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tiff" ContentType="image/tiff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1"/>
    <p:sldMasterId id="2147483686" r:id="rId2"/>
    <p:sldMasterId id="2147483688" r:id="rId3"/>
  </p:sldMasterIdLst>
  <p:notesMasterIdLst>
    <p:notesMasterId r:id="rId40"/>
  </p:notesMasterIdLst>
  <p:sldIdLst>
    <p:sldId id="256" r:id="rId4"/>
    <p:sldId id="259" r:id="rId5"/>
    <p:sldId id="260" r:id="rId6"/>
    <p:sldId id="257" r:id="rId7"/>
    <p:sldId id="266" r:id="rId8"/>
    <p:sldId id="311" r:id="rId9"/>
    <p:sldId id="313" r:id="rId10"/>
    <p:sldId id="314" r:id="rId11"/>
    <p:sldId id="315" r:id="rId12"/>
    <p:sldId id="316" r:id="rId13"/>
    <p:sldId id="317" r:id="rId14"/>
    <p:sldId id="312" r:id="rId15"/>
    <p:sldId id="318" r:id="rId16"/>
    <p:sldId id="258" r:id="rId17"/>
    <p:sldId id="268" r:id="rId18"/>
    <p:sldId id="325" r:id="rId19"/>
    <p:sldId id="326" r:id="rId20"/>
    <p:sldId id="327" r:id="rId21"/>
    <p:sldId id="328" r:id="rId22"/>
    <p:sldId id="261" r:id="rId23"/>
    <p:sldId id="262" r:id="rId24"/>
    <p:sldId id="277" r:id="rId25"/>
    <p:sldId id="320" r:id="rId26"/>
    <p:sldId id="321" r:id="rId27"/>
    <p:sldId id="264" r:id="rId28"/>
    <p:sldId id="263" r:id="rId29"/>
    <p:sldId id="329" r:id="rId30"/>
    <p:sldId id="330" r:id="rId31"/>
    <p:sldId id="331" r:id="rId32"/>
    <p:sldId id="265" r:id="rId33"/>
    <p:sldId id="332" r:id="rId34"/>
    <p:sldId id="267" r:id="rId35"/>
    <p:sldId id="333" r:id="rId36"/>
    <p:sldId id="272" r:id="rId37"/>
    <p:sldId id="324" r:id="rId38"/>
    <p:sldId id="270" r:id="rId39"/>
  </p:sldIdLst>
  <p:sldSz cx="9144000" cy="5143500" type="screen16x9"/>
  <p:notesSz cx="6858000" cy="9144000"/>
  <p:embeddedFontLst>
    <p:embeddedFont>
      <p:font typeface="Comic Sans MS" pitchFamily="66" charset="0"/>
      <p:regular r:id="rId41"/>
      <p:bold r:id="rId42"/>
      <p:italic r:id="rId43"/>
      <p:boldItalic r:id="rId44"/>
    </p:embeddedFont>
    <p:embeddedFont>
      <p:font typeface="Alata" charset="0"/>
      <p:regular r:id="rId45"/>
    </p:embeddedFont>
    <p:embeddedFont>
      <p:font typeface="Syne" charset="0"/>
      <p:regular r:id="rId46"/>
      <p:bold r:id="rId47"/>
    </p:embeddedFont>
    <p:embeddedFont>
      <p:font typeface="Calibri" pitchFamily="34" charset="0"/>
      <p:regular r:id="rId48"/>
      <p:bold r:id="rId49"/>
      <p:italic r:id="rId50"/>
      <p:boldItalic r:id="rId51"/>
    </p:embeddedFont>
    <p:embeddedFont>
      <p:font typeface="Lexend Deca" charset="0"/>
      <p:regular r:id="rId52"/>
      <p:bold r:id="rId53"/>
    </p:embeddedFont>
    <p:embeddedFont>
      <p:font typeface="Britannic Bold" pitchFamily="34" charset="0"/>
      <p:regular r:id="rId54"/>
    </p:embeddedFont>
    <p:embeddedFont>
      <p:font typeface="Walbaum Display" charset="0"/>
      <p:regular r:id="rId55"/>
      <p:bold r:id="rId56"/>
      <p:italic r:id="rId57"/>
      <p:boldItalic r:id="rId58"/>
    </p:embeddedFont>
    <p:embeddedFont>
      <p:font typeface="Shrikhand" charset="0"/>
      <p:regular r:id="rId59"/>
    </p:embeddedFont>
    <p:embeddedFont>
      <p:font typeface="Calibri Light" pitchFamily="34" charset="0"/>
      <p:regular r:id="rId60"/>
      <p:italic r:id="rId61"/>
    </p:embeddedFont>
    <p:embeddedFont>
      <p:font typeface="Cooper Black" pitchFamily="18" charset="0"/>
      <p:regular r:id="rId62"/>
    </p:embeddedFont>
    <p:embeddedFont>
      <p:font typeface="Montserrat" charset="0"/>
      <p:regular r:id="rId63"/>
      <p:bold r:id="rId64"/>
      <p:italic r:id="rId65"/>
      <p:boldItalic r:id="rId6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09B8148-8335-4875-9F39-AEB68F4A1F38}">
  <a:tblStyle styleId="{209B8148-8335-4875-9F39-AEB68F4A1F3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3" autoAdjust="0"/>
    <p:restoredTop sz="94660"/>
  </p:normalViewPr>
  <p:slideViewPr>
    <p:cSldViewPr snapToGrid="0">
      <p:cViewPr>
        <p:scale>
          <a:sx n="96" d="100"/>
          <a:sy n="96" d="100"/>
        </p:scale>
        <p:origin x="-2112" y="-8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63" Type="http://schemas.openxmlformats.org/officeDocument/2006/relationships/font" Target="fonts/font23.fntdata"/><Relationship Id="rId68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66" Type="http://schemas.openxmlformats.org/officeDocument/2006/relationships/font" Target="fonts/font26.fntdata"/><Relationship Id="rId5" Type="http://schemas.openxmlformats.org/officeDocument/2006/relationships/slide" Target="slides/slide2.xml"/><Relationship Id="rId61" Type="http://schemas.openxmlformats.org/officeDocument/2006/relationships/font" Target="fonts/font21.fntdata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font" Target="fonts/font24.fntdata"/><Relationship Id="rId69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font" Target="fonts/font1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67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font" Target="fonts/font22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65" Type="http://schemas.openxmlformats.org/officeDocument/2006/relationships/font" Target="fonts/font25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font" Target="fonts/font10.fntdata"/><Relationship Id="rId55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9425243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5" name="Google Shape;14265;gcec4d2707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6" name="Google Shape;14266;gcec4d2707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5" name="Google Shape;14305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06" name="Google Shape;14306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7209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5" name="Google Shape;14305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06" name="Google Shape;14306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62277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5" name="Google Shape;14305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06" name="Google Shape;14306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77972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5" name="Google Shape;14305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06" name="Google Shape;14306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83599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9" name="Google Shape;14319;g99f2f57a71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20" name="Google Shape;14320;g99f2f57a71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9593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4919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0600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0916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223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9" name="Google Shape;14329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30" name="Google Shape;14330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9928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2995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16" name="Google Shape;14816;g13ec21ac087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17" name="Google Shape;14817;g13ec21ac087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5" name="Google Shape;14305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06" name="Google Shape;14306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2845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5" name="Google Shape;14305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06" name="Google Shape;14306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57280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2" name="Google Shape;14432;g13ec21ac0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33" name="Google Shape;14433;g13ec21ac0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8298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2596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7460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637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0" name="Google Shape;14350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51" name="Google Shape;14351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8050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4651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9" name="Google Shape;14719;g13ec21ac087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20" name="Google Shape;14720;g13ec21ac087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5" name="Google Shape;14305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06" name="Google Shape;14306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15605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62" name="Google Shape;14662;g13ec21ac087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63" name="Google Shape;14663;g13ec21ac087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5" name="Google Shape;14305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06" name="Google Shape;14306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2" name="Google Shape;14502;g13ec21ac087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03" name="Google Shape;14503;g13ec21ac087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5" name="Google Shape;14305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06" name="Google Shape;14306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90499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5" name="Google Shape;14305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06" name="Google Shape;14306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45484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5" name="Google Shape;14305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06" name="Google Shape;14306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9737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5" name="Google Shape;14305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06" name="Google Shape;14306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1501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-1"/>
            <a:ext cx="5856000" cy="5143651"/>
            <a:chOff x="0" y="-1"/>
            <a:chExt cx="5856000" cy="5143651"/>
          </a:xfrm>
        </p:grpSpPr>
        <p:sp>
          <p:nvSpPr>
            <p:cNvPr id="10" name="Google Shape;10;p2"/>
            <p:cNvSpPr/>
            <p:nvPr/>
          </p:nvSpPr>
          <p:spPr>
            <a:xfrm>
              <a:off x="72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720000" y="96440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20000" y="1285873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720000" y="160734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720000" y="192881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720000" y="225027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720000" y="257174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20000" y="289321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720000" y="321468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20000" y="353615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20000" y="385762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20000" y="417908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20000" y="321468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720000" y="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0000" y="450055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720000" y="482202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04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00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68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36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32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28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967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646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60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57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425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3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89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553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521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9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7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04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00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68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36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32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28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967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646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60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457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25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930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89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553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521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9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7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104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00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68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36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2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28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967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2646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60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457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25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930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89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553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521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9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7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04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200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68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36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232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28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2967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2646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60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457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425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930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489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553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521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9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7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04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200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68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36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232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28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2967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2646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360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457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425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3930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489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53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521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39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7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04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200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68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6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232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28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967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2646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60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457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425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930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89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53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521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9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7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04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200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68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36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232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328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2967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2646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360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457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425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930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489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553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521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39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7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04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200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68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36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232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328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2967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2646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360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457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425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3930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489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553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521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9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7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04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200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68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6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232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328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2967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2646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360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457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425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3930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489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553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521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39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7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04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200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68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36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232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328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2967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2646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360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457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425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3930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489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553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521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39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7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04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00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68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36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232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328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2967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2646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360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457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425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3930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489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553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521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9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7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104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200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68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136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232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328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2967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2646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360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457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425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3930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489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553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521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39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7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04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200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168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136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32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328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2967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2646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360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457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425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3930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489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553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521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39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7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104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200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168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136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232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328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2967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2646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360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457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425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3930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489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553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521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39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7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104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200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168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136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232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328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2967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2646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360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457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425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3930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489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553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521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39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7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104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200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168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136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232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328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2967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2646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360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457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425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3930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489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553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521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39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7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0" y="64293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0" y="9644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0" y="12858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0" y="16073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0" y="19288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0" y="225028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0" y="25717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0" y="28932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0" y="32147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0" y="35361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0" y="38576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0" y="41791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0" y="45005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0" y="48220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0" y="3214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0" y="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4" name="Google Shape;314;p2"/>
          <p:cNvGrpSpPr/>
          <p:nvPr/>
        </p:nvGrpSpPr>
        <p:grpSpPr>
          <a:xfrm>
            <a:off x="6365373" y="2364947"/>
            <a:ext cx="2595927" cy="2599829"/>
            <a:chOff x="5535000" y="1928824"/>
            <a:chExt cx="3210000" cy="3214825"/>
          </a:xfrm>
        </p:grpSpPr>
        <p:sp>
          <p:nvSpPr>
            <p:cNvPr id="315" name="Google Shape;315;p2"/>
            <p:cNvSpPr/>
            <p:nvPr/>
          </p:nvSpPr>
          <p:spPr>
            <a:xfrm>
              <a:off x="5856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553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6177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7140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681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649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746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810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778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842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5856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553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6177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7140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681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649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746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810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778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842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5856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553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6177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7140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681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649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746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810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778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842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5856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553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6177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7140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681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649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746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810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778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842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5856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553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6177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7140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681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649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746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810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778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842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5856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553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6177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7140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681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649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746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810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778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842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5856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553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6177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7140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681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649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746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810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778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842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5856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553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6177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7140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681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649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746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810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778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842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5856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553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6177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7140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681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649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746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810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778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842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5856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553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6177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7140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681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649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746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810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778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842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5" name="Google Shape;415;p2"/>
          <p:cNvSpPr txBox="1">
            <a:spLocks noGrp="1"/>
          </p:cNvSpPr>
          <p:nvPr>
            <p:ph type="ctrTitle"/>
          </p:nvPr>
        </p:nvSpPr>
        <p:spPr>
          <a:xfrm>
            <a:off x="720000" y="1424750"/>
            <a:ext cx="4602600" cy="1966800"/>
          </a:xfrm>
          <a:prstGeom prst="rect">
            <a:avLst/>
          </a:prstGeom>
          <a:effectLst>
            <a:outerShdw dist="47625" dir="3120000" algn="bl" rotWithShape="0">
              <a:schemeClr val="dk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16" name="Google Shape;416;p2"/>
          <p:cNvSpPr txBox="1">
            <a:spLocks noGrp="1"/>
          </p:cNvSpPr>
          <p:nvPr>
            <p:ph type="subTitle" idx="1"/>
          </p:nvPr>
        </p:nvSpPr>
        <p:spPr>
          <a:xfrm>
            <a:off x="906300" y="3615168"/>
            <a:ext cx="3867300" cy="3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417" name="Google Shape;417;p2"/>
          <p:cNvGrpSpPr/>
          <p:nvPr/>
        </p:nvGrpSpPr>
        <p:grpSpPr>
          <a:xfrm>
            <a:off x="8607251" y="321102"/>
            <a:ext cx="333374" cy="1831436"/>
            <a:chOff x="8607251" y="321102"/>
            <a:chExt cx="333374" cy="1831436"/>
          </a:xfrm>
        </p:grpSpPr>
        <p:sp>
          <p:nvSpPr>
            <p:cNvPr id="418" name="Google Shape;418;p2"/>
            <p:cNvSpPr/>
            <p:nvPr/>
          </p:nvSpPr>
          <p:spPr>
            <a:xfrm>
              <a:off x="8607251" y="321102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8607251" y="82028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8607251" y="1319473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8607251" y="1818661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2" name="Google Shape;422;p2"/>
          <p:cNvGrpSpPr/>
          <p:nvPr/>
        </p:nvGrpSpPr>
        <p:grpSpPr>
          <a:xfrm>
            <a:off x="719989" y="4513489"/>
            <a:ext cx="1332249" cy="333374"/>
            <a:chOff x="1956739" y="4513489"/>
            <a:chExt cx="1332249" cy="333374"/>
          </a:xfrm>
        </p:grpSpPr>
        <p:sp>
          <p:nvSpPr>
            <p:cNvPr id="423" name="Google Shape;423;p2"/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"/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"/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6" name="Google Shape;426;p2"/>
          <p:cNvSpPr/>
          <p:nvPr/>
        </p:nvSpPr>
        <p:spPr>
          <a:xfrm>
            <a:off x="201650" y="2405050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2"/>
          <p:cNvSpPr/>
          <p:nvPr/>
        </p:nvSpPr>
        <p:spPr>
          <a:xfrm>
            <a:off x="4773600" y="4427724"/>
            <a:ext cx="504936" cy="504924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_1">
    <p:spTree>
      <p:nvGrpSpPr>
        <p:cNvPr id="1" name="Shape 12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43" name="Google Shape;12243;p32"/>
          <p:cNvGrpSpPr/>
          <p:nvPr/>
        </p:nvGrpSpPr>
        <p:grpSpPr>
          <a:xfrm>
            <a:off x="3285535" y="1237272"/>
            <a:ext cx="2595927" cy="2599829"/>
            <a:chOff x="5535000" y="1928824"/>
            <a:chExt cx="3210000" cy="3214825"/>
          </a:xfrm>
        </p:grpSpPr>
        <p:sp>
          <p:nvSpPr>
            <p:cNvPr id="12244" name="Google Shape;12244;p32"/>
            <p:cNvSpPr/>
            <p:nvPr/>
          </p:nvSpPr>
          <p:spPr>
            <a:xfrm>
              <a:off x="5856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5" name="Google Shape;12245;p32"/>
            <p:cNvSpPr/>
            <p:nvPr/>
          </p:nvSpPr>
          <p:spPr>
            <a:xfrm>
              <a:off x="553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6" name="Google Shape;12246;p32"/>
            <p:cNvSpPr/>
            <p:nvPr/>
          </p:nvSpPr>
          <p:spPr>
            <a:xfrm>
              <a:off x="6177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7" name="Google Shape;12247;p32"/>
            <p:cNvSpPr/>
            <p:nvPr/>
          </p:nvSpPr>
          <p:spPr>
            <a:xfrm>
              <a:off x="7140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8" name="Google Shape;12248;p32"/>
            <p:cNvSpPr/>
            <p:nvPr/>
          </p:nvSpPr>
          <p:spPr>
            <a:xfrm>
              <a:off x="681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9" name="Google Shape;12249;p32"/>
            <p:cNvSpPr/>
            <p:nvPr/>
          </p:nvSpPr>
          <p:spPr>
            <a:xfrm>
              <a:off x="649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0" name="Google Shape;12250;p32"/>
            <p:cNvSpPr/>
            <p:nvPr/>
          </p:nvSpPr>
          <p:spPr>
            <a:xfrm>
              <a:off x="746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1" name="Google Shape;12251;p32"/>
            <p:cNvSpPr/>
            <p:nvPr/>
          </p:nvSpPr>
          <p:spPr>
            <a:xfrm>
              <a:off x="810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2" name="Google Shape;12252;p32"/>
            <p:cNvSpPr/>
            <p:nvPr/>
          </p:nvSpPr>
          <p:spPr>
            <a:xfrm>
              <a:off x="778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3" name="Google Shape;12253;p32"/>
            <p:cNvSpPr/>
            <p:nvPr/>
          </p:nvSpPr>
          <p:spPr>
            <a:xfrm>
              <a:off x="842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4" name="Google Shape;12254;p32"/>
            <p:cNvSpPr/>
            <p:nvPr/>
          </p:nvSpPr>
          <p:spPr>
            <a:xfrm>
              <a:off x="5856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5" name="Google Shape;12255;p32"/>
            <p:cNvSpPr/>
            <p:nvPr/>
          </p:nvSpPr>
          <p:spPr>
            <a:xfrm>
              <a:off x="553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6" name="Google Shape;12256;p32"/>
            <p:cNvSpPr/>
            <p:nvPr/>
          </p:nvSpPr>
          <p:spPr>
            <a:xfrm>
              <a:off x="6177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7" name="Google Shape;12257;p32"/>
            <p:cNvSpPr/>
            <p:nvPr/>
          </p:nvSpPr>
          <p:spPr>
            <a:xfrm>
              <a:off x="7140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8" name="Google Shape;12258;p32"/>
            <p:cNvSpPr/>
            <p:nvPr/>
          </p:nvSpPr>
          <p:spPr>
            <a:xfrm>
              <a:off x="681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9" name="Google Shape;12259;p32"/>
            <p:cNvSpPr/>
            <p:nvPr/>
          </p:nvSpPr>
          <p:spPr>
            <a:xfrm>
              <a:off x="649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0" name="Google Shape;12260;p32"/>
            <p:cNvSpPr/>
            <p:nvPr/>
          </p:nvSpPr>
          <p:spPr>
            <a:xfrm>
              <a:off x="746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1" name="Google Shape;12261;p32"/>
            <p:cNvSpPr/>
            <p:nvPr/>
          </p:nvSpPr>
          <p:spPr>
            <a:xfrm>
              <a:off x="810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2" name="Google Shape;12262;p32"/>
            <p:cNvSpPr/>
            <p:nvPr/>
          </p:nvSpPr>
          <p:spPr>
            <a:xfrm>
              <a:off x="778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3" name="Google Shape;12263;p32"/>
            <p:cNvSpPr/>
            <p:nvPr/>
          </p:nvSpPr>
          <p:spPr>
            <a:xfrm>
              <a:off x="842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4" name="Google Shape;12264;p32"/>
            <p:cNvSpPr/>
            <p:nvPr/>
          </p:nvSpPr>
          <p:spPr>
            <a:xfrm>
              <a:off x="5856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5" name="Google Shape;12265;p32"/>
            <p:cNvSpPr/>
            <p:nvPr/>
          </p:nvSpPr>
          <p:spPr>
            <a:xfrm>
              <a:off x="553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6" name="Google Shape;12266;p32"/>
            <p:cNvSpPr/>
            <p:nvPr/>
          </p:nvSpPr>
          <p:spPr>
            <a:xfrm>
              <a:off x="6177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7" name="Google Shape;12267;p32"/>
            <p:cNvSpPr/>
            <p:nvPr/>
          </p:nvSpPr>
          <p:spPr>
            <a:xfrm>
              <a:off x="7140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8" name="Google Shape;12268;p32"/>
            <p:cNvSpPr/>
            <p:nvPr/>
          </p:nvSpPr>
          <p:spPr>
            <a:xfrm>
              <a:off x="681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9" name="Google Shape;12269;p32"/>
            <p:cNvSpPr/>
            <p:nvPr/>
          </p:nvSpPr>
          <p:spPr>
            <a:xfrm>
              <a:off x="649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0" name="Google Shape;12270;p32"/>
            <p:cNvSpPr/>
            <p:nvPr/>
          </p:nvSpPr>
          <p:spPr>
            <a:xfrm>
              <a:off x="746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1" name="Google Shape;12271;p32"/>
            <p:cNvSpPr/>
            <p:nvPr/>
          </p:nvSpPr>
          <p:spPr>
            <a:xfrm>
              <a:off x="810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2" name="Google Shape;12272;p32"/>
            <p:cNvSpPr/>
            <p:nvPr/>
          </p:nvSpPr>
          <p:spPr>
            <a:xfrm>
              <a:off x="778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3" name="Google Shape;12273;p32"/>
            <p:cNvSpPr/>
            <p:nvPr/>
          </p:nvSpPr>
          <p:spPr>
            <a:xfrm>
              <a:off x="842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4" name="Google Shape;12274;p32"/>
            <p:cNvSpPr/>
            <p:nvPr/>
          </p:nvSpPr>
          <p:spPr>
            <a:xfrm>
              <a:off x="5856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5" name="Google Shape;12275;p32"/>
            <p:cNvSpPr/>
            <p:nvPr/>
          </p:nvSpPr>
          <p:spPr>
            <a:xfrm>
              <a:off x="553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6" name="Google Shape;12276;p32"/>
            <p:cNvSpPr/>
            <p:nvPr/>
          </p:nvSpPr>
          <p:spPr>
            <a:xfrm>
              <a:off x="6177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7" name="Google Shape;12277;p32"/>
            <p:cNvSpPr/>
            <p:nvPr/>
          </p:nvSpPr>
          <p:spPr>
            <a:xfrm>
              <a:off x="7140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8" name="Google Shape;12278;p32"/>
            <p:cNvSpPr/>
            <p:nvPr/>
          </p:nvSpPr>
          <p:spPr>
            <a:xfrm>
              <a:off x="681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9" name="Google Shape;12279;p32"/>
            <p:cNvSpPr/>
            <p:nvPr/>
          </p:nvSpPr>
          <p:spPr>
            <a:xfrm>
              <a:off x="649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0" name="Google Shape;12280;p32"/>
            <p:cNvSpPr/>
            <p:nvPr/>
          </p:nvSpPr>
          <p:spPr>
            <a:xfrm>
              <a:off x="746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1" name="Google Shape;12281;p32"/>
            <p:cNvSpPr/>
            <p:nvPr/>
          </p:nvSpPr>
          <p:spPr>
            <a:xfrm>
              <a:off x="810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2" name="Google Shape;12282;p32"/>
            <p:cNvSpPr/>
            <p:nvPr/>
          </p:nvSpPr>
          <p:spPr>
            <a:xfrm>
              <a:off x="778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3" name="Google Shape;12283;p32"/>
            <p:cNvSpPr/>
            <p:nvPr/>
          </p:nvSpPr>
          <p:spPr>
            <a:xfrm>
              <a:off x="842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4" name="Google Shape;12284;p32"/>
            <p:cNvSpPr/>
            <p:nvPr/>
          </p:nvSpPr>
          <p:spPr>
            <a:xfrm>
              <a:off x="5856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5" name="Google Shape;12285;p32"/>
            <p:cNvSpPr/>
            <p:nvPr/>
          </p:nvSpPr>
          <p:spPr>
            <a:xfrm>
              <a:off x="553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6" name="Google Shape;12286;p32"/>
            <p:cNvSpPr/>
            <p:nvPr/>
          </p:nvSpPr>
          <p:spPr>
            <a:xfrm>
              <a:off x="6177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7" name="Google Shape;12287;p32"/>
            <p:cNvSpPr/>
            <p:nvPr/>
          </p:nvSpPr>
          <p:spPr>
            <a:xfrm>
              <a:off x="7140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8" name="Google Shape;12288;p32"/>
            <p:cNvSpPr/>
            <p:nvPr/>
          </p:nvSpPr>
          <p:spPr>
            <a:xfrm>
              <a:off x="681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9" name="Google Shape;12289;p32"/>
            <p:cNvSpPr/>
            <p:nvPr/>
          </p:nvSpPr>
          <p:spPr>
            <a:xfrm>
              <a:off x="649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0" name="Google Shape;12290;p32"/>
            <p:cNvSpPr/>
            <p:nvPr/>
          </p:nvSpPr>
          <p:spPr>
            <a:xfrm>
              <a:off x="746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1" name="Google Shape;12291;p32"/>
            <p:cNvSpPr/>
            <p:nvPr/>
          </p:nvSpPr>
          <p:spPr>
            <a:xfrm>
              <a:off x="810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2" name="Google Shape;12292;p32"/>
            <p:cNvSpPr/>
            <p:nvPr/>
          </p:nvSpPr>
          <p:spPr>
            <a:xfrm>
              <a:off x="778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3" name="Google Shape;12293;p32"/>
            <p:cNvSpPr/>
            <p:nvPr/>
          </p:nvSpPr>
          <p:spPr>
            <a:xfrm>
              <a:off x="842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4" name="Google Shape;12294;p32"/>
            <p:cNvSpPr/>
            <p:nvPr/>
          </p:nvSpPr>
          <p:spPr>
            <a:xfrm>
              <a:off x="5856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5" name="Google Shape;12295;p32"/>
            <p:cNvSpPr/>
            <p:nvPr/>
          </p:nvSpPr>
          <p:spPr>
            <a:xfrm>
              <a:off x="553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6" name="Google Shape;12296;p32"/>
            <p:cNvSpPr/>
            <p:nvPr/>
          </p:nvSpPr>
          <p:spPr>
            <a:xfrm>
              <a:off x="6177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7" name="Google Shape;12297;p32"/>
            <p:cNvSpPr/>
            <p:nvPr/>
          </p:nvSpPr>
          <p:spPr>
            <a:xfrm>
              <a:off x="7140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8" name="Google Shape;12298;p32"/>
            <p:cNvSpPr/>
            <p:nvPr/>
          </p:nvSpPr>
          <p:spPr>
            <a:xfrm>
              <a:off x="681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9" name="Google Shape;12299;p32"/>
            <p:cNvSpPr/>
            <p:nvPr/>
          </p:nvSpPr>
          <p:spPr>
            <a:xfrm>
              <a:off x="649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0" name="Google Shape;12300;p32"/>
            <p:cNvSpPr/>
            <p:nvPr/>
          </p:nvSpPr>
          <p:spPr>
            <a:xfrm>
              <a:off x="746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1" name="Google Shape;12301;p32"/>
            <p:cNvSpPr/>
            <p:nvPr/>
          </p:nvSpPr>
          <p:spPr>
            <a:xfrm>
              <a:off x="810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2" name="Google Shape;12302;p32"/>
            <p:cNvSpPr/>
            <p:nvPr/>
          </p:nvSpPr>
          <p:spPr>
            <a:xfrm>
              <a:off x="778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3" name="Google Shape;12303;p32"/>
            <p:cNvSpPr/>
            <p:nvPr/>
          </p:nvSpPr>
          <p:spPr>
            <a:xfrm>
              <a:off x="842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4" name="Google Shape;12304;p32"/>
            <p:cNvSpPr/>
            <p:nvPr/>
          </p:nvSpPr>
          <p:spPr>
            <a:xfrm>
              <a:off x="5856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5" name="Google Shape;12305;p32"/>
            <p:cNvSpPr/>
            <p:nvPr/>
          </p:nvSpPr>
          <p:spPr>
            <a:xfrm>
              <a:off x="553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6" name="Google Shape;12306;p32"/>
            <p:cNvSpPr/>
            <p:nvPr/>
          </p:nvSpPr>
          <p:spPr>
            <a:xfrm>
              <a:off x="6177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7" name="Google Shape;12307;p32"/>
            <p:cNvSpPr/>
            <p:nvPr/>
          </p:nvSpPr>
          <p:spPr>
            <a:xfrm>
              <a:off x="7140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8" name="Google Shape;12308;p32"/>
            <p:cNvSpPr/>
            <p:nvPr/>
          </p:nvSpPr>
          <p:spPr>
            <a:xfrm>
              <a:off x="681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9" name="Google Shape;12309;p32"/>
            <p:cNvSpPr/>
            <p:nvPr/>
          </p:nvSpPr>
          <p:spPr>
            <a:xfrm>
              <a:off x="649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0" name="Google Shape;12310;p32"/>
            <p:cNvSpPr/>
            <p:nvPr/>
          </p:nvSpPr>
          <p:spPr>
            <a:xfrm>
              <a:off x="746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1" name="Google Shape;12311;p32"/>
            <p:cNvSpPr/>
            <p:nvPr/>
          </p:nvSpPr>
          <p:spPr>
            <a:xfrm>
              <a:off x="810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2" name="Google Shape;12312;p32"/>
            <p:cNvSpPr/>
            <p:nvPr/>
          </p:nvSpPr>
          <p:spPr>
            <a:xfrm>
              <a:off x="778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3" name="Google Shape;12313;p32"/>
            <p:cNvSpPr/>
            <p:nvPr/>
          </p:nvSpPr>
          <p:spPr>
            <a:xfrm>
              <a:off x="842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4" name="Google Shape;12314;p32"/>
            <p:cNvSpPr/>
            <p:nvPr/>
          </p:nvSpPr>
          <p:spPr>
            <a:xfrm>
              <a:off x="5856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5" name="Google Shape;12315;p32"/>
            <p:cNvSpPr/>
            <p:nvPr/>
          </p:nvSpPr>
          <p:spPr>
            <a:xfrm>
              <a:off x="553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6" name="Google Shape;12316;p32"/>
            <p:cNvSpPr/>
            <p:nvPr/>
          </p:nvSpPr>
          <p:spPr>
            <a:xfrm>
              <a:off x="6177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7" name="Google Shape;12317;p32"/>
            <p:cNvSpPr/>
            <p:nvPr/>
          </p:nvSpPr>
          <p:spPr>
            <a:xfrm>
              <a:off x="7140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8" name="Google Shape;12318;p32"/>
            <p:cNvSpPr/>
            <p:nvPr/>
          </p:nvSpPr>
          <p:spPr>
            <a:xfrm>
              <a:off x="681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9" name="Google Shape;12319;p32"/>
            <p:cNvSpPr/>
            <p:nvPr/>
          </p:nvSpPr>
          <p:spPr>
            <a:xfrm>
              <a:off x="649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0" name="Google Shape;12320;p32"/>
            <p:cNvSpPr/>
            <p:nvPr/>
          </p:nvSpPr>
          <p:spPr>
            <a:xfrm>
              <a:off x="746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1" name="Google Shape;12321;p32"/>
            <p:cNvSpPr/>
            <p:nvPr/>
          </p:nvSpPr>
          <p:spPr>
            <a:xfrm>
              <a:off x="810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2" name="Google Shape;12322;p32"/>
            <p:cNvSpPr/>
            <p:nvPr/>
          </p:nvSpPr>
          <p:spPr>
            <a:xfrm>
              <a:off x="778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3" name="Google Shape;12323;p32"/>
            <p:cNvSpPr/>
            <p:nvPr/>
          </p:nvSpPr>
          <p:spPr>
            <a:xfrm>
              <a:off x="842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4" name="Google Shape;12324;p32"/>
            <p:cNvSpPr/>
            <p:nvPr/>
          </p:nvSpPr>
          <p:spPr>
            <a:xfrm>
              <a:off x="5856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5" name="Google Shape;12325;p32"/>
            <p:cNvSpPr/>
            <p:nvPr/>
          </p:nvSpPr>
          <p:spPr>
            <a:xfrm>
              <a:off x="553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6" name="Google Shape;12326;p32"/>
            <p:cNvSpPr/>
            <p:nvPr/>
          </p:nvSpPr>
          <p:spPr>
            <a:xfrm>
              <a:off x="6177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7" name="Google Shape;12327;p32"/>
            <p:cNvSpPr/>
            <p:nvPr/>
          </p:nvSpPr>
          <p:spPr>
            <a:xfrm>
              <a:off x="7140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8" name="Google Shape;12328;p32"/>
            <p:cNvSpPr/>
            <p:nvPr/>
          </p:nvSpPr>
          <p:spPr>
            <a:xfrm>
              <a:off x="681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9" name="Google Shape;12329;p32"/>
            <p:cNvSpPr/>
            <p:nvPr/>
          </p:nvSpPr>
          <p:spPr>
            <a:xfrm>
              <a:off x="649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0" name="Google Shape;12330;p32"/>
            <p:cNvSpPr/>
            <p:nvPr/>
          </p:nvSpPr>
          <p:spPr>
            <a:xfrm>
              <a:off x="746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1" name="Google Shape;12331;p32"/>
            <p:cNvSpPr/>
            <p:nvPr/>
          </p:nvSpPr>
          <p:spPr>
            <a:xfrm>
              <a:off x="810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2" name="Google Shape;12332;p32"/>
            <p:cNvSpPr/>
            <p:nvPr/>
          </p:nvSpPr>
          <p:spPr>
            <a:xfrm>
              <a:off x="778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3" name="Google Shape;12333;p32"/>
            <p:cNvSpPr/>
            <p:nvPr/>
          </p:nvSpPr>
          <p:spPr>
            <a:xfrm>
              <a:off x="842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4" name="Google Shape;12334;p32"/>
            <p:cNvSpPr/>
            <p:nvPr/>
          </p:nvSpPr>
          <p:spPr>
            <a:xfrm>
              <a:off x="5856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5" name="Google Shape;12335;p32"/>
            <p:cNvSpPr/>
            <p:nvPr/>
          </p:nvSpPr>
          <p:spPr>
            <a:xfrm>
              <a:off x="553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6" name="Google Shape;12336;p32"/>
            <p:cNvSpPr/>
            <p:nvPr/>
          </p:nvSpPr>
          <p:spPr>
            <a:xfrm>
              <a:off x="6177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7" name="Google Shape;12337;p32"/>
            <p:cNvSpPr/>
            <p:nvPr/>
          </p:nvSpPr>
          <p:spPr>
            <a:xfrm>
              <a:off x="7140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8" name="Google Shape;12338;p32"/>
            <p:cNvSpPr/>
            <p:nvPr/>
          </p:nvSpPr>
          <p:spPr>
            <a:xfrm>
              <a:off x="681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9" name="Google Shape;12339;p32"/>
            <p:cNvSpPr/>
            <p:nvPr/>
          </p:nvSpPr>
          <p:spPr>
            <a:xfrm>
              <a:off x="649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0" name="Google Shape;12340;p32"/>
            <p:cNvSpPr/>
            <p:nvPr/>
          </p:nvSpPr>
          <p:spPr>
            <a:xfrm>
              <a:off x="746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1" name="Google Shape;12341;p32"/>
            <p:cNvSpPr/>
            <p:nvPr/>
          </p:nvSpPr>
          <p:spPr>
            <a:xfrm>
              <a:off x="810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2" name="Google Shape;12342;p32"/>
            <p:cNvSpPr/>
            <p:nvPr/>
          </p:nvSpPr>
          <p:spPr>
            <a:xfrm>
              <a:off x="778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3" name="Google Shape;12343;p32"/>
            <p:cNvSpPr/>
            <p:nvPr/>
          </p:nvSpPr>
          <p:spPr>
            <a:xfrm>
              <a:off x="842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44" name="Google Shape;12344;p32"/>
          <p:cNvGrpSpPr/>
          <p:nvPr/>
        </p:nvGrpSpPr>
        <p:grpSpPr>
          <a:xfrm>
            <a:off x="0" y="-1"/>
            <a:ext cx="9144000" cy="5143651"/>
            <a:chOff x="0" y="-1"/>
            <a:chExt cx="9144000" cy="5143651"/>
          </a:xfrm>
        </p:grpSpPr>
        <p:sp>
          <p:nvSpPr>
            <p:cNvPr id="12345" name="Google Shape;12345;p32"/>
            <p:cNvSpPr/>
            <p:nvPr/>
          </p:nvSpPr>
          <p:spPr>
            <a:xfrm>
              <a:off x="72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6" name="Google Shape;12346;p32"/>
            <p:cNvSpPr/>
            <p:nvPr/>
          </p:nvSpPr>
          <p:spPr>
            <a:xfrm>
              <a:off x="720000" y="96440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7" name="Google Shape;12347;p32"/>
            <p:cNvSpPr/>
            <p:nvPr/>
          </p:nvSpPr>
          <p:spPr>
            <a:xfrm>
              <a:off x="720000" y="1285873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8" name="Google Shape;12348;p32"/>
            <p:cNvSpPr/>
            <p:nvPr/>
          </p:nvSpPr>
          <p:spPr>
            <a:xfrm>
              <a:off x="720000" y="160734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9" name="Google Shape;12349;p32"/>
            <p:cNvSpPr/>
            <p:nvPr/>
          </p:nvSpPr>
          <p:spPr>
            <a:xfrm>
              <a:off x="720000" y="192881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0" name="Google Shape;12350;p32"/>
            <p:cNvSpPr/>
            <p:nvPr/>
          </p:nvSpPr>
          <p:spPr>
            <a:xfrm>
              <a:off x="720000" y="225027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1" name="Google Shape;12351;p32"/>
            <p:cNvSpPr/>
            <p:nvPr/>
          </p:nvSpPr>
          <p:spPr>
            <a:xfrm>
              <a:off x="720000" y="257174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2" name="Google Shape;12352;p32"/>
            <p:cNvSpPr/>
            <p:nvPr/>
          </p:nvSpPr>
          <p:spPr>
            <a:xfrm>
              <a:off x="720000" y="289321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3" name="Google Shape;12353;p32"/>
            <p:cNvSpPr/>
            <p:nvPr/>
          </p:nvSpPr>
          <p:spPr>
            <a:xfrm>
              <a:off x="720000" y="321468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4" name="Google Shape;12354;p32"/>
            <p:cNvSpPr/>
            <p:nvPr/>
          </p:nvSpPr>
          <p:spPr>
            <a:xfrm>
              <a:off x="720000" y="353615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5" name="Google Shape;12355;p32"/>
            <p:cNvSpPr/>
            <p:nvPr/>
          </p:nvSpPr>
          <p:spPr>
            <a:xfrm>
              <a:off x="720000" y="385762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6" name="Google Shape;12356;p32"/>
            <p:cNvSpPr/>
            <p:nvPr/>
          </p:nvSpPr>
          <p:spPr>
            <a:xfrm>
              <a:off x="720000" y="417908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7" name="Google Shape;12357;p32"/>
            <p:cNvSpPr/>
            <p:nvPr/>
          </p:nvSpPr>
          <p:spPr>
            <a:xfrm>
              <a:off x="720000" y="321468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8" name="Google Shape;12358;p32"/>
            <p:cNvSpPr/>
            <p:nvPr/>
          </p:nvSpPr>
          <p:spPr>
            <a:xfrm>
              <a:off x="720000" y="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9" name="Google Shape;12359;p32"/>
            <p:cNvSpPr/>
            <p:nvPr/>
          </p:nvSpPr>
          <p:spPr>
            <a:xfrm>
              <a:off x="720000" y="450055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0" name="Google Shape;12360;p32"/>
            <p:cNvSpPr/>
            <p:nvPr/>
          </p:nvSpPr>
          <p:spPr>
            <a:xfrm>
              <a:off x="720000" y="482202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1" name="Google Shape;12361;p32"/>
            <p:cNvSpPr/>
            <p:nvPr/>
          </p:nvSpPr>
          <p:spPr>
            <a:xfrm>
              <a:off x="104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2" name="Google Shape;12362;p32"/>
            <p:cNvSpPr/>
            <p:nvPr/>
          </p:nvSpPr>
          <p:spPr>
            <a:xfrm>
              <a:off x="136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3" name="Google Shape;12363;p32"/>
            <p:cNvSpPr/>
            <p:nvPr/>
          </p:nvSpPr>
          <p:spPr>
            <a:xfrm>
              <a:off x="746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4" name="Google Shape;12364;p32"/>
            <p:cNvSpPr/>
            <p:nvPr/>
          </p:nvSpPr>
          <p:spPr>
            <a:xfrm>
              <a:off x="810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5" name="Google Shape;12365;p32"/>
            <p:cNvSpPr/>
            <p:nvPr/>
          </p:nvSpPr>
          <p:spPr>
            <a:xfrm>
              <a:off x="778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6" name="Google Shape;12366;p32"/>
            <p:cNvSpPr/>
            <p:nvPr/>
          </p:nvSpPr>
          <p:spPr>
            <a:xfrm>
              <a:off x="842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7" name="Google Shape;12367;p32"/>
            <p:cNvSpPr/>
            <p:nvPr/>
          </p:nvSpPr>
          <p:spPr>
            <a:xfrm>
              <a:off x="874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8" name="Google Shape;12368;p32"/>
            <p:cNvSpPr/>
            <p:nvPr/>
          </p:nvSpPr>
          <p:spPr>
            <a:xfrm>
              <a:off x="39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9" name="Google Shape;12369;p32"/>
            <p:cNvSpPr/>
            <p:nvPr/>
          </p:nvSpPr>
          <p:spPr>
            <a:xfrm>
              <a:off x="7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0" name="Google Shape;12370;p32"/>
            <p:cNvSpPr/>
            <p:nvPr/>
          </p:nvSpPr>
          <p:spPr>
            <a:xfrm>
              <a:off x="104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1" name="Google Shape;12371;p32"/>
            <p:cNvSpPr/>
            <p:nvPr/>
          </p:nvSpPr>
          <p:spPr>
            <a:xfrm>
              <a:off x="136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2" name="Google Shape;12372;p32"/>
            <p:cNvSpPr/>
            <p:nvPr/>
          </p:nvSpPr>
          <p:spPr>
            <a:xfrm>
              <a:off x="746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3" name="Google Shape;12373;p32"/>
            <p:cNvSpPr/>
            <p:nvPr/>
          </p:nvSpPr>
          <p:spPr>
            <a:xfrm>
              <a:off x="810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4" name="Google Shape;12374;p32"/>
            <p:cNvSpPr/>
            <p:nvPr/>
          </p:nvSpPr>
          <p:spPr>
            <a:xfrm>
              <a:off x="778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5" name="Google Shape;12375;p32"/>
            <p:cNvSpPr/>
            <p:nvPr/>
          </p:nvSpPr>
          <p:spPr>
            <a:xfrm>
              <a:off x="842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6" name="Google Shape;12376;p32"/>
            <p:cNvSpPr/>
            <p:nvPr/>
          </p:nvSpPr>
          <p:spPr>
            <a:xfrm>
              <a:off x="874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7" name="Google Shape;12377;p32"/>
            <p:cNvSpPr/>
            <p:nvPr/>
          </p:nvSpPr>
          <p:spPr>
            <a:xfrm>
              <a:off x="39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8" name="Google Shape;12378;p32"/>
            <p:cNvSpPr/>
            <p:nvPr/>
          </p:nvSpPr>
          <p:spPr>
            <a:xfrm>
              <a:off x="7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9" name="Google Shape;12379;p32"/>
            <p:cNvSpPr/>
            <p:nvPr/>
          </p:nvSpPr>
          <p:spPr>
            <a:xfrm>
              <a:off x="104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0" name="Google Shape;12380;p32"/>
            <p:cNvSpPr/>
            <p:nvPr/>
          </p:nvSpPr>
          <p:spPr>
            <a:xfrm>
              <a:off x="136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1" name="Google Shape;12381;p32"/>
            <p:cNvSpPr/>
            <p:nvPr/>
          </p:nvSpPr>
          <p:spPr>
            <a:xfrm>
              <a:off x="746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2" name="Google Shape;12382;p32"/>
            <p:cNvSpPr/>
            <p:nvPr/>
          </p:nvSpPr>
          <p:spPr>
            <a:xfrm>
              <a:off x="810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3" name="Google Shape;12383;p32"/>
            <p:cNvSpPr/>
            <p:nvPr/>
          </p:nvSpPr>
          <p:spPr>
            <a:xfrm>
              <a:off x="778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4" name="Google Shape;12384;p32"/>
            <p:cNvSpPr/>
            <p:nvPr/>
          </p:nvSpPr>
          <p:spPr>
            <a:xfrm>
              <a:off x="842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5" name="Google Shape;12385;p32"/>
            <p:cNvSpPr/>
            <p:nvPr/>
          </p:nvSpPr>
          <p:spPr>
            <a:xfrm>
              <a:off x="874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6" name="Google Shape;12386;p32"/>
            <p:cNvSpPr/>
            <p:nvPr/>
          </p:nvSpPr>
          <p:spPr>
            <a:xfrm>
              <a:off x="39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7" name="Google Shape;12387;p32"/>
            <p:cNvSpPr/>
            <p:nvPr/>
          </p:nvSpPr>
          <p:spPr>
            <a:xfrm>
              <a:off x="7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8" name="Google Shape;12388;p32"/>
            <p:cNvSpPr/>
            <p:nvPr/>
          </p:nvSpPr>
          <p:spPr>
            <a:xfrm>
              <a:off x="104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9" name="Google Shape;12389;p32"/>
            <p:cNvSpPr/>
            <p:nvPr/>
          </p:nvSpPr>
          <p:spPr>
            <a:xfrm>
              <a:off x="136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0" name="Google Shape;12390;p32"/>
            <p:cNvSpPr/>
            <p:nvPr/>
          </p:nvSpPr>
          <p:spPr>
            <a:xfrm>
              <a:off x="746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1" name="Google Shape;12391;p32"/>
            <p:cNvSpPr/>
            <p:nvPr/>
          </p:nvSpPr>
          <p:spPr>
            <a:xfrm>
              <a:off x="810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2" name="Google Shape;12392;p32"/>
            <p:cNvSpPr/>
            <p:nvPr/>
          </p:nvSpPr>
          <p:spPr>
            <a:xfrm>
              <a:off x="778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3" name="Google Shape;12393;p32"/>
            <p:cNvSpPr/>
            <p:nvPr/>
          </p:nvSpPr>
          <p:spPr>
            <a:xfrm>
              <a:off x="842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4" name="Google Shape;12394;p32"/>
            <p:cNvSpPr/>
            <p:nvPr/>
          </p:nvSpPr>
          <p:spPr>
            <a:xfrm>
              <a:off x="874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5" name="Google Shape;12395;p32"/>
            <p:cNvSpPr/>
            <p:nvPr/>
          </p:nvSpPr>
          <p:spPr>
            <a:xfrm>
              <a:off x="39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6" name="Google Shape;12396;p32"/>
            <p:cNvSpPr/>
            <p:nvPr/>
          </p:nvSpPr>
          <p:spPr>
            <a:xfrm>
              <a:off x="7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7" name="Google Shape;12397;p32"/>
            <p:cNvSpPr/>
            <p:nvPr/>
          </p:nvSpPr>
          <p:spPr>
            <a:xfrm>
              <a:off x="104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8" name="Google Shape;12398;p32"/>
            <p:cNvSpPr/>
            <p:nvPr/>
          </p:nvSpPr>
          <p:spPr>
            <a:xfrm>
              <a:off x="136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9" name="Google Shape;12399;p32"/>
            <p:cNvSpPr/>
            <p:nvPr/>
          </p:nvSpPr>
          <p:spPr>
            <a:xfrm>
              <a:off x="746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0" name="Google Shape;12400;p32"/>
            <p:cNvSpPr/>
            <p:nvPr/>
          </p:nvSpPr>
          <p:spPr>
            <a:xfrm>
              <a:off x="810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1" name="Google Shape;12401;p32"/>
            <p:cNvSpPr/>
            <p:nvPr/>
          </p:nvSpPr>
          <p:spPr>
            <a:xfrm>
              <a:off x="778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2" name="Google Shape;12402;p32"/>
            <p:cNvSpPr/>
            <p:nvPr/>
          </p:nvSpPr>
          <p:spPr>
            <a:xfrm>
              <a:off x="842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3" name="Google Shape;12403;p32"/>
            <p:cNvSpPr/>
            <p:nvPr/>
          </p:nvSpPr>
          <p:spPr>
            <a:xfrm>
              <a:off x="874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4" name="Google Shape;12404;p32"/>
            <p:cNvSpPr/>
            <p:nvPr/>
          </p:nvSpPr>
          <p:spPr>
            <a:xfrm>
              <a:off x="39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5" name="Google Shape;12405;p32"/>
            <p:cNvSpPr/>
            <p:nvPr/>
          </p:nvSpPr>
          <p:spPr>
            <a:xfrm>
              <a:off x="7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6" name="Google Shape;12406;p32"/>
            <p:cNvSpPr/>
            <p:nvPr/>
          </p:nvSpPr>
          <p:spPr>
            <a:xfrm>
              <a:off x="104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7" name="Google Shape;12407;p32"/>
            <p:cNvSpPr/>
            <p:nvPr/>
          </p:nvSpPr>
          <p:spPr>
            <a:xfrm>
              <a:off x="136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8" name="Google Shape;12408;p32"/>
            <p:cNvSpPr/>
            <p:nvPr/>
          </p:nvSpPr>
          <p:spPr>
            <a:xfrm>
              <a:off x="746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9" name="Google Shape;12409;p32"/>
            <p:cNvSpPr/>
            <p:nvPr/>
          </p:nvSpPr>
          <p:spPr>
            <a:xfrm>
              <a:off x="810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0" name="Google Shape;12410;p32"/>
            <p:cNvSpPr/>
            <p:nvPr/>
          </p:nvSpPr>
          <p:spPr>
            <a:xfrm>
              <a:off x="778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1" name="Google Shape;12411;p32"/>
            <p:cNvSpPr/>
            <p:nvPr/>
          </p:nvSpPr>
          <p:spPr>
            <a:xfrm>
              <a:off x="842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2" name="Google Shape;12412;p32"/>
            <p:cNvSpPr/>
            <p:nvPr/>
          </p:nvSpPr>
          <p:spPr>
            <a:xfrm>
              <a:off x="874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3" name="Google Shape;12413;p32"/>
            <p:cNvSpPr/>
            <p:nvPr/>
          </p:nvSpPr>
          <p:spPr>
            <a:xfrm>
              <a:off x="39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4" name="Google Shape;12414;p32"/>
            <p:cNvSpPr/>
            <p:nvPr/>
          </p:nvSpPr>
          <p:spPr>
            <a:xfrm>
              <a:off x="7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5" name="Google Shape;12415;p32"/>
            <p:cNvSpPr/>
            <p:nvPr/>
          </p:nvSpPr>
          <p:spPr>
            <a:xfrm>
              <a:off x="104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6" name="Google Shape;12416;p32"/>
            <p:cNvSpPr/>
            <p:nvPr/>
          </p:nvSpPr>
          <p:spPr>
            <a:xfrm>
              <a:off x="136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7" name="Google Shape;12417;p32"/>
            <p:cNvSpPr/>
            <p:nvPr/>
          </p:nvSpPr>
          <p:spPr>
            <a:xfrm>
              <a:off x="746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8" name="Google Shape;12418;p32"/>
            <p:cNvSpPr/>
            <p:nvPr/>
          </p:nvSpPr>
          <p:spPr>
            <a:xfrm>
              <a:off x="810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9" name="Google Shape;12419;p32"/>
            <p:cNvSpPr/>
            <p:nvPr/>
          </p:nvSpPr>
          <p:spPr>
            <a:xfrm>
              <a:off x="778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0" name="Google Shape;12420;p32"/>
            <p:cNvSpPr/>
            <p:nvPr/>
          </p:nvSpPr>
          <p:spPr>
            <a:xfrm>
              <a:off x="842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1" name="Google Shape;12421;p32"/>
            <p:cNvSpPr/>
            <p:nvPr/>
          </p:nvSpPr>
          <p:spPr>
            <a:xfrm>
              <a:off x="874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2" name="Google Shape;12422;p32"/>
            <p:cNvSpPr/>
            <p:nvPr/>
          </p:nvSpPr>
          <p:spPr>
            <a:xfrm>
              <a:off x="39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3" name="Google Shape;12423;p32"/>
            <p:cNvSpPr/>
            <p:nvPr/>
          </p:nvSpPr>
          <p:spPr>
            <a:xfrm>
              <a:off x="7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4" name="Google Shape;12424;p32"/>
            <p:cNvSpPr/>
            <p:nvPr/>
          </p:nvSpPr>
          <p:spPr>
            <a:xfrm>
              <a:off x="104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5" name="Google Shape;12425;p32"/>
            <p:cNvSpPr/>
            <p:nvPr/>
          </p:nvSpPr>
          <p:spPr>
            <a:xfrm>
              <a:off x="136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6" name="Google Shape;12426;p32"/>
            <p:cNvSpPr/>
            <p:nvPr/>
          </p:nvSpPr>
          <p:spPr>
            <a:xfrm>
              <a:off x="746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7" name="Google Shape;12427;p32"/>
            <p:cNvSpPr/>
            <p:nvPr/>
          </p:nvSpPr>
          <p:spPr>
            <a:xfrm>
              <a:off x="810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8" name="Google Shape;12428;p32"/>
            <p:cNvSpPr/>
            <p:nvPr/>
          </p:nvSpPr>
          <p:spPr>
            <a:xfrm>
              <a:off x="778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9" name="Google Shape;12429;p32"/>
            <p:cNvSpPr/>
            <p:nvPr/>
          </p:nvSpPr>
          <p:spPr>
            <a:xfrm>
              <a:off x="842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0" name="Google Shape;12430;p32"/>
            <p:cNvSpPr/>
            <p:nvPr/>
          </p:nvSpPr>
          <p:spPr>
            <a:xfrm>
              <a:off x="874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1" name="Google Shape;12431;p32"/>
            <p:cNvSpPr/>
            <p:nvPr/>
          </p:nvSpPr>
          <p:spPr>
            <a:xfrm>
              <a:off x="39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2" name="Google Shape;12432;p32"/>
            <p:cNvSpPr/>
            <p:nvPr/>
          </p:nvSpPr>
          <p:spPr>
            <a:xfrm>
              <a:off x="7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3" name="Google Shape;12433;p32"/>
            <p:cNvSpPr/>
            <p:nvPr/>
          </p:nvSpPr>
          <p:spPr>
            <a:xfrm>
              <a:off x="104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4" name="Google Shape;12434;p32"/>
            <p:cNvSpPr/>
            <p:nvPr/>
          </p:nvSpPr>
          <p:spPr>
            <a:xfrm>
              <a:off x="136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5" name="Google Shape;12435;p32"/>
            <p:cNvSpPr/>
            <p:nvPr/>
          </p:nvSpPr>
          <p:spPr>
            <a:xfrm>
              <a:off x="746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6" name="Google Shape;12436;p32"/>
            <p:cNvSpPr/>
            <p:nvPr/>
          </p:nvSpPr>
          <p:spPr>
            <a:xfrm>
              <a:off x="810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7" name="Google Shape;12437;p32"/>
            <p:cNvSpPr/>
            <p:nvPr/>
          </p:nvSpPr>
          <p:spPr>
            <a:xfrm>
              <a:off x="778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8" name="Google Shape;12438;p32"/>
            <p:cNvSpPr/>
            <p:nvPr/>
          </p:nvSpPr>
          <p:spPr>
            <a:xfrm>
              <a:off x="842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9" name="Google Shape;12439;p32"/>
            <p:cNvSpPr/>
            <p:nvPr/>
          </p:nvSpPr>
          <p:spPr>
            <a:xfrm>
              <a:off x="874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0" name="Google Shape;12440;p32"/>
            <p:cNvSpPr/>
            <p:nvPr/>
          </p:nvSpPr>
          <p:spPr>
            <a:xfrm>
              <a:off x="39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1" name="Google Shape;12441;p32"/>
            <p:cNvSpPr/>
            <p:nvPr/>
          </p:nvSpPr>
          <p:spPr>
            <a:xfrm>
              <a:off x="7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2" name="Google Shape;12442;p32"/>
            <p:cNvSpPr/>
            <p:nvPr/>
          </p:nvSpPr>
          <p:spPr>
            <a:xfrm>
              <a:off x="104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3" name="Google Shape;12443;p32"/>
            <p:cNvSpPr/>
            <p:nvPr/>
          </p:nvSpPr>
          <p:spPr>
            <a:xfrm>
              <a:off x="136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4" name="Google Shape;12444;p32"/>
            <p:cNvSpPr/>
            <p:nvPr/>
          </p:nvSpPr>
          <p:spPr>
            <a:xfrm>
              <a:off x="746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5" name="Google Shape;12445;p32"/>
            <p:cNvSpPr/>
            <p:nvPr/>
          </p:nvSpPr>
          <p:spPr>
            <a:xfrm>
              <a:off x="810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6" name="Google Shape;12446;p32"/>
            <p:cNvSpPr/>
            <p:nvPr/>
          </p:nvSpPr>
          <p:spPr>
            <a:xfrm>
              <a:off x="778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7" name="Google Shape;12447;p32"/>
            <p:cNvSpPr/>
            <p:nvPr/>
          </p:nvSpPr>
          <p:spPr>
            <a:xfrm>
              <a:off x="842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8" name="Google Shape;12448;p32"/>
            <p:cNvSpPr/>
            <p:nvPr/>
          </p:nvSpPr>
          <p:spPr>
            <a:xfrm>
              <a:off x="874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9" name="Google Shape;12449;p32"/>
            <p:cNvSpPr/>
            <p:nvPr/>
          </p:nvSpPr>
          <p:spPr>
            <a:xfrm>
              <a:off x="39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0" name="Google Shape;12450;p32"/>
            <p:cNvSpPr/>
            <p:nvPr/>
          </p:nvSpPr>
          <p:spPr>
            <a:xfrm>
              <a:off x="7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1" name="Google Shape;12451;p32"/>
            <p:cNvSpPr/>
            <p:nvPr/>
          </p:nvSpPr>
          <p:spPr>
            <a:xfrm>
              <a:off x="104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2" name="Google Shape;12452;p32"/>
            <p:cNvSpPr/>
            <p:nvPr/>
          </p:nvSpPr>
          <p:spPr>
            <a:xfrm>
              <a:off x="136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3" name="Google Shape;12453;p32"/>
            <p:cNvSpPr/>
            <p:nvPr/>
          </p:nvSpPr>
          <p:spPr>
            <a:xfrm>
              <a:off x="746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4" name="Google Shape;12454;p32"/>
            <p:cNvSpPr/>
            <p:nvPr/>
          </p:nvSpPr>
          <p:spPr>
            <a:xfrm>
              <a:off x="810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5" name="Google Shape;12455;p32"/>
            <p:cNvSpPr/>
            <p:nvPr/>
          </p:nvSpPr>
          <p:spPr>
            <a:xfrm>
              <a:off x="778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6" name="Google Shape;12456;p32"/>
            <p:cNvSpPr/>
            <p:nvPr/>
          </p:nvSpPr>
          <p:spPr>
            <a:xfrm>
              <a:off x="842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7" name="Google Shape;12457;p32"/>
            <p:cNvSpPr/>
            <p:nvPr/>
          </p:nvSpPr>
          <p:spPr>
            <a:xfrm>
              <a:off x="874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8" name="Google Shape;12458;p32"/>
            <p:cNvSpPr/>
            <p:nvPr/>
          </p:nvSpPr>
          <p:spPr>
            <a:xfrm>
              <a:off x="39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9" name="Google Shape;12459;p32"/>
            <p:cNvSpPr/>
            <p:nvPr/>
          </p:nvSpPr>
          <p:spPr>
            <a:xfrm>
              <a:off x="7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0" name="Google Shape;12460;p32"/>
            <p:cNvSpPr/>
            <p:nvPr/>
          </p:nvSpPr>
          <p:spPr>
            <a:xfrm>
              <a:off x="104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1" name="Google Shape;12461;p32"/>
            <p:cNvSpPr/>
            <p:nvPr/>
          </p:nvSpPr>
          <p:spPr>
            <a:xfrm>
              <a:off x="136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2" name="Google Shape;12462;p32"/>
            <p:cNvSpPr/>
            <p:nvPr/>
          </p:nvSpPr>
          <p:spPr>
            <a:xfrm>
              <a:off x="746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3" name="Google Shape;12463;p32"/>
            <p:cNvSpPr/>
            <p:nvPr/>
          </p:nvSpPr>
          <p:spPr>
            <a:xfrm>
              <a:off x="810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4" name="Google Shape;12464;p32"/>
            <p:cNvSpPr/>
            <p:nvPr/>
          </p:nvSpPr>
          <p:spPr>
            <a:xfrm>
              <a:off x="778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5" name="Google Shape;12465;p32"/>
            <p:cNvSpPr/>
            <p:nvPr/>
          </p:nvSpPr>
          <p:spPr>
            <a:xfrm>
              <a:off x="842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6" name="Google Shape;12466;p32"/>
            <p:cNvSpPr/>
            <p:nvPr/>
          </p:nvSpPr>
          <p:spPr>
            <a:xfrm>
              <a:off x="874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7" name="Google Shape;12467;p32"/>
            <p:cNvSpPr/>
            <p:nvPr/>
          </p:nvSpPr>
          <p:spPr>
            <a:xfrm>
              <a:off x="39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8" name="Google Shape;12468;p32"/>
            <p:cNvSpPr/>
            <p:nvPr/>
          </p:nvSpPr>
          <p:spPr>
            <a:xfrm>
              <a:off x="7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9" name="Google Shape;12469;p32"/>
            <p:cNvSpPr/>
            <p:nvPr/>
          </p:nvSpPr>
          <p:spPr>
            <a:xfrm>
              <a:off x="104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0" name="Google Shape;12470;p32"/>
            <p:cNvSpPr/>
            <p:nvPr/>
          </p:nvSpPr>
          <p:spPr>
            <a:xfrm>
              <a:off x="136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1" name="Google Shape;12471;p32"/>
            <p:cNvSpPr/>
            <p:nvPr/>
          </p:nvSpPr>
          <p:spPr>
            <a:xfrm>
              <a:off x="746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2" name="Google Shape;12472;p32"/>
            <p:cNvSpPr/>
            <p:nvPr/>
          </p:nvSpPr>
          <p:spPr>
            <a:xfrm>
              <a:off x="810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3" name="Google Shape;12473;p32"/>
            <p:cNvSpPr/>
            <p:nvPr/>
          </p:nvSpPr>
          <p:spPr>
            <a:xfrm>
              <a:off x="778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4" name="Google Shape;12474;p32"/>
            <p:cNvSpPr/>
            <p:nvPr/>
          </p:nvSpPr>
          <p:spPr>
            <a:xfrm>
              <a:off x="842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5" name="Google Shape;12475;p32"/>
            <p:cNvSpPr/>
            <p:nvPr/>
          </p:nvSpPr>
          <p:spPr>
            <a:xfrm>
              <a:off x="874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6" name="Google Shape;12476;p32"/>
            <p:cNvSpPr/>
            <p:nvPr/>
          </p:nvSpPr>
          <p:spPr>
            <a:xfrm>
              <a:off x="39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7" name="Google Shape;12477;p32"/>
            <p:cNvSpPr/>
            <p:nvPr/>
          </p:nvSpPr>
          <p:spPr>
            <a:xfrm>
              <a:off x="7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8" name="Google Shape;12478;p32"/>
            <p:cNvSpPr/>
            <p:nvPr/>
          </p:nvSpPr>
          <p:spPr>
            <a:xfrm>
              <a:off x="104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9" name="Google Shape;12479;p32"/>
            <p:cNvSpPr/>
            <p:nvPr/>
          </p:nvSpPr>
          <p:spPr>
            <a:xfrm>
              <a:off x="136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0" name="Google Shape;12480;p32"/>
            <p:cNvSpPr/>
            <p:nvPr/>
          </p:nvSpPr>
          <p:spPr>
            <a:xfrm>
              <a:off x="746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1" name="Google Shape;12481;p32"/>
            <p:cNvSpPr/>
            <p:nvPr/>
          </p:nvSpPr>
          <p:spPr>
            <a:xfrm>
              <a:off x="810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2" name="Google Shape;12482;p32"/>
            <p:cNvSpPr/>
            <p:nvPr/>
          </p:nvSpPr>
          <p:spPr>
            <a:xfrm>
              <a:off x="778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3" name="Google Shape;12483;p32"/>
            <p:cNvSpPr/>
            <p:nvPr/>
          </p:nvSpPr>
          <p:spPr>
            <a:xfrm>
              <a:off x="842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4" name="Google Shape;12484;p32"/>
            <p:cNvSpPr/>
            <p:nvPr/>
          </p:nvSpPr>
          <p:spPr>
            <a:xfrm>
              <a:off x="874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5" name="Google Shape;12485;p32"/>
            <p:cNvSpPr/>
            <p:nvPr/>
          </p:nvSpPr>
          <p:spPr>
            <a:xfrm>
              <a:off x="39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6" name="Google Shape;12486;p32"/>
            <p:cNvSpPr/>
            <p:nvPr/>
          </p:nvSpPr>
          <p:spPr>
            <a:xfrm>
              <a:off x="7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7" name="Google Shape;12487;p32"/>
            <p:cNvSpPr/>
            <p:nvPr/>
          </p:nvSpPr>
          <p:spPr>
            <a:xfrm>
              <a:off x="104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8" name="Google Shape;12488;p32"/>
            <p:cNvSpPr/>
            <p:nvPr/>
          </p:nvSpPr>
          <p:spPr>
            <a:xfrm>
              <a:off x="136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9" name="Google Shape;12489;p32"/>
            <p:cNvSpPr/>
            <p:nvPr/>
          </p:nvSpPr>
          <p:spPr>
            <a:xfrm>
              <a:off x="746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0" name="Google Shape;12490;p32"/>
            <p:cNvSpPr/>
            <p:nvPr/>
          </p:nvSpPr>
          <p:spPr>
            <a:xfrm>
              <a:off x="810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1" name="Google Shape;12491;p32"/>
            <p:cNvSpPr/>
            <p:nvPr/>
          </p:nvSpPr>
          <p:spPr>
            <a:xfrm>
              <a:off x="778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2" name="Google Shape;12492;p32"/>
            <p:cNvSpPr/>
            <p:nvPr/>
          </p:nvSpPr>
          <p:spPr>
            <a:xfrm>
              <a:off x="842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3" name="Google Shape;12493;p32"/>
            <p:cNvSpPr/>
            <p:nvPr/>
          </p:nvSpPr>
          <p:spPr>
            <a:xfrm>
              <a:off x="874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4" name="Google Shape;12494;p32"/>
            <p:cNvSpPr/>
            <p:nvPr/>
          </p:nvSpPr>
          <p:spPr>
            <a:xfrm>
              <a:off x="39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5" name="Google Shape;12495;p32"/>
            <p:cNvSpPr/>
            <p:nvPr/>
          </p:nvSpPr>
          <p:spPr>
            <a:xfrm>
              <a:off x="7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6" name="Google Shape;12496;p32"/>
            <p:cNvSpPr/>
            <p:nvPr/>
          </p:nvSpPr>
          <p:spPr>
            <a:xfrm>
              <a:off x="104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7" name="Google Shape;12497;p32"/>
            <p:cNvSpPr/>
            <p:nvPr/>
          </p:nvSpPr>
          <p:spPr>
            <a:xfrm>
              <a:off x="136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8" name="Google Shape;12498;p32"/>
            <p:cNvSpPr/>
            <p:nvPr/>
          </p:nvSpPr>
          <p:spPr>
            <a:xfrm>
              <a:off x="746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9" name="Google Shape;12499;p32"/>
            <p:cNvSpPr/>
            <p:nvPr/>
          </p:nvSpPr>
          <p:spPr>
            <a:xfrm>
              <a:off x="810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0" name="Google Shape;12500;p32"/>
            <p:cNvSpPr/>
            <p:nvPr/>
          </p:nvSpPr>
          <p:spPr>
            <a:xfrm>
              <a:off x="778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1" name="Google Shape;12501;p32"/>
            <p:cNvSpPr/>
            <p:nvPr/>
          </p:nvSpPr>
          <p:spPr>
            <a:xfrm>
              <a:off x="842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2" name="Google Shape;12502;p32"/>
            <p:cNvSpPr/>
            <p:nvPr/>
          </p:nvSpPr>
          <p:spPr>
            <a:xfrm>
              <a:off x="874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3" name="Google Shape;12503;p32"/>
            <p:cNvSpPr/>
            <p:nvPr/>
          </p:nvSpPr>
          <p:spPr>
            <a:xfrm>
              <a:off x="39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4" name="Google Shape;12504;p32"/>
            <p:cNvSpPr/>
            <p:nvPr/>
          </p:nvSpPr>
          <p:spPr>
            <a:xfrm>
              <a:off x="7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5" name="Google Shape;12505;p32"/>
            <p:cNvSpPr/>
            <p:nvPr/>
          </p:nvSpPr>
          <p:spPr>
            <a:xfrm>
              <a:off x="9066000" y="64293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6" name="Google Shape;12506;p32"/>
            <p:cNvSpPr/>
            <p:nvPr/>
          </p:nvSpPr>
          <p:spPr>
            <a:xfrm>
              <a:off x="9066000" y="9644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7" name="Google Shape;12507;p32"/>
            <p:cNvSpPr/>
            <p:nvPr/>
          </p:nvSpPr>
          <p:spPr>
            <a:xfrm>
              <a:off x="9066000" y="12858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8" name="Google Shape;12508;p32"/>
            <p:cNvSpPr/>
            <p:nvPr/>
          </p:nvSpPr>
          <p:spPr>
            <a:xfrm>
              <a:off x="9066000" y="16073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9" name="Google Shape;12509;p32"/>
            <p:cNvSpPr/>
            <p:nvPr/>
          </p:nvSpPr>
          <p:spPr>
            <a:xfrm>
              <a:off x="9066000" y="19288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0" name="Google Shape;12510;p32"/>
            <p:cNvSpPr/>
            <p:nvPr/>
          </p:nvSpPr>
          <p:spPr>
            <a:xfrm>
              <a:off x="9066000" y="225028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1" name="Google Shape;12511;p32"/>
            <p:cNvSpPr/>
            <p:nvPr/>
          </p:nvSpPr>
          <p:spPr>
            <a:xfrm>
              <a:off x="9066000" y="25717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2" name="Google Shape;12512;p32"/>
            <p:cNvSpPr/>
            <p:nvPr/>
          </p:nvSpPr>
          <p:spPr>
            <a:xfrm>
              <a:off x="9066000" y="28932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3" name="Google Shape;12513;p32"/>
            <p:cNvSpPr/>
            <p:nvPr/>
          </p:nvSpPr>
          <p:spPr>
            <a:xfrm>
              <a:off x="9066000" y="32147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4" name="Google Shape;12514;p32"/>
            <p:cNvSpPr/>
            <p:nvPr/>
          </p:nvSpPr>
          <p:spPr>
            <a:xfrm>
              <a:off x="9066000" y="35361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5" name="Google Shape;12515;p32"/>
            <p:cNvSpPr/>
            <p:nvPr/>
          </p:nvSpPr>
          <p:spPr>
            <a:xfrm>
              <a:off x="9066000" y="38576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6" name="Google Shape;12516;p32"/>
            <p:cNvSpPr/>
            <p:nvPr/>
          </p:nvSpPr>
          <p:spPr>
            <a:xfrm>
              <a:off x="9066000" y="41791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7" name="Google Shape;12517;p32"/>
            <p:cNvSpPr/>
            <p:nvPr/>
          </p:nvSpPr>
          <p:spPr>
            <a:xfrm>
              <a:off x="9066000" y="45005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8" name="Google Shape;12518;p32"/>
            <p:cNvSpPr/>
            <p:nvPr/>
          </p:nvSpPr>
          <p:spPr>
            <a:xfrm>
              <a:off x="9066000" y="48220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9" name="Google Shape;12519;p32"/>
            <p:cNvSpPr/>
            <p:nvPr/>
          </p:nvSpPr>
          <p:spPr>
            <a:xfrm>
              <a:off x="9066000" y="3214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0" name="Google Shape;12520;p32"/>
            <p:cNvSpPr/>
            <p:nvPr/>
          </p:nvSpPr>
          <p:spPr>
            <a:xfrm>
              <a:off x="9066000" y="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1" name="Google Shape;12521;p32"/>
            <p:cNvSpPr/>
            <p:nvPr/>
          </p:nvSpPr>
          <p:spPr>
            <a:xfrm>
              <a:off x="0" y="64293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2" name="Google Shape;12522;p32"/>
            <p:cNvSpPr/>
            <p:nvPr/>
          </p:nvSpPr>
          <p:spPr>
            <a:xfrm>
              <a:off x="0" y="9644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3" name="Google Shape;12523;p32"/>
            <p:cNvSpPr/>
            <p:nvPr/>
          </p:nvSpPr>
          <p:spPr>
            <a:xfrm>
              <a:off x="0" y="12858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4" name="Google Shape;12524;p32"/>
            <p:cNvSpPr/>
            <p:nvPr/>
          </p:nvSpPr>
          <p:spPr>
            <a:xfrm>
              <a:off x="0" y="16073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5" name="Google Shape;12525;p32"/>
            <p:cNvSpPr/>
            <p:nvPr/>
          </p:nvSpPr>
          <p:spPr>
            <a:xfrm>
              <a:off x="0" y="19288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6" name="Google Shape;12526;p32"/>
            <p:cNvSpPr/>
            <p:nvPr/>
          </p:nvSpPr>
          <p:spPr>
            <a:xfrm>
              <a:off x="0" y="225028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7" name="Google Shape;12527;p32"/>
            <p:cNvSpPr/>
            <p:nvPr/>
          </p:nvSpPr>
          <p:spPr>
            <a:xfrm>
              <a:off x="0" y="25717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8" name="Google Shape;12528;p32"/>
            <p:cNvSpPr/>
            <p:nvPr/>
          </p:nvSpPr>
          <p:spPr>
            <a:xfrm>
              <a:off x="0" y="28932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9" name="Google Shape;12529;p32"/>
            <p:cNvSpPr/>
            <p:nvPr/>
          </p:nvSpPr>
          <p:spPr>
            <a:xfrm>
              <a:off x="0" y="32147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0" name="Google Shape;12530;p32"/>
            <p:cNvSpPr/>
            <p:nvPr/>
          </p:nvSpPr>
          <p:spPr>
            <a:xfrm>
              <a:off x="0" y="35361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1" name="Google Shape;12531;p32"/>
            <p:cNvSpPr/>
            <p:nvPr/>
          </p:nvSpPr>
          <p:spPr>
            <a:xfrm>
              <a:off x="0" y="38576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2" name="Google Shape;12532;p32"/>
            <p:cNvSpPr/>
            <p:nvPr/>
          </p:nvSpPr>
          <p:spPr>
            <a:xfrm>
              <a:off x="0" y="41791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3" name="Google Shape;12533;p32"/>
            <p:cNvSpPr/>
            <p:nvPr/>
          </p:nvSpPr>
          <p:spPr>
            <a:xfrm>
              <a:off x="0" y="45005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4" name="Google Shape;12534;p32"/>
            <p:cNvSpPr/>
            <p:nvPr/>
          </p:nvSpPr>
          <p:spPr>
            <a:xfrm>
              <a:off x="0" y="48220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5" name="Google Shape;12535;p32"/>
            <p:cNvSpPr/>
            <p:nvPr/>
          </p:nvSpPr>
          <p:spPr>
            <a:xfrm>
              <a:off x="0" y="3214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6" name="Google Shape;12536;p32"/>
            <p:cNvSpPr/>
            <p:nvPr/>
          </p:nvSpPr>
          <p:spPr>
            <a:xfrm>
              <a:off x="0" y="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37" name="Google Shape;12537;p32"/>
          <p:cNvSpPr txBox="1">
            <a:spLocks noGrp="1"/>
          </p:cNvSpPr>
          <p:nvPr>
            <p:ph type="title"/>
          </p:nvPr>
        </p:nvSpPr>
        <p:spPr>
          <a:xfrm>
            <a:off x="2602500" y="2028100"/>
            <a:ext cx="3939000" cy="1687800"/>
          </a:xfrm>
          <a:prstGeom prst="rect">
            <a:avLst/>
          </a:prstGeom>
          <a:effectLst>
            <a:outerShdw dist="47625" dir="2400000" algn="bl" rotWithShape="0">
              <a:schemeClr val="dk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3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538" name="Google Shape;12538;p32"/>
          <p:cNvSpPr txBox="1">
            <a:spLocks noGrp="1"/>
          </p:cNvSpPr>
          <p:nvPr>
            <p:ph type="title" idx="2" hasCustomPrompt="1"/>
          </p:nvPr>
        </p:nvSpPr>
        <p:spPr>
          <a:xfrm>
            <a:off x="3830850" y="844900"/>
            <a:ext cx="1482300" cy="9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53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539" name="Google Shape;12539;p32"/>
          <p:cNvSpPr txBox="1">
            <a:spLocks noGrp="1"/>
          </p:cNvSpPr>
          <p:nvPr>
            <p:ph type="subTitle" idx="1"/>
          </p:nvPr>
        </p:nvSpPr>
        <p:spPr>
          <a:xfrm>
            <a:off x="2554200" y="3723195"/>
            <a:ext cx="4035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540" name="Google Shape;12540;p32"/>
          <p:cNvSpPr/>
          <p:nvPr/>
        </p:nvSpPr>
        <p:spPr>
          <a:xfrm flipH="1">
            <a:off x="2267400" y="125263"/>
            <a:ext cx="1182450" cy="617825"/>
          </a:xfrm>
          <a:custGeom>
            <a:avLst/>
            <a:gdLst/>
            <a:ahLst/>
            <a:cxnLst/>
            <a:rect l="l" t="t" r="r" b="b"/>
            <a:pathLst>
              <a:path w="47298" h="24713" extrusionOk="0">
                <a:moveTo>
                  <a:pt x="19025" y="1"/>
                </a:moveTo>
                <a:lnTo>
                  <a:pt x="18334" y="107"/>
                </a:lnTo>
                <a:lnTo>
                  <a:pt x="17643" y="266"/>
                </a:lnTo>
                <a:lnTo>
                  <a:pt x="16953" y="532"/>
                </a:lnTo>
                <a:lnTo>
                  <a:pt x="16315" y="798"/>
                </a:lnTo>
                <a:lnTo>
                  <a:pt x="15677" y="1117"/>
                </a:lnTo>
                <a:lnTo>
                  <a:pt x="15039" y="1542"/>
                </a:lnTo>
                <a:lnTo>
                  <a:pt x="14508" y="1967"/>
                </a:lnTo>
                <a:lnTo>
                  <a:pt x="13977" y="2445"/>
                </a:lnTo>
                <a:lnTo>
                  <a:pt x="13498" y="2977"/>
                </a:lnTo>
                <a:lnTo>
                  <a:pt x="13073" y="3508"/>
                </a:lnTo>
                <a:lnTo>
                  <a:pt x="12754" y="4093"/>
                </a:lnTo>
                <a:lnTo>
                  <a:pt x="12435" y="4730"/>
                </a:lnTo>
                <a:lnTo>
                  <a:pt x="12223" y="5368"/>
                </a:lnTo>
                <a:lnTo>
                  <a:pt x="12117" y="6059"/>
                </a:lnTo>
                <a:lnTo>
                  <a:pt x="12063" y="6750"/>
                </a:lnTo>
                <a:lnTo>
                  <a:pt x="12063" y="7334"/>
                </a:lnTo>
                <a:lnTo>
                  <a:pt x="12170" y="7919"/>
                </a:lnTo>
                <a:lnTo>
                  <a:pt x="11585" y="8025"/>
                </a:lnTo>
                <a:lnTo>
                  <a:pt x="11001" y="8185"/>
                </a:lnTo>
                <a:lnTo>
                  <a:pt x="10416" y="8397"/>
                </a:lnTo>
                <a:lnTo>
                  <a:pt x="9885" y="8663"/>
                </a:lnTo>
                <a:lnTo>
                  <a:pt x="9353" y="8982"/>
                </a:lnTo>
                <a:lnTo>
                  <a:pt x="8875" y="9301"/>
                </a:lnTo>
                <a:lnTo>
                  <a:pt x="8397" y="9726"/>
                </a:lnTo>
                <a:lnTo>
                  <a:pt x="7971" y="10151"/>
                </a:lnTo>
                <a:lnTo>
                  <a:pt x="7599" y="10576"/>
                </a:lnTo>
                <a:lnTo>
                  <a:pt x="7281" y="11054"/>
                </a:lnTo>
                <a:lnTo>
                  <a:pt x="6962" y="11586"/>
                </a:lnTo>
                <a:lnTo>
                  <a:pt x="6696" y="12117"/>
                </a:lnTo>
                <a:lnTo>
                  <a:pt x="6483" y="12702"/>
                </a:lnTo>
                <a:lnTo>
                  <a:pt x="6324" y="13286"/>
                </a:lnTo>
                <a:lnTo>
                  <a:pt x="6218" y="13924"/>
                </a:lnTo>
                <a:lnTo>
                  <a:pt x="6165" y="14562"/>
                </a:lnTo>
                <a:lnTo>
                  <a:pt x="6165" y="15040"/>
                </a:lnTo>
                <a:lnTo>
                  <a:pt x="6218" y="15518"/>
                </a:lnTo>
                <a:lnTo>
                  <a:pt x="5474" y="15359"/>
                </a:lnTo>
                <a:lnTo>
                  <a:pt x="5102" y="15306"/>
                </a:lnTo>
                <a:lnTo>
                  <a:pt x="4677" y="15253"/>
                </a:lnTo>
                <a:lnTo>
                  <a:pt x="4198" y="15306"/>
                </a:lnTo>
                <a:lnTo>
                  <a:pt x="3773" y="15359"/>
                </a:lnTo>
                <a:lnTo>
                  <a:pt x="3295" y="15465"/>
                </a:lnTo>
                <a:lnTo>
                  <a:pt x="2870" y="15625"/>
                </a:lnTo>
                <a:lnTo>
                  <a:pt x="2445" y="15837"/>
                </a:lnTo>
                <a:lnTo>
                  <a:pt x="2073" y="16103"/>
                </a:lnTo>
                <a:lnTo>
                  <a:pt x="1701" y="16369"/>
                </a:lnTo>
                <a:lnTo>
                  <a:pt x="1382" y="16634"/>
                </a:lnTo>
                <a:lnTo>
                  <a:pt x="1063" y="17006"/>
                </a:lnTo>
                <a:lnTo>
                  <a:pt x="797" y="17378"/>
                </a:lnTo>
                <a:lnTo>
                  <a:pt x="531" y="17750"/>
                </a:lnTo>
                <a:lnTo>
                  <a:pt x="372" y="18175"/>
                </a:lnTo>
                <a:lnTo>
                  <a:pt x="213" y="18601"/>
                </a:lnTo>
                <a:lnTo>
                  <a:pt x="106" y="19026"/>
                </a:lnTo>
                <a:lnTo>
                  <a:pt x="0" y="19504"/>
                </a:lnTo>
                <a:lnTo>
                  <a:pt x="0" y="19982"/>
                </a:lnTo>
                <a:lnTo>
                  <a:pt x="0" y="20461"/>
                </a:lnTo>
                <a:lnTo>
                  <a:pt x="106" y="20939"/>
                </a:lnTo>
                <a:lnTo>
                  <a:pt x="213" y="21417"/>
                </a:lnTo>
                <a:lnTo>
                  <a:pt x="372" y="21842"/>
                </a:lnTo>
                <a:lnTo>
                  <a:pt x="531" y="22267"/>
                </a:lnTo>
                <a:lnTo>
                  <a:pt x="797" y="22639"/>
                </a:lnTo>
                <a:lnTo>
                  <a:pt x="1063" y="23011"/>
                </a:lnTo>
                <a:lnTo>
                  <a:pt x="1382" y="23330"/>
                </a:lnTo>
                <a:lnTo>
                  <a:pt x="1701" y="23649"/>
                </a:lnTo>
                <a:lnTo>
                  <a:pt x="2073" y="23915"/>
                </a:lnTo>
                <a:lnTo>
                  <a:pt x="2445" y="24127"/>
                </a:lnTo>
                <a:lnTo>
                  <a:pt x="2870" y="24340"/>
                </a:lnTo>
                <a:lnTo>
                  <a:pt x="3295" y="24499"/>
                </a:lnTo>
                <a:lnTo>
                  <a:pt x="3773" y="24606"/>
                </a:lnTo>
                <a:lnTo>
                  <a:pt x="4198" y="24712"/>
                </a:lnTo>
                <a:lnTo>
                  <a:pt x="43046" y="24712"/>
                </a:lnTo>
                <a:lnTo>
                  <a:pt x="43524" y="24606"/>
                </a:lnTo>
                <a:lnTo>
                  <a:pt x="44002" y="24499"/>
                </a:lnTo>
                <a:lnTo>
                  <a:pt x="44428" y="24340"/>
                </a:lnTo>
                <a:lnTo>
                  <a:pt x="44853" y="24127"/>
                </a:lnTo>
                <a:lnTo>
                  <a:pt x="45225" y="23915"/>
                </a:lnTo>
                <a:lnTo>
                  <a:pt x="45597" y="23649"/>
                </a:lnTo>
                <a:lnTo>
                  <a:pt x="45916" y="23330"/>
                </a:lnTo>
                <a:lnTo>
                  <a:pt x="46234" y="23011"/>
                </a:lnTo>
                <a:lnTo>
                  <a:pt x="46500" y="22639"/>
                </a:lnTo>
                <a:lnTo>
                  <a:pt x="46713" y="22267"/>
                </a:lnTo>
                <a:lnTo>
                  <a:pt x="46925" y="21842"/>
                </a:lnTo>
                <a:lnTo>
                  <a:pt x="47085" y="21417"/>
                </a:lnTo>
                <a:lnTo>
                  <a:pt x="47191" y="20939"/>
                </a:lnTo>
                <a:lnTo>
                  <a:pt x="47244" y="20461"/>
                </a:lnTo>
                <a:lnTo>
                  <a:pt x="47297" y="19982"/>
                </a:lnTo>
                <a:lnTo>
                  <a:pt x="47297" y="19557"/>
                </a:lnTo>
                <a:lnTo>
                  <a:pt x="47244" y="19185"/>
                </a:lnTo>
                <a:lnTo>
                  <a:pt x="47138" y="18813"/>
                </a:lnTo>
                <a:lnTo>
                  <a:pt x="47032" y="18388"/>
                </a:lnTo>
                <a:lnTo>
                  <a:pt x="46872" y="18069"/>
                </a:lnTo>
                <a:lnTo>
                  <a:pt x="46713" y="17697"/>
                </a:lnTo>
                <a:lnTo>
                  <a:pt x="46288" y="17059"/>
                </a:lnTo>
                <a:lnTo>
                  <a:pt x="45756" y="16475"/>
                </a:lnTo>
                <a:lnTo>
                  <a:pt x="45118" y="16050"/>
                </a:lnTo>
                <a:lnTo>
                  <a:pt x="44800" y="15837"/>
                </a:lnTo>
                <a:lnTo>
                  <a:pt x="44428" y="15678"/>
                </a:lnTo>
                <a:lnTo>
                  <a:pt x="44109" y="15518"/>
                </a:lnTo>
                <a:lnTo>
                  <a:pt x="43684" y="15412"/>
                </a:lnTo>
                <a:lnTo>
                  <a:pt x="43790" y="14934"/>
                </a:lnTo>
                <a:lnTo>
                  <a:pt x="43896" y="14455"/>
                </a:lnTo>
                <a:lnTo>
                  <a:pt x="43949" y="13977"/>
                </a:lnTo>
                <a:lnTo>
                  <a:pt x="43949" y="13446"/>
                </a:lnTo>
                <a:lnTo>
                  <a:pt x="43896" y="12702"/>
                </a:lnTo>
                <a:lnTo>
                  <a:pt x="43790" y="11958"/>
                </a:lnTo>
                <a:lnTo>
                  <a:pt x="43630" y="11267"/>
                </a:lnTo>
                <a:lnTo>
                  <a:pt x="43365" y="10576"/>
                </a:lnTo>
                <a:lnTo>
                  <a:pt x="43046" y="9938"/>
                </a:lnTo>
                <a:lnTo>
                  <a:pt x="42674" y="9301"/>
                </a:lnTo>
                <a:lnTo>
                  <a:pt x="42249" y="8769"/>
                </a:lnTo>
                <a:lnTo>
                  <a:pt x="41824" y="8238"/>
                </a:lnTo>
                <a:lnTo>
                  <a:pt x="41292" y="7759"/>
                </a:lnTo>
                <a:lnTo>
                  <a:pt x="40708" y="7334"/>
                </a:lnTo>
                <a:lnTo>
                  <a:pt x="40070" y="6962"/>
                </a:lnTo>
                <a:lnTo>
                  <a:pt x="39432" y="6643"/>
                </a:lnTo>
                <a:lnTo>
                  <a:pt x="38794" y="6378"/>
                </a:lnTo>
                <a:lnTo>
                  <a:pt x="38050" y="6218"/>
                </a:lnTo>
                <a:lnTo>
                  <a:pt x="37306" y="6112"/>
                </a:lnTo>
                <a:lnTo>
                  <a:pt x="36562" y="6059"/>
                </a:lnTo>
                <a:lnTo>
                  <a:pt x="35606" y="6112"/>
                </a:lnTo>
                <a:lnTo>
                  <a:pt x="34702" y="6271"/>
                </a:lnTo>
                <a:lnTo>
                  <a:pt x="33852" y="6590"/>
                </a:lnTo>
                <a:lnTo>
                  <a:pt x="33055" y="6962"/>
                </a:lnTo>
                <a:lnTo>
                  <a:pt x="32258" y="7441"/>
                </a:lnTo>
                <a:lnTo>
                  <a:pt x="31567" y="8025"/>
                </a:lnTo>
                <a:lnTo>
                  <a:pt x="30982" y="8663"/>
                </a:lnTo>
                <a:lnTo>
                  <a:pt x="30451" y="9354"/>
                </a:lnTo>
                <a:lnTo>
                  <a:pt x="30345" y="8875"/>
                </a:lnTo>
                <a:lnTo>
                  <a:pt x="30185" y="8503"/>
                </a:lnTo>
                <a:lnTo>
                  <a:pt x="29973" y="8131"/>
                </a:lnTo>
                <a:lnTo>
                  <a:pt x="29707" y="7919"/>
                </a:lnTo>
                <a:lnTo>
                  <a:pt x="29388" y="7706"/>
                </a:lnTo>
                <a:lnTo>
                  <a:pt x="29016" y="7547"/>
                </a:lnTo>
                <a:lnTo>
                  <a:pt x="28591" y="7494"/>
                </a:lnTo>
                <a:lnTo>
                  <a:pt x="28060" y="7441"/>
                </a:lnTo>
                <a:lnTo>
                  <a:pt x="27634" y="7494"/>
                </a:lnTo>
                <a:lnTo>
                  <a:pt x="27156" y="7653"/>
                </a:lnTo>
                <a:lnTo>
                  <a:pt x="26678" y="7919"/>
                </a:lnTo>
                <a:lnTo>
                  <a:pt x="26253" y="8238"/>
                </a:lnTo>
                <a:lnTo>
                  <a:pt x="26253" y="8238"/>
                </a:lnTo>
                <a:lnTo>
                  <a:pt x="26359" y="7547"/>
                </a:lnTo>
                <a:lnTo>
                  <a:pt x="26412" y="6803"/>
                </a:lnTo>
                <a:lnTo>
                  <a:pt x="26359" y="6112"/>
                </a:lnTo>
                <a:lnTo>
                  <a:pt x="26253" y="5421"/>
                </a:lnTo>
                <a:lnTo>
                  <a:pt x="26093" y="4783"/>
                </a:lnTo>
                <a:lnTo>
                  <a:pt x="25881" y="4146"/>
                </a:lnTo>
                <a:lnTo>
                  <a:pt x="25615" y="3561"/>
                </a:lnTo>
                <a:lnTo>
                  <a:pt x="25243" y="3030"/>
                </a:lnTo>
                <a:lnTo>
                  <a:pt x="24871" y="2498"/>
                </a:lnTo>
                <a:lnTo>
                  <a:pt x="24446" y="1967"/>
                </a:lnTo>
                <a:lnTo>
                  <a:pt x="23968" y="1542"/>
                </a:lnTo>
                <a:lnTo>
                  <a:pt x="23489" y="1170"/>
                </a:lnTo>
                <a:lnTo>
                  <a:pt x="22905" y="798"/>
                </a:lnTo>
                <a:lnTo>
                  <a:pt x="22320" y="532"/>
                </a:lnTo>
                <a:lnTo>
                  <a:pt x="21735" y="266"/>
                </a:lnTo>
                <a:lnTo>
                  <a:pt x="21098" y="107"/>
                </a:lnTo>
                <a:lnTo>
                  <a:pt x="20407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41" name="Google Shape;12541;p32"/>
          <p:cNvSpPr/>
          <p:nvPr/>
        </p:nvSpPr>
        <p:spPr>
          <a:xfrm>
            <a:off x="464602" y="2594286"/>
            <a:ext cx="1182409" cy="616792"/>
          </a:xfrm>
          <a:custGeom>
            <a:avLst/>
            <a:gdLst/>
            <a:ahLst/>
            <a:cxnLst/>
            <a:rect l="l" t="t" r="r" b="b"/>
            <a:pathLst>
              <a:path w="40549" h="21152" extrusionOk="0">
                <a:moveTo>
                  <a:pt x="15518" y="1"/>
                </a:moveTo>
                <a:lnTo>
                  <a:pt x="14934" y="107"/>
                </a:lnTo>
                <a:lnTo>
                  <a:pt x="14402" y="213"/>
                </a:lnTo>
                <a:lnTo>
                  <a:pt x="13871" y="426"/>
                </a:lnTo>
                <a:lnTo>
                  <a:pt x="13393" y="692"/>
                </a:lnTo>
                <a:lnTo>
                  <a:pt x="12914" y="957"/>
                </a:lnTo>
                <a:lnTo>
                  <a:pt x="12436" y="1276"/>
                </a:lnTo>
                <a:lnTo>
                  <a:pt x="12064" y="1648"/>
                </a:lnTo>
                <a:lnTo>
                  <a:pt x="11692" y="2073"/>
                </a:lnTo>
                <a:lnTo>
                  <a:pt x="11320" y="2499"/>
                </a:lnTo>
                <a:lnTo>
                  <a:pt x="11054" y="2977"/>
                </a:lnTo>
                <a:lnTo>
                  <a:pt x="10789" y="3508"/>
                </a:lnTo>
                <a:lnTo>
                  <a:pt x="10629" y="4040"/>
                </a:lnTo>
                <a:lnTo>
                  <a:pt x="10470" y="4571"/>
                </a:lnTo>
                <a:lnTo>
                  <a:pt x="10364" y="5156"/>
                </a:lnTo>
                <a:lnTo>
                  <a:pt x="10364" y="5740"/>
                </a:lnTo>
                <a:lnTo>
                  <a:pt x="10364" y="6272"/>
                </a:lnTo>
                <a:lnTo>
                  <a:pt x="10470" y="6803"/>
                </a:lnTo>
                <a:lnTo>
                  <a:pt x="9938" y="6909"/>
                </a:lnTo>
                <a:lnTo>
                  <a:pt x="9407" y="7016"/>
                </a:lnTo>
                <a:lnTo>
                  <a:pt x="8929" y="7228"/>
                </a:lnTo>
                <a:lnTo>
                  <a:pt x="8450" y="7441"/>
                </a:lnTo>
                <a:lnTo>
                  <a:pt x="8025" y="7707"/>
                </a:lnTo>
                <a:lnTo>
                  <a:pt x="7600" y="7972"/>
                </a:lnTo>
                <a:lnTo>
                  <a:pt x="7228" y="8291"/>
                </a:lnTo>
                <a:lnTo>
                  <a:pt x="6856" y="8663"/>
                </a:lnTo>
                <a:lnTo>
                  <a:pt x="6537" y="9088"/>
                </a:lnTo>
                <a:lnTo>
                  <a:pt x="6272" y="9460"/>
                </a:lnTo>
                <a:lnTo>
                  <a:pt x="6006" y="9939"/>
                </a:lnTo>
                <a:lnTo>
                  <a:pt x="5793" y="10417"/>
                </a:lnTo>
                <a:lnTo>
                  <a:pt x="5581" y="10895"/>
                </a:lnTo>
                <a:lnTo>
                  <a:pt x="5474" y="11373"/>
                </a:lnTo>
                <a:lnTo>
                  <a:pt x="5368" y="11905"/>
                </a:lnTo>
                <a:lnTo>
                  <a:pt x="5315" y="12489"/>
                </a:lnTo>
                <a:lnTo>
                  <a:pt x="5368" y="13287"/>
                </a:lnTo>
                <a:lnTo>
                  <a:pt x="4730" y="13127"/>
                </a:lnTo>
                <a:lnTo>
                  <a:pt x="4040" y="13074"/>
                </a:lnTo>
                <a:lnTo>
                  <a:pt x="3614" y="13074"/>
                </a:lnTo>
                <a:lnTo>
                  <a:pt x="3242" y="13180"/>
                </a:lnTo>
                <a:lnTo>
                  <a:pt x="2870" y="13287"/>
                </a:lnTo>
                <a:lnTo>
                  <a:pt x="2498" y="13393"/>
                </a:lnTo>
                <a:lnTo>
                  <a:pt x="2126" y="13552"/>
                </a:lnTo>
                <a:lnTo>
                  <a:pt x="1808" y="13765"/>
                </a:lnTo>
                <a:lnTo>
                  <a:pt x="1489" y="13977"/>
                </a:lnTo>
                <a:lnTo>
                  <a:pt x="1170" y="14243"/>
                </a:lnTo>
                <a:lnTo>
                  <a:pt x="957" y="14562"/>
                </a:lnTo>
                <a:lnTo>
                  <a:pt x="692" y="14881"/>
                </a:lnTo>
                <a:lnTo>
                  <a:pt x="479" y="15200"/>
                </a:lnTo>
                <a:lnTo>
                  <a:pt x="320" y="15572"/>
                </a:lnTo>
                <a:lnTo>
                  <a:pt x="213" y="15944"/>
                </a:lnTo>
                <a:lnTo>
                  <a:pt x="107" y="16316"/>
                </a:lnTo>
                <a:lnTo>
                  <a:pt x="54" y="16688"/>
                </a:lnTo>
                <a:lnTo>
                  <a:pt x="1" y="17113"/>
                </a:lnTo>
                <a:lnTo>
                  <a:pt x="54" y="17538"/>
                </a:lnTo>
                <a:lnTo>
                  <a:pt x="107" y="17910"/>
                </a:lnTo>
                <a:lnTo>
                  <a:pt x="213" y="18335"/>
                </a:lnTo>
                <a:lnTo>
                  <a:pt x="320" y="18707"/>
                </a:lnTo>
                <a:lnTo>
                  <a:pt x="479" y="19026"/>
                </a:lnTo>
                <a:lnTo>
                  <a:pt x="692" y="19398"/>
                </a:lnTo>
                <a:lnTo>
                  <a:pt x="957" y="19717"/>
                </a:lnTo>
                <a:lnTo>
                  <a:pt x="1170" y="19983"/>
                </a:lnTo>
                <a:lnTo>
                  <a:pt x="1489" y="20248"/>
                </a:lnTo>
                <a:lnTo>
                  <a:pt x="1808" y="20461"/>
                </a:lnTo>
                <a:lnTo>
                  <a:pt x="2126" y="20673"/>
                </a:lnTo>
                <a:lnTo>
                  <a:pt x="2498" y="20833"/>
                </a:lnTo>
                <a:lnTo>
                  <a:pt x="2870" y="20992"/>
                </a:lnTo>
                <a:lnTo>
                  <a:pt x="3242" y="21099"/>
                </a:lnTo>
                <a:lnTo>
                  <a:pt x="3614" y="21152"/>
                </a:lnTo>
                <a:lnTo>
                  <a:pt x="36935" y="21152"/>
                </a:lnTo>
                <a:lnTo>
                  <a:pt x="37307" y="21099"/>
                </a:lnTo>
                <a:lnTo>
                  <a:pt x="37679" y="20992"/>
                </a:lnTo>
                <a:lnTo>
                  <a:pt x="38051" y="20833"/>
                </a:lnTo>
                <a:lnTo>
                  <a:pt x="38423" y="20673"/>
                </a:lnTo>
                <a:lnTo>
                  <a:pt x="38742" y="20461"/>
                </a:lnTo>
                <a:lnTo>
                  <a:pt x="39061" y="20248"/>
                </a:lnTo>
                <a:lnTo>
                  <a:pt x="39380" y="19983"/>
                </a:lnTo>
                <a:lnTo>
                  <a:pt x="39592" y="19717"/>
                </a:lnTo>
                <a:lnTo>
                  <a:pt x="39858" y="19398"/>
                </a:lnTo>
                <a:lnTo>
                  <a:pt x="40071" y="19026"/>
                </a:lnTo>
                <a:lnTo>
                  <a:pt x="40230" y="18707"/>
                </a:lnTo>
                <a:lnTo>
                  <a:pt x="40336" y="18335"/>
                </a:lnTo>
                <a:lnTo>
                  <a:pt x="40443" y="17910"/>
                </a:lnTo>
                <a:lnTo>
                  <a:pt x="40496" y="17538"/>
                </a:lnTo>
                <a:lnTo>
                  <a:pt x="40549" y="17113"/>
                </a:lnTo>
                <a:lnTo>
                  <a:pt x="40496" y="16422"/>
                </a:lnTo>
                <a:lnTo>
                  <a:pt x="40283" y="15784"/>
                </a:lnTo>
                <a:lnTo>
                  <a:pt x="40017" y="15147"/>
                </a:lnTo>
                <a:lnTo>
                  <a:pt x="39645" y="14615"/>
                </a:lnTo>
                <a:lnTo>
                  <a:pt x="39220" y="14137"/>
                </a:lnTo>
                <a:lnTo>
                  <a:pt x="38689" y="13712"/>
                </a:lnTo>
                <a:lnTo>
                  <a:pt x="38104" y="13393"/>
                </a:lnTo>
                <a:lnTo>
                  <a:pt x="37467" y="13180"/>
                </a:lnTo>
                <a:lnTo>
                  <a:pt x="37626" y="12383"/>
                </a:lnTo>
                <a:lnTo>
                  <a:pt x="37679" y="11533"/>
                </a:lnTo>
                <a:lnTo>
                  <a:pt x="37626" y="10895"/>
                </a:lnTo>
                <a:lnTo>
                  <a:pt x="37573" y="10257"/>
                </a:lnTo>
                <a:lnTo>
                  <a:pt x="37413" y="9620"/>
                </a:lnTo>
                <a:lnTo>
                  <a:pt x="37201" y="9035"/>
                </a:lnTo>
                <a:lnTo>
                  <a:pt x="36935" y="8504"/>
                </a:lnTo>
                <a:lnTo>
                  <a:pt x="36616" y="7972"/>
                </a:lnTo>
                <a:lnTo>
                  <a:pt x="36244" y="7494"/>
                </a:lnTo>
                <a:lnTo>
                  <a:pt x="35819" y="7069"/>
                </a:lnTo>
                <a:lnTo>
                  <a:pt x="35394" y="6644"/>
                </a:lnTo>
                <a:lnTo>
                  <a:pt x="34916" y="6272"/>
                </a:lnTo>
                <a:lnTo>
                  <a:pt x="34384" y="5953"/>
                </a:lnTo>
                <a:lnTo>
                  <a:pt x="33800" y="5687"/>
                </a:lnTo>
                <a:lnTo>
                  <a:pt x="33215" y="5475"/>
                </a:lnTo>
                <a:lnTo>
                  <a:pt x="32631" y="5315"/>
                </a:lnTo>
                <a:lnTo>
                  <a:pt x="31993" y="5209"/>
                </a:lnTo>
                <a:lnTo>
                  <a:pt x="31355" y="5209"/>
                </a:lnTo>
                <a:lnTo>
                  <a:pt x="30558" y="5262"/>
                </a:lnTo>
                <a:lnTo>
                  <a:pt x="29761" y="5368"/>
                </a:lnTo>
                <a:lnTo>
                  <a:pt x="29017" y="5634"/>
                </a:lnTo>
                <a:lnTo>
                  <a:pt x="28326" y="5953"/>
                </a:lnTo>
                <a:lnTo>
                  <a:pt x="27688" y="6378"/>
                </a:lnTo>
                <a:lnTo>
                  <a:pt x="27104" y="6856"/>
                </a:lnTo>
                <a:lnTo>
                  <a:pt x="26572" y="7388"/>
                </a:lnTo>
                <a:lnTo>
                  <a:pt x="26094" y="8025"/>
                </a:lnTo>
                <a:lnTo>
                  <a:pt x="25775" y="7707"/>
                </a:lnTo>
                <a:lnTo>
                  <a:pt x="25456" y="7494"/>
                </a:lnTo>
                <a:lnTo>
                  <a:pt x="25137" y="7281"/>
                </a:lnTo>
                <a:lnTo>
                  <a:pt x="24765" y="7069"/>
                </a:lnTo>
                <a:lnTo>
                  <a:pt x="24393" y="6909"/>
                </a:lnTo>
                <a:lnTo>
                  <a:pt x="23968" y="6803"/>
                </a:lnTo>
                <a:lnTo>
                  <a:pt x="23596" y="6750"/>
                </a:lnTo>
                <a:lnTo>
                  <a:pt x="22799" y="6750"/>
                </a:lnTo>
                <a:lnTo>
                  <a:pt x="22427" y="6803"/>
                </a:lnTo>
                <a:lnTo>
                  <a:pt x="21736" y="6963"/>
                </a:lnTo>
                <a:lnTo>
                  <a:pt x="21843" y="6378"/>
                </a:lnTo>
                <a:lnTo>
                  <a:pt x="21896" y="5740"/>
                </a:lnTo>
                <a:lnTo>
                  <a:pt x="21843" y="5156"/>
                </a:lnTo>
                <a:lnTo>
                  <a:pt x="21736" y="4571"/>
                </a:lnTo>
                <a:lnTo>
                  <a:pt x="21630" y="4040"/>
                </a:lnTo>
                <a:lnTo>
                  <a:pt x="21417" y="3508"/>
                </a:lnTo>
                <a:lnTo>
                  <a:pt x="21205" y="2977"/>
                </a:lnTo>
                <a:lnTo>
                  <a:pt x="20886" y="2499"/>
                </a:lnTo>
                <a:lnTo>
                  <a:pt x="20567" y="2073"/>
                </a:lnTo>
                <a:lnTo>
                  <a:pt x="20195" y="1648"/>
                </a:lnTo>
                <a:lnTo>
                  <a:pt x="19770" y="1276"/>
                </a:lnTo>
                <a:lnTo>
                  <a:pt x="19345" y="957"/>
                </a:lnTo>
                <a:lnTo>
                  <a:pt x="18867" y="692"/>
                </a:lnTo>
                <a:lnTo>
                  <a:pt x="18335" y="426"/>
                </a:lnTo>
                <a:lnTo>
                  <a:pt x="17804" y="213"/>
                </a:lnTo>
                <a:lnTo>
                  <a:pt x="17272" y="107"/>
                </a:lnTo>
                <a:lnTo>
                  <a:pt x="16688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42" name="Google Shape;12542;p32"/>
          <p:cNvGrpSpPr/>
          <p:nvPr/>
        </p:nvGrpSpPr>
        <p:grpSpPr>
          <a:xfrm>
            <a:off x="8607251" y="321102"/>
            <a:ext cx="333374" cy="1831436"/>
            <a:chOff x="8607251" y="321102"/>
            <a:chExt cx="333374" cy="1831436"/>
          </a:xfrm>
        </p:grpSpPr>
        <p:sp>
          <p:nvSpPr>
            <p:cNvPr id="12543" name="Google Shape;12543;p32"/>
            <p:cNvSpPr/>
            <p:nvPr/>
          </p:nvSpPr>
          <p:spPr>
            <a:xfrm>
              <a:off x="8607251" y="321102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4" name="Google Shape;12544;p32"/>
            <p:cNvSpPr/>
            <p:nvPr/>
          </p:nvSpPr>
          <p:spPr>
            <a:xfrm>
              <a:off x="8607251" y="82028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5" name="Google Shape;12545;p32"/>
            <p:cNvSpPr/>
            <p:nvPr/>
          </p:nvSpPr>
          <p:spPr>
            <a:xfrm>
              <a:off x="8607251" y="1319473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6" name="Google Shape;12546;p32"/>
            <p:cNvSpPr/>
            <p:nvPr/>
          </p:nvSpPr>
          <p:spPr>
            <a:xfrm>
              <a:off x="8607251" y="1818661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47" name="Google Shape;12547;p32"/>
          <p:cNvGrpSpPr/>
          <p:nvPr/>
        </p:nvGrpSpPr>
        <p:grpSpPr>
          <a:xfrm>
            <a:off x="719989" y="4513489"/>
            <a:ext cx="1332249" cy="333374"/>
            <a:chOff x="1956739" y="4513489"/>
            <a:chExt cx="1332249" cy="333374"/>
          </a:xfrm>
        </p:grpSpPr>
        <p:sp>
          <p:nvSpPr>
            <p:cNvPr id="12548" name="Google Shape;12548;p32"/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9" name="Google Shape;12549;p32"/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0" name="Google Shape;12550;p32"/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51" name="Google Shape;12551;p32"/>
          <p:cNvSpPr/>
          <p:nvPr/>
        </p:nvSpPr>
        <p:spPr>
          <a:xfrm>
            <a:off x="4356850" y="4664500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52" name="Google Shape;12552;p32"/>
          <p:cNvSpPr/>
          <p:nvPr/>
        </p:nvSpPr>
        <p:spPr>
          <a:xfrm>
            <a:off x="7794075" y="3323524"/>
            <a:ext cx="757354" cy="757335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53" name="Google Shape;12553;p32"/>
          <p:cNvSpPr/>
          <p:nvPr/>
        </p:nvSpPr>
        <p:spPr>
          <a:xfrm>
            <a:off x="1400575" y="1396224"/>
            <a:ext cx="504936" cy="504924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54" name="Google Shape;12554;p32"/>
          <p:cNvSpPr/>
          <p:nvPr/>
        </p:nvSpPr>
        <p:spPr>
          <a:xfrm>
            <a:off x="6772113" y="1396237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55" name="Google Shape;12555;p32"/>
          <p:cNvSpPr/>
          <p:nvPr/>
        </p:nvSpPr>
        <p:spPr>
          <a:xfrm>
            <a:off x="7241602" y="2138186"/>
            <a:ext cx="1182409" cy="616792"/>
          </a:xfrm>
          <a:custGeom>
            <a:avLst/>
            <a:gdLst/>
            <a:ahLst/>
            <a:cxnLst/>
            <a:rect l="l" t="t" r="r" b="b"/>
            <a:pathLst>
              <a:path w="40549" h="21152" extrusionOk="0">
                <a:moveTo>
                  <a:pt x="15518" y="1"/>
                </a:moveTo>
                <a:lnTo>
                  <a:pt x="14934" y="107"/>
                </a:lnTo>
                <a:lnTo>
                  <a:pt x="14402" y="213"/>
                </a:lnTo>
                <a:lnTo>
                  <a:pt x="13871" y="426"/>
                </a:lnTo>
                <a:lnTo>
                  <a:pt x="13393" y="692"/>
                </a:lnTo>
                <a:lnTo>
                  <a:pt x="12914" y="957"/>
                </a:lnTo>
                <a:lnTo>
                  <a:pt x="12436" y="1276"/>
                </a:lnTo>
                <a:lnTo>
                  <a:pt x="12064" y="1648"/>
                </a:lnTo>
                <a:lnTo>
                  <a:pt x="11692" y="2073"/>
                </a:lnTo>
                <a:lnTo>
                  <a:pt x="11320" y="2499"/>
                </a:lnTo>
                <a:lnTo>
                  <a:pt x="11054" y="2977"/>
                </a:lnTo>
                <a:lnTo>
                  <a:pt x="10789" y="3508"/>
                </a:lnTo>
                <a:lnTo>
                  <a:pt x="10629" y="4040"/>
                </a:lnTo>
                <a:lnTo>
                  <a:pt x="10470" y="4571"/>
                </a:lnTo>
                <a:lnTo>
                  <a:pt x="10364" y="5156"/>
                </a:lnTo>
                <a:lnTo>
                  <a:pt x="10364" y="5740"/>
                </a:lnTo>
                <a:lnTo>
                  <a:pt x="10364" y="6272"/>
                </a:lnTo>
                <a:lnTo>
                  <a:pt x="10470" y="6803"/>
                </a:lnTo>
                <a:lnTo>
                  <a:pt x="9938" y="6909"/>
                </a:lnTo>
                <a:lnTo>
                  <a:pt x="9407" y="7016"/>
                </a:lnTo>
                <a:lnTo>
                  <a:pt x="8929" y="7228"/>
                </a:lnTo>
                <a:lnTo>
                  <a:pt x="8450" y="7441"/>
                </a:lnTo>
                <a:lnTo>
                  <a:pt x="8025" y="7707"/>
                </a:lnTo>
                <a:lnTo>
                  <a:pt x="7600" y="7972"/>
                </a:lnTo>
                <a:lnTo>
                  <a:pt x="7228" y="8291"/>
                </a:lnTo>
                <a:lnTo>
                  <a:pt x="6856" y="8663"/>
                </a:lnTo>
                <a:lnTo>
                  <a:pt x="6537" y="9088"/>
                </a:lnTo>
                <a:lnTo>
                  <a:pt x="6272" y="9460"/>
                </a:lnTo>
                <a:lnTo>
                  <a:pt x="6006" y="9939"/>
                </a:lnTo>
                <a:lnTo>
                  <a:pt x="5793" y="10417"/>
                </a:lnTo>
                <a:lnTo>
                  <a:pt x="5581" y="10895"/>
                </a:lnTo>
                <a:lnTo>
                  <a:pt x="5474" y="11373"/>
                </a:lnTo>
                <a:lnTo>
                  <a:pt x="5368" y="11905"/>
                </a:lnTo>
                <a:lnTo>
                  <a:pt x="5315" y="12489"/>
                </a:lnTo>
                <a:lnTo>
                  <a:pt x="5368" y="13287"/>
                </a:lnTo>
                <a:lnTo>
                  <a:pt x="4730" y="13127"/>
                </a:lnTo>
                <a:lnTo>
                  <a:pt x="4040" y="13074"/>
                </a:lnTo>
                <a:lnTo>
                  <a:pt x="3614" y="13074"/>
                </a:lnTo>
                <a:lnTo>
                  <a:pt x="3242" y="13180"/>
                </a:lnTo>
                <a:lnTo>
                  <a:pt x="2870" y="13287"/>
                </a:lnTo>
                <a:lnTo>
                  <a:pt x="2498" y="13393"/>
                </a:lnTo>
                <a:lnTo>
                  <a:pt x="2126" y="13552"/>
                </a:lnTo>
                <a:lnTo>
                  <a:pt x="1808" y="13765"/>
                </a:lnTo>
                <a:lnTo>
                  <a:pt x="1489" y="13977"/>
                </a:lnTo>
                <a:lnTo>
                  <a:pt x="1170" y="14243"/>
                </a:lnTo>
                <a:lnTo>
                  <a:pt x="957" y="14562"/>
                </a:lnTo>
                <a:lnTo>
                  <a:pt x="692" y="14881"/>
                </a:lnTo>
                <a:lnTo>
                  <a:pt x="479" y="15200"/>
                </a:lnTo>
                <a:lnTo>
                  <a:pt x="320" y="15572"/>
                </a:lnTo>
                <a:lnTo>
                  <a:pt x="213" y="15944"/>
                </a:lnTo>
                <a:lnTo>
                  <a:pt x="107" y="16316"/>
                </a:lnTo>
                <a:lnTo>
                  <a:pt x="54" y="16688"/>
                </a:lnTo>
                <a:lnTo>
                  <a:pt x="1" y="17113"/>
                </a:lnTo>
                <a:lnTo>
                  <a:pt x="54" y="17538"/>
                </a:lnTo>
                <a:lnTo>
                  <a:pt x="107" y="17910"/>
                </a:lnTo>
                <a:lnTo>
                  <a:pt x="213" y="18335"/>
                </a:lnTo>
                <a:lnTo>
                  <a:pt x="320" y="18707"/>
                </a:lnTo>
                <a:lnTo>
                  <a:pt x="479" y="19026"/>
                </a:lnTo>
                <a:lnTo>
                  <a:pt x="692" y="19398"/>
                </a:lnTo>
                <a:lnTo>
                  <a:pt x="957" y="19717"/>
                </a:lnTo>
                <a:lnTo>
                  <a:pt x="1170" y="19983"/>
                </a:lnTo>
                <a:lnTo>
                  <a:pt x="1489" y="20248"/>
                </a:lnTo>
                <a:lnTo>
                  <a:pt x="1808" y="20461"/>
                </a:lnTo>
                <a:lnTo>
                  <a:pt x="2126" y="20673"/>
                </a:lnTo>
                <a:lnTo>
                  <a:pt x="2498" y="20833"/>
                </a:lnTo>
                <a:lnTo>
                  <a:pt x="2870" y="20992"/>
                </a:lnTo>
                <a:lnTo>
                  <a:pt x="3242" y="21099"/>
                </a:lnTo>
                <a:lnTo>
                  <a:pt x="3614" y="21152"/>
                </a:lnTo>
                <a:lnTo>
                  <a:pt x="36935" y="21152"/>
                </a:lnTo>
                <a:lnTo>
                  <a:pt x="37307" y="21099"/>
                </a:lnTo>
                <a:lnTo>
                  <a:pt x="37679" y="20992"/>
                </a:lnTo>
                <a:lnTo>
                  <a:pt x="38051" y="20833"/>
                </a:lnTo>
                <a:lnTo>
                  <a:pt x="38423" y="20673"/>
                </a:lnTo>
                <a:lnTo>
                  <a:pt x="38742" y="20461"/>
                </a:lnTo>
                <a:lnTo>
                  <a:pt x="39061" y="20248"/>
                </a:lnTo>
                <a:lnTo>
                  <a:pt x="39380" y="19983"/>
                </a:lnTo>
                <a:lnTo>
                  <a:pt x="39592" y="19717"/>
                </a:lnTo>
                <a:lnTo>
                  <a:pt x="39858" y="19398"/>
                </a:lnTo>
                <a:lnTo>
                  <a:pt x="40071" y="19026"/>
                </a:lnTo>
                <a:lnTo>
                  <a:pt x="40230" y="18707"/>
                </a:lnTo>
                <a:lnTo>
                  <a:pt x="40336" y="18335"/>
                </a:lnTo>
                <a:lnTo>
                  <a:pt x="40443" y="17910"/>
                </a:lnTo>
                <a:lnTo>
                  <a:pt x="40496" y="17538"/>
                </a:lnTo>
                <a:lnTo>
                  <a:pt x="40549" y="17113"/>
                </a:lnTo>
                <a:lnTo>
                  <a:pt x="40496" y="16422"/>
                </a:lnTo>
                <a:lnTo>
                  <a:pt x="40283" y="15784"/>
                </a:lnTo>
                <a:lnTo>
                  <a:pt x="40017" y="15147"/>
                </a:lnTo>
                <a:lnTo>
                  <a:pt x="39645" y="14615"/>
                </a:lnTo>
                <a:lnTo>
                  <a:pt x="39220" y="14137"/>
                </a:lnTo>
                <a:lnTo>
                  <a:pt x="38689" y="13712"/>
                </a:lnTo>
                <a:lnTo>
                  <a:pt x="38104" y="13393"/>
                </a:lnTo>
                <a:lnTo>
                  <a:pt x="37467" y="13180"/>
                </a:lnTo>
                <a:lnTo>
                  <a:pt x="37626" y="12383"/>
                </a:lnTo>
                <a:lnTo>
                  <a:pt x="37679" y="11533"/>
                </a:lnTo>
                <a:lnTo>
                  <a:pt x="37626" y="10895"/>
                </a:lnTo>
                <a:lnTo>
                  <a:pt x="37573" y="10257"/>
                </a:lnTo>
                <a:lnTo>
                  <a:pt x="37413" y="9620"/>
                </a:lnTo>
                <a:lnTo>
                  <a:pt x="37201" y="9035"/>
                </a:lnTo>
                <a:lnTo>
                  <a:pt x="36935" y="8504"/>
                </a:lnTo>
                <a:lnTo>
                  <a:pt x="36616" y="7972"/>
                </a:lnTo>
                <a:lnTo>
                  <a:pt x="36244" y="7494"/>
                </a:lnTo>
                <a:lnTo>
                  <a:pt x="35819" y="7069"/>
                </a:lnTo>
                <a:lnTo>
                  <a:pt x="35394" y="6644"/>
                </a:lnTo>
                <a:lnTo>
                  <a:pt x="34916" y="6272"/>
                </a:lnTo>
                <a:lnTo>
                  <a:pt x="34384" y="5953"/>
                </a:lnTo>
                <a:lnTo>
                  <a:pt x="33800" y="5687"/>
                </a:lnTo>
                <a:lnTo>
                  <a:pt x="33215" y="5475"/>
                </a:lnTo>
                <a:lnTo>
                  <a:pt x="32631" y="5315"/>
                </a:lnTo>
                <a:lnTo>
                  <a:pt x="31993" y="5209"/>
                </a:lnTo>
                <a:lnTo>
                  <a:pt x="31355" y="5209"/>
                </a:lnTo>
                <a:lnTo>
                  <a:pt x="30558" y="5262"/>
                </a:lnTo>
                <a:lnTo>
                  <a:pt x="29761" y="5368"/>
                </a:lnTo>
                <a:lnTo>
                  <a:pt x="29017" y="5634"/>
                </a:lnTo>
                <a:lnTo>
                  <a:pt x="28326" y="5953"/>
                </a:lnTo>
                <a:lnTo>
                  <a:pt x="27688" y="6378"/>
                </a:lnTo>
                <a:lnTo>
                  <a:pt x="27104" y="6856"/>
                </a:lnTo>
                <a:lnTo>
                  <a:pt x="26572" y="7388"/>
                </a:lnTo>
                <a:lnTo>
                  <a:pt x="26094" y="8025"/>
                </a:lnTo>
                <a:lnTo>
                  <a:pt x="25775" y="7707"/>
                </a:lnTo>
                <a:lnTo>
                  <a:pt x="25456" y="7494"/>
                </a:lnTo>
                <a:lnTo>
                  <a:pt x="25137" y="7281"/>
                </a:lnTo>
                <a:lnTo>
                  <a:pt x="24765" y="7069"/>
                </a:lnTo>
                <a:lnTo>
                  <a:pt x="24393" y="6909"/>
                </a:lnTo>
                <a:lnTo>
                  <a:pt x="23968" y="6803"/>
                </a:lnTo>
                <a:lnTo>
                  <a:pt x="23596" y="6750"/>
                </a:lnTo>
                <a:lnTo>
                  <a:pt x="22799" y="6750"/>
                </a:lnTo>
                <a:lnTo>
                  <a:pt x="22427" y="6803"/>
                </a:lnTo>
                <a:lnTo>
                  <a:pt x="21736" y="6963"/>
                </a:lnTo>
                <a:lnTo>
                  <a:pt x="21843" y="6378"/>
                </a:lnTo>
                <a:lnTo>
                  <a:pt x="21896" y="5740"/>
                </a:lnTo>
                <a:lnTo>
                  <a:pt x="21843" y="5156"/>
                </a:lnTo>
                <a:lnTo>
                  <a:pt x="21736" y="4571"/>
                </a:lnTo>
                <a:lnTo>
                  <a:pt x="21630" y="4040"/>
                </a:lnTo>
                <a:lnTo>
                  <a:pt x="21417" y="3508"/>
                </a:lnTo>
                <a:lnTo>
                  <a:pt x="21205" y="2977"/>
                </a:lnTo>
                <a:lnTo>
                  <a:pt x="20886" y="2499"/>
                </a:lnTo>
                <a:lnTo>
                  <a:pt x="20567" y="2073"/>
                </a:lnTo>
                <a:lnTo>
                  <a:pt x="20195" y="1648"/>
                </a:lnTo>
                <a:lnTo>
                  <a:pt x="19770" y="1276"/>
                </a:lnTo>
                <a:lnTo>
                  <a:pt x="19345" y="957"/>
                </a:lnTo>
                <a:lnTo>
                  <a:pt x="18867" y="692"/>
                </a:lnTo>
                <a:lnTo>
                  <a:pt x="18335" y="426"/>
                </a:lnTo>
                <a:lnTo>
                  <a:pt x="17804" y="213"/>
                </a:lnTo>
                <a:lnTo>
                  <a:pt x="17272" y="107"/>
                </a:lnTo>
                <a:lnTo>
                  <a:pt x="16688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12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57" name="Google Shape;12557;p33"/>
          <p:cNvGrpSpPr/>
          <p:nvPr/>
        </p:nvGrpSpPr>
        <p:grpSpPr>
          <a:xfrm>
            <a:off x="0" y="-1"/>
            <a:ext cx="9144000" cy="5143651"/>
            <a:chOff x="0" y="-1"/>
            <a:chExt cx="9144000" cy="5143651"/>
          </a:xfrm>
        </p:grpSpPr>
        <p:sp>
          <p:nvSpPr>
            <p:cNvPr id="12558" name="Google Shape;12558;p33"/>
            <p:cNvSpPr/>
            <p:nvPr/>
          </p:nvSpPr>
          <p:spPr>
            <a:xfrm>
              <a:off x="72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9" name="Google Shape;12559;p33"/>
            <p:cNvSpPr/>
            <p:nvPr/>
          </p:nvSpPr>
          <p:spPr>
            <a:xfrm>
              <a:off x="720000" y="96440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0" name="Google Shape;12560;p33"/>
            <p:cNvSpPr/>
            <p:nvPr/>
          </p:nvSpPr>
          <p:spPr>
            <a:xfrm>
              <a:off x="720000" y="1285873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1" name="Google Shape;12561;p33"/>
            <p:cNvSpPr/>
            <p:nvPr/>
          </p:nvSpPr>
          <p:spPr>
            <a:xfrm>
              <a:off x="720000" y="160734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2" name="Google Shape;12562;p33"/>
            <p:cNvSpPr/>
            <p:nvPr/>
          </p:nvSpPr>
          <p:spPr>
            <a:xfrm>
              <a:off x="720000" y="192881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3" name="Google Shape;12563;p33"/>
            <p:cNvSpPr/>
            <p:nvPr/>
          </p:nvSpPr>
          <p:spPr>
            <a:xfrm>
              <a:off x="720000" y="225027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4" name="Google Shape;12564;p33"/>
            <p:cNvSpPr/>
            <p:nvPr/>
          </p:nvSpPr>
          <p:spPr>
            <a:xfrm>
              <a:off x="720000" y="257174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5" name="Google Shape;12565;p33"/>
            <p:cNvSpPr/>
            <p:nvPr/>
          </p:nvSpPr>
          <p:spPr>
            <a:xfrm>
              <a:off x="720000" y="289321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6" name="Google Shape;12566;p33"/>
            <p:cNvSpPr/>
            <p:nvPr/>
          </p:nvSpPr>
          <p:spPr>
            <a:xfrm>
              <a:off x="720000" y="321468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7" name="Google Shape;12567;p33"/>
            <p:cNvSpPr/>
            <p:nvPr/>
          </p:nvSpPr>
          <p:spPr>
            <a:xfrm>
              <a:off x="720000" y="353615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8" name="Google Shape;12568;p33"/>
            <p:cNvSpPr/>
            <p:nvPr/>
          </p:nvSpPr>
          <p:spPr>
            <a:xfrm>
              <a:off x="720000" y="385762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9" name="Google Shape;12569;p33"/>
            <p:cNvSpPr/>
            <p:nvPr/>
          </p:nvSpPr>
          <p:spPr>
            <a:xfrm>
              <a:off x="720000" y="417908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0" name="Google Shape;12570;p33"/>
            <p:cNvSpPr/>
            <p:nvPr/>
          </p:nvSpPr>
          <p:spPr>
            <a:xfrm>
              <a:off x="720000" y="321468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1" name="Google Shape;12571;p33"/>
            <p:cNvSpPr/>
            <p:nvPr/>
          </p:nvSpPr>
          <p:spPr>
            <a:xfrm>
              <a:off x="720000" y="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2" name="Google Shape;12572;p33"/>
            <p:cNvSpPr/>
            <p:nvPr/>
          </p:nvSpPr>
          <p:spPr>
            <a:xfrm>
              <a:off x="720000" y="450055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3" name="Google Shape;12573;p33"/>
            <p:cNvSpPr/>
            <p:nvPr/>
          </p:nvSpPr>
          <p:spPr>
            <a:xfrm>
              <a:off x="720000" y="482202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4" name="Google Shape;12574;p33"/>
            <p:cNvSpPr/>
            <p:nvPr/>
          </p:nvSpPr>
          <p:spPr>
            <a:xfrm>
              <a:off x="104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5" name="Google Shape;12575;p33"/>
            <p:cNvSpPr/>
            <p:nvPr/>
          </p:nvSpPr>
          <p:spPr>
            <a:xfrm>
              <a:off x="200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6" name="Google Shape;12576;p33"/>
            <p:cNvSpPr/>
            <p:nvPr/>
          </p:nvSpPr>
          <p:spPr>
            <a:xfrm>
              <a:off x="168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7" name="Google Shape;12577;p33"/>
            <p:cNvSpPr/>
            <p:nvPr/>
          </p:nvSpPr>
          <p:spPr>
            <a:xfrm>
              <a:off x="136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8" name="Google Shape;12578;p33"/>
            <p:cNvSpPr/>
            <p:nvPr/>
          </p:nvSpPr>
          <p:spPr>
            <a:xfrm>
              <a:off x="232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9" name="Google Shape;12579;p33"/>
            <p:cNvSpPr/>
            <p:nvPr/>
          </p:nvSpPr>
          <p:spPr>
            <a:xfrm>
              <a:off x="328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0" name="Google Shape;12580;p33"/>
            <p:cNvSpPr/>
            <p:nvPr/>
          </p:nvSpPr>
          <p:spPr>
            <a:xfrm>
              <a:off x="2967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1" name="Google Shape;12581;p33"/>
            <p:cNvSpPr/>
            <p:nvPr/>
          </p:nvSpPr>
          <p:spPr>
            <a:xfrm>
              <a:off x="2646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2" name="Google Shape;12582;p33"/>
            <p:cNvSpPr/>
            <p:nvPr/>
          </p:nvSpPr>
          <p:spPr>
            <a:xfrm>
              <a:off x="360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3" name="Google Shape;12583;p33"/>
            <p:cNvSpPr/>
            <p:nvPr/>
          </p:nvSpPr>
          <p:spPr>
            <a:xfrm>
              <a:off x="457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4" name="Google Shape;12584;p33"/>
            <p:cNvSpPr/>
            <p:nvPr/>
          </p:nvSpPr>
          <p:spPr>
            <a:xfrm>
              <a:off x="425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5" name="Google Shape;12585;p33"/>
            <p:cNvSpPr/>
            <p:nvPr/>
          </p:nvSpPr>
          <p:spPr>
            <a:xfrm>
              <a:off x="393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6" name="Google Shape;12586;p33"/>
            <p:cNvSpPr/>
            <p:nvPr/>
          </p:nvSpPr>
          <p:spPr>
            <a:xfrm>
              <a:off x="489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7" name="Google Shape;12587;p33"/>
            <p:cNvSpPr/>
            <p:nvPr/>
          </p:nvSpPr>
          <p:spPr>
            <a:xfrm>
              <a:off x="5856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8" name="Google Shape;12588;p33"/>
            <p:cNvSpPr/>
            <p:nvPr/>
          </p:nvSpPr>
          <p:spPr>
            <a:xfrm>
              <a:off x="553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9" name="Google Shape;12589;p33"/>
            <p:cNvSpPr/>
            <p:nvPr/>
          </p:nvSpPr>
          <p:spPr>
            <a:xfrm>
              <a:off x="521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0" name="Google Shape;12590;p33"/>
            <p:cNvSpPr/>
            <p:nvPr/>
          </p:nvSpPr>
          <p:spPr>
            <a:xfrm>
              <a:off x="6177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1" name="Google Shape;12591;p33"/>
            <p:cNvSpPr/>
            <p:nvPr/>
          </p:nvSpPr>
          <p:spPr>
            <a:xfrm>
              <a:off x="714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2" name="Google Shape;12592;p33"/>
            <p:cNvSpPr/>
            <p:nvPr/>
          </p:nvSpPr>
          <p:spPr>
            <a:xfrm>
              <a:off x="681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3" name="Google Shape;12593;p33"/>
            <p:cNvSpPr/>
            <p:nvPr/>
          </p:nvSpPr>
          <p:spPr>
            <a:xfrm>
              <a:off x="649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4" name="Google Shape;12594;p33"/>
            <p:cNvSpPr/>
            <p:nvPr/>
          </p:nvSpPr>
          <p:spPr>
            <a:xfrm>
              <a:off x="746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5" name="Google Shape;12595;p33"/>
            <p:cNvSpPr/>
            <p:nvPr/>
          </p:nvSpPr>
          <p:spPr>
            <a:xfrm>
              <a:off x="810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6" name="Google Shape;12596;p33"/>
            <p:cNvSpPr/>
            <p:nvPr/>
          </p:nvSpPr>
          <p:spPr>
            <a:xfrm>
              <a:off x="778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7" name="Google Shape;12597;p33"/>
            <p:cNvSpPr/>
            <p:nvPr/>
          </p:nvSpPr>
          <p:spPr>
            <a:xfrm>
              <a:off x="842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8" name="Google Shape;12598;p33"/>
            <p:cNvSpPr/>
            <p:nvPr/>
          </p:nvSpPr>
          <p:spPr>
            <a:xfrm>
              <a:off x="874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9" name="Google Shape;12599;p33"/>
            <p:cNvSpPr/>
            <p:nvPr/>
          </p:nvSpPr>
          <p:spPr>
            <a:xfrm>
              <a:off x="39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0" name="Google Shape;12600;p33"/>
            <p:cNvSpPr/>
            <p:nvPr/>
          </p:nvSpPr>
          <p:spPr>
            <a:xfrm>
              <a:off x="7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1" name="Google Shape;12601;p33"/>
            <p:cNvSpPr/>
            <p:nvPr/>
          </p:nvSpPr>
          <p:spPr>
            <a:xfrm>
              <a:off x="104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2" name="Google Shape;12602;p33"/>
            <p:cNvSpPr/>
            <p:nvPr/>
          </p:nvSpPr>
          <p:spPr>
            <a:xfrm>
              <a:off x="200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3" name="Google Shape;12603;p33"/>
            <p:cNvSpPr/>
            <p:nvPr/>
          </p:nvSpPr>
          <p:spPr>
            <a:xfrm>
              <a:off x="168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4" name="Google Shape;12604;p33"/>
            <p:cNvSpPr/>
            <p:nvPr/>
          </p:nvSpPr>
          <p:spPr>
            <a:xfrm>
              <a:off x="136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5" name="Google Shape;12605;p33"/>
            <p:cNvSpPr/>
            <p:nvPr/>
          </p:nvSpPr>
          <p:spPr>
            <a:xfrm>
              <a:off x="232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6" name="Google Shape;12606;p33"/>
            <p:cNvSpPr/>
            <p:nvPr/>
          </p:nvSpPr>
          <p:spPr>
            <a:xfrm>
              <a:off x="328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7" name="Google Shape;12607;p33"/>
            <p:cNvSpPr/>
            <p:nvPr/>
          </p:nvSpPr>
          <p:spPr>
            <a:xfrm>
              <a:off x="2967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8" name="Google Shape;12608;p33"/>
            <p:cNvSpPr/>
            <p:nvPr/>
          </p:nvSpPr>
          <p:spPr>
            <a:xfrm>
              <a:off x="2646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9" name="Google Shape;12609;p33"/>
            <p:cNvSpPr/>
            <p:nvPr/>
          </p:nvSpPr>
          <p:spPr>
            <a:xfrm>
              <a:off x="360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0" name="Google Shape;12610;p33"/>
            <p:cNvSpPr/>
            <p:nvPr/>
          </p:nvSpPr>
          <p:spPr>
            <a:xfrm>
              <a:off x="457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1" name="Google Shape;12611;p33"/>
            <p:cNvSpPr/>
            <p:nvPr/>
          </p:nvSpPr>
          <p:spPr>
            <a:xfrm>
              <a:off x="425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2" name="Google Shape;12612;p33"/>
            <p:cNvSpPr/>
            <p:nvPr/>
          </p:nvSpPr>
          <p:spPr>
            <a:xfrm>
              <a:off x="3930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3" name="Google Shape;12613;p33"/>
            <p:cNvSpPr/>
            <p:nvPr/>
          </p:nvSpPr>
          <p:spPr>
            <a:xfrm>
              <a:off x="489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4" name="Google Shape;12614;p33"/>
            <p:cNvSpPr/>
            <p:nvPr/>
          </p:nvSpPr>
          <p:spPr>
            <a:xfrm>
              <a:off x="5856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5" name="Google Shape;12615;p33"/>
            <p:cNvSpPr/>
            <p:nvPr/>
          </p:nvSpPr>
          <p:spPr>
            <a:xfrm>
              <a:off x="553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6" name="Google Shape;12616;p33"/>
            <p:cNvSpPr/>
            <p:nvPr/>
          </p:nvSpPr>
          <p:spPr>
            <a:xfrm>
              <a:off x="521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7" name="Google Shape;12617;p33"/>
            <p:cNvSpPr/>
            <p:nvPr/>
          </p:nvSpPr>
          <p:spPr>
            <a:xfrm>
              <a:off x="6177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8" name="Google Shape;12618;p33"/>
            <p:cNvSpPr/>
            <p:nvPr/>
          </p:nvSpPr>
          <p:spPr>
            <a:xfrm>
              <a:off x="7140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9" name="Google Shape;12619;p33"/>
            <p:cNvSpPr/>
            <p:nvPr/>
          </p:nvSpPr>
          <p:spPr>
            <a:xfrm>
              <a:off x="681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0" name="Google Shape;12620;p33"/>
            <p:cNvSpPr/>
            <p:nvPr/>
          </p:nvSpPr>
          <p:spPr>
            <a:xfrm>
              <a:off x="649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1" name="Google Shape;12621;p33"/>
            <p:cNvSpPr/>
            <p:nvPr/>
          </p:nvSpPr>
          <p:spPr>
            <a:xfrm>
              <a:off x="746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2" name="Google Shape;12622;p33"/>
            <p:cNvSpPr/>
            <p:nvPr/>
          </p:nvSpPr>
          <p:spPr>
            <a:xfrm>
              <a:off x="810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3" name="Google Shape;12623;p33"/>
            <p:cNvSpPr/>
            <p:nvPr/>
          </p:nvSpPr>
          <p:spPr>
            <a:xfrm>
              <a:off x="778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4" name="Google Shape;12624;p33"/>
            <p:cNvSpPr/>
            <p:nvPr/>
          </p:nvSpPr>
          <p:spPr>
            <a:xfrm>
              <a:off x="842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5" name="Google Shape;12625;p33"/>
            <p:cNvSpPr/>
            <p:nvPr/>
          </p:nvSpPr>
          <p:spPr>
            <a:xfrm>
              <a:off x="874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6" name="Google Shape;12626;p33"/>
            <p:cNvSpPr/>
            <p:nvPr/>
          </p:nvSpPr>
          <p:spPr>
            <a:xfrm>
              <a:off x="39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7" name="Google Shape;12627;p33"/>
            <p:cNvSpPr/>
            <p:nvPr/>
          </p:nvSpPr>
          <p:spPr>
            <a:xfrm>
              <a:off x="7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8" name="Google Shape;12628;p33"/>
            <p:cNvSpPr/>
            <p:nvPr/>
          </p:nvSpPr>
          <p:spPr>
            <a:xfrm>
              <a:off x="104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9" name="Google Shape;12629;p33"/>
            <p:cNvSpPr/>
            <p:nvPr/>
          </p:nvSpPr>
          <p:spPr>
            <a:xfrm>
              <a:off x="200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0" name="Google Shape;12630;p33"/>
            <p:cNvSpPr/>
            <p:nvPr/>
          </p:nvSpPr>
          <p:spPr>
            <a:xfrm>
              <a:off x="168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1" name="Google Shape;12631;p33"/>
            <p:cNvSpPr/>
            <p:nvPr/>
          </p:nvSpPr>
          <p:spPr>
            <a:xfrm>
              <a:off x="136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2" name="Google Shape;12632;p33"/>
            <p:cNvSpPr/>
            <p:nvPr/>
          </p:nvSpPr>
          <p:spPr>
            <a:xfrm>
              <a:off x="232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3" name="Google Shape;12633;p33"/>
            <p:cNvSpPr/>
            <p:nvPr/>
          </p:nvSpPr>
          <p:spPr>
            <a:xfrm>
              <a:off x="328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4" name="Google Shape;12634;p33"/>
            <p:cNvSpPr/>
            <p:nvPr/>
          </p:nvSpPr>
          <p:spPr>
            <a:xfrm>
              <a:off x="2967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5" name="Google Shape;12635;p33"/>
            <p:cNvSpPr/>
            <p:nvPr/>
          </p:nvSpPr>
          <p:spPr>
            <a:xfrm>
              <a:off x="2646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6" name="Google Shape;12636;p33"/>
            <p:cNvSpPr/>
            <p:nvPr/>
          </p:nvSpPr>
          <p:spPr>
            <a:xfrm>
              <a:off x="360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7" name="Google Shape;12637;p33"/>
            <p:cNvSpPr/>
            <p:nvPr/>
          </p:nvSpPr>
          <p:spPr>
            <a:xfrm>
              <a:off x="457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8" name="Google Shape;12638;p33"/>
            <p:cNvSpPr/>
            <p:nvPr/>
          </p:nvSpPr>
          <p:spPr>
            <a:xfrm>
              <a:off x="425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9" name="Google Shape;12639;p33"/>
            <p:cNvSpPr/>
            <p:nvPr/>
          </p:nvSpPr>
          <p:spPr>
            <a:xfrm>
              <a:off x="3930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0" name="Google Shape;12640;p33"/>
            <p:cNvSpPr/>
            <p:nvPr/>
          </p:nvSpPr>
          <p:spPr>
            <a:xfrm>
              <a:off x="489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1" name="Google Shape;12641;p33"/>
            <p:cNvSpPr/>
            <p:nvPr/>
          </p:nvSpPr>
          <p:spPr>
            <a:xfrm>
              <a:off x="5856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2" name="Google Shape;12642;p33"/>
            <p:cNvSpPr/>
            <p:nvPr/>
          </p:nvSpPr>
          <p:spPr>
            <a:xfrm>
              <a:off x="553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3" name="Google Shape;12643;p33"/>
            <p:cNvSpPr/>
            <p:nvPr/>
          </p:nvSpPr>
          <p:spPr>
            <a:xfrm>
              <a:off x="521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4" name="Google Shape;12644;p33"/>
            <p:cNvSpPr/>
            <p:nvPr/>
          </p:nvSpPr>
          <p:spPr>
            <a:xfrm>
              <a:off x="6177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5" name="Google Shape;12645;p33"/>
            <p:cNvSpPr/>
            <p:nvPr/>
          </p:nvSpPr>
          <p:spPr>
            <a:xfrm>
              <a:off x="7140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6" name="Google Shape;12646;p33"/>
            <p:cNvSpPr/>
            <p:nvPr/>
          </p:nvSpPr>
          <p:spPr>
            <a:xfrm>
              <a:off x="681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7" name="Google Shape;12647;p33"/>
            <p:cNvSpPr/>
            <p:nvPr/>
          </p:nvSpPr>
          <p:spPr>
            <a:xfrm>
              <a:off x="649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8" name="Google Shape;12648;p33"/>
            <p:cNvSpPr/>
            <p:nvPr/>
          </p:nvSpPr>
          <p:spPr>
            <a:xfrm>
              <a:off x="746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9" name="Google Shape;12649;p33"/>
            <p:cNvSpPr/>
            <p:nvPr/>
          </p:nvSpPr>
          <p:spPr>
            <a:xfrm>
              <a:off x="810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0" name="Google Shape;12650;p33"/>
            <p:cNvSpPr/>
            <p:nvPr/>
          </p:nvSpPr>
          <p:spPr>
            <a:xfrm>
              <a:off x="778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1" name="Google Shape;12651;p33"/>
            <p:cNvSpPr/>
            <p:nvPr/>
          </p:nvSpPr>
          <p:spPr>
            <a:xfrm>
              <a:off x="842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2" name="Google Shape;12652;p33"/>
            <p:cNvSpPr/>
            <p:nvPr/>
          </p:nvSpPr>
          <p:spPr>
            <a:xfrm>
              <a:off x="874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3" name="Google Shape;12653;p33"/>
            <p:cNvSpPr/>
            <p:nvPr/>
          </p:nvSpPr>
          <p:spPr>
            <a:xfrm>
              <a:off x="39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4" name="Google Shape;12654;p33"/>
            <p:cNvSpPr/>
            <p:nvPr/>
          </p:nvSpPr>
          <p:spPr>
            <a:xfrm>
              <a:off x="7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5" name="Google Shape;12655;p33"/>
            <p:cNvSpPr/>
            <p:nvPr/>
          </p:nvSpPr>
          <p:spPr>
            <a:xfrm>
              <a:off x="104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6" name="Google Shape;12656;p33"/>
            <p:cNvSpPr/>
            <p:nvPr/>
          </p:nvSpPr>
          <p:spPr>
            <a:xfrm>
              <a:off x="200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7" name="Google Shape;12657;p33"/>
            <p:cNvSpPr/>
            <p:nvPr/>
          </p:nvSpPr>
          <p:spPr>
            <a:xfrm>
              <a:off x="168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8" name="Google Shape;12658;p33"/>
            <p:cNvSpPr/>
            <p:nvPr/>
          </p:nvSpPr>
          <p:spPr>
            <a:xfrm>
              <a:off x="136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9" name="Google Shape;12659;p33"/>
            <p:cNvSpPr/>
            <p:nvPr/>
          </p:nvSpPr>
          <p:spPr>
            <a:xfrm>
              <a:off x="232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0" name="Google Shape;12660;p33"/>
            <p:cNvSpPr/>
            <p:nvPr/>
          </p:nvSpPr>
          <p:spPr>
            <a:xfrm>
              <a:off x="328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1" name="Google Shape;12661;p33"/>
            <p:cNvSpPr/>
            <p:nvPr/>
          </p:nvSpPr>
          <p:spPr>
            <a:xfrm>
              <a:off x="2967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2" name="Google Shape;12662;p33"/>
            <p:cNvSpPr/>
            <p:nvPr/>
          </p:nvSpPr>
          <p:spPr>
            <a:xfrm>
              <a:off x="2646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3" name="Google Shape;12663;p33"/>
            <p:cNvSpPr/>
            <p:nvPr/>
          </p:nvSpPr>
          <p:spPr>
            <a:xfrm>
              <a:off x="360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4" name="Google Shape;12664;p33"/>
            <p:cNvSpPr/>
            <p:nvPr/>
          </p:nvSpPr>
          <p:spPr>
            <a:xfrm>
              <a:off x="457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5" name="Google Shape;12665;p33"/>
            <p:cNvSpPr/>
            <p:nvPr/>
          </p:nvSpPr>
          <p:spPr>
            <a:xfrm>
              <a:off x="425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6" name="Google Shape;12666;p33"/>
            <p:cNvSpPr/>
            <p:nvPr/>
          </p:nvSpPr>
          <p:spPr>
            <a:xfrm>
              <a:off x="3930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7" name="Google Shape;12667;p33"/>
            <p:cNvSpPr/>
            <p:nvPr/>
          </p:nvSpPr>
          <p:spPr>
            <a:xfrm>
              <a:off x="489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8" name="Google Shape;12668;p33"/>
            <p:cNvSpPr/>
            <p:nvPr/>
          </p:nvSpPr>
          <p:spPr>
            <a:xfrm>
              <a:off x="5856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9" name="Google Shape;12669;p33"/>
            <p:cNvSpPr/>
            <p:nvPr/>
          </p:nvSpPr>
          <p:spPr>
            <a:xfrm>
              <a:off x="553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0" name="Google Shape;12670;p33"/>
            <p:cNvSpPr/>
            <p:nvPr/>
          </p:nvSpPr>
          <p:spPr>
            <a:xfrm>
              <a:off x="521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1" name="Google Shape;12671;p33"/>
            <p:cNvSpPr/>
            <p:nvPr/>
          </p:nvSpPr>
          <p:spPr>
            <a:xfrm>
              <a:off x="6177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2" name="Google Shape;12672;p33"/>
            <p:cNvSpPr/>
            <p:nvPr/>
          </p:nvSpPr>
          <p:spPr>
            <a:xfrm>
              <a:off x="7140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3" name="Google Shape;12673;p33"/>
            <p:cNvSpPr/>
            <p:nvPr/>
          </p:nvSpPr>
          <p:spPr>
            <a:xfrm>
              <a:off x="681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4" name="Google Shape;12674;p33"/>
            <p:cNvSpPr/>
            <p:nvPr/>
          </p:nvSpPr>
          <p:spPr>
            <a:xfrm>
              <a:off x="649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5" name="Google Shape;12675;p33"/>
            <p:cNvSpPr/>
            <p:nvPr/>
          </p:nvSpPr>
          <p:spPr>
            <a:xfrm>
              <a:off x="746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6" name="Google Shape;12676;p33"/>
            <p:cNvSpPr/>
            <p:nvPr/>
          </p:nvSpPr>
          <p:spPr>
            <a:xfrm>
              <a:off x="810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7" name="Google Shape;12677;p33"/>
            <p:cNvSpPr/>
            <p:nvPr/>
          </p:nvSpPr>
          <p:spPr>
            <a:xfrm>
              <a:off x="778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8" name="Google Shape;12678;p33"/>
            <p:cNvSpPr/>
            <p:nvPr/>
          </p:nvSpPr>
          <p:spPr>
            <a:xfrm>
              <a:off x="842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9" name="Google Shape;12679;p33"/>
            <p:cNvSpPr/>
            <p:nvPr/>
          </p:nvSpPr>
          <p:spPr>
            <a:xfrm>
              <a:off x="874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0" name="Google Shape;12680;p33"/>
            <p:cNvSpPr/>
            <p:nvPr/>
          </p:nvSpPr>
          <p:spPr>
            <a:xfrm>
              <a:off x="39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1" name="Google Shape;12681;p33"/>
            <p:cNvSpPr/>
            <p:nvPr/>
          </p:nvSpPr>
          <p:spPr>
            <a:xfrm>
              <a:off x="7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2" name="Google Shape;12682;p33"/>
            <p:cNvSpPr/>
            <p:nvPr/>
          </p:nvSpPr>
          <p:spPr>
            <a:xfrm>
              <a:off x="104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3" name="Google Shape;12683;p33"/>
            <p:cNvSpPr/>
            <p:nvPr/>
          </p:nvSpPr>
          <p:spPr>
            <a:xfrm>
              <a:off x="200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4" name="Google Shape;12684;p33"/>
            <p:cNvSpPr/>
            <p:nvPr/>
          </p:nvSpPr>
          <p:spPr>
            <a:xfrm>
              <a:off x="168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5" name="Google Shape;12685;p33"/>
            <p:cNvSpPr/>
            <p:nvPr/>
          </p:nvSpPr>
          <p:spPr>
            <a:xfrm>
              <a:off x="136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6" name="Google Shape;12686;p33"/>
            <p:cNvSpPr/>
            <p:nvPr/>
          </p:nvSpPr>
          <p:spPr>
            <a:xfrm>
              <a:off x="232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7" name="Google Shape;12687;p33"/>
            <p:cNvSpPr/>
            <p:nvPr/>
          </p:nvSpPr>
          <p:spPr>
            <a:xfrm>
              <a:off x="328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8" name="Google Shape;12688;p33"/>
            <p:cNvSpPr/>
            <p:nvPr/>
          </p:nvSpPr>
          <p:spPr>
            <a:xfrm>
              <a:off x="2967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9" name="Google Shape;12689;p33"/>
            <p:cNvSpPr/>
            <p:nvPr/>
          </p:nvSpPr>
          <p:spPr>
            <a:xfrm>
              <a:off x="2646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0" name="Google Shape;12690;p33"/>
            <p:cNvSpPr/>
            <p:nvPr/>
          </p:nvSpPr>
          <p:spPr>
            <a:xfrm>
              <a:off x="360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1" name="Google Shape;12691;p33"/>
            <p:cNvSpPr/>
            <p:nvPr/>
          </p:nvSpPr>
          <p:spPr>
            <a:xfrm>
              <a:off x="457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2" name="Google Shape;12692;p33"/>
            <p:cNvSpPr/>
            <p:nvPr/>
          </p:nvSpPr>
          <p:spPr>
            <a:xfrm>
              <a:off x="425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3" name="Google Shape;12693;p33"/>
            <p:cNvSpPr/>
            <p:nvPr/>
          </p:nvSpPr>
          <p:spPr>
            <a:xfrm>
              <a:off x="3930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4" name="Google Shape;12694;p33"/>
            <p:cNvSpPr/>
            <p:nvPr/>
          </p:nvSpPr>
          <p:spPr>
            <a:xfrm>
              <a:off x="489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5" name="Google Shape;12695;p33"/>
            <p:cNvSpPr/>
            <p:nvPr/>
          </p:nvSpPr>
          <p:spPr>
            <a:xfrm>
              <a:off x="5856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6" name="Google Shape;12696;p33"/>
            <p:cNvSpPr/>
            <p:nvPr/>
          </p:nvSpPr>
          <p:spPr>
            <a:xfrm>
              <a:off x="553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7" name="Google Shape;12697;p33"/>
            <p:cNvSpPr/>
            <p:nvPr/>
          </p:nvSpPr>
          <p:spPr>
            <a:xfrm>
              <a:off x="521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8" name="Google Shape;12698;p33"/>
            <p:cNvSpPr/>
            <p:nvPr/>
          </p:nvSpPr>
          <p:spPr>
            <a:xfrm>
              <a:off x="6177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9" name="Google Shape;12699;p33"/>
            <p:cNvSpPr/>
            <p:nvPr/>
          </p:nvSpPr>
          <p:spPr>
            <a:xfrm>
              <a:off x="7140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0" name="Google Shape;12700;p33"/>
            <p:cNvSpPr/>
            <p:nvPr/>
          </p:nvSpPr>
          <p:spPr>
            <a:xfrm>
              <a:off x="681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1" name="Google Shape;12701;p33"/>
            <p:cNvSpPr/>
            <p:nvPr/>
          </p:nvSpPr>
          <p:spPr>
            <a:xfrm>
              <a:off x="649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2" name="Google Shape;12702;p33"/>
            <p:cNvSpPr/>
            <p:nvPr/>
          </p:nvSpPr>
          <p:spPr>
            <a:xfrm>
              <a:off x="746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3" name="Google Shape;12703;p33"/>
            <p:cNvSpPr/>
            <p:nvPr/>
          </p:nvSpPr>
          <p:spPr>
            <a:xfrm>
              <a:off x="810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4" name="Google Shape;12704;p33"/>
            <p:cNvSpPr/>
            <p:nvPr/>
          </p:nvSpPr>
          <p:spPr>
            <a:xfrm>
              <a:off x="778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5" name="Google Shape;12705;p33"/>
            <p:cNvSpPr/>
            <p:nvPr/>
          </p:nvSpPr>
          <p:spPr>
            <a:xfrm>
              <a:off x="842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6" name="Google Shape;12706;p33"/>
            <p:cNvSpPr/>
            <p:nvPr/>
          </p:nvSpPr>
          <p:spPr>
            <a:xfrm>
              <a:off x="874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7" name="Google Shape;12707;p33"/>
            <p:cNvSpPr/>
            <p:nvPr/>
          </p:nvSpPr>
          <p:spPr>
            <a:xfrm>
              <a:off x="39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8" name="Google Shape;12708;p33"/>
            <p:cNvSpPr/>
            <p:nvPr/>
          </p:nvSpPr>
          <p:spPr>
            <a:xfrm>
              <a:off x="7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9" name="Google Shape;12709;p33"/>
            <p:cNvSpPr/>
            <p:nvPr/>
          </p:nvSpPr>
          <p:spPr>
            <a:xfrm>
              <a:off x="104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0" name="Google Shape;12710;p33"/>
            <p:cNvSpPr/>
            <p:nvPr/>
          </p:nvSpPr>
          <p:spPr>
            <a:xfrm>
              <a:off x="200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1" name="Google Shape;12711;p33"/>
            <p:cNvSpPr/>
            <p:nvPr/>
          </p:nvSpPr>
          <p:spPr>
            <a:xfrm>
              <a:off x="168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2" name="Google Shape;12712;p33"/>
            <p:cNvSpPr/>
            <p:nvPr/>
          </p:nvSpPr>
          <p:spPr>
            <a:xfrm>
              <a:off x="136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3" name="Google Shape;12713;p33"/>
            <p:cNvSpPr/>
            <p:nvPr/>
          </p:nvSpPr>
          <p:spPr>
            <a:xfrm>
              <a:off x="232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4" name="Google Shape;12714;p33"/>
            <p:cNvSpPr/>
            <p:nvPr/>
          </p:nvSpPr>
          <p:spPr>
            <a:xfrm>
              <a:off x="328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5" name="Google Shape;12715;p33"/>
            <p:cNvSpPr/>
            <p:nvPr/>
          </p:nvSpPr>
          <p:spPr>
            <a:xfrm>
              <a:off x="2967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6" name="Google Shape;12716;p33"/>
            <p:cNvSpPr/>
            <p:nvPr/>
          </p:nvSpPr>
          <p:spPr>
            <a:xfrm>
              <a:off x="2646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7" name="Google Shape;12717;p33"/>
            <p:cNvSpPr/>
            <p:nvPr/>
          </p:nvSpPr>
          <p:spPr>
            <a:xfrm>
              <a:off x="360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8" name="Google Shape;12718;p33"/>
            <p:cNvSpPr/>
            <p:nvPr/>
          </p:nvSpPr>
          <p:spPr>
            <a:xfrm>
              <a:off x="457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9" name="Google Shape;12719;p33"/>
            <p:cNvSpPr/>
            <p:nvPr/>
          </p:nvSpPr>
          <p:spPr>
            <a:xfrm>
              <a:off x="425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0" name="Google Shape;12720;p33"/>
            <p:cNvSpPr/>
            <p:nvPr/>
          </p:nvSpPr>
          <p:spPr>
            <a:xfrm>
              <a:off x="3930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1" name="Google Shape;12721;p33"/>
            <p:cNvSpPr/>
            <p:nvPr/>
          </p:nvSpPr>
          <p:spPr>
            <a:xfrm>
              <a:off x="489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2" name="Google Shape;12722;p33"/>
            <p:cNvSpPr/>
            <p:nvPr/>
          </p:nvSpPr>
          <p:spPr>
            <a:xfrm>
              <a:off x="5856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3" name="Google Shape;12723;p33"/>
            <p:cNvSpPr/>
            <p:nvPr/>
          </p:nvSpPr>
          <p:spPr>
            <a:xfrm>
              <a:off x="553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4" name="Google Shape;12724;p33"/>
            <p:cNvSpPr/>
            <p:nvPr/>
          </p:nvSpPr>
          <p:spPr>
            <a:xfrm>
              <a:off x="521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5" name="Google Shape;12725;p33"/>
            <p:cNvSpPr/>
            <p:nvPr/>
          </p:nvSpPr>
          <p:spPr>
            <a:xfrm>
              <a:off x="6177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6" name="Google Shape;12726;p33"/>
            <p:cNvSpPr/>
            <p:nvPr/>
          </p:nvSpPr>
          <p:spPr>
            <a:xfrm>
              <a:off x="7140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7" name="Google Shape;12727;p33"/>
            <p:cNvSpPr/>
            <p:nvPr/>
          </p:nvSpPr>
          <p:spPr>
            <a:xfrm>
              <a:off x="681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8" name="Google Shape;12728;p33"/>
            <p:cNvSpPr/>
            <p:nvPr/>
          </p:nvSpPr>
          <p:spPr>
            <a:xfrm>
              <a:off x="649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9" name="Google Shape;12729;p33"/>
            <p:cNvSpPr/>
            <p:nvPr/>
          </p:nvSpPr>
          <p:spPr>
            <a:xfrm>
              <a:off x="746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0" name="Google Shape;12730;p33"/>
            <p:cNvSpPr/>
            <p:nvPr/>
          </p:nvSpPr>
          <p:spPr>
            <a:xfrm>
              <a:off x="810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1" name="Google Shape;12731;p33"/>
            <p:cNvSpPr/>
            <p:nvPr/>
          </p:nvSpPr>
          <p:spPr>
            <a:xfrm>
              <a:off x="778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2" name="Google Shape;12732;p33"/>
            <p:cNvSpPr/>
            <p:nvPr/>
          </p:nvSpPr>
          <p:spPr>
            <a:xfrm>
              <a:off x="842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3" name="Google Shape;12733;p33"/>
            <p:cNvSpPr/>
            <p:nvPr/>
          </p:nvSpPr>
          <p:spPr>
            <a:xfrm>
              <a:off x="874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4" name="Google Shape;12734;p33"/>
            <p:cNvSpPr/>
            <p:nvPr/>
          </p:nvSpPr>
          <p:spPr>
            <a:xfrm>
              <a:off x="39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5" name="Google Shape;12735;p33"/>
            <p:cNvSpPr/>
            <p:nvPr/>
          </p:nvSpPr>
          <p:spPr>
            <a:xfrm>
              <a:off x="7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6" name="Google Shape;12736;p33"/>
            <p:cNvSpPr/>
            <p:nvPr/>
          </p:nvSpPr>
          <p:spPr>
            <a:xfrm>
              <a:off x="104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7" name="Google Shape;12737;p33"/>
            <p:cNvSpPr/>
            <p:nvPr/>
          </p:nvSpPr>
          <p:spPr>
            <a:xfrm>
              <a:off x="200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8" name="Google Shape;12738;p33"/>
            <p:cNvSpPr/>
            <p:nvPr/>
          </p:nvSpPr>
          <p:spPr>
            <a:xfrm>
              <a:off x="168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9" name="Google Shape;12739;p33"/>
            <p:cNvSpPr/>
            <p:nvPr/>
          </p:nvSpPr>
          <p:spPr>
            <a:xfrm>
              <a:off x="136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0" name="Google Shape;12740;p33"/>
            <p:cNvSpPr/>
            <p:nvPr/>
          </p:nvSpPr>
          <p:spPr>
            <a:xfrm>
              <a:off x="232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1" name="Google Shape;12741;p33"/>
            <p:cNvSpPr/>
            <p:nvPr/>
          </p:nvSpPr>
          <p:spPr>
            <a:xfrm>
              <a:off x="328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2" name="Google Shape;12742;p33"/>
            <p:cNvSpPr/>
            <p:nvPr/>
          </p:nvSpPr>
          <p:spPr>
            <a:xfrm>
              <a:off x="2967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3" name="Google Shape;12743;p33"/>
            <p:cNvSpPr/>
            <p:nvPr/>
          </p:nvSpPr>
          <p:spPr>
            <a:xfrm>
              <a:off x="2646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4" name="Google Shape;12744;p33"/>
            <p:cNvSpPr/>
            <p:nvPr/>
          </p:nvSpPr>
          <p:spPr>
            <a:xfrm>
              <a:off x="360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5" name="Google Shape;12745;p33"/>
            <p:cNvSpPr/>
            <p:nvPr/>
          </p:nvSpPr>
          <p:spPr>
            <a:xfrm>
              <a:off x="457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6" name="Google Shape;12746;p33"/>
            <p:cNvSpPr/>
            <p:nvPr/>
          </p:nvSpPr>
          <p:spPr>
            <a:xfrm>
              <a:off x="425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7" name="Google Shape;12747;p33"/>
            <p:cNvSpPr/>
            <p:nvPr/>
          </p:nvSpPr>
          <p:spPr>
            <a:xfrm>
              <a:off x="3930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8" name="Google Shape;12748;p33"/>
            <p:cNvSpPr/>
            <p:nvPr/>
          </p:nvSpPr>
          <p:spPr>
            <a:xfrm>
              <a:off x="489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9" name="Google Shape;12749;p33"/>
            <p:cNvSpPr/>
            <p:nvPr/>
          </p:nvSpPr>
          <p:spPr>
            <a:xfrm>
              <a:off x="5856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0" name="Google Shape;12750;p33"/>
            <p:cNvSpPr/>
            <p:nvPr/>
          </p:nvSpPr>
          <p:spPr>
            <a:xfrm>
              <a:off x="553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1" name="Google Shape;12751;p33"/>
            <p:cNvSpPr/>
            <p:nvPr/>
          </p:nvSpPr>
          <p:spPr>
            <a:xfrm>
              <a:off x="521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2" name="Google Shape;12752;p33"/>
            <p:cNvSpPr/>
            <p:nvPr/>
          </p:nvSpPr>
          <p:spPr>
            <a:xfrm>
              <a:off x="6177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3" name="Google Shape;12753;p33"/>
            <p:cNvSpPr/>
            <p:nvPr/>
          </p:nvSpPr>
          <p:spPr>
            <a:xfrm>
              <a:off x="7140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4" name="Google Shape;12754;p33"/>
            <p:cNvSpPr/>
            <p:nvPr/>
          </p:nvSpPr>
          <p:spPr>
            <a:xfrm>
              <a:off x="681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5" name="Google Shape;12755;p33"/>
            <p:cNvSpPr/>
            <p:nvPr/>
          </p:nvSpPr>
          <p:spPr>
            <a:xfrm>
              <a:off x="649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6" name="Google Shape;12756;p33"/>
            <p:cNvSpPr/>
            <p:nvPr/>
          </p:nvSpPr>
          <p:spPr>
            <a:xfrm>
              <a:off x="746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7" name="Google Shape;12757;p33"/>
            <p:cNvSpPr/>
            <p:nvPr/>
          </p:nvSpPr>
          <p:spPr>
            <a:xfrm>
              <a:off x="810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8" name="Google Shape;12758;p33"/>
            <p:cNvSpPr/>
            <p:nvPr/>
          </p:nvSpPr>
          <p:spPr>
            <a:xfrm>
              <a:off x="778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9" name="Google Shape;12759;p33"/>
            <p:cNvSpPr/>
            <p:nvPr/>
          </p:nvSpPr>
          <p:spPr>
            <a:xfrm>
              <a:off x="842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0" name="Google Shape;12760;p33"/>
            <p:cNvSpPr/>
            <p:nvPr/>
          </p:nvSpPr>
          <p:spPr>
            <a:xfrm>
              <a:off x="874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1" name="Google Shape;12761;p33"/>
            <p:cNvSpPr/>
            <p:nvPr/>
          </p:nvSpPr>
          <p:spPr>
            <a:xfrm>
              <a:off x="39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2" name="Google Shape;12762;p33"/>
            <p:cNvSpPr/>
            <p:nvPr/>
          </p:nvSpPr>
          <p:spPr>
            <a:xfrm>
              <a:off x="7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3" name="Google Shape;12763;p33"/>
            <p:cNvSpPr/>
            <p:nvPr/>
          </p:nvSpPr>
          <p:spPr>
            <a:xfrm>
              <a:off x="104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4" name="Google Shape;12764;p33"/>
            <p:cNvSpPr/>
            <p:nvPr/>
          </p:nvSpPr>
          <p:spPr>
            <a:xfrm>
              <a:off x="200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5" name="Google Shape;12765;p33"/>
            <p:cNvSpPr/>
            <p:nvPr/>
          </p:nvSpPr>
          <p:spPr>
            <a:xfrm>
              <a:off x="168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6" name="Google Shape;12766;p33"/>
            <p:cNvSpPr/>
            <p:nvPr/>
          </p:nvSpPr>
          <p:spPr>
            <a:xfrm>
              <a:off x="136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7" name="Google Shape;12767;p33"/>
            <p:cNvSpPr/>
            <p:nvPr/>
          </p:nvSpPr>
          <p:spPr>
            <a:xfrm>
              <a:off x="232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8" name="Google Shape;12768;p33"/>
            <p:cNvSpPr/>
            <p:nvPr/>
          </p:nvSpPr>
          <p:spPr>
            <a:xfrm>
              <a:off x="328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9" name="Google Shape;12769;p33"/>
            <p:cNvSpPr/>
            <p:nvPr/>
          </p:nvSpPr>
          <p:spPr>
            <a:xfrm>
              <a:off x="2967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0" name="Google Shape;12770;p33"/>
            <p:cNvSpPr/>
            <p:nvPr/>
          </p:nvSpPr>
          <p:spPr>
            <a:xfrm>
              <a:off x="2646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1" name="Google Shape;12771;p33"/>
            <p:cNvSpPr/>
            <p:nvPr/>
          </p:nvSpPr>
          <p:spPr>
            <a:xfrm>
              <a:off x="360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2" name="Google Shape;12772;p33"/>
            <p:cNvSpPr/>
            <p:nvPr/>
          </p:nvSpPr>
          <p:spPr>
            <a:xfrm>
              <a:off x="457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3" name="Google Shape;12773;p33"/>
            <p:cNvSpPr/>
            <p:nvPr/>
          </p:nvSpPr>
          <p:spPr>
            <a:xfrm>
              <a:off x="425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4" name="Google Shape;12774;p33"/>
            <p:cNvSpPr/>
            <p:nvPr/>
          </p:nvSpPr>
          <p:spPr>
            <a:xfrm>
              <a:off x="3930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5" name="Google Shape;12775;p33"/>
            <p:cNvSpPr/>
            <p:nvPr/>
          </p:nvSpPr>
          <p:spPr>
            <a:xfrm>
              <a:off x="489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6" name="Google Shape;12776;p33"/>
            <p:cNvSpPr/>
            <p:nvPr/>
          </p:nvSpPr>
          <p:spPr>
            <a:xfrm>
              <a:off x="5856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7" name="Google Shape;12777;p33"/>
            <p:cNvSpPr/>
            <p:nvPr/>
          </p:nvSpPr>
          <p:spPr>
            <a:xfrm>
              <a:off x="553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8" name="Google Shape;12778;p33"/>
            <p:cNvSpPr/>
            <p:nvPr/>
          </p:nvSpPr>
          <p:spPr>
            <a:xfrm>
              <a:off x="521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9" name="Google Shape;12779;p33"/>
            <p:cNvSpPr/>
            <p:nvPr/>
          </p:nvSpPr>
          <p:spPr>
            <a:xfrm>
              <a:off x="6177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0" name="Google Shape;12780;p33"/>
            <p:cNvSpPr/>
            <p:nvPr/>
          </p:nvSpPr>
          <p:spPr>
            <a:xfrm>
              <a:off x="7140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1" name="Google Shape;12781;p33"/>
            <p:cNvSpPr/>
            <p:nvPr/>
          </p:nvSpPr>
          <p:spPr>
            <a:xfrm>
              <a:off x="681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2" name="Google Shape;12782;p33"/>
            <p:cNvSpPr/>
            <p:nvPr/>
          </p:nvSpPr>
          <p:spPr>
            <a:xfrm>
              <a:off x="649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3" name="Google Shape;12783;p33"/>
            <p:cNvSpPr/>
            <p:nvPr/>
          </p:nvSpPr>
          <p:spPr>
            <a:xfrm>
              <a:off x="746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4" name="Google Shape;12784;p33"/>
            <p:cNvSpPr/>
            <p:nvPr/>
          </p:nvSpPr>
          <p:spPr>
            <a:xfrm>
              <a:off x="810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5" name="Google Shape;12785;p33"/>
            <p:cNvSpPr/>
            <p:nvPr/>
          </p:nvSpPr>
          <p:spPr>
            <a:xfrm>
              <a:off x="778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6" name="Google Shape;12786;p33"/>
            <p:cNvSpPr/>
            <p:nvPr/>
          </p:nvSpPr>
          <p:spPr>
            <a:xfrm>
              <a:off x="842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7" name="Google Shape;12787;p33"/>
            <p:cNvSpPr/>
            <p:nvPr/>
          </p:nvSpPr>
          <p:spPr>
            <a:xfrm>
              <a:off x="874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8" name="Google Shape;12788;p33"/>
            <p:cNvSpPr/>
            <p:nvPr/>
          </p:nvSpPr>
          <p:spPr>
            <a:xfrm>
              <a:off x="39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9" name="Google Shape;12789;p33"/>
            <p:cNvSpPr/>
            <p:nvPr/>
          </p:nvSpPr>
          <p:spPr>
            <a:xfrm>
              <a:off x="7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0" name="Google Shape;12790;p33"/>
            <p:cNvSpPr/>
            <p:nvPr/>
          </p:nvSpPr>
          <p:spPr>
            <a:xfrm>
              <a:off x="104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1" name="Google Shape;12791;p33"/>
            <p:cNvSpPr/>
            <p:nvPr/>
          </p:nvSpPr>
          <p:spPr>
            <a:xfrm>
              <a:off x="200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2" name="Google Shape;12792;p33"/>
            <p:cNvSpPr/>
            <p:nvPr/>
          </p:nvSpPr>
          <p:spPr>
            <a:xfrm>
              <a:off x="168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3" name="Google Shape;12793;p33"/>
            <p:cNvSpPr/>
            <p:nvPr/>
          </p:nvSpPr>
          <p:spPr>
            <a:xfrm>
              <a:off x="136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4" name="Google Shape;12794;p33"/>
            <p:cNvSpPr/>
            <p:nvPr/>
          </p:nvSpPr>
          <p:spPr>
            <a:xfrm>
              <a:off x="232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5" name="Google Shape;12795;p33"/>
            <p:cNvSpPr/>
            <p:nvPr/>
          </p:nvSpPr>
          <p:spPr>
            <a:xfrm>
              <a:off x="328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6" name="Google Shape;12796;p33"/>
            <p:cNvSpPr/>
            <p:nvPr/>
          </p:nvSpPr>
          <p:spPr>
            <a:xfrm>
              <a:off x="2967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7" name="Google Shape;12797;p33"/>
            <p:cNvSpPr/>
            <p:nvPr/>
          </p:nvSpPr>
          <p:spPr>
            <a:xfrm>
              <a:off x="2646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8" name="Google Shape;12798;p33"/>
            <p:cNvSpPr/>
            <p:nvPr/>
          </p:nvSpPr>
          <p:spPr>
            <a:xfrm>
              <a:off x="360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9" name="Google Shape;12799;p33"/>
            <p:cNvSpPr/>
            <p:nvPr/>
          </p:nvSpPr>
          <p:spPr>
            <a:xfrm>
              <a:off x="457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0" name="Google Shape;12800;p33"/>
            <p:cNvSpPr/>
            <p:nvPr/>
          </p:nvSpPr>
          <p:spPr>
            <a:xfrm>
              <a:off x="425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1" name="Google Shape;12801;p33"/>
            <p:cNvSpPr/>
            <p:nvPr/>
          </p:nvSpPr>
          <p:spPr>
            <a:xfrm>
              <a:off x="3930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2" name="Google Shape;12802;p33"/>
            <p:cNvSpPr/>
            <p:nvPr/>
          </p:nvSpPr>
          <p:spPr>
            <a:xfrm>
              <a:off x="489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3" name="Google Shape;12803;p33"/>
            <p:cNvSpPr/>
            <p:nvPr/>
          </p:nvSpPr>
          <p:spPr>
            <a:xfrm>
              <a:off x="5856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4" name="Google Shape;12804;p33"/>
            <p:cNvSpPr/>
            <p:nvPr/>
          </p:nvSpPr>
          <p:spPr>
            <a:xfrm>
              <a:off x="553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5" name="Google Shape;12805;p33"/>
            <p:cNvSpPr/>
            <p:nvPr/>
          </p:nvSpPr>
          <p:spPr>
            <a:xfrm>
              <a:off x="521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6" name="Google Shape;12806;p33"/>
            <p:cNvSpPr/>
            <p:nvPr/>
          </p:nvSpPr>
          <p:spPr>
            <a:xfrm>
              <a:off x="6177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7" name="Google Shape;12807;p33"/>
            <p:cNvSpPr/>
            <p:nvPr/>
          </p:nvSpPr>
          <p:spPr>
            <a:xfrm>
              <a:off x="7140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8" name="Google Shape;12808;p33"/>
            <p:cNvSpPr/>
            <p:nvPr/>
          </p:nvSpPr>
          <p:spPr>
            <a:xfrm>
              <a:off x="681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9" name="Google Shape;12809;p33"/>
            <p:cNvSpPr/>
            <p:nvPr/>
          </p:nvSpPr>
          <p:spPr>
            <a:xfrm>
              <a:off x="649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0" name="Google Shape;12810;p33"/>
            <p:cNvSpPr/>
            <p:nvPr/>
          </p:nvSpPr>
          <p:spPr>
            <a:xfrm>
              <a:off x="746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1" name="Google Shape;12811;p33"/>
            <p:cNvSpPr/>
            <p:nvPr/>
          </p:nvSpPr>
          <p:spPr>
            <a:xfrm>
              <a:off x="810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2" name="Google Shape;12812;p33"/>
            <p:cNvSpPr/>
            <p:nvPr/>
          </p:nvSpPr>
          <p:spPr>
            <a:xfrm>
              <a:off x="778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3" name="Google Shape;12813;p33"/>
            <p:cNvSpPr/>
            <p:nvPr/>
          </p:nvSpPr>
          <p:spPr>
            <a:xfrm>
              <a:off x="842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4" name="Google Shape;12814;p33"/>
            <p:cNvSpPr/>
            <p:nvPr/>
          </p:nvSpPr>
          <p:spPr>
            <a:xfrm>
              <a:off x="874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5" name="Google Shape;12815;p33"/>
            <p:cNvSpPr/>
            <p:nvPr/>
          </p:nvSpPr>
          <p:spPr>
            <a:xfrm>
              <a:off x="39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6" name="Google Shape;12816;p33"/>
            <p:cNvSpPr/>
            <p:nvPr/>
          </p:nvSpPr>
          <p:spPr>
            <a:xfrm>
              <a:off x="7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7" name="Google Shape;12817;p33"/>
            <p:cNvSpPr/>
            <p:nvPr/>
          </p:nvSpPr>
          <p:spPr>
            <a:xfrm>
              <a:off x="104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8" name="Google Shape;12818;p33"/>
            <p:cNvSpPr/>
            <p:nvPr/>
          </p:nvSpPr>
          <p:spPr>
            <a:xfrm>
              <a:off x="200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9" name="Google Shape;12819;p33"/>
            <p:cNvSpPr/>
            <p:nvPr/>
          </p:nvSpPr>
          <p:spPr>
            <a:xfrm>
              <a:off x="168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0" name="Google Shape;12820;p33"/>
            <p:cNvSpPr/>
            <p:nvPr/>
          </p:nvSpPr>
          <p:spPr>
            <a:xfrm>
              <a:off x="136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1" name="Google Shape;12821;p33"/>
            <p:cNvSpPr/>
            <p:nvPr/>
          </p:nvSpPr>
          <p:spPr>
            <a:xfrm>
              <a:off x="232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2" name="Google Shape;12822;p33"/>
            <p:cNvSpPr/>
            <p:nvPr/>
          </p:nvSpPr>
          <p:spPr>
            <a:xfrm>
              <a:off x="328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3" name="Google Shape;12823;p33"/>
            <p:cNvSpPr/>
            <p:nvPr/>
          </p:nvSpPr>
          <p:spPr>
            <a:xfrm>
              <a:off x="2967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4" name="Google Shape;12824;p33"/>
            <p:cNvSpPr/>
            <p:nvPr/>
          </p:nvSpPr>
          <p:spPr>
            <a:xfrm>
              <a:off x="2646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5" name="Google Shape;12825;p33"/>
            <p:cNvSpPr/>
            <p:nvPr/>
          </p:nvSpPr>
          <p:spPr>
            <a:xfrm>
              <a:off x="360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6" name="Google Shape;12826;p33"/>
            <p:cNvSpPr/>
            <p:nvPr/>
          </p:nvSpPr>
          <p:spPr>
            <a:xfrm>
              <a:off x="457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7" name="Google Shape;12827;p33"/>
            <p:cNvSpPr/>
            <p:nvPr/>
          </p:nvSpPr>
          <p:spPr>
            <a:xfrm>
              <a:off x="425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8" name="Google Shape;12828;p33"/>
            <p:cNvSpPr/>
            <p:nvPr/>
          </p:nvSpPr>
          <p:spPr>
            <a:xfrm>
              <a:off x="3930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9" name="Google Shape;12829;p33"/>
            <p:cNvSpPr/>
            <p:nvPr/>
          </p:nvSpPr>
          <p:spPr>
            <a:xfrm>
              <a:off x="489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0" name="Google Shape;12830;p33"/>
            <p:cNvSpPr/>
            <p:nvPr/>
          </p:nvSpPr>
          <p:spPr>
            <a:xfrm>
              <a:off x="5856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1" name="Google Shape;12831;p33"/>
            <p:cNvSpPr/>
            <p:nvPr/>
          </p:nvSpPr>
          <p:spPr>
            <a:xfrm>
              <a:off x="553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2" name="Google Shape;12832;p33"/>
            <p:cNvSpPr/>
            <p:nvPr/>
          </p:nvSpPr>
          <p:spPr>
            <a:xfrm>
              <a:off x="521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3" name="Google Shape;12833;p33"/>
            <p:cNvSpPr/>
            <p:nvPr/>
          </p:nvSpPr>
          <p:spPr>
            <a:xfrm>
              <a:off x="6177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4" name="Google Shape;12834;p33"/>
            <p:cNvSpPr/>
            <p:nvPr/>
          </p:nvSpPr>
          <p:spPr>
            <a:xfrm>
              <a:off x="7140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5" name="Google Shape;12835;p33"/>
            <p:cNvSpPr/>
            <p:nvPr/>
          </p:nvSpPr>
          <p:spPr>
            <a:xfrm>
              <a:off x="681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6" name="Google Shape;12836;p33"/>
            <p:cNvSpPr/>
            <p:nvPr/>
          </p:nvSpPr>
          <p:spPr>
            <a:xfrm>
              <a:off x="649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7" name="Google Shape;12837;p33"/>
            <p:cNvSpPr/>
            <p:nvPr/>
          </p:nvSpPr>
          <p:spPr>
            <a:xfrm>
              <a:off x="746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8" name="Google Shape;12838;p33"/>
            <p:cNvSpPr/>
            <p:nvPr/>
          </p:nvSpPr>
          <p:spPr>
            <a:xfrm>
              <a:off x="810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9" name="Google Shape;12839;p33"/>
            <p:cNvSpPr/>
            <p:nvPr/>
          </p:nvSpPr>
          <p:spPr>
            <a:xfrm>
              <a:off x="778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0" name="Google Shape;12840;p33"/>
            <p:cNvSpPr/>
            <p:nvPr/>
          </p:nvSpPr>
          <p:spPr>
            <a:xfrm>
              <a:off x="842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1" name="Google Shape;12841;p33"/>
            <p:cNvSpPr/>
            <p:nvPr/>
          </p:nvSpPr>
          <p:spPr>
            <a:xfrm>
              <a:off x="874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2" name="Google Shape;12842;p33"/>
            <p:cNvSpPr/>
            <p:nvPr/>
          </p:nvSpPr>
          <p:spPr>
            <a:xfrm>
              <a:off x="39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3" name="Google Shape;12843;p33"/>
            <p:cNvSpPr/>
            <p:nvPr/>
          </p:nvSpPr>
          <p:spPr>
            <a:xfrm>
              <a:off x="7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4" name="Google Shape;12844;p33"/>
            <p:cNvSpPr/>
            <p:nvPr/>
          </p:nvSpPr>
          <p:spPr>
            <a:xfrm>
              <a:off x="104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5" name="Google Shape;12845;p33"/>
            <p:cNvSpPr/>
            <p:nvPr/>
          </p:nvSpPr>
          <p:spPr>
            <a:xfrm>
              <a:off x="200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6" name="Google Shape;12846;p33"/>
            <p:cNvSpPr/>
            <p:nvPr/>
          </p:nvSpPr>
          <p:spPr>
            <a:xfrm>
              <a:off x="168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7" name="Google Shape;12847;p33"/>
            <p:cNvSpPr/>
            <p:nvPr/>
          </p:nvSpPr>
          <p:spPr>
            <a:xfrm>
              <a:off x="136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8" name="Google Shape;12848;p33"/>
            <p:cNvSpPr/>
            <p:nvPr/>
          </p:nvSpPr>
          <p:spPr>
            <a:xfrm>
              <a:off x="232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9" name="Google Shape;12849;p33"/>
            <p:cNvSpPr/>
            <p:nvPr/>
          </p:nvSpPr>
          <p:spPr>
            <a:xfrm>
              <a:off x="328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0" name="Google Shape;12850;p33"/>
            <p:cNvSpPr/>
            <p:nvPr/>
          </p:nvSpPr>
          <p:spPr>
            <a:xfrm>
              <a:off x="2967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1" name="Google Shape;12851;p33"/>
            <p:cNvSpPr/>
            <p:nvPr/>
          </p:nvSpPr>
          <p:spPr>
            <a:xfrm>
              <a:off x="2646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2" name="Google Shape;12852;p33"/>
            <p:cNvSpPr/>
            <p:nvPr/>
          </p:nvSpPr>
          <p:spPr>
            <a:xfrm>
              <a:off x="360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3" name="Google Shape;12853;p33"/>
            <p:cNvSpPr/>
            <p:nvPr/>
          </p:nvSpPr>
          <p:spPr>
            <a:xfrm>
              <a:off x="457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4" name="Google Shape;12854;p33"/>
            <p:cNvSpPr/>
            <p:nvPr/>
          </p:nvSpPr>
          <p:spPr>
            <a:xfrm>
              <a:off x="425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5" name="Google Shape;12855;p33"/>
            <p:cNvSpPr/>
            <p:nvPr/>
          </p:nvSpPr>
          <p:spPr>
            <a:xfrm>
              <a:off x="3930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6" name="Google Shape;12856;p33"/>
            <p:cNvSpPr/>
            <p:nvPr/>
          </p:nvSpPr>
          <p:spPr>
            <a:xfrm>
              <a:off x="489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7" name="Google Shape;12857;p33"/>
            <p:cNvSpPr/>
            <p:nvPr/>
          </p:nvSpPr>
          <p:spPr>
            <a:xfrm>
              <a:off x="5856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8" name="Google Shape;12858;p33"/>
            <p:cNvSpPr/>
            <p:nvPr/>
          </p:nvSpPr>
          <p:spPr>
            <a:xfrm>
              <a:off x="553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9" name="Google Shape;12859;p33"/>
            <p:cNvSpPr/>
            <p:nvPr/>
          </p:nvSpPr>
          <p:spPr>
            <a:xfrm>
              <a:off x="521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0" name="Google Shape;12860;p33"/>
            <p:cNvSpPr/>
            <p:nvPr/>
          </p:nvSpPr>
          <p:spPr>
            <a:xfrm>
              <a:off x="6177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1" name="Google Shape;12861;p33"/>
            <p:cNvSpPr/>
            <p:nvPr/>
          </p:nvSpPr>
          <p:spPr>
            <a:xfrm>
              <a:off x="7140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2" name="Google Shape;12862;p33"/>
            <p:cNvSpPr/>
            <p:nvPr/>
          </p:nvSpPr>
          <p:spPr>
            <a:xfrm>
              <a:off x="681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3" name="Google Shape;12863;p33"/>
            <p:cNvSpPr/>
            <p:nvPr/>
          </p:nvSpPr>
          <p:spPr>
            <a:xfrm>
              <a:off x="649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4" name="Google Shape;12864;p33"/>
            <p:cNvSpPr/>
            <p:nvPr/>
          </p:nvSpPr>
          <p:spPr>
            <a:xfrm>
              <a:off x="746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5" name="Google Shape;12865;p33"/>
            <p:cNvSpPr/>
            <p:nvPr/>
          </p:nvSpPr>
          <p:spPr>
            <a:xfrm>
              <a:off x="810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6" name="Google Shape;12866;p33"/>
            <p:cNvSpPr/>
            <p:nvPr/>
          </p:nvSpPr>
          <p:spPr>
            <a:xfrm>
              <a:off x="778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7" name="Google Shape;12867;p33"/>
            <p:cNvSpPr/>
            <p:nvPr/>
          </p:nvSpPr>
          <p:spPr>
            <a:xfrm>
              <a:off x="842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8" name="Google Shape;12868;p33"/>
            <p:cNvSpPr/>
            <p:nvPr/>
          </p:nvSpPr>
          <p:spPr>
            <a:xfrm>
              <a:off x="874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9" name="Google Shape;12869;p33"/>
            <p:cNvSpPr/>
            <p:nvPr/>
          </p:nvSpPr>
          <p:spPr>
            <a:xfrm>
              <a:off x="39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0" name="Google Shape;12870;p33"/>
            <p:cNvSpPr/>
            <p:nvPr/>
          </p:nvSpPr>
          <p:spPr>
            <a:xfrm>
              <a:off x="7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1" name="Google Shape;12871;p33"/>
            <p:cNvSpPr/>
            <p:nvPr/>
          </p:nvSpPr>
          <p:spPr>
            <a:xfrm>
              <a:off x="104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2" name="Google Shape;12872;p33"/>
            <p:cNvSpPr/>
            <p:nvPr/>
          </p:nvSpPr>
          <p:spPr>
            <a:xfrm>
              <a:off x="200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3" name="Google Shape;12873;p33"/>
            <p:cNvSpPr/>
            <p:nvPr/>
          </p:nvSpPr>
          <p:spPr>
            <a:xfrm>
              <a:off x="168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4" name="Google Shape;12874;p33"/>
            <p:cNvSpPr/>
            <p:nvPr/>
          </p:nvSpPr>
          <p:spPr>
            <a:xfrm>
              <a:off x="136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5" name="Google Shape;12875;p33"/>
            <p:cNvSpPr/>
            <p:nvPr/>
          </p:nvSpPr>
          <p:spPr>
            <a:xfrm>
              <a:off x="232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6" name="Google Shape;12876;p33"/>
            <p:cNvSpPr/>
            <p:nvPr/>
          </p:nvSpPr>
          <p:spPr>
            <a:xfrm>
              <a:off x="328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7" name="Google Shape;12877;p33"/>
            <p:cNvSpPr/>
            <p:nvPr/>
          </p:nvSpPr>
          <p:spPr>
            <a:xfrm>
              <a:off x="2967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8" name="Google Shape;12878;p33"/>
            <p:cNvSpPr/>
            <p:nvPr/>
          </p:nvSpPr>
          <p:spPr>
            <a:xfrm>
              <a:off x="2646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9" name="Google Shape;12879;p33"/>
            <p:cNvSpPr/>
            <p:nvPr/>
          </p:nvSpPr>
          <p:spPr>
            <a:xfrm>
              <a:off x="360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0" name="Google Shape;12880;p33"/>
            <p:cNvSpPr/>
            <p:nvPr/>
          </p:nvSpPr>
          <p:spPr>
            <a:xfrm>
              <a:off x="457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1" name="Google Shape;12881;p33"/>
            <p:cNvSpPr/>
            <p:nvPr/>
          </p:nvSpPr>
          <p:spPr>
            <a:xfrm>
              <a:off x="425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2" name="Google Shape;12882;p33"/>
            <p:cNvSpPr/>
            <p:nvPr/>
          </p:nvSpPr>
          <p:spPr>
            <a:xfrm>
              <a:off x="3930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3" name="Google Shape;12883;p33"/>
            <p:cNvSpPr/>
            <p:nvPr/>
          </p:nvSpPr>
          <p:spPr>
            <a:xfrm>
              <a:off x="489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4" name="Google Shape;12884;p33"/>
            <p:cNvSpPr/>
            <p:nvPr/>
          </p:nvSpPr>
          <p:spPr>
            <a:xfrm>
              <a:off x="5856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5" name="Google Shape;12885;p33"/>
            <p:cNvSpPr/>
            <p:nvPr/>
          </p:nvSpPr>
          <p:spPr>
            <a:xfrm>
              <a:off x="553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6" name="Google Shape;12886;p33"/>
            <p:cNvSpPr/>
            <p:nvPr/>
          </p:nvSpPr>
          <p:spPr>
            <a:xfrm>
              <a:off x="521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7" name="Google Shape;12887;p33"/>
            <p:cNvSpPr/>
            <p:nvPr/>
          </p:nvSpPr>
          <p:spPr>
            <a:xfrm>
              <a:off x="6177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8" name="Google Shape;12888;p33"/>
            <p:cNvSpPr/>
            <p:nvPr/>
          </p:nvSpPr>
          <p:spPr>
            <a:xfrm>
              <a:off x="7140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9" name="Google Shape;12889;p33"/>
            <p:cNvSpPr/>
            <p:nvPr/>
          </p:nvSpPr>
          <p:spPr>
            <a:xfrm>
              <a:off x="681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0" name="Google Shape;12890;p33"/>
            <p:cNvSpPr/>
            <p:nvPr/>
          </p:nvSpPr>
          <p:spPr>
            <a:xfrm>
              <a:off x="649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1" name="Google Shape;12891;p33"/>
            <p:cNvSpPr/>
            <p:nvPr/>
          </p:nvSpPr>
          <p:spPr>
            <a:xfrm>
              <a:off x="746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2" name="Google Shape;12892;p33"/>
            <p:cNvSpPr/>
            <p:nvPr/>
          </p:nvSpPr>
          <p:spPr>
            <a:xfrm>
              <a:off x="810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3" name="Google Shape;12893;p33"/>
            <p:cNvSpPr/>
            <p:nvPr/>
          </p:nvSpPr>
          <p:spPr>
            <a:xfrm>
              <a:off x="778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4" name="Google Shape;12894;p33"/>
            <p:cNvSpPr/>
            <p:nvPr/>
          </p:nvSpPr>
          <p:spPr>
            <a:xfrm>
              <a:off x="842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5" name="Google Shape;12895;p33"/>
            <p:cNvSpPr/>
            <p:nvPr/>
          </p:nvSpPr>
          <p:spPr>
            <a:xfrm>
              <a:off x="874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6" name="Google Shape;12896;p33"/>
            <p:cNvSpPr/>
            <p:nvPr/>
          </p:nvSpPr>
          <p:spPr>
            <a:xfrm>
              <a:off x="39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7" name="Google Shape;12897;p33"/>
            <p:cNvSpPr/>
            <p:nvPr/>
          </p:nvSpPr>
          <p:spPr>
            <a:xfrm>
              <a:off x="7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8" name="Google Shape;12898;p33"/>
            <p:cNvSpPr/>
            <p:nvPr/>
          </p:nvSpPr>
          <p:spPr>
            <a:xfrm>
              <a:off x="104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9" name="Google Shape;12899;p33"/>
            <p:cNvSpPr/>
            <p:nvPr/>
          </p:nvSpPr>
          <p:spPr>
            <a:xfrm>
              <a:off x="200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0" name="Google Shape;12900;p33"/>
            <p:cNvSpPr/>
            <p:nvPr/>
          </p:nvSpPr>
          <p:spPr>
            <a:xfrm>
              <a:off x="168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1" name="Google Shape;12901;p33"/>
            <p:cNvSpPr/>
            <p:nvPr/>
          </p:nvSpPr>
          <p:spPr>
            <a:xfrm>
              <a:off x="136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2" name="Google Shape;12902;p33"/>
            <p:cNvSpPr/>
            <p:nvPr/>
          </p:nvSpPr>
          <p:spPr>
            <a:xfrm>
              <a:off x="232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3" name="Google Shape;12903;p33"/>
            <p:cNvSpPr/>
            <p:nvPr/>
          </p:nvSpPr>
          <p:spPr>
            <a:xfrm>
              <a:off x="328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4" name="Google Shape;12904;p33"/>
            <p:cNvSpPr/>
            <p:nvPr/>
          </p:nvSpPr>
          <p:spPr>
            <a:xfrm>
              <a:off x="2967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5" name="Google Shape;12905;p33"/>
            <p:cNvSpPr/>
            <p:nvPr/>
          </p:nvSpPr>
          <p:spPr>
            <a:xfrm>
              <a:off x="2646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6" name="Google Shape;12906;p33"/>
            <p:cNvSpPr/>
            <p:nvPr/>
          </p:nvSpPr>
          <p:spPr>
            <a:xfrm>
              <a:off x="360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7" name="Google Shape;12907;p33"/>
            <p:cNvSpPr/>
            <p:nvPr/>
          </p:nvSpPr>
          <p:spPr>
            <a:xfrm>
              <a:off x="457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8" name="Google Shape;12908;p33"/>
            <p:cNvSpPr/>
            <p:nvPr/>
          </p:nvSpPr>
          <p:spPr>
            <a:xfrm>
              <a:off x="425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9" name="Google Shape;12909;p33"/>
            <p:cNvSpPr/>
            <p:nvPr/>
          </p:nvSpPr>
          <p:spPr>
            <a:xfrm>
              <a:off x="3930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0" name="Google Shape;12910;p33"/>
            <p:cNvSpPr/>
            <p:nvPr/>
          </p:nvSpPr>
          <p:spPr>
            <a:xfrm>
              <a:off x="489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1" name="Google Shape;12911;p33"/>
            <p:cNvSpPr/>
            <p:nvPr/>
          </p:nvSpPr>
          <p:spPr>
            <a:xfrm>
              <a:off x="5856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2" name="Google Shape;12912;p33"/>
            <p:cNvSpPr/>
            <p:nvPr/>
          </p:nvSpPr>
          <p:spPr>
            <a:xfrm>
              <a:off x="553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3" name="Google Shape;12913;p33"/>
            <p:cNvSpPr/>
            <p:nvPr/>
          </p:nvSpPr>
          <p:spPr>
            <a:xfrm>
              <a:off x="521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4" name="Google Shape;12914;p33"/>
            <p:cNvSpPr/>
            <p:nvPr/>
          </p:nvSpPr>
          <p:spPr>
            <a:xfrm>
              <a:off x="6177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5" name="Google Shape;12915;p33"/>
            <p:cNvSpPr/>
            <p:nvPr/>
          </p:nvSpPr>
          <p:spPr>
            <a:xfrm>
              <a:off x="7140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6" name="Google Shape;12916;p33"/>
            <p:cNvSpPr/>
            <p:nvPr/>
          </p:nvSpPr>
          <p:spPr>
            <a:xfrm>
              <a:off x="681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7" name="Google Shape;12917;p33"/>
            <p:cNvSpPr/>
            <p:nvPr/>
          </p:nvSpPr>
          <p:spPr>
            <a:xfrm>
              <a:off x="649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8" name="Google Shape;12918;p33"/>
            <p:cNvSpPr/>
            <p:nvPr/>
          </p:nvSpPr>
          <p:spPr>
            <a:xfrm>
              <a:off x="746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9" name="Google Shape;12919;p33"/>
            <p:cNvSpPr/>
            <p:nvPr/>
          </p:nvSpPr>
          <p:spPr>
            <a:xfrm>
              <a:off x="810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0" name="Google Shape;12920;p33"/>
            <p:cNvSpPr/>
            <p:nvPr/>
          </p:nvSpPr>
          <p:spPr>
            <a:xfrm>
              <a:off x="778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1" name="Google Shape;12921;p33"/>
            <p:cNvSpPr/>
            <p:nvPr/>
          </p:nvSpPr>
          <p:spPr>
            <a:xfrm>
              <a:off x="842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2" name="Google Shape;12922;p33"/>
            <p:cNvSpPr/>
            <p:nvPr/>
          </p:nvSpPr>
          <p:spPr>
            <a:xfrm>
              <a:off x="874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3" name="Google Shape;12923;p33"/>
            <p:cNvSpPr/>
            <p:nvPr/>
          </p:nvSpPr>
          <p:spPr>
            <a:xfrm>
              <a:off x="39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4" name="Google Shape;12924;p33"/>
            <p:cNvSpPr/>
            <p:nvPr/>
          </p:nvSpPr>
          <p:spPr>
            <a:xfrm>
              <a:off x="7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5" name="Google Shape;12925;p33"/>
            <p:cNvSpPr/>
            <p:nvPr/>
          </p:nvSpPr>
          <p:spPr>
            <a:xfrm>
              <a:off x="104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6" name="Google Shape;12926;p33"/>
            <p:cNvSpPr/>
            <p:nvPr/>
          </p:nvSpPr>
          <p:spPr>
            <a:xfrm>
              <a:off x="200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7" name="Google Shape;12927;p33"/>
            <p:cNvSpPr/>
            <p:nvPr/>
          </p:nvSpPr>
          <p:spPr>
            <a:xfrm>
              <a:off x="168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8" name="Google Shape;12928;p33"/>
            <p:cNvSpPr/>
            <p:nvPr/>
          </p:nvSpPr>
          <p:spPr>
            <a:xfrm>
              <a:off x="136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9" name="Google Shape;12929;p33"/>
            <p:cNvSpPr/>
            <p:nvPr/>
          </p:nvSpPr>
          <p:spPr>
            <a:xfrm>
              <a:off x="232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0" name="Google Shape;12930;p33"/>
            <p:cNvSpPr/>
            <p:nvPr/>
          </p:nvSpPr>
          <p:spPr>
            <a:xfrm>
              <a:off x="328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1" name="Google Shape;12931;p33"/>
            <p:cNvSpPr/>
            <p:nvPr/>
          </p:nvSpPr>
          <p:spPr>
            <a:xfrm>
              <a:off x="2967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2" name="Google Shape;12932;p33"/>
            <p:cNvSpPr/>
            <p:nvPr/>
          </p:nvSpPr>
          <p:spPr>
            <a:xfrm>
              <a:off x="2646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3" name="Google Shape;12933;p33"/>
            <p:cNvSpPr/>
            <p:nvPr/>
          </p:nvSpPr>
          <p:spPr>
            <a:xfrm>
              <a:off x="360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4" name="Google Shape;12934;p33"/>
            <p:cNvSpPr/>
            <p:nvPr/>
          </p:nvSpPr>
          <p:spPr>
            <a:xfrm>
              <a:off x="457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5" name="Google Shape;12935;p33"/>
            <p:cNvSpPr/>
            <p:nvPr/>
          </p:nvSpPr>
          <p:spPr>
            <a:xfrm>
              <a:off x="425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6" name="Google Shape;12936;p33"/>
            <p:cNvSpPr/>
            <p:nvPr/>
          </p:nvSpPr>
          <p:spPr>
            <a:xfrm>
              <a:off x="3930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7" name="Google Shape;12937;p33"/>
            <p:cNvSpPr/>
            <p:nvPr/>
          </p:nvSpPr>
          <p:spPr>
            <a:xfrm>
              <a:off x="489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8" name="Google Shape;12938;p33"/>
            <p:cNvSpPr/>
            <p:nvPr/>
          </p:nvSpPr>
          <p:spPr>
            <a:xfrm>
              <a:off x="5856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9" name="Google Shape;12939;p33"/>
            <p:cNvSpPr/>
            <p:nvPr/>
          </p:nvSpPr>
          <p:spPr>
            <a:xfrm>
              <a:off x="553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0" name="Google Shape;12940;p33"/>
            <p:cNvSpPr/>
            <p:nvPr/>
          </p:nvSpPr>
          <p:spPr>
            <a:xfrm>
              <a:off x="521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1" name="Google Shape;12941;p33"/>
            <p:cNvSpPr/>
            <p:nvPr/>
          </p:nvSpPr>
          <p:spPr>
            <a:xfrm>
              <a:off x="6177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2" name="Google Shape;12942;p33"/>
            <p:cNvSpPr/>
            <p:nvPr/>
          </p:nvSpPr>
          <p:spPr>
            <a:xfrm>
              <a:off x="7140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3" name="Google Shape;12943;p33"/>
            <p:cNvSpPr/>
            <p:nvPr/>
          </p:nvSpPr>
          <p:spPr>
            <a:xfrm>
              <a:off x="681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4" name="Google Shape;12944;p33"/>
            <p:cNvSpPr/>
            <p:nvPr/>
          </p:nvSpPr>
          <p:spPr>
            <a:xfrm>
              <a:off x="649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5" name="Google Shape;12945;p33"/>
            <p:cNvSpPr/>
            <p:nvPr/>
          </p:nvSpPr>
          <p:spPr>
            <a:xfrm>
              <a:off x="746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6" name="Google Shape;12946;p33"/>
            <p:cNvSpPr/>
            <p:nvPr/>
          </p:nvSpPr>
          <p:spPr>
            <a:xfrm>
              <a:off x="810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7" name="Google Shape;12947;p33"/>
            <p:cNvSpPr/>
            <p:nvPr/>
          </p:nvSpPr>
          <p:spPr>
            <a:xfrm>
              <a:off x="778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8" name="Google Shape;12948;p33"/>
            <p:cNvSpPr/>
            <p:nvPr/>
          </p:nvSpPr>
          <p:spPr>
            <a:xfrm>
              <a:off x="842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9" name="Google Shape;12949;p33"/>
            <p:cNvSpPr/>
            <p:nvPr/>
          </p:nvSpPr>
          <p:spPr>
            <a:xfrm>
              <a:off x="874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0" name="Google Shape;12950;p33"/>
            <p:cNvSpPr/>
            <p:nvPr/>
          </p:nvSpPr>
          <p:spPr>
            <a:xfrm>
              <a:off x="39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1" name="Google Shape;12951;p33"/>
            <p:cNvSpPr/>
            <p:nvPr/>
          </p:nvSpPr>
          <p:spPr>
            <a:xfrm>
              <a:off x="7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2" name="Google Shape;12952;p33"/>
            <p:cNvSpPr/>
            <p:nvPr/>
          </p:nvSpPr>
          <p:spPr>
            <a:xfrm>
              <a:off x="104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3" name="Google Shape;12953;p33"/>
            <p:cNvSpPr/>
            <p:nvPr/>
          </p:nvSpPr>
          <p:spPr>
            <a:xfrm>
              <a:off x="200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4" name="Google Shape;12954;p33"/>
            <p:cNvSpPr/>
            <p:nvPr/>
          </p:nvSpPr>
          <p:spPr>
            <a:xfrm>
              <a:off x="168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5" name="Google Shape;12955;p33"/>
            <p:cNvSpPr/>
            <p:nvPr/>
          </p:nvSpPr>
          <p:spPr>
            <a:xfrm>
              <a:off x="136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6" name="Google Shape;12956;p33"/>
            <p:cNvSpPr/>
            <p:nvPr/>
          </p:nvSpPr>
          <p:spPr>
            <a:xfrm>
              <a:off x="232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7" name="Google Shape;12957;p33"/>
            <p:cNvSpPr/>
            <p:nvPr/>
          </p:nvSpPr>
          <p:spPr>
            <a:xfrm>
              <a:off x="328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8" name="Google Shape;12958;p33"/>
            <p:cNvSpPr/>
            <p:nvPr/>
          </p:nvSpPr>
          <p:spPr>
            <a:xfrm>
              <a:off x="2967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9" name="Google Shape;12959;p33"/>
            <p:cNvSpPr/>
            <p:nvPr/>
          </p:nvSpPr>
          <p:spPr>
            <a:xfrm>
              <a:off x="2646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0" name="Google Shape;12960;p33"/>
            <p:cNvSpPr/>
            <p:nvPr/>
          </p:nvSpPr>
          <p:spPr>
            <a:xfrm>
              <a:off x="360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1" name="Google Shape;12961;p33"/>
            <p:cNvSpPr/>
            <p:nvPr/>
          </p:nvSpPr>
          <p:spPr>
            <a:xfrm>
              <a:off x="457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2" name="Google Shape;12962;p33"/>
            <p:cNvSpPr/>
            <p:nvPr/>
          </p:nvSpPr>
          <p:spPr>
            <a:xfrm>
              <a:off x="425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3" name="Google Shape;12963;p33"/>
            <p:cNvSpPr/>
            <p:nvPr/>
          </p:nvSpPr>
          <p:spPr>
            <a:xfrm>
              <a:off x="3930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4" name="Google Shape;12964;p33"/>
            <p:cNvSpPr/>
            <p:nvPr/>
          </p:nvSpPr>
          <p:spPr>
            <a:xfrm>
              <a:off x="489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5" name="Google Shape;12965;p33"/>
            <p:cNvSpPr/>
            <p:nvPr/>
          </p:nvSpPr>
          <p:spPr>
            <a:xfrm>
              <a:off x="5856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6" name="Google Shape;12966;p33"/>
            <p:cNvSpPr/>
            <p:nvPr/>
          </p:nvSpPr>
          <p:spPr>
            <a:xfrm>
              <a:off x="553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7" name="Google Shape;12967;p33"/>
            <p:cNvSpPr/>
            <p:nvPr/>
          </p:nvSpPr>
          <p:spPr>
            <a:xfrm>
              <a:off x="521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8" name="Google Shape;12968;p33"/>
            <p:cNvSpPr/>
            <p:nvPr/>
          </p:nvSpPr>
          <p:spPr>
            <a:xfrm>
              <a:off x="6177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9" name="Google Shape;12969;p33"/>
            <p:cNvSpPr/>
            <p:nvPr/>
          </p:nvSpPr>
          <p:spPr>
            <a:xfrm>
              <a:off x="7140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0" name="Google Shape;12970;p33"/>
            <p:cNvSpPr/>
            <p:nvPr/>
          </p:nvSpPr>
          <p:spPr>
            <a:xfrm>
              <a:off x="681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1" name="Google Shape;12971;p33"/>
            <p:cNvSpPr/>
            <p:nvPr/>
          </p:nvSpPr>
          <p:spPr>
            <a:xfrm>
              <a:off x="649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2" name="Google Shape;12972;p33"/>
            <p:cNvSpPr/>
            <p:nvPr/>
          </p:nvSpPr>
          <p:spPr>
            <a:xfrm>
              <a:off x="746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3" name="Google Shape;12973;p33"/>
            <p:cNvSpPr/>
            <p:nvPr/>
          </p:nvSpPr>
          <p:spPr>
            <a:xfrm>
              <a:off x="810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4" name="Google Shape;12974;p33"/>
            <p:cNvSpPr/>
            <p:nvPr/>
          </p:nvSpPr>
          <p:spPr>
            <a:xfrm>
              <a:off x="778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5" name="Google Shape;12975;p33"/>
            <p:cNvSpPr/>
            <p:nvPr/>
          </p:nvSpPr>
          <p:spPr>
            <a:xfrm>
              <a:off x="842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6" name="Google Shape;12976;p33"/>
            <p:cNvSpPr/>
            <p:nvPr/>
          </p:nvSpPr>
          <p:spPr>
            <a:xfrm>
              <a:off x="874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7" name="Google Shape;12977;p33"/>
            <p:cNvSpPr/>
            <p:nvPr/>
          </p:nvSpPr>
          <p:spPr>
            <a:xfrm>
              <a:off x="39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8" name="Google Shape;12978;p33"/>
            <p:cNvSpPr/>
            <p:nvPr/>
          </p:nvSpPr>
          <p:spPr>
            <a:xfrm>
              <a:off x="7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9" name="Google Shape;12979;p33"/>
            <p:cNvSpPr/>
            <p:nvPr/>
          </p:nvSpPr>
          <p:spPr>
            <a:xfrm>
              <a:off x="104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0" name="Google Shape;12980;p33"/>
            <p:cNvSpPr/>
            <p:nvPr/>
          </p:nvSpPr>
          <p:spPr>
            <a:xfrm>
              <a:off x="200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1" name="Google Shape;12981;p33"/>
            <p:cNvSpPr/>
            <p:nvPr/>
          </p:nvSpPr>
          <p:spPr>
            <a:xfrm>
              <a:off x="168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2" name="Google Shape;12982;p33"/>
            <p:cNvSpPr/>
            <p:nvPr/>
          </p:nvSpPr>
          <p:spPr>
            <a:xfrm>
              <a:off x="136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3" name="Google Shape;12983;p33"/>
            <p:cNvSpPr/>
            <p:nvPr/>
          </p:nvSpPr>
          <p:spPr>
            <a:xfrm>
              <a:off x="232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4" name="Google Shape;12984;p33"/>
            <p:cNvSpPr/>
            <p:nvPr/>
          </p:nvSpPr>
          <p:spPr>
            <a:xfrm>
              <a:off x="328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5" name="Google Shape;12985;p33"/>
            <p:cNvSpPr/>
            <p:nvPr/>
          </p:nvSpPr>
          <p:spPr>
            <a:xfrm>
              <a:off x="2967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6" name="Google Shape;12986;p33"/>
            <p:cNvSpPr/>
            <p:nvPr/>
          </p:nvSpPr>
          <p:spPr>
            <a:xfrm>
              <a:off x="2646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7" name="Google Shape;12987;p33"/>
            <p:cNvSpPr/>
            <p:nvPr/>
          </p:nvSpPr>
          <p:spPr>
            <a:xfrm>
              <a:off x="360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8" name="Google Shape;12988;p33"/>
            <p:cNvSpPr/>
            <p:nvPr/>
          </p:nvSpPr>
          <p:spPr>
            <a:xfrm>
              <a:off x="457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9" name="Google Shape;12989;p33"/>
            <p:cNvSpPr/>
            <p:nvPr/>
          </p:nvSpPr>
          <p:spPr>
            <a:xfrm>
              <a:off x="425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0" name="Google Shape;12990;p33"/>
            <p:cNvSpPr/>
            <p:nvPr/>
          </p:nvSpPr>
          <p:spPr>
            <a:xfrm>
              <a:off x="3930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1" name="Google Shape;12991;p33"/>
            <p:cNvSpPr/>
            <p:nvPr/>
          </p:nvSpPr>
          <p:spPr>
            <a:xfrm>
              <a:off x="489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2" name="Google Shape;12992;p33"/>
            <p:cNvSpPr/>
            <p:nvPr/>
          </p:nvSpPr>
          <p:spPr>
            <a:xfrm>
              <a:off x="5856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3" name="Google Shape;12993;p33"/>
            <p:cNvSpPr/>
            <p:nvPr/>
          </p:nvSpPr>
          <p:spPr>
            <a:xfrm>
              <a:off x="553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4" name="Google Shape;12994;p33"/>
            <p:cNvSpPr/>
            <p:nvPr/>
          </p:nvSpPr>
          <p:spPr>
            <a:xfrm>
              <a:off x="521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5" name="Google Shape;12995;p33"/>
            <p:cNvSpPr/>
            <p:nvPr/>
          </p:nvSpPr>
          <p:spPr>
            <a:xfrm>
              <a:off x="6177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6" name="Google Shape;12996;p33"/>
            <p:cNvSpPr/>
            <p:nvPr/>
          </p:nvSpPr>
          <p:spPr>
            <a:xfrm>
              <a:off x="7140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7" name="Google Shape;12997;p33"/>
            <p:cNvSpPr/>
            <p:nvPr/>
          </p:nvSpPr>
          <p:spPr>
            <a:xfrm>
              <a:off x="681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8" name="Google Shape;12998;p33"/>
            <p:cNvSpPr/>
            <p:nvPr/>
          </p:nvSpPr>
          <p:spPr>
            <a:xfrm>
              <a:off x="649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9" name="Google Shape;12999;p33"/>
            <p:cNvSpPr/>
            <p:nvPr/>
          </p:nvSpPr>
          <p:spPr>
            <a:xfrm>
              <a:off x="746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0" name="Google Shape;13000;p33"/>
            <p:cNvSpPr/>
            <p:nvPr/>
          </p:nvSpPr>
          <p:spPr>
            <a:xfrm>
              <a:off x="810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1" name="Google Shape;13001;p33"/>
            <p:cNvSpPr/>
            <p:nvPr/>
          </p:nvSpPr>
          <p:spPr>
            <a:xfrm>
              <a:off x="778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2" name="Google Shape;13002;p33"/>
            <p:cNvSpPr/>
            <p:nvPr/>
          </p:nvSpPr>
          <p:spPr>
            <a:xfrm>
              <a:off x="842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3" name="Google Shape;13003;p33"/>
            <p:cNvSpPr/>
            <p:nvPr/>
          </p:nvSpPr>
          <p:spPr>
            <a:xfrm>
              <a:off x="874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4" name="Google Shape;13004;p33"/>
            <p:cNvSpPr/>
            <p:nvPr/>
          </p:nvSpPr>
          <p:spPr>
            <a:xfrm>
              <a:off x="39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5" name="Google Shape;13005;p33"/>
            <p:cNvSpPr/>
            <p:nvPr/>
          </p:nvSpPr>
          <p:spPr>
            <a:xfrm>
              <a:off x="7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6" name="Google Shape;13006;p33"/>
            <p:cNvSpPr/>
            <p:nvPr/>
          </p:nvSpPr>
          <p:spPr>
            <a:xfrm>
              <a:off x="9066000" y="64293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7" name="Google Shape;13007;p33"/>
            <p:cNvSpPr/>
            <p:nvPr/>
          </p:nvSpPr>
          <p:spPr>
            <a:xfrm>
              <a:off x="9066000" y="9644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8" name="Google Shape;13008;p33"/>
            <p:cNvSpPr/>
            <p:nvPr/>
          </p:nvSpPr>
          <p:spPr>
            <a:xfrm>
              <a:off x="9066000" y="12858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9" name="Google Shape;13009;p33"/>
            <p:cNvSpPr/>
            <p:nvPr/>
          </p:nvSpPr>
          <p:spPr>
            <a:xfrm>
              <a:off x="9066000" y="16073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0" name="Google Shape;13010;p33"/>
            <p:cNvSpPr/>
            <p:nvPr/>
          </p:nvSpPr>
          <p:spPr>
            <a:xfrm>
              <a:off x="9066000" y="19288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1" name="Google Shape;13011;p33"/>
            <p:cNvSpPr/>
            <p:nvPr/>
          </p:nvSpPr>
          <p:spPr>
            <a:xfrm>
              <a:off x="9066000" y="225028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2" name="Google Shape;13012;p33"/>
            <p:cNvSpPr/>
            <p:nvPr/>
          </p:nvSpPr>
          <p:spPr>
            <a:xfrm>
              <a:off x="9066000" y="25717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3" name="Google Shape;13013;p33"/>
            <p:cNvSpPr/>
            <p:nvPr/>
          </p:nvSpPr>
          <p:spPr>
            <a:xfrm>
              <a:off x="9066000" y="28932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4" name="Google Shape;13014;p33"/>
            <p:cNvSpPr/>
            <p:nvPr/>
          </p:nvSpPr>
          <p:spPr>
            <a:xfrm>
              <a:off x="9066000" y="32147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5" name="Google Shape;13015;p33"/>
            <p:cNvSpPr/>
            <p:nvPr/>
          </p:nvSpPr>
          <p:spPr>
            <a:xfrm>
              <a:off x="9066000" y="35361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6" name="Google Shape;13016;p33"/>
            <p:cNvSpPr/>
            <p:nvPr/>
          </p:nvSpPr>
          <p:spPr>
            <a:xfrm>
              <a:off x="9066000" y="38576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7" name="Google Shape;13017;p33"/>
            <p:cNvSpPr/>
            <p:nvPr/>
          </p:nvSpPr>
          <p:spPr>
            <a:xfrm>
              <a:off x="9066000" y="41791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8" name="Google Shape;13018;p33"/>
            <p:cNvSpPr/>
            <p:nvPr/>
          </p:nvSpPr>
          <p:spPr>
            <a:xfrm>
              <a:off x="9066000" y="45005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9" name="Google Shape;13019;p33"/>
            <p:cNvSpPr/>
            <p:nvPr/>
          </p:nvSpPr>
          <p:spPr>
            <a:xfrm>
              <a:off x="9066000" y="48220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0" name="Google Shape;13020;p33"/>
            <p:cNvSpPr/>
            <p:nvPr/>
          </p:nvSpPr>
          <p:spPr>
            <a:xfrm>
              <a:off x="9066000" y="3214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1" name="Google Shape;13021;p33"/>
            <p:cNvSpPr/>
            <p:nvPr/>
          </p:nvSpPr>
          <p:spPr>
            <a:xfrm>
              <a:off x="9066000" y="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2" name="Google Shape;13022;p33"/>
            <p:cNvSpPr/>
            <p:nvPr/>
          </p:nvSpPr>
          <p:spPr>
            <a:xfrm>
              <a:off x="0" y="64293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3" name="Google Shape;13023;p33"/>
            <p:cNvSpPr/>
            <p:nvPr/>
          </p:nvSpPr>
          <p:spPr>
            <a:xfrm>
              <a:off x="0" y="9644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4" name="Google Shape;13024;p33"/>
            <p:cNvSpPr/>
            <p:nvPr/>
          </p:nvSpPr>
          <p:spPr>
            <a:xfrm>
              <a:off x="0" y="12858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5" name="Google Shape;13025;p33"/>
            <p:cNvSpPr/>
            <p:nvPr/>
          </p:nvSpPr>
          <p:spPr>
            <a:xfrm>
              <a:off x="0" y="16073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6" name="Google Shape;13026;p33"/>
            <p:cNvSpPr/>
            <p:nvPr/>
          </p:nvSpPr>
          <p:spPr>
            <a:xfrm>
              <a:off x="0" y="19288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7" name="Google Shape;13027;p33"/>
            <p:cNvSpPr/>
            <p:nvPr/>
          </p:nvSpPr>
          <p:spPr>
            <a:xfrm>
              <a:off x="0" y="225028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8" name="Google Shape;13028;p33"/>
            <p:cNvSpPr/>
            <p:nvPr/>
          </p:nvSpPr>
          <p:spPr>
            <a:xfrm>
              <a:off x="0" y="25717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9" name="Google Shape;13029;p33"/>
            <p:cNvSpPr/>
            <p:nvPr/>
          </p:nvSpPr>
          <p:spPr>
            <a:xfrm>
              <a:off x="0" y="28932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0" name="Google Shape;13030;p33"/>
            <p:cNvSpPr/>
            <p:nvPr/>
          </p:nvSpPr>
          <p:spPr>
            <a:xfrm>
              <a:off x="0" y="32147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1" name="Google Shape;13031;p33"/>
            <p:cNvSpPr/>
            <p:nvPr/>
          </p:nvSpPr>
          <p:spPr>
            <a:xfrm>
              <a:off x="0" y="35361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2" name="Google Shape;13032;p33"/>
            <p:cNvSpPr/>
            <p:nvPr/>
          </p:nvSpPr>
          <p:spPr>
            <a:xfrm>
              <a:off x="0" y="38576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3" name="Google Shape;13033;p33"/>
            <p:cNvSpPr/>
            <p:nvPr/>
          </p:nvSpPr>
          <p:spPr>
            <a:xfrm>
              <a:off x="0" y="41791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4" name="Google Shape;13034;p33"/>
            <p:cNvSpPr/>
            <p:nvPr/>
          </p:nvSpPr>
          <p:spPr>
            <a:xfrm>
              <a:off x="0" y="45005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5" name="Google Shape;13035;p33"/>
            <p:cNvSpPr/>
            <p:nvPr/>
          </p:nvSpPr>
          <p:spPr>
            <a:xfrm>
              <a:off x="0" y="48220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6" name="Google Shape;13036;p33"/>
            <p:cNvSpPr/>
            <p:nvPr/>
          </p:nvSpPr>
          <p:spPr>
            <a:xfrm>
              <a:off x="0" y="3214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7" name="Google Shape;13037;p33"/>
            <p:cNvSpPr/>
            <p:nvPr/>
          </p:nvSpPr>
          <p:spPr>
            <a:xfrm>
              <a:off x="0" y="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38" name="Google Shape;13038;p3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3039" name="Google Shape;13039;p33"/>
          <p:cNvSpPr/>
          <p:nvPr/>
        </p:nvSpPr>
        <p:spPr>
          <a:xfrm>
            <a:off x="201650" y="3747125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0" name="Google Shape;13040;p33"/>
          <p:cNvSpPr/>
          <p:nvPr/>
        </p:nvSpPr>
        <p:spPr>
          <a:xfrm>
            <a:off x="8595325" y="1017725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1" name="Google Shape;13041;p33"/>
          <p:cNvSpPr/>
          <p:nvPr/>
        </p:nvSpPr>
        <p:spPr>
          <a:xfrm>
            <a:off x="6465700" y="4582325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2" name="Google Shape;13042;p33"/>
          <p:cNvSpPr/>
          <p:nvPr/>
        </p:nvSpPr>
        <p:spPr>
          <a:xfrm flipH="1">
            <a:off x="-647375" y="1246500"/>
            <a:ext cx="1182450" cy="617825"/>
          </a:xfrm>
          <a:custGeom>
            <a:avLst/>
            <a:gdLst/>
            <a:ahLst/>
            <a:cxnLst/>
            <a:rect l="l" t="t" r="r" b="b"/>
            <a:pathLst>
              <a:path w="47298" h="24713" extrusionOk="0">
                <a:moveTo>
                  <a:pt x="19025" y="1"/>
                </a:moveTo>
                <a:lnTo>
                  <a:pt x="18334" y="107"/>
                </a:lnTo>
                <a:lnTo>
                  <a:pt x="17643" y="266"/>
                </a:lnTo>
                <a:lnTo>
                  <a:pt x="16953" y="532"/>
                </a:lnTo>
                <a:lnTo>
                  <a:pt x="16315" y="798"/>
                </a:lnTo>
                <a:lnTo>
                  <a:pt x="15677" y="1117"/>
                </a:lnTo>
                <a:lnTo>
                  <a:pt x="15039" y="1542"/>
                </a:lnTo>
                <a:lnTo>
                  <a:pt x="14508" y="1967"/>
                </a:lnTo>
                <a:lnTo>
                  <a:pt x="13977" y="2445"/>
                </a:lnTo>
                <a:lnTo>
                  <a:pt x="13498" y="2977"/>
                </a:lnTo>
                <a:lnTo>
                  <a:pt x="13073" y="3508"/>
                </a:lnTo>
                <a:lnTo>
                  <a:pt x="12754" y="4093"/>
                </a:lnTo>
                <a:lnTo>
                  <a:pt x="12435" y="4730"/>
                </a:lnTo>
                <a:lnTo>
                  <a:pt x="12223" y="5368"/>
                </a:lnTo>
                <a:lnTo>
                  <a:pt x="12117" y="6059"/>
                </a:lnTo>
                <a:lnTo>
                  <a:pt x="12063" y="6750"/>
                </a:lnTo>
                <a:lnTo>
                  <a:pt x="12063" y="7334"/>
                </a:lnTo>
                <a:lnTo>
                  <a:pt x="12170" y="7919"/>
                </a:lnTo>
                <a:lnTo>
                  <a:pt x="11585" y="8025"/>
                </a:lnTo>
                <a:lnTo>
                  <a:pt x="11001" y="8185"/>
                </a:lnTo>
                <a:lnTo>
                  <a:pt x="10416" y="8397"/>
                </a:lnTo>
                <a:lnTo>
                  <a:pt x="9885" y="8663"/>
                </a:lnTo>
                <a:lnTo>
                  <a:pt x="9353" y="8982"/>
                </a:lnTo>
                <a:lnTo>
                  <a:pt x="8875" y="9301"/>
                </a:lnTo>
                <a:lnTo>
                  <a:pt x="8397" y="9726"/>
                </a:lnTo>
                <a:lnTo>
                  <a:pt x="7971" y="10151"/>
                </a:lnTo>
                <a:lnTo>
                  <a:pt x="7599" y="10576"/>
                </a:lnTo>
                <a:lnTo>
                  <a:pt x="7281" y="11054"/>
                </a:lnTo>
                <a:lnTo>
                  <a:pt x="6962" y="11586"/>
                </a:lnTo>
                <a:lnTo>
                  <a:pt x="6696" y="12117"/>
                </a:lnTo>
                <a:lnTo>
                  <a:pt x="6483" y="12702"/>
                </a:lnTo>
                <a:lnTo>
                  <a:pt x="6324" y="13286"/>
                </a:lnTo>
                <a:lnTo>
                  <a:pt x="6218" y="13924"/>
                </a:lnTo>
                <a:lnTo>
                  <a:pt x="6165" y="14562"/>
                </a:lnTo>
                <a:lnTo>
                  <a:pt x="6165" y="15040"/>
                </a:lnTo>
                <a:lnTo>
                  <a:pt x="6218" y="15518"/>
                </a:lnTo>
                <a:lnTo>
                  <a:pt x="5474" y="15359"/>
                </a:lnTo>
                <a:lnTo>
                  <a:pt x="5102" y="15306"/>
                </a:lnTo>
                <a:lnTo>
                  <a:pt x="4677" y="15253"/>
                </a:lnTo>
                <a:lnTo>
                  <a:pt x="4198" y="15306"/>
                </a:lnTo>
                <a:lnTo>
                  <a:pt x="3773" y="15359"/>
                </a:lnTo>
                <a:lnTo>
                  <a:pt x="3295" y="15465"/>
                </a:lnTo>
                <a:lnTo>
                  <a:pt x="2870" y="15625"/>
                </a:lnTo>
                <a:lnTo>
                  <a:pt x="2445" y="15837"/>
                </a:lnTo>
                <a:lnTo>
                  <a:pt x="2073" y="16103"/>
                </a:lnTo>
                <a:lnTo>
                  <a:pt x="1701" y="16369"/>
                </a:lnTo>
                <a:lnTo>
                  <a:pt x="1382" y="16634"/>
                </a:lnTo>
                <a:lnTo>
                  <a:pt x="1063" y="17006"/>
                </a:lnTo>
                <a:lnTo>
                  <a:pt x="797" y="17378"/>
                </a:lnTo>
                <a:lnTo>
                  <a:pt x="531" y="17750"/>
                </a:lnTo>
                <a:lnTo>
                  <a:pt x="372" y="18175"/>
                </a:lnTo>
                <a:lnTo>
                  <a:pt x="213" y="18601"/>
                </a:lnTo>
                <a:lnTo>
                  <a:pt x="106" y="19026"/>
                </a:lnTo>
                <a:lnTo>
                  <a:pt x="0" y="19504"/>
                </a:lnTo>
                <a:lnTo>
                  <a:pt x="0" y="19982"/>
                </a:lnTo>
                <a:lnTo>
                  <a:pt x="0" y="20461"/>
                </a:lnTo>
                <a:lnTo>
                  <a:pt x="106" y="20939"/>
                </a:lnTo>
                <a:lnTo>
                  <a:pt x="213" y="21417"/>
                </a:lnTo>
                <a:lnTo>
                  <a:pt x="372" y="21842"/>
                </a:lnTo>
                <a:lnTo>
                  <a:pt x="531" y="22267"/>
                </a:lnTo>
                <a:lnTo>
                  <a:pt x="797" y="22639"/>
                </a:lnTo>
                <a:lnTo>
                  <a:pt x="1063" y="23011"/>
                </a:lnTo>
                <a:lnTo>
                  <a:pt x="1382" y="23330"/>
                </a:lnTo>
                <a:lnTo>
                  <a:pt x="1701" y="23649"/>
                </a:lnTo>
                <a:lnTo>
                  <a:pt x="2073" y="23915"/>
                </a:lnTo>
                <a:lnTo>
                  <a:pt x="2445" y="24127"/>
                </a:lnTo>
                <a:lnTo>
                  <a:pt x="2870" y="24340"/>
                </a:lnTo>
                <a:lnTo>
                  <a:pt x="3295" y="24499"/>
                </a:lnTo>
                <a:lnTo>
                  <a:pt x="3773" y="24606"/>
                </a:lnTo>
                <a:lnTo>
                  <a:pt x="4198" y="24712"/>
                </a:lnTo>
                <a:lnTo>
                  <a:pt x="43046" y="24712"/>
                </a:lnTo>
                <a:lnTo>
                  <a:pt x="43524" y="24606"/>
                </a:lnTo>
                <a:lnTo>
                  <a:pt x="44002" y="24499"/>
                </a:lnTo>
                <a:lnTo>
                  <a:pt x="44428" y="24340"/>
                </a:lnTo>
                <a:lnTo>
                  <a:pt x="44853" y="24127"/>
                </a:lnTo>
                <a:lnTo>
                  <a:pt x="45225" y="23915"/>
                </a:lnTo>
                <a:lnTo>
                  <a:pt x="45597" y="23649"/>
                </a:lnTo>
                <a:lnTo>
                  <a:pt x="45916" y="23330"/>
                </a:lnTo>
                <a:lnTo>
                  <a:pt x="46234" y="23011"/>
                </a:lnTo>
                <a:lnTo>
                  <a:pt x="46500" y="22639"/>
                </a:lnTo>
                <a:lnTo>
                  <a:pt x="46713" y="22267"/>
                </a:lnTo>
                <a:lnTo>
                  <a:pt x="46925" y="21842"/>
                </a:lnTo>
                <a:lnTo>
                  <a:pt x="47085" y="21417"/>
                </a:lnTo>
                <a:lnTo>
                  <a:pt x="47191" y="20939"/>
                </a:lnTo>
                <a:lnTo>
                  <a:pt x="47244" y="20461"/>
                </a:lnTo>
                <a:lnTo>
                  <a:pt x="47297" y="19982"/>
                </a:lnTo>
                <a:lnTo>
                  <a:pt x="47297" y="19557"/>
                </a:lnTo>
                <a:lnTo>
                  <a:pt x="47244" y="19185"/>
                </a:lnTo>
                <a:lnTo>
                  <a:pt x="47138" y="18813"/>
                </a:lnTo>
                <a:lnTo>
                  <a:pt x="47032" y="18388"/>
                </a:lnTo>
                <a:lnTo>
                  <a:pt x="46872" y="18069"/>
                </a:lnTo>
                <a:lnTo>
                  <a:pt x="46713" y="17697"/>
                </a:lnTo>
                <a:lnTo>
                  <a:pt x="46288" y="17059"/>
                </a:lnTo>
                <a:lnTo>
                  <a:pt x="45756" y="16475"/>
                </a:lnTo>
                <a:lnTo>
                  <a:pt x="45118" y="16050"/>
                </a:lnTo>
                <a:lnTo>
                  <a:pt x="44800" y="15837"/>
                </a:lnTo>
                <a:lnTo>
                  <a:pt x="44428" y="15678"/>
                </a:lnTo>
                <a:lnTo>
                  <a:pt x="44109" y="15518"/>
                </a:lnTo>
                <a:lnTo>
                  <a:pt x="43684" y="15412"/>
                </a:lnTo>
                <a:lnTo>
                  <a:pt x="43790" y="14934"/>
                </a:lnTo>
                <a:lnTo>
                  <a:pt x="43896" y="14455"/>
                </a:lnTo>
                <a:lnTo>
                  <a:pt x="43949" y="13977"/>
                </a:lnTo>
                <a:lnTo>
                  <a:pt x="43949" y="13446"/>
                </a:lnTo>
                <a:lnTo>
                  <a:pt x="43896" y="12702"/>
                </a:lnTo>
                <a:lnTo>
                  <a:pt x="43790" y="11958"/>
                </a:lnTo>
                <a:lnTo>
                  <a:pt x="43630" y="11267"/>
                </a:lnTo>
                <a:lnTo>
                  <a:pt x="43365" y="10576"/>
                </a:lnTo>
                <a:lnTo>
                  <a:pt x="43046" y="9938"/>
                </a:lnTo>
                <a:lnTo>
                  <a:pt x="42674" y="9301"/>
                </a:lnTo>
                <a:lnTo>
                  <a:pt x="42249" y="8769"/>
                </a:lnTo>
                <a:lnTo>
                  <a:pt x="41824" y="8238"/>
                </a:lnTo>
                <a:lnTo>
                  <a:pt x="41292" y="7759"/>
                </a:lnTo>
                <a:lnTo>
                  <a:pt x="40708" y="7334"/>
                </a:lnTo>
                <a:lnTo>
                  <a:pt x="40070" y="6962"/>
                </a:lnTo>
                <a:lnTo>
                  <a:pt x="39432" y="6643"/>
                </a:lnTo>
                <a:lnTo>
                  <a:pt x="38794" y="6378"/>
                </a:lnTo>
                <a:lnTo>
                  <a:pt x="38050" y="6218"/>
                </a:lnTo>
                <a:lnTo>
                  <a:pt x="37306" y="6112"/>
                </a:lnTo>
                <a:lnTo>
                  <a:pt x="36562" y="6059"/>
                </a:lnTo>
                <a:lnTo>
                  <a:pt x="35606" y="6112"/>
                </a:lnTo>
                <a:lnTo>
                  <a:pt x="34702" y="6271"/>
                </a:lnTo>
                <a:lnTo>
                  <a:pt x="33852" y="6590"/>
                </a:lnTo>
                <a:lnTo>
                  <a:pt x="33055" y="6962"/>
                </a:lnTo>
                <a:lnTo>
                  <a:pt x="32258" y="7441"/>
                </a:lnTo>
                <a:lnTo>
                  <a:pt x="31567" y="8025"/>
                </a:lnTo>
                <a:lnTo>
                  <a:pt x="30982" y="8663"/>
                </a:lnTo>
                <a:lnTo>
                  <a:pt x="30451" y="9354"/>
                </a:lnTo>
                <a:lnTo>
                  <a:pt x="30345" y="8875"/>
                </a:lnTo>
                <a:lnTo>
                  <a:pt x="30185" y="8503"/>
                </a:lnTo>
                <a:lnTo>
                  <a:pt x="29973" y="8131"/>
                </a:lnTo>
                <a:lnTo>
                  <a:pt x="29707" y="7919"/>
                </a:lnTo>
                <a:lnTo>
                  <a:pt x="29388" y="7706"/>
                </a:lnTo>
                <a:lnTo>
                  <a:pt x="29016" y="7547"/>
                </a:lnTo>
                <a:lnTo>
                  <a:pt x="28591" y="7494"/>
                </a:lnTo>
                <a:lnTo>
                  <a:pt x="28060" y="7441"/>
                </a:lnTo>
                <a:lnTo>
                  <a:pt x="27634" y="7494"/>
                </a:lnTo>
                <a:lnTo>
                  <a:pt x="27156" y="7653"/>
                </a:lnTo>
                <a:lnTo>
                  <a:pt x="26678" y="7919"/>
                </a:lnTo>
                <a:lnTo>
                  <a:pt x="26253" y="8238"/>
                </a:lnTo>
                <a:lnTo>
                  <a:pt x="26253" y="8238"/>
                </a:lnTo>
                <a:lnTo>
                  <a:pt x="26359" y="7547"/>
                </a:lnTo>
                <a:lnTo>
                  <a:pt x="26412" y="6803"/>
                </a:lnTo>
                <a:lnTo>
                  <a:pt x="26359" y="6112"/>
                </a:lnTo>
                <a:lnTo>
                  <a:pt x="26253" y="5421"/>
                </a:lnTo>
                <a:lnTo>
                  <a:pt x="26093" y="4783"/>
                </a:lnTo>
                <a:lnTo>
                  <a:pt x="25881" y="4146"/>
                </a:lnTo>
                <a:lnTo>
                  <a:pt x="25615" y="3561"/>
                </a:lnTo>
                <a:lnTo>
                  <a:pt x="25243" y="3030"/>
                </a:lnTo>
                <a:lnTo>
                  <a:pt x="24871" y="2498"/>
                </a:lnTo>
                <a:lnTo>
                  <a:pt x="24446" y="1967"/>
                </a:lnTo>
                <a:lnTo>
                  <a:pt x="23968" y="1542"/>
                </a:lnTo>
                <a:lnTo>
                  <a:pt x="23489" y="1170"/>
                </a:lnTo>
                <a:lnTo>
                  <a:pt x="22905" y="798"/>
                </a:lnTo>
                <a:lnTo>
                  <a:pt x="22320" y="532"/>
                </a:lnTo>
                <a:lnTo>
                  <a:pt x="21735" y="266"/>
                </a:lnTo>
                <a:lnTo>
                  <a:pt x="21098" y="107"/>
                </a:lnTo>
                <a:lnTo>
                  <a:pt x="20407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3" name="Google Shape;13043;p33"/>
          <p:cNvSpPr/>
          <p:nvPr/>
        </p:nvSpPr>
        <p:spPr>
          <a:xfrm>
            <a:off x="8424002" y="1950174"/>
            <a:ext cx="1182409" cy="616792"/>
          </a:xfrm>
          <a:custGeom>
            <a:avLst/>
            <a:gdLst/>
            <a:ahLst/>
            <a:cxnLst/>
            <a:rect l="l" t="t" r="r" b="b"/>
            <a:pathLst>
              <a:path w="40549" h="21152" extrusionOk="0">
                <a:moveTo>
                  <a:pt x="15518" y="1"/>
                </a:moveTo>
                <a:lnTo>
                  <a:pt x="14934" y="107"/>
                </a:lnTo>
                <a:lnTo>
                  <a:pt x="14402" y="213"/>
                </a:lnTo>
                <a:lnTo>
                  <a:pt x="13871" y="426"/>
                </a:lnTo>
                <a:lnTo>
                  <a:pt x="13393" y="692"/>
                </a:lnTo>
                <a:lnTo>
                  <a:pt x="12914" y="957"/>
                </a:lnTo>
                <a:lnTo>
                  <a:pt x="12436" y="1276"/>
                </a:lnTo>
                <a:lnTo>
                  <a:pt x="12064" y="1648"/>
                </a:lnTo>
                <a:lnTo>
                  <a:pt x="11692" y="2073"/>
                </a:lnTo>
                <a:lnTo>
                  <a:pt x="11320" y="2499"/>
                </a:lnTo>
                <a:lnTo>
                  <a:pt x="11054" y="2977"/>
                </a:lnTo>
                <a:lnTo>
                  <a:pt x="10789" y="3508"/>
                </a:lnTo>
                <a:lnTo>
                  <a:pt x="10629" y="4040"/>
                </a:lnTo>
                <a:lnTo>
                  <a:pt x="10470" y="4571"/>
                </a:lnTo>
                <a:lnTo>
                  <a:pt x="10364" y="5156"/>
                </a:lnTo>
                <a:lnTo>
                  <a:pt x="10364" y="5740"/>
                </a:lnTo>
                <a:lnTo>
                  <a:pt x="10364" y="6272"/>
                </a:lnTo>
                <a:lnTo>
                  <a:pt x="10470" y="6803"/>
                </a:lnTo>
                <a:lnTo>
                  <a:pt x="9938" y="6909"/>
                </a:lnTo>
                <a:lnTo>
                  <a:pt x="9407" y="7016"/>
                </a:lnTo>
                <a:lnTo>
                  <a:pt x="8929" y="7228"/>
                </a:lnTo>
                <a:lnTo>
                  <a:pt x="8450" y="7441"/>
                </a:lnTo>
                <a:lnTo>
                  <a:pt x="8025" y="7707"/>
                </a:lnTo>
                <a:lnTo>
                  <a:pt x="7600" y="7972"/>
                </a:lnTo>
                <a:lnTo>
                  <a:pt x="7228" y="8291"/>
                </a:lnTo>
                <a:lnTo>
                  <a:pt x="6856" y="8663"/>
                </a:lnTo>
                <a:lnTo>
                  <a:pt x="6537" y="9088"/>
                </a:lnTo>
                <a:lnTo>
                  <a:pt x="6272" y="9460"/>
                </a:lnTo>
                <a:lnTo>
                  <a:pt x="6006" y="9939"/>
                </a:lnTo>
                <a:lnTo>
                  <a:pt x="5793" y="10417"/>
                </a:lnTo>
                <a:lnTo>
                  <a:pt x="5581" y="10895"/>
                </a:lnTo>
                <a:lnTo>
                  <a:pt x="5474" y="11373"/>
                </a:lnTo>
                <a:lnTo>
                  <a:pt x="5368" y="11905"/>
                </a:lnTo>
                <a:lnTo>
                  <a:pt x="5315" y="12489"/>
                </a:lnTo>
                <a:lnTo>
                  <a:pt x="5368" y="13287"/>
                </a:lnTo>
                <a:lnTo>
                  <a:pt x="4730" y="13127"/>
                </a:lnTo>
                <a:lnTo>
                  <a:pt x="4040" y="13074"/>
                </a:lnTo>
                <a:lnTo>
                  <a:pt x="3614" y="13074"/>
                </a:lnTo>
                <a:lnTo>
                  <a:pt x="3242" y="13180"/>
                </a:lnTo>
                <a:lnTo>
                  <a:pt x="2870" y="13287"/>
                </a:lnTo>
                <a:lnTo>
                  <a:pt x="2498" y="13393"/>
                </a:lnTo>
                <a:lnTo>
                  <a:pt x="2126" y="13552"/>
                </a:lnTo>
                <a:lnTo>
                  <a:pt x="1808" y="13765"/>
                </a:lnTo>
                <a:lnTo>
                  <a:pt x="1489" y="13977"/>
                </a:lnTo>
                <a:lnTo>
                  <a:pt x="1170" y="14243"/>
                </a:lnTo>
                <a:lnTo>
                  <a:pt x="957" y="14562"/>
                </a:lnTo>
                <a:lnTo>
                  <a:pt x="692" y="14881"/>
                </a:lnTo>
                <a:lnTo>
                  <a:pt x="479" y="15200"/>
                </a:lnTo>
                <a:lnTo>
                  <a:pt x="320" y="15572"/>
                </a:lnTo>
                <a:lnTo>
                  <a:pt x="213" y="15944"/>
                </a:lnTo>
                <a:lnTo>
                  <a:pt x="107" y="16316"/>
                </a:lnTo>
                <a:lnTo>
                  <a:pt x="54" y="16688"/>
                </a:lnTo>
                <a:lnTo>
                  <a:pt x="1" y="17113"/>
                </a:lnTo>
                <a:lnTo>
                  <a:pt x="54" y="17538"/>
                </a:lnTo>
                <a:lnTo>
                  <a:pt x="107" y="17910"/>
                </a:lnTo>
                <a:lnTo>
                  <a:pt x="213" y="18335"/>
                </a:lnTo>
                <a:lnTo>
                  <a:pt x="320" y="18707"/>
                </a:lnTo>
                <a:lnTo>
                  <a:pt x="479" y="19026"/>
                </a:lnTo>
                <a:lnTo>
                  <a:pt x="692" y="19398"/>
                </a:lnTo>
                <a:lnTo>
                  <a:pt x="957" y="19717"/>
                </a:lnTo>
                <a:lnTo>
                  <a:pt x="1170" y="19983"/>
                </a:lnTo>
                <a:lnTo>
                  <a:pt x="1489" y="20248"/>
                </a:lnTo>
                <a:lnTo>
                  <a:pt x="1808" y="20461"/>
                </a:lnTo>
                <a:lnTo>
                  <a:pt x="2126" y="20673"/>
                </a:lnTo>
                <a:lnTo>
                  <a:pt x="2498" y="20833"/>
                </a:lnTo>
                <a:lnTo>
                  <a:pt x="2870" y="20992"/>
                </a:lnTo>
                <a:lnTo>
                  <a:pt x="3242" y="21099"/>
                </a:lnTo>
                <a:lnTo>
                  <a:pt x="3614" y="21152"/>
                </a:lnTo>
                <a:lnTo>
                  <a:pt x="36935" y="21152"/>
                </a:lnTo>
                <a:lnTo>
                  <a:pt x="37307" y="21099"/>
                </a:lnTo>
                <a:lnTo>
                  <a:pt x="37679" y="20992"/>
                </a:lnTo>
                <a:lnTo>
                  <a:pt x="38051" y="20833"/>
                </a:lnTo>
                <a:lnTo>
                  <a:pt x="38423" y="20673"/>
                </a:lnTo>
                <a:lnTo>
                  <a:pt x="38742" y="20461"/>
                </a:lnTo>
                <a:lnTo>
                  <a:pt x="39061" y="20248"/>
                </a:lnTo>
                <a:lnTo>
                  <a:pt x="39380" y="19983"/>
                </a:lnTo>
                <a:lnTo>
                  <a:pt x="39592" y="19717"/>
                </a:lnTo>
                <a:lnTo>
                  <a:pt x="39858" y="19398"/>
                </a:lnTo>
                <a:lnTo>
                  <a:pt x="40071" y="19026"/>
                </a:lnTo>
                <a:lnTo>
                  <a:pt x="40230" y="18707"/>
                </a:lnTo>
                <a:lnTo>
                  <a:pt x="40336" y="18335"/>
                </a:lnTo>
                <a:lnTo>
                  <a:pt x="40443" y="17910"/>
                </a:lnTo>
                <a:lnTo>
                  <a:pt x="40496" y="17538"/>
                </a:lnTo>
                <a:lnTo>
                  <a:pt x="40549" y="17113"/>
                </a:lnTo>
                <a:lnTo>
                  <a:pt x="40496" y="16422"/>
                </a:lnTo>
                <a:lnTo>
                  <a:pt x="40283" y="15784"/>
                </a:lnTo>
                <a:lnTo>
                  <a:pt x="40017" y="15147"/>
                </a:lnTo>
                <a:lnTo>
                  <a:pt x="39645" y="14615"/>
                </a:lnTo>
                <a:lnTo>
                  <a:pt x="39220" y="14137"/>
                </a:lnTo>
                <a:lnTo>
                  <a:pt x="38689" y="13712"/>
                </a:lnTo>
                <a:lnTo>
                  <a:pt x="38104" y="13393"/>
                </a:lnTo>
                <a:lnTo>
                  <a:pt x="37467" y="13180"/>
                </a:lnTo>
                <a:lnTo>
                  <a:pt x="37626" y="12383"/>
                </a:lnTo>
                <a:lnTo>
                  <a:pt x="37679" y="11533"/>
                </a:lnTo>
                <a:lnTo>
                  <a:pt x="37626" y="10895"/>
                </a:lnTo>
                <a:lnTo>
                  <a:pt x="37573" y="10257"/>
                </a:lnTo>
                <a:lnTo>
                  <a:pt x="37413" y="9620"/>
                </a:lnTo>
                <a:lnTo>
                  <a:pt x="37201" y="9035"/>
                </a:lnTo>
                <a:lnTo>
                  <a:pt x="36935" y="8504"/>
                </a:lnTo>
                <a:lnTo>
                  <a:pt x="36616" y="7972"/>
                </a:lnTo>
                <a:lnTo>
                  <a:pt x="36244" y="7494"/>
                </a:lnTo>
                <a:lnTo>
                  <a:pt x="35819" y="7069"/>
                </a:lnTo>
                <a:lnTo>
                  <a:pt x="35394" y="6644"/>
                </a:lnTo>
                <a:lnTo>
                  <a:pt x="34916" y="6272"/>
                </a:lnTo>
                <a:lnTo>
                  <a:pt x="34384" y="5953"/>
                </a:lnTo>
                <a:lnTo>
                  <a:pt x="33800" y="5687"/>
                </a:lnTo>
                <a:lnTo>
                  <a:pt x="33215" y="5475"/>
                </a:lnTo>
                <a:lnTo>
                  <a:pt x="32631" y="5315"/>
                </a:lnTo>
                <a:lnTo>
                  <a:pt x="31993" y="5209"/>
                </a:lnTo>
                <a:lnTo>
                  <a:pt x="31355" y="5209"/>
                </a:lnTo>
                <a:lnTo>
                  <a:pt x="30558" y="5262"/>
                </a:lnTo>
                <a:lnTo>
                  <a:pt x="29761" y="5368"/>
                </a:lnTo>
                <a:lnTo>
                  <a:pt x="29017" y="5634"/>
                </a:lnTo>
                <a:lnTo>
                  <a:pt x="28326" y="5953"/>
                </a:lnTo>
                <a:lnTo>
                  <a:pt x="27688" y="6378"/>
                </a:lnTo>
                <a:lnTo>
                  <a:pt x="27104" y="6856"/>
                </a:lnTo>
                <a:lnTo>
                  <a:pt x="26572" y="7388"/>
                </a:lnTo>
                <a:lnTo>
                  <a:pt x="26094" y="8025"/>
                </a:lnTo>
                <a:lnTo>
                  <a:pt x="25775" y="7707"/>
                </a:lnTo>
                <a:lnTo>
                  <a:pt x="25456" y="7494"/>
                </a:lnTo>
                <a:lnTo>
                  <a:pt x="25137" y="7281"/>
                </a:lnTo>
                <a:lnTo>
                  <a:pt x="24765" y="7069"/>
                </a:lnTo>
                <a:lnTo>
                  <a:pt x="24393" y="6909"/>
                </a:lnTo>
                <a:lnTo>
                  <a:pt x="23968" y="6803"/>
                </a:lnTo>
                <a:lnTo>
                  <a:pt x="23596" y="6750"/>
                </a:lnTo>
                <a:lnTo>
                  <a:pt x="22799" y="6750"/>
                </a:lnTo>
                <a:lnTo>
                  <a:pt x="22427" y="6803"/>
                </a:lnTo>
                <a:lnTo>
                  <a:pt x="21736" y="6963"/>
                </a:lnTo>
                <a:lnTo>
                  <a:pt x="21843" y="6378"/>
                </a:lnTo>
                <a:lnTo>
                  <a:pt x="21896" y="5740"/>
                </a:lnTo>
                <a:lnTo>
                  <a:pt x="21843" y="5156"/>
                </a:lnTo>
                <a:lnTo>
                  <a:pt x="21736" y="4571"/>
                </a:lnTo>
                <a:lnTo>
                  <a:pt x="21630" y="4040"/>
                </a:lnTo>
                <a:lnTo>
                  <a:pt x="21417" y="3508"/>
                </a:lnTo>
                <a:lnTo>
                  <a:pt x="21205" y="2977"/>
                </a:lnTo>
                <a:lnTo>
                  <a:pt x="20886" y="2499"/>
                </a:lnTo>
                <a:lnTo>
                  <a:pt x="20567" y="2073"/>
                </a:lnTo>
                <a:lnTo>
                  <a:pt x="20195" y="1648"/>
                </a:lnTo>
                <a:lnTo>
                  <a:pt x="19770" y="1276"/>
                </a:lnTo>
                <a:lnTo>
                  <a:pt x="19345" y="957"/>
                </a:lnTo>
                <a:lnTo>
                  <a:pt x="18867" y="692"/>
                </a:lnTo>
                <a:lnTo>
                  <a:pt x="18335" y="426"/>
                </a:lnTo>
                <a:lnTo>
                  <a:pt x="17804" y="213"/>
                </a:lnTo>
                <a:lnTo>
                  <a:pt x="17272" y="107"/>
                </a:lnTo>
                <a:lnTo>
                  <a:pt x="16688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4" name="Google Shape;13044;p33"/>
          <p:cNvSpPr/>
          <p:nvPr/>
        </p:nvSpPr>
        <p:spPr>
          <a:xfrm>
            <a:off x="2625527" y="4724174"/>
            <a:ext cx="1182409" cy="616792"/>
          </a:xfrm>
          <a:custGeom>
            <a:avLst/>
            <a:gdLst/>
            <a:ahLst/>
            <a:cxnLst/>
            <a:rect l="l" t="t" r="r" b="b"/>
            <a:pathLst>
              <a:path w="40549" h="21152" extrusionOk="0">
                <a:moveTo>
                  <a:pt x="15518" y="1"/>
                </a:moveTo>
                <a:lnTo>
                  <a:pt x="14934" y="107"/>
                </a:lnTo>
                <a:lnTo>
                  <a:pt x="14402" y="213"/>
                </a:lnTo>
                <a:lnTo>
                  <a:pt x="13871" y="426"/>
                </a:lnTo>
                <a:lnTo>
                  <a:pt x="13393" y="692"/>
                </a:lnTo>
                <a:lnTo>
                  <a:pt x="12914" y="957"/>
                </a:lnTo>
                <a:lnTo>
                  <a:pt x="12436" y="1276"/>
                </a:lnTo>
                <a:lnTo>
                  <a:pt x="12064" y="1648"/>
                </a:lnTo>
                <a:lnTo>
                  <a:pt x="11692" y="2073"/>
                </a:lnTo>
                <a:lnTo>
                  <a:pt x="11320" y="2499"/>
                </a:lnTo>
                <a:lnTo>
                  <a:pt x="11054" y="2977"/>
                </a:lnTo>
                <a:lnTo>
                  <a:pt x="10789" y="3508"/>
                </a:lnTo>
                <a:lnTo>
                  <a:pt x="10629" y="4040"/>
                </a:lnTo>
                <a:lnTo>
                  <a:pt x="10470" y="4571"/>
                </a:lnTo>
                <a:lnTo>
                  <a:pt x="10364" y="5156"/>
                </a:lnTo>
                <a:lnTo>
                  <a:pt x="10364" y="5740"/>
                </a:lnTo>
                <a:lnTo>
                  <a:pt x="10364" y="6272"/>
                </a:lnTo>
                <a:lnTo>
                  <a:pt x="10470" y="6803"/>
                </a:lnTo>
                <a:lnTo>
                  <a:pt x="9938" y="6909"/>
                </a:lnTo>
                <a:lnTo>
                  <a:pt x="9407" y="7016"/>
                </a:lnTo>
                <a:lnTo>
                  <a:pt x="8929" y="7228"/>
                </a:lnTo>
                <a:lnTo>
                  <a:pt x="8450" y="7441"/>
                </a:lnTo>
                <a:lnTo>
                  <a:pt x="8025" y="7707"/>
                </a:lnTo>
                <a:lnTo>
                  <a:pt x="7600" y="7972"/>
                </a:lnTo>
                <a:lnTo>
                  <a:pt x="7228" y="8291"/>
                </a:lnTo>
                <a:lnTo>
                  <a:pt x="6856" y="8663"/>
                </a:lnTo>
                <a:lnTo>
                  <a:pt x="6537" y="9088"/>
                </a:lnTo>
                <a:lnTo>
                  <a:pt x="6272" y="9460"/>
                </a:lnTo>
                <a:lnTo>
                  <a:pt x="6006" y="9939"/>
                </a:lnTo>
                <a:lnTo>
                  <a:pt x="5793" y="10417"/>
                </a:lnTo>
                <a:lnTo>
                  <a:pt x="5581" y="10895"/>
                </a:lnTo>
                <a:lnTo>
                  <a:pt x="5474" y="11373"/>
                </a:lnTo>
                <a:lnTo>
                  <a:pt x="5368" y="11905"/>
                </a:lnTo>
                <a:lnTo>
                  <a:pt x="5315" y="12489"/>
                </a:lnTo>
                <a:lnTo>
                  <a:pt x="5368" y="13287"/>
                </a:lnTo>
                <a:lnTo>
                  <a:pt x="4730" y="13127"/>
                </a:lnTo>
                <a:lnTo>
                  <a:pt x="4040" y="13074"/>
                </a:lnTo>
                <a:lnTo>
                  <a:pt x="3614" y="13074"/>
                </a:lnTo>
                <a:lnTo>
                  <a:pt x="3242" y="13180"/>
                </a:lnTo>
                <a:lnTo>
                  <a:pt x="2870" y="13287"/>
                </a:lnTo>
                <a:lnTo>
                  <a:pt x="2498" y="13393"/>
                </a:lnTo>
                <a:lnTo>
                  <a:pt x="2126" y="13552"/>
                </a:lnTo>
                <a:lnTo>
                  <a:pt x="1808" y="13765"/>
                </a:lnTo>
                <a:lnTo>
                  <a:pt x="1489" y="13977"/>
                </a:lnTo>
                <a:lnTo>
                  <a:pt x="1170" y="14243"/>
                </a:lnTo>
                <a:lnTo>
                  <a:pt x="957" y="14562"/>
                </a:lnTo>
                <a:lnTo>
                  <a:pt x="692" y="14881"/>
                </a:lnTo>
                <a:lnTo>
                  <a:pt x="479" y="15200"/>
                </a:lnTo>
                <a:lnTo>
                  <a:pt x="320" y="15572"/>
                </a:lnTo>
                <a:lnTo>
                  <a:pt x="213" y="15944"/>
                </a:lnTo>
                <a:lnTo>
                  <a:pt x="107" y="16316"/>
                </a:lnTo>
                <a:lnTo>
                  <a:pt x="54" y="16688"/>
                </a:lnTo>
                <a:lnTo>
                  <a:pt x="1" y="17113"/>
                </a:lnTo>
                <a:lnTo>
                  <a:pt x="54" y="17538"/>
                </a:lnTo>
                <a:lnTo>
                  <a:pt x="107" y="17910"/>
                </a:lnTo>
                <a:lnTo>
                  <a:pt x="213" y="18335"/>
                </a:lnTo>
                <a:lnTo>
                  <a:pt x="320" y="18707"/>
                </a:lnTo>
                <a:lnTo>
                  <a:pt x="479" y="19026"/>
                </a:lnTo>
                <a:lnTo>
                  <a:pt x="692" y="19398"/>
                </a:lnTo>
                <a:lnTo>
                  <a:pt x="957" y="19717"/>
                </a:lnTo>
                <a:lnTo>
                  <a:pt x="1170" y="19983"/>
                </a:lnTo>
                <a:lnTo>
                  <a:pt x="1489" y="20248"/>
                </a:lnTo>
                <a:lnTo>
                  <a:pt x="1808" y="20461"/>
                </a:lnTo>
                <a:lnTo>
                  <a:pt x="2126" y="20673"/>
                </a:lnTo>
                <a:lnTo>
                  <a:pt x="2498" y="20833"/>
                </a:lnTo>
                <a:lnTo>
                  <a:pt x="2870" y="20992"/>
                </a:lnTo>
                <a:lnTo>
                  <a:pt x="3242" y="21099"/>
                </a:lnTo>
                <a:lnTo>
                  <a:pt x="3614" y="21152"/>
                </a:lnTo>
                <a:lnTo>
                  <a:pt x="36935" y="21152"/>
                </a:lnTo>
                <a:lnTo>
                  <a:pt x="37307" y="21099"/>
                </a:lnTo>
                <a:lnTo>
                  <a:pt x="37679" y="20992"/>
                </a:lnTo>
                <a:lnTo>
                  <a:pt x="38051" y="20833"/>
                </a:lnTo>
                <a:lnTo>
                  <a:pt x="38423" y="20673"/>
                </a:lnTo>
                <a:lnTo>
                  <a:pt x="38742" y="20461"/>
                </a:lnTo>
                <a:lnTo>
                  <a:pt x="39061" y="20248"/>
                </a:lnTo>
                <a:lnTo>
                  <a:pt x="39380" y="19983"/>
                </a:lnTo>
                <a:lnTo>
                  <a:pt x="39592" y="19717"/>
                </a:lnTo>
                <a:lnTo>
                  <a:pt x="39858" y="19398"/>
                </a:lnTo>
                <a:lnTo>
                  <a:pt x="40071" y="19026"/>
                </a:lnTo>
                <a:lnTo>
                  <a:pt x="40230" y="18707"/>
                </a:lnTo>
                <a:lnTo>
                  <a:pt x="40336" y="18335"/>
                </a:lnTo>
                <a:lnTo>
                  <a:pt x="40443" y="17910"/>
                </a:lnTo>
                <a:lnTo>
                  <a:pt x="40496" y="17538"/>
                </a:lnTo>
                <a:lnTo>
                  <a:pt x="40549" y="17113"/>
                </a:lnTo>
                <a:lnTo>
                  <a:pt x="40496" y="16422"/>
                </a:lnTo>
                <a:lnTo>
                  <a:pt x="40283" y="15784"/>
                </a:lnTo>
                <a:lnTo>
                  <a:pt x="40017" y="15147"/>
                </a:lnTo>
                <a:lnTo>
                  <a:pt x="39645" y="14615"/>
                </a:lnTo>
                <a:lnTo>
                  <a:pt x="39220" y="14137"/>
                </a:lnTo>
                <a:lnTo>
                  <a:pt x="38689" y="13712"/>
                </a:lnTo>
                <a:lnTo>
                  <a:pt x="38104" y="13393"/>
                </a:lnTo>
                <a:lnTo>
                  <a:pt x="37467" y="13180"/>
                </a:lnTo>
                <a:lnTo>
                  <a:pt x="37626" y="12383"/>
                </a:lnTo>
                <a:lnTo>
                  <a:pt x="37679" y="11533"/>
                </a:lnTo>
                <a:lnTo>
                  <a:pt x="37626" y="10895"/>
                </a:lnTo>
                <a:lnTo>
                  <a:pt x="37573" y="10257"/>
                </a:lnTo>
                <a:lnTo>
                  <a:pt x="37413" y="9620"/>
                </a:lnTo>
                <a:lnTo>
                  <a:pt x="37201" y="9035"/>
                </a:lnTo>
                <a:lnTo>
                  <a:pt x="36935" y="8504"/>
                </a:lnTo>
                <a:lnTo>
                  <a:pt x="36616" y="7972"/>
                </a:lnTo>
                <a:lnTo>
                  <a:pt x="36244" y="7494"/>
                </a:lnTo>
                <a:lnTo>
                  <a:pt x="35819" y="7069"/>
                </a:lnTo>
                <a:lnTo>
                  <a:pt x="35394" y="6644"/>
                </a:lnTo>
                <a:lnTo>
                  <a:pt x="34916" y="6272"/>
                </a:lnTo>
                <a:lnTo>
                  <a:pt x="34384" y="5953"/>
                </a:lnTo>
                <a:lnTo>
                  <a:pt x="33800" y="5687"/>
                </a:lnTo>
                <a:lnTo>
                  <a:pt x="33215" y="5475"/>
                </a:lnTo>
                <a:lnTo>
                  <a:pt x="32631" y="5315"/>
                </a:lnTo>
                <a:lnTo>
                  <a:pt x="31993" y="5209"/>
                </a:lnTo>
                <a:lnTo>
                  <a:pt x="31355" y="5209"/>
                </a:lnTo>
                <a:lnTo>
                  <a:pt x="30558" y="5262"/>
                </a:lnTo>
                <a:lnTo>
                  <a:pt x="29761" y="5368"/>
                </a:lnTo>
                <a:lnTo>
                  <a:pt x="29017" y="5634"/>
                </a:lnTo>
                <a:lnTo>
                  <a:pt x="28326" y="5953"/>
                </a:lnTo>
                <a:lnTo>
                  <a:pt x="27688" y="6378"/>
                </a:lnTo>
                <a:lnTo>
                  <a:pt x="27104" y="6856"/>
                </a:lnTo>
                <a:lnTo>
                  <a:pt x="26572" y="7388"/>
                </a:lnTo>
                <a:lnTo>
                  <a:pt x="26094" y="8025"/>
                </a:lnTo>
                <a:lnTo>
                  <a:pt x="25775" y="7707"/>
                </a:lnTo>
                <a:lnTo>
                  <a:pt x="25456" y="7494"/>
                </a:lnTo>
                <a:lnTo>
                  <a:pt x="25137" y="7281"/>
                </a:lnTo>
                <a:lnTo>
                  <a:pt x="24765" y="7069"/>
                </a:lnTo>
                <a:lnTo>
                  <a:pt x="24393" y="6909"/>
                </a:lnTo>
                <a:lnTo>
                  <a:pt x="23968" y="6803"/>
                </a:lnTo>
                <a:lnTo>
                  <a:pt x="23596" y="6750"/>
                </a:lnTo>
                <a:lnTo>
                  <a:pt x="22799" y="6750"/>
                </a:lnTo>
                <a:lnTo>
                  <a:pt x="22427" y="6803"/>
                </a:lnTo>
                <a:lnTo>
                  <a:pt x="21736" y="6963"/>
                </a:lnTo>
                <a:lnTo>
                  <a:pt x="21843" y="6378"/>
                </a:lnTo>
                <a:lnTo>
                  <a:pt x="21896" y="5740"/>
                </a:lnTo>
                <a:lnTo>
                  <a:pt x="21843" y="5156"/>
                </a:lnTo>
                <a:lnTo>
                  <a:pt x="21736" y="4571"/>
                </a:lnTo>
                <a:lnTo>
                  <a:pt x="21630" y="4040"/>
                </a:lnTo>
                <a:lnTo>
                  <a:pt x="21417" y="3508"/>
                </a:lnTo>
                <a:lnTo>
                  <a:pt x="21205" y="2977"/>
                </a:lnTo>
                <a:lnTo>
                  <a:pt x="20886" y="2499"/>
                </a:lnTo>
                <a:lnTo>
                  <a:pt x="20567" y="2073"/>
                </a:lnTo>
                <a:lnTo>
                  <a:pt x="20195" y="1648"/>
                </a:lnTo>
                <a:lnTo>
                  <a:pt x="19770" y="1276"/>
                </a:lnTo>
                <a:lnTo>
                  <a:pt x="19345" y="957"/>
                </a:lnTo>
                <a:lnTo>
                  <a:pt x="18867" y="692"/>
                </a:lnTo>
                <a:lnTo>
                  <a:pt x="18335" y="426"/>
                </a:lnTo>
                <a:lnTo>
                  <a:pt x="17804" y="213"/>
                </a:lnTo>
                <a:lnTo>
                  <a:pt x="17272" y="107"/>
                </a:lnTo>
                <a:lnTo>
                  <a:pt x="16688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ONE_COLUMN_TEXT_1_1">
    <p:spTree>
      <p:nvGrpSpPr>
        <p:cNvPr id="1" name="Shape 13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66" name="Google Shape;13466;p35"/>
          <p:cNvGrpSpPr/>
          <p:nvPr/>
        </p:nvGrpSpPr>
        <p:grpSpPr>
          <a:xfrm>
            <a:off x="3285535" y="1237272"/>
            <a:ext cx="2595927" cy="2599829"/>
            <a:chOff x="5535000" y="1928824"/>
            <a:chExt cx="3210000" cy="3214825"/>
          </a:xfrm>
        </p:grpSpPr>
        <p:sp>
          <p:nvSpPr>
            <p:cNvPr id="13467" name="Google Shape;13467;p35"/>
            <p:cNvSpPr/>
            <p:nvPr/>
          </p:nvSpPr>
          <p:spPr>
            <a:xfrm>
              <a:off x="5856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8" name="Google Shape;13468;p35"/>
            <p:cNvSpPr/>
            <p:nvPr/>
          </p:nvSpPr>
          <p:spPr>
            <a:xfrm>
              <a:off x="553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9" name="Google Shape;13469;p35"/>
            <p:cNvSpPr/>
            <p:nvPr/>
          </p:nvSpPr>
          <p:spPr>
            <a:xfrm>
              <a:off x="6177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0" name="Google Shape;13470;p35"/>
            <p:cNvSpPr/>
            <p:nvPr/>
          </p:nvSpPr>
          <p:spPr>
            <a:xfrm>
              <a:off x="7140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1" name="Google Shape;13471;p35"/>
            <p:cNvSpPr/>
            <p:nvPr/>
          </p:nvSpPr>
          <p:spPr>
            <a:xfrm>
              <a:off x="681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2" name="Google Shape;13472;p35"/>
            <p:cNvSpPr/>
            <p:nvPr/>
          </p:nvSpPr>
          <p:spPr>
            <a:xfrm>
              <a:off x="649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3" name="Google Shape;13473;p35"/>
            <p:cNvSpPr/>
            <p:nvPr/>
          </p:nvSpPr>
          <p:spPr>
            <a:xfrm>
              <a:off x="746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4" name="Google Shape;13474;p35"/>
            <p:cNvSpPr/>
            <p:nvPr/>
          </p:nvSpPr>
          <p:spPr>
            <a:xfrm>
              <a:off x="810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5" name="Google Shape;13475;p35"/>
            <p:cNvSpPr/>
            <p:nvPr/>
          </p:nvSpPr>
          <p:spPr>
            <a:xfrm>
              <a:off x="778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6" name="Google Shape;13476;p35"/>
            <p:cNvSpPr/>
            <p:nvPr/>
          </p:nvSpPr>
          <p:spPr>
            <a:xfrm>
              <a:off x="842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7" name="Google Shape;13477;p35"/>
            <p:cNvSpPr/>
            <p:nvPr/>
          </p:nvSpPr>
          <p:spPr>
            <a:xfrm>
              <a:off x="5856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8" name="Google Shape;13478;p35"/>
            <p:cNvSpPr/>
            <p:nvPr/>
          </p:nvSpPr>
          <p:spPr>
            <a:xfrm>
              <a:off x="553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9" name="Google Shape;13479;p35"/>
            <p:cNvSpPr/>
            <p:nvPr/>
          </p:nvSpPr>
          <p:spPr>
            <a:xfrm>
              <a:off x="6177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0" name="Google Shape;13480;p35"/>
            <p:cNvSpPr/>
            <p:nvPr/>
          </p:nvSpPr>
          <p:spPr>
            <a:xfrm>
              <a:off x="7140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1" name="Google Shape;13481;p35"/>
            <p:cNvSpPr/>
            <p:nvPr/>
          </p:nvSpPr>
          <p:spPr>
            <a:xfrm>
              <a:off x="681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2" name="Google Shape;13482;p35"/>
            <p:cNvSpPr/>
            <p:nvPr/>
          </p:nvSpPr>
          <p:spPr>
            <a:xfrm>
              <a:off x="649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3" name="Google Shape;13483;p35"/>
            <p:cNvSpPr/>
            <p:nvPr/>
          </p:nvSpPr>
          <p:spPr>
            <a:xfrm>
              <a:off x="746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4" name="Google Shape;13484;p35"/>
            <p:cNvSpPr/>
            <p:nvPr/>
          </p:nvSpPr>
          <p:spPr>
            <a:xfrm>
              <a:off x="810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5" name="Google Shape;13485;p35"/>
            <p:cNvSpPr/>
            <p:nvPr/>
          </p:nvSpPr>
          <p:spPr>
            <a:xfrm>
              <a:off x="778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6" name="Google Shape;13486;p35"/>
            <p:cNvSpPr/>
            <p:nvPr/>
          </p:nvSpPr>
          <p:spPr>
            <a:xfrm>
              <a:off x="842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7" name="Google Shape;13487;p35"/>
            <p:cNvSpPr/>
            <p:nvPr/>
          </p:nvSpPr>
          <p:spPr>
            <a:xfrm>
              <a:off x="5856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8" name="Google Shape;13488;p35"/>
            <p:cNvSpPr/>
            <p:nvPr/>
          </p:nvSpPr>
          <p:spPr>
            <a:xfrm>
              <a:off x="553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9" name="Google Shape;13489;p35"/>
            <p:cNvSpPr/>
            <p:nvPr/>
          </p:nvSpPr>
          <p:spPr>
            <a:xfrm>
              <a:off x="6177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0" name="Google Shape;13490;p35"/>
            <p:cNvSpPr/>
            <p:nvPr/>
          </p:nvSpPr>
          <p:spPr>
            <a:xfrm>
              <a:off x="7140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1" name="Google Shape;13491;p35"/>
            <p:cNvSpPr/>
            <p:nvPr/>
          </p:nvSpPr>
          <p:spPr>
            <a:xfrm>
              <a:off x="681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2" name="Google Shape;13492;p35"/>
            <p:cNvSpPr/>
            <p:nvPr/>
          </p:nvSpPr>
          <p:spPr>
            <a:xfrm>
              <a:off x="649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3" name="Google Shape;13493;p35"/>
            <p:cNvSpPr/>
            <p:nvPr/>
          </p:nvSpPr>
          <p:spPr>
            <a:xfrm>
              <a:off x="746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4" name="Google Shape;13494;p35"/>
            <p:cNvSpPr/>
            <p:nvPr/>
          </p:nvSpPr>
          <p:spPr>
            <a:xfrm>
              <a:off x="810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5" name="Google Shape;13495;p35"/>
            <p:cNvSpPr/>
            <p:nvPr/>
          </p:nvSpPr>
          <p:spPr>
            <a:xfrm>
              <a:off x="778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6" name="Google Shape;13496;p35"/>
            <p:cNvSpPr/>
            <p:nvPr/>
          </p:nvSpPr>
          <p:spPr>
            <a:xfrm>
              <a:off x="842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7" name="Google Shape;13497;p35"/>
            <p:cNvSpPr/>
            <p:nvPr/>
          </p:nvSpPr>
          <p:spPr>
            <a:xfrm>
              <a:off x="5856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8" name="Google Shape;13498;p35"/>
            <p:cNvSpPr/>
            <p:nvPr/>
          </p:nvSpPr>
          <p:spPr>
            <a:xfrm>
              <a:off x="553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9" name="Google Shape;13499;p35"/>
            <p:cNvSpPr/>
            <p:nvPr/>
          </p:nvSpPr>
          <p:spPr>
            <a:xfrm>
              <a:off x="6177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0" name="Google Shape;13500;p35"/>
            <p:cNvSpPr/>
            <p:nvPr/>
          </p:nvSpPr>
          <p:spPr>
            <a:xfrm>
              <a:off x="7140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1" name="Google Shape;13501;p35"/>
            <p:cNvSpPr/>
            <p:nvPr/>
          </p:nvSpPr>
          <p:spPr>
            <a:xfrm>
              <a:off x="681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2" name="Google Shape;13502;p35"/>
            <p:cNvSpPr/>
            <p:nvPr/>
          </p:nvSpPr>
          <p:spPr>
            <a:xfrm>
              <a:off x="649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3" name="Google Shape;13503;p35"/>
            <p:cNvSpPr/>
            <p:nvPr/>
          </p:nvSpPr>
          <p:spPr>
            <a:xfrm>
              <a:off x="746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4" name="Google Shape;13504;p35"/>
            <p:cNvSpPr/>
            <p:nvPr/>
          </p:nvSpPr>
          <p:spPr>
            <a:xfrm>
              <a:off x="810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5" name="Google Shape;13505;p35"/>
            <p:cNvSpPr/>
            <p:nvPr/>
          </p:nvSpPr>
          <p:spPr>
            <a:xfrm>
              <a:off x="778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6" name="Google Shape;13506;p35"/>
            <p:cNvSpPr/>
            <p:nvPr/>
          </p:nvSpPr>
          <p:spPr>
            <a:xfrm>
              <a:off x="842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7" name="Google Shape;13507;p35"/>
            <p:cNvSpPr/>
            <p:nvPr/>
          </p:nvSpPr>
          <p:spPr>
            <a:xfrm>
              <a:off x="5856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8" name="Google Shape;13508;p35"/>
            <p:cNvSpPr/>
            <p:nvPr/>
          </p:nvSpPr>
          <p:spPr>
            <a:xfrm>
              <a:off x="553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9" name="Google Shape;13509;p35"/>
            <p:cNvSpPr/>
            <p:nvPr/>
          </p:nvSpPr>
          <p:spPr>
            <a:xfrm>
              <a:off x="6177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0" name="Google Shape;13510;p35"/>
            <p:cNvSpPr/>
            <p:nvPr/>
          </p:nvSpPr>
          <p:spPr>
            <a:xfrm>
              <a:off x="7140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1" name="Google Shape;13511;p35"/>
            <p:cNvSpPr/>
            <p:nvPr/>
          </p:nvSpPr>
          <p:spPr>
            <a:xfrm>
              <a:off x="681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2" name="Google Shape;13512;p35"/>
            <p:cNvSpPr/>
            <p:nvPr/>
          </p:nvSpPr>
          <p:spPr>
            <a:xfrm>
              <a:off x="649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3" name="Google Shape;13513;p35"/>
            <p:cNvSpPr/>
            <p:nvPr/>
          </p:nvSpPr>
          <p:spPr>
            <a:xfrm>
              <a:off x="746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4" name="Google Shape;13514;p35"/>
            <p:cNvSpPr/>
            <p:nvPr/>
          </p:nvSpPr>
          <p:spPr>
            <a:xfrm>
              <a:off x="810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5" name="Google Shape;13515;p35"/>
            <p:cNvSpPr/>
            <p:nvPr/>
          </p:nvSpPr>
          <p:spPr>
            <a:xfrm>
              <a:off x="778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6" name="Google Shape;13516;p35"/>
            <p:cNvSpPr/>
            <p:nvPr/>
          </p:nvSpPr>
          <p:spPr>
            <a:xfrm>
              <a:off x="842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7" name="Google Shape;13517;p35"/>
            <p:cNvSpPr/>
            <p:nvPr/>
          </p:nvSpPr>
          <p:spPr>
            <a:xfrm>
              <a:off x="5856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8" name="Google Shape;13518;p35"/>
            <p:cNvSpPr/>
            <p:nvPr/>
          </p:nvSpPr>
          <p:spPr>
            <a:xfrm>
              <a:off x="553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9" name="Google Shape;13519;p35"/>
            <p:cNvSpPr/>
            <p:nvPr/>
          </p:nvSpPr>
          <p:spPr>
            <a:xfrm>
              <a:off x="6177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0" name="Google Shape;13520;p35"/>
            <p:cNvSpPr/>
            <p:nvPr/>
          </p:nvSpPr>
          <p:spPr>
            <a:xfrm>
              <a:off x="7140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1" name="Google Shape;13521;p35"/>
            <p:cNvSpPr/>
            <p:nvPr/>
          </p:nvSpPr>
          <p:spPr>
            <a:xfrm>
              <a:off x="681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2" name="Google Shape;13522;p35"/>
            <p:cNvSpPr/>
            <p:nvPr/>
          </p:nvSpPr>
          <p:spPr>
            <a:xfrm>
              <a:off x="649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3" name="Google Shape;13523;p35"/>
            <p:cNvSpPr/>
            <p:nvPr/>
          </p:nvSpPr>
          <p:spPr>
            <a:xfrm>
              <a:off x="746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4" name="Google Shape;13524;p35"/>
            <p:cNvSpPr/>
            <p:nvPr/>
          </p:nvSpPr>
          <p:spPr>
            <a:xfrm>
              <a:off x="810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5" name="Google Shape;13525;p35"/>
            <p:cNvSpPr/>
            <p:nvPr/>
          </p:nvSpPr>
          <p:spPr>
            <a:xfrm>
              <a:off x="778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6" name="Google Shape;13526;p35"/>
            <p:cNvSpPr/>
            <p:nvPr/>
          </p:nvSpPr>
          <p:spPr>
            <a:xfrm>
              <a:off x="842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7" name="Google Shape;13527;p35"/>
            <p:cNvSpPr/>
            <p:nvPr/>
          </p:nvSpPr>
          <p:spPr>
            <a:xfrm>
              <a:off x="5856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8" name="Google Shape;13528;p35"/>
            <p:cNvSpPr/>
            <p:nvPr/>
          </p:nvSpPr>
          <p:spPr>
            <a:xfrm>
              <a:off x="553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9" name="Google Shape;13529;p35"/>
            <p:cNvSpPr/>
            <p:nvPr/>
          </p:nvSpPr>
          <p:spPr>
            <a:xfrm>
              <a:off x="6177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0" name="Google Shape;13530;p35"/>
            <p:cNvSpPr/>
            <p:nvPr/>
          </p:nvSpPr>
          <p:spPr>
            <a:xfrm>
              <a:off x="7140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1" name="Google Shape;13531;p35"/>
            <p:cNvSpPr/>
            <p:nvPr/>
          </p:nvSpPr>
          <p:spPr>
            <a:xfrm>
              <a:off x="681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2" name="Google Shape;13532;p35"/>
            <p:cNvSpPr/>
            <p:nvPr/>
          </p:nvSpPr>
          <p:spPr>
            <a:xfrm>
              <a:off x="649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3" name="Google Shape;13533;p35"/>
            <p:cNvSpPr/>
            <p:nvPr/>
          </p:nvSpPr>
          <p:spPr>
            <a:xfrm>
              <a:off x="746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4" name="Google Shape;13534;p35"/>
            <p:cNvSpPr/>
            <p:nvPr/>
          </p:nvSpPr>
          <p:spPr>
            <a:xfrm>
              <a:off x="810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5" name="Google Shape;13535;p35"/>
            <p:cNvSpPr/>
            <p:nvPr/>
          </p:nvSpPr>
          <p:spPr>
            <a:xfrm>
              <a:off x="778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6" name="Google Shape;13536;p35"/>
            <p:cNvSpPr/>
            <p:nvPr/>
          </p:nvSpPr>
          <p:spPr>
            <a:xfrm>
              <a:off x="842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7" name="Google Shape;13537;p35"/>
            <p:cNvSpPr/>
            <p:nvPr/>
          </p:nvSpPr>
          <p:spPr>
            <a:xfrm>
              <a:off x="5856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8" name="Google Shape;13538;p35"/>
            <p:cNvSpPr/>
            <p:nvPr/>
          </p:nvSpPr>
          <p:spPr>
            <a:xfrm>
              <a:off x="553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9" name="Google Shape;13539;p35"/>
            <p:cNvSpPr/>
            <p:nvPr/>
          </p:nvSpPr>
          <p:spPr>
            <a:xfrm>
              <a:off x="6177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0" name="Google Shape;13540;p35"/>
            <p:cNvSpPr/>
            <p:nvPr/>
          </p:nvSpPr>
          <p:spPr>
            <a:xfrm>
              <a:off x="7140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1" name="Google Shape;13541;p35"/>
            <p:cNvSpPr/>
            <p:nvPr/>
          </p:nvSpPr>
          <p:spPr>
            <a:xfrm>
              <a:off x="681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2" name="Google Shape;13542;p35"/>
            <p:cNvSpPr/>
            <p:nvPr/>
          </p:nvSpPr>
          <p:spPr>
            <a:xfrm>
              <a:off x="649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3" name="Google Shape;13543;p35"/>
            <p:cNvSpPr/>
            <p:nvPr/>
          </p:nvSpPr>
          <p:spPr>
            <a:xfrm>
              <a:off x="746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4" name="Google Shape;13544;p35"/>
            <p:cNvSpPr/>
            <p:nvPr/>
          </p:nvSpPr>
          <p:spPr>
            <a:xfrm>
              <a:off x="810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5" name="Google Shape;13545;p35"/>
            <p:cNvSpPr/>
            <p:nvPr/>
          </p:nvSpPr>
          <p:spPr>
            <a:xfrm>
              <a:off x="778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6" name="Google Shape;13546;p35"/>
            <p:cNvSpPr/>
            <p:nvPr/>
          </p:nvSpPr>
          <p:spPr>
            <a:xfrm>
              <a:off x="842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7" name="Google Shape;13547;p35"/>
            <p:cNvSpPr/>
            <p:nvPr/>
          </p:nvSpPr>
          <p:spPr>
            <a:xfrm>
              <a:off x="5856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8" name="Google Shape;13548;p35"/>
            <p:cNvSpPr/>
            <p:nvPr/>
          </p:nvSpPr>
          <p:spPr>
            <a:xfrm>
              <a:off x="553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9" name="Google Shape;13549;p35"/>
            <p:cNvSpPr/>
            <p:nvPr/>
          </p:nvSpPr>
          <p:spPr>
            <a:xfrm>
              <a:off x="6177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0" name="Google Shape;13550;p35"/>
            <p:cNvSpPr/>
            <p:nvPr/>
          </p:nvSpPr>
          <p:spPr>
            <a:xfrm>
              <a:off x="7140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1" name="Google Shape;13551;p35"/>
            <p:cNvSpPr/>
            <p:nvPr/>
          </p:nvSpPr>
          <p:spPr>
            <a:xfrm>
              <a:off x="681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2" name="Google Shape;13552;p35"/>
            <p:cNvSpPr/>
            <p:nvPr/>
          </p:nvSpPr>
          <p:spPr>
            <a:xfrm>
              <a:off x="649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3" name="Google Shape;13553;p35"/>
            <p:cNvSpPr/>
            <p:nvPr/>
          </p:nvSpPr>
          <p:spPr>
            <a:xfrm>
              <a:off x="746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4" name="Google Shape;13554;p35"/>
            <p:cNvSpPr/>
            <p:nvPr/>
          </p:nvSpPr>
          <p:spPr>
            <a:xfrm>
              <a:off x="810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5" name="Google Shape;13555;p35"/>
            <p:cNvSpPr/>
            <p:nvPr/>
          </p:nvSpPr>
          <p:spPr>
            <a:xfrm>
              <a:off x="778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6" name="Google Shape;13556;p35"/>
            <p:cNvSpPr/>
            <p:nvPr/>
          </p:nvSpPr>
          <p:spPr>
            <a:xfrm>
              <a:off x="842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7" name="Google Shape;13557;p35"/>
            <p:cNvSpPr/>
            <p:nvPr/>
          </p:nvSpPr>
          <p:spPr>
            <a:xfrm>
              <a:off x="5856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8" name="Google Shape;13558;p35"/>
            <p:cNvSpPr/>
            <p:nvPr/>
          </p:nvSpPr>
          <p:spPr>
            <a:xfrm>
              <a:off x="553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9" name="Google Shape;13559;p35"/>
            <p:cNvSpPr/>
            <p:nvPr/>
          </p:nvSpPr>
          <p:spPr>
            <a:xfrm>
              <a:off x="6177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0" name="Google Shape;13560;p35"/>
            <p:cNvSpPr/>
            <p:nvPr/>
          </p:nvSpPr>
          <p:spPr>
            <a:xfrm>
              <a:off x="7140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1" name="Google Shape;13561;p35"/>
            <p:cNvSpPr/>
            <p:nvPr/>
          </p:nvSpPr>
          <p:spPr>
            <a:xfrm>
              <a:off x="681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2" name="Google Shape;13562;p35"/>
            <p:cNvSpPr/>
            <p:nvPr/>
          </p:nvSpPr>
          <p:spPr>
            <a:xfrm>
              <a:off x="649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3" name="Google Shape;13563;p35"/>
            <p:cNvSpPr/>
            <p:nvPr/>
          </p:nvSpPr>
          <p:spPr>
            <a:xfrm>
              <a:off x="746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4" name="Google Shape;13564;p35"/>
            <p:cNvSpPr/>
            <p:nvPr/>
          </p:nvSpPr>
          <p:spPr>
            <a:xfrm>
              <a:off x="810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5" name="Google Shape;13565;p35"/>
            <p:cNvSpPr/>
            <p:nvPr/>
          </p:nvSpPr>
          <p:spPr>
            <a:xfrm>
              <a:off x="778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6" name="Google Shape;13566;p35"/>
            <p:cNvSpPr/>
            <p:nvPr/>
          </p:nvSpPr>
          <p:spPr>
            <a:xfrm>
              <a:off x="842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67" name="Google Shape;13567;p35"/>
          <p:cNvGrpSpPr/>
          <p:nvPr/>
        </p:nvGrpSpPr>
        <p:grpSpPr>
          <a:xfrm>
            <a:off x="0" y="-1"/>
            <a:ext cx="9144000" cy="5143651"/>
            <a:chOff x="0" y="-1"/>
            <a:chExt cx="9144000" cy="5143651"/>
          </a:xfrm>
        </p:grpSpPr>
        <p:sp>
          <p:nvSpPr>
            <p:cNvPr id="13568" name="Google Shape;13568;p35"/>
            <p:cNvSpPr/>
            <p:nvPr/>
          </p:nvSpPr>
          <p:spPr>
            <a:xfrm>
              <a:off x="72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9" name="Google Shape;13569;p35"/>
            <p:cNvSpPr/>
            <p:nvPr/>
          </p:nvSpPr>
          <p:spPr>
            <a:xfrm>
              <a:off x="720000" y="96440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0" name="Google Shape;13570;p35"/>
            <p:cNvSpPr/>
            <p:nvPr/>
          </p:nvSpPr>
          <p:spPr>
            <a:xfrm>
              <a:off x="720000" y="1285873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1" name="Google Shape;13571;p35"/>
            <p:cNvSpPr/>
            <p:nvPr/>
          </p:nvSpPr>
          <p:spPr>
            <a:xfrm>
              <a:off x="720000" y="160734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2" name="Google Shape;13572;p35"/>
            <p:cNvSpPr/>
            <p:nvPr/>
          </p:nvSpPr>
          <p:spPr>
            <a:xfrm>
              <a:off x="720000" y="192881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3" name="Google Shape;13573;p35"/>
            <p:cNvSpPr/>
            <p:nvPr/>
          </p:nvSpPr>
          <p:spPr>
            <a:xfrm>
              <a:off x="720000" y="225027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4" name="Google Shape;13574;p35"/>
            <p:cNvSpPr/>
            <p:nvPr/>
          </p:nvSpPr>
          <p:spPr>
            <a:xfrm>
              <a:off x="720000" y="257174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5" name="Google Shape;13575;p35"/>
            <p:cNvSpPr/>
            <p:nvPr/>
          </p:nvSpPr>
          <p:spPr>
            <a:xfrm>
              <a:off x="720000" y="289321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6" name="Google Shape;13576;p35"/>
            <p:cNvSpPr/>
            <p:nvPr/>
          </p:nvSpPr>
          <p:spPr>
            <a:xfrm>
              <a:off x="720000" y="321468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7" name="Google Shape;13577;p35"/>
            <p:cNvSpPr/>
            <p:nvPr/>
          </p:nvSpPr>
          <p:spPr>
            <a:xfrm>
              <a:off x="720000" y="353615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8" name="Google Shape;13578;p35"/>
            <p:cNvSpPr/>
            <p:nvPr/>
          </p:nvSpPr>
          <p:spPr>
            <a:xfrm>
              <a:off x="720000" y="385762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9" name="Google Shape;13579;p35"/>
            <p:cNvSpPr/>
            <p:nvPr/>
          </p:nvSpPr>
          <p:spPr>
            <a:xfrm>
              <a:off x="720000" y="417908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0" name="Google Shape;13580;p35"/>
            <p:cNvSpPr/>
            <p:nvPr/>
          </p:nvSpPr>
          <p:spPr>
            <a:xfrm>
              <a:off x="720000" y="321468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1" name="Google Shape;13581;p35"/>
            <p:cNvSpPr/>
            <p:nvPr/>
          </p:nvSpPr>
          <p:spPr>
            <a:xfrm>
              <a:off x="720000" y="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2" name="Google Shape;13582;p35"/>
            <p:cNvSpPr/>
            <p:nvPr/>
          </p:nvSpPr>
          <p:spPr>
            <a:xfrm>
              <a:off x="720000" y="450055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3" name="Google Shape;13583;p35"/>
            <p:cNvSpPr/>
            <p:nvPr/>
          </p:nvSpPr>
          <p:spPr>
            <a:xfrm>
              <a:off x="720000" y="482202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4" name="Google Shape;13584;p35"/>
            <p:cNvSpPr/>
            <p:nvPr/>
          </p:nvSpPr>
          <p:spPr>
            <a:xfrm>
              <a:off x="104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5" name="Google Shape;13585;p35"/>
            <p:cNvSpPr/>
            <p:nvPr/>
          </p:nvSpPr>
          <p:spPr>
            <a:xfrm>
              <a:off x="136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6" name="Google Shape;13586;p35"/>
            <p:cNvSpPr/>
            <p:nvPr/>
          </p:nvSpPr>
          <p:spPr>
            <a:xfrm>
              <a:off x="746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7" name="Google Shape;13587;p35"/>
            <p:cNvSpPr/>
            <p:nvPr/>
          </p:nvSpPr>
          <p:spPr>
            <a:xfrm>
              <a:off x="810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8" name="Google Shape;13588;p35"/>
            <p:cNvSpPr/>
            <p:nvPr/>
          </p:nvSpPr>
          <p:spPr>
            <a:xfrm>
              <a:off x="778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9" name="Google Shape;13589;p35"/>
            <p:cNvSpPr/>
            <p:nvPr/>
          </p:nvSpPr>
          <p:spPr>
            <a:xfrm>
              <a:off x="842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0" name="Google Shape;13590;p35"/>
            <p:cNvSpPr/>
            <p:nvPr/>
          </p:nvSpPr>
          <p:spPr>
            <a:xfrm>
              <a:off x="874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1" name="Google Shape;13591;p35"/>
            <p:cNvSpPr/>
            <p:nvPr/>
          </p:nvSpPr>
          <p:spPr>
            <a:xfrm>
              <a:off x="39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2" name="Google Shape;13592;p35"/>
            <p:cNvSpPr/>
            <p:nvPr/>
          </p:nvSpPr>
          <p:spPr>
            <a:xfrm>
              <a:off x="7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3" name="Google Shape;13593;p35"/>
            <p:cNvSpPr/>
            <p:nvPr/>
          </p:nvSpPr>
          <p:spPr>
            <a:xfrm>
              <a:off x="104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4" name="Google Shape;13594;p35"/>
            <p:cNvSpPr/>
            <p:nvPr/>
          </p:nvSpPr>
          <p:spPr>
            <a:xfrm>
              <a:off x="136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5" name="Google Shape;13595;p35"/>
            <p:cNvSpPr/>
            <p:nvPr/>
          </p:nvSpPr>
          <p:spPr>
            <a:xfrm>
              <a:off x="746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6" name="Google Shape;13596;p35"/>
            <p:cNvSpPr/>
            <p:nvPr/>
          </p:nvSpPr>
          <p:spPr>
            <a:xfrm>
              <a:off x="810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7" name="Google Shape;13597;p35"/>
            <p:cNvSpPr/>
            <p:nvPr/>
          </p:nvSpPr>
          <p:spPr>
            <a:xfrm>
              <a:off x="778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8" name="Google Shape;13598;p35"/>
            <p:cNvSpPr/>
            <p:nvPr/>
          </p:nvSpPr>
          <p:spPr>
            <a:xfrm>
              <a:off x="842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9" name="Google Shape;13599;p35"/>
            <p:cNvSpPr/>
            <p:nvPr/>
          </p:nvSpPr>
          <p:spPr>
            <a:xfrm>
              <a:off x="874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0" name="Google Shape;13600;p35"/>
            <p:cNvSpPr/>
            <p:nvPr/>
          </p:nvSpPr>
          <p:spPr>
            <a:xfrm>
              <a:off x="39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1" name="Google Shape;13601;p35"/>
            <p:cNvSpPr/>
            <p:nvPr/>
          </p:nvSpPr>
          <p:spPr>
            <a:xfrm>
              <a:off x="7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2" name="Google Shape;13602;p35"/>
            <p:cNvSpPr/>
            <p:nvPr/>
          </p:nvSpPr>
          <p:spPr>
            <a:xfrm>
              <a:off x="104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3" name="Google Shape;13603;p35"/>
            <p:cNvSpPr/>
            <p:nvPr/>
          </p:nvSpPr>
          <p:spPr>
            <a:xfrm>
              <a:off x="136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4" name="Google Shape;13604;p35"/>
            <p:cNvSpPr/>
            <p:nvPr/>
          </p:nvSpPr>
          <p:spPr>
            <a:xfrm>
              <a:off x="746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5" name="Google Shape;13605;p35"/>
            <p:cNvSpPr/>
            <p:nvPr/>
          </p:nvSpPr>
          <p:spPr>
            <a:xfrm>
              <a:off x="810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6" name="Google Shape;13606;p35"/>
            <p:cNvSpPr/>
            <p:nvPr/>
          </p:nvSpPr>
          <p:spPr>
            <a:xfrm>
              <a:off x="778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7" name="Google Shape;13607;p35"/>
            <p:cNvSpPr/>
            <p:nvPr/>
          </p:nvSpPr>
          <p:spPr>
            <a:xfrm>
              <a:off x="842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8" name="Google Shape;13608;p35"/>
            <p:cNvSpPr/>
            <p:nvPr/>
          </p:nvSpPr>
          <p:spPr>
            <a:xfrm>
              <a:off x="874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9" name="Google Shape;13609;p35"/>
            <p:cNvSpPr/>
            <p:nvPr/>
          </p:nvSpPr>
          <p:spPr>
            <a:xfrm>
              <a:off x="39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0" name="Google Shape;13610;p35"/>
            <p:cNvSpPr/>
            <p:nvPr/>
          </p:nvSpPr>
          <p:spPr>
            <a:xfrm>
              <a:off x="7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1" name="Google Shape;13611;p35"/>
            <p:cNvSpPr/>
            <p:nvPr/>
          </p:nvSpPr>
          <p:spPr>
            <a:xfrm>
              <a:off x="104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2" name="Google Shape;13612;p35"/>
            <p:cNvSpPr/>
            <p:nvPr/>
          </p:nvSpPr>
          <p:spPr>
            <a:xfrm>
              <a:off x="136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3" name="Google Shape;13613;p35"/>
            <p:cNvSpPr/>
            <p:nvPr/>
          </p:nvSpPr>
          <p:spPr>
            <a:xfrm>
              <a:off x="746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4" name="Google Shape;13614;p35"/>
            <p:cNvSpPr/>
            <p:nvPr/>
          </p:nvSpPr>
          <p:spPr>
            <a:xfrm>
              <a:off x="810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5" name="Google Shape;13615;p35"/>
            <p:cNvSpPr/>
            <p:nvPr/>
          </p:nvSpPr>
          <p:spPr>
            <a:xfrm>
              <a:off x="778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6" name="Google Shape;13616;p35"/>
            <p:cNvSpPr/>
            <p:nvPr/>
          </p:nvSpPr>
          <p:spPr>
            <a:xfrm>
              <a:off x="842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7" name="Google Shape;13617;p35"/>
            <p:cNvSpPr/>
            <p:nvPr/>
          </p:nvSpPr>
          <p:spPr>
            <a:xfrm>
              <a:off x="874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8" name="Google Shape;13618;p35"/>
            <p:cNvSpPr/>
            <p:nvPr/>
          </p:nvSpPr>
          <p:spPr>
            <a:xfrm>
              <a:off x="39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9" name="Google Shape;13619;p35"/>
            <p:cNvSpPr/>
            <p:nvPr/>
          </p:nvSpPr>
          <p:spPr>
            <a:xfrm>
              <a:off x="7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0" name="Google Shape;13620;p35"/>
            <p:cNvSpPr/>
            <p:nvPr/>
          </p:nvSpPr>
          <p:spPr>
            <a:xfrm>
              <a:off x="104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1" name="Google Shape;13621;p35"/>
            <p:cNvSpPr/>
            <p:nvPr/>
          </p:nvSpPr>
          <p:spPr>
            <a:xfrm>
              <a:off x="136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2" name="Google Shape;13622;p35"/>
            <p:cNvSpPr/>
            <p:nvPr/>
          </p:nvSpPr>
          <p:spPr>
            <a:xfrm>
              <a:off x="746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3" name="Google Shape;13623;p35"/>
            <p:cNvSpPr/>
            <p:nvPr/>
          </p:nvSpPr>
          <p:spPr>
            <a:xfrm>
              <a:off x="810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4" name="Google Shape;13624;p35"/>
            <p:cNvSpPr/>
            <p:nvPr/>
          </p:nvSpPr>
          <p:spPr>
            <a:xfrm>
              <a:off x="778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5" name="Google Shape;13625;p35"/>
            <p:cNvSpPr/>
            <p:nvPr/>
          </p:nvSpPr>
          <p:spPr>
            <a:xfrm>
              <a:off x="842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6" name="Google Shape;13626;p35"/>
            <p:cNvSpPr/>
            <p:nvPr/>
          </p:nvSpPr>
          <p:spPr>
            <a:xfrm>
              <a:off x="874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7" name="Google Shape;13627;p35"/>
            <p:cNvSpPr/>
            <p:nvPr/>
          </p:nvSpPr>
          <p:spPr>
            <a:xfrm>
              <a:off x="39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8" name="Google Shape;13628;p35"/>
            <p:cNvSpPr/>
            <p:nvPr/>
          </p:nvSpPr>
          <p:spPr>
            <a:xfrm>
              <a:off x="7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9" name="Google Shape;13629;p35"/>
            <p:cNvSpPr/>
            <p:nvPr/>
          </p:nvSpPr>
          <p:spPr>
            <a:xfrm>
              <a:off x="104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0" name="Google Shape;13630;p35"/>
            <p:cNvSpPr/>
            <p:nvPr/>
          </p:nvSpPr>
          <p:spPr>
            <a:xfrm>
              <a:off x="136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1" name="Google Shape;13631;p35"/>
            <p:cNvSpPr/>
            <p:nvPr/>
          </p:nvSpPr>
          <p:spPr>
            <a:xfrm>
              <a:off x="746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2" name="Google Shape;13632;p35"/>
            <p:cNvSpPr/>
            <p:nvPr/>
          </p:nvSpPr>
          <p:spPr>
            <a:xfrm>
              <a:off x="810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3" name="Google Shape;13633;p35"/>
            <p:cNvSpPr/>
            <p:nvPr/>
          </p:nvSpPr>
          <p:spPr>
            <a:xfrm>
              <a:off x="778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4" name="Google Shape;13634;p35"/>
            <p:cNvSpPr/>
            <p:nvPr/>
          </p:nvSpPr>
          <p:spPr>
            <a:xfrm>
              <a:off x="842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5" name="Google Shape;13635;p35"/>
            <p:cNvSpPr/>
            <p:nvPr/>
          </p:nvSpPr>
          <p:spPr>
            <a:xfrm>
              <a:off x="874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6" name="Google Shape;13636;p35"/>
            <p:cNvSpPr/>
            <p:nvPr/>
          </p:nvSpPr>
          <p:spPr>
            <a:xfrm>
              <a:off x="39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7" name="Google Shape;13637;p35"/>
            <p:cNvSpPr/>
            <p:nvPr/>
          </p:nvSpPr>
          <p:spPr>
            <a:xfrm>
              <a:off x="7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8" name="Google Shape;13638;p35"/>
            <p:cNvSpPr/>
            <p:nvPr/>
          </p:nvSpPr>
          <p:spPr>
            <a:xfrm>
              <a:off x="104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9" name="Google Shape;13639;p35"/>
            <p:cNvSpPr/>
            <p:nvPr/>
          </p:nvSpPr>
          <p:spPr>
            <a:xfrm>
              <a:off x="136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0" name="Google Shape;13640;p35"/>
            <p:cNvSpPr/>
            <p:nvPr/>
          </p:nvSpPr>
          <p:spPr>
            <a:xfrm>
              <a:off x="746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1" name="Google Shape;13641;p35"/>
            <p:cNvSpPr/>
            <p:nvPr/>
          </p:nvSpPr>
          <p:spPr>
            <a:xfrm>
              <a:off x="810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2" name="Google Shape;13642;p35"/>
            <p:cNvSpPr/>
            <p:nvPr/>
          </p:nvSpPr>
          <p:spPr>
            <a:xfrm>
              <a:off x="778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3" name="Google Shape;13643;p35"/>
            <p:cNvSpPr/>
            <p:nvPr/>
          </p:nvSpPr>
          <p:spPr>
            <a:xfrm>
              <a:off x="842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4" name="Google Shape;13644;p35"/>
            <p:cNvSpPr/>
            <p:nvPr/>
          </p:nvSpPr>
          <p:spPr>
            <a:xfrm>
              <a:off x="874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5" name="Google Shape;13645;p35"/>
            <p:cNvSpPr/>
            <p:nvPr/>
          </p:nvSpPr>
          <p:spPr>
            <a:xfrm>
              <a:off x="39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6" name="Google Shape;13646;p35"/>
            <p:cNvSpPr/>
            <p:nvPr/>
          </p:nvSpPr>
          <p:spPr>
            <a:xfrm>
              <a:off x="7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7" name="Google Shape;13647;p35"/>
            <p:cNvSpPr/>
            <p:nvPr/>
          </p:nvSpPr>
          <p:spPr>
            <a:xfrm>
              <a:off x="104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8" name="Google Shape;13648;p35"/>
            <p:cNvSpPr/>
            <p:nvPr/>
          </p:nvSpPr>
          <p:spPr>
            <a:xfrm>
              <a:off x="136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9" name="Google Shape;13649;p35"/>
            <p:cNvSpPr/>
            <p:nvPr/>
          </p:nvSpPr>
          <p:spPr>
            <a:xfrm>
              <a:off x="746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0" name="Google Shape;13650;p35"/>
            <p:cNvSpPr/>
            <p:nvPr/>
          </p:nvSpPr>
          <p:spPr>
            <a:xfrm>
              <a:off x="810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1" name="Google Shape;13651;p35"/>
            <p:cNvSpPr/>
            <p:nvPr/>
          </p:nvSpPr>
          <p:spPr>
            <a:xfrm>
              <a:off x="778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2" name="Google Shape;13652;p35"/>
            <p:cNvSpPr/>
            <p:nvPr/>
          </p:nvSpPr>
          <p:spPr>
            <a:xfrm>
              <a:off x="842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3" name="Google Shape;13653;p35"/>
            <p:cNvSpPr/>
            <p:nvPr/>
          </p:nvSpPr>
          <p:spPr>
            <a:xfrm>
              <a:off x="874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4" name="Google Shape;13654;p35"/>
            <p:cNvSpPr/>
            <p:nvPr/>
          </p:nvSpPr>
          <p:spPr>
            <a:xfrm>
              <a:off x="39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5" name="Google Shape;13655;p35"/>
            <p:cNvSpPr/>
            <p:nvPr/>
          </p:nvSpPr>
          <p:spPr>
            <a:xfrm>
              <a:off x="7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6" name="Google Shape;13656;p35"/>
            <p:cNvSpPr/>
            <p:nvPr/>
          </p:nvSpPr>
          <p:spPr>
            <a:xfrm>
              <a:off x="104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7" name="Google Shape;13657;p35"/>
            <p:cNvSpPr/>
            <p:nvPr/>
          </p:nvSpPr>
          <p:spPr>
            <a:xfrm>
              <a:off x="136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8" name="Google Shape;13658;p35"/>
            <p:cNvSpPr/>
            <p:nvPr/>
          </p:nvSpPr>
          <p:spPr>
            <a:xfrm>
              <a:off x="746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9" name="Google Shape;13659;p35"/>
            <p:cNvSpPr/>
            <p:nvPr/>
          </p:nvSpPr>
          <p:spPr>
            <a:xfrm>
              <a:off x="810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0" name="Google Shape;13660;p35"/>
            <p:cNvSpPr/>
            <p:nvPr/>
          </p:nvSpPr>
          <p:spPr>
            <a:xfrm>
              <a:off x="778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1" name="Google Shape;13661;p35"/>
            <p:cNvSpPr/>
            <p:nvPr/>
          </p:nvSpPr>
          <p:spPr>
            <a:xfrm>
              <a:off x="842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2" name="Google Shape;13662;p35"/>
            <p:cNvSpPr/>
            <p:nvPr/>
          </p:nvSpPr>
          <p:spPr>
            <a:xfrm>
              <a:off x="874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3" name="Google Shape;13663;p35"/>
            <p:cNvSpPr/>
            <p:nvPr/>
          </p:nvSpPr>
          <p:spPr>
            <a:xfrm>
              <a:off x="39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4" name="Google Shape;13664;p35"/>
            <p:cNvSpPr/>
            <p:nvPr/>
          </p:nvSpPr>
          <p:spPr>
            <a:xfrm>
              <a:off x="7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5" name="Google Shape;13665;p35"/>
            <p:cNvSpPr/>
            <p:nvPr/>
          </p:nvSpPr>
          <p:spPr>
            <a:xfrm>
              <a:off x="104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6" name="Google Shape;13666;p35"/>
            <p:cNvSpPr/>
            <p:nvPr/>
          </p:nvSpPr>
          <p:spPr>
            <a:xfrm>
              <a:off x="136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7" name="Google Shape;13667;p35"/>
            <p:cNvSpPr/>
            <p:nvPr/>
          </p:nvSpPr>
          <p:spPr>
            <a:xfrm>
              <a:off x="746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8" name="Google Shape;13668;p35"/>
            <p:cNvSpPr/>
            <p:nvPr/>
          </p:nvSpPr>
          <p:spPr>
            <a:xfrm>
              <a:off x="810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9" name="Google Shape;13669;p35"/>
            <p:cNvSpPr/>
            <p:nvPr/>
          </p:nvSpPr>
          <p:spPr>
            <a:xfrm>
              <a:off x="778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0" name="Google Shape;13670;p35"/>
            <p:cNvSpPr/>
            <p:nvPr/>
          </p:nvSpPr>
          <p:spPr>
            <a:xfrm>
              <a:off x="842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1" name="Google Shape;13671;p35"/>
            <p:cNvSpPr/>
            <p:nvPr/>
          </p:nvSpPr>
          <p:spPr>
            <a:xfrm>
              <a:off x="874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2" name="Google Shape;13672;p35"/>
            <p:cNvSpPr/>
            <p:nvPr/>
          </p:nvSpPr>
          <p:spPr>
            <a:xfrm>
              <a:off x="39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3" name="Google Shape;13673;p35"/>
            <p:cNvSpPr/>
            <p:nvPr/>
          </p:nvSpPr>
          <p:spPr>
            <a:xfrm>
              <a:off x="7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4" name="Google Shape;13674;p35"/>
            <p:cNvSpPr/>
            <p:nvPr/>
          </p:nvSpPr>
          <p:spPr>
            <a:xfrm>
              <a:off x="104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5" name="Google Shape;13675;p35"/>
            <p:cNvSpPr/>
            <p:nvPr/>
          </p:nvSpPr>
          <p:spPr>
            <a:xfrm>
              <a:off x="136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6" name="Google Shape;13676;p35"/>
            <p:cNvSpPr/>
            <p:nvPr/>
          </p:nvSpPr>
          <p:spPr>
            <a:xfrm>
              <a:off x="746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7" name="Google Shape;13677;p35"/>
            <p:cNvSpPr/>
            <p:nvPr/>
          </p:nvSpPr>
          <p:spPr>
            <a:xfrm>
              <a:off x="810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8" name="Google Shape;13678;p35"/>
            <p:cNvSpPr/>
            <p:nvPr/>
          </p:nvSpPr>
          <p:spPr>
            <a:xfrm>
              <a:off x="778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9" name="Google Shape;13679;p35"/>
            <p:cNvSpPr/>
            <p:nvPr/>
          </p:nvSpPr>
          <p:spPr>
            <a:xfrm>
              <a:off x="842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0" name="Google Shape;13680;p35"/>
            <p:cNvSpPr/>
            <p:nvPr/>
          </p:nvSpPr>
          <p:spPr>
            <a:xfrm>
              <a:off x="874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1" name="Google Shape;13681;p35"/>
            <p:cNvSpPr/>
            <p:nvPr/>
          </p:nvSpPr>
          <p:spPr>
            <a:xfrm>
              <a:off x="39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2" name="Google Shape;13682;p35"/>
            <p:cNvSpPr/>
            <p:nvPr/>
          </p:nvSpPr>
          <p:spPr>
            <a:xfrm>
              <a:off x="7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3" name="Google Shape;13683;p35"/>
            <p:cNvSpPr/>
            <p:nvPr/>
          </p:nvSpPr>
          <p:spPr>
            <a:xfrm>
              <a:off x="104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4" name="Google Shape;13684;p35"/>
            <p:cNvSpPr/>
            <p:nvPr/>
          </p:nvSpPr>
          <p:spPr>
            <a:xfrm>
              <a:off x="136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5" name="Google Shape;13685;p35"/>
            <p:cNvSpPr/>
            <p:nvPr/>
          </p:nvSpPr>
          <p:spPr>
            <a:xfrm>
              <a:off x="746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6" name="Google Shape;13686;p35"/>
            <p:cNvSpPr/>
            <p:nvPr/>
          </p:nvSpPr>
          <p:spPr>
            <a:xfrm>
              <a:off x="810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7" name="Google Shape;13687;p35"/>
            <p:cNvSpPr/>
            <p:nvPr/>
          </p:nvSpPr>
          <p:spPr>
            <a:xfrm>
              <a:off x="778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8" name="Google Shape;13688;p35"/>
            <p:cNvSpPr/>
            <p:nvPr/>
          </p:nvSpPr>
          <p:spPr>
            <a:xfrm>
              <a:off x="842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9" name="Google Shape;13689;p35"/>
            <p:cNvSpPr/>
            <p:nvPr/>
          </p:nvSpPr>
          <p:spPr>
            <a:xfrm>
              <a:off x="874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0" name="Google Shape;13690;p35"/>
            <p:cNvSpPr/>
            <p:nvPr/>
          </p:nvSpPr>
          <p:spPr>
            <a:xfrm>
              <a:off x="39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1" name="Google Shape;13691;p35"/>
            <p:cNvSpPr/>
            <p:nvPr/>
          </p:nvSpPr>
          <p:spPr>
            <a:xfrm>
              <a:off x="7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2" name="Google Shape;13692;p35"/>
            <p:cNvSpPr/>
            <p:nvPr/>
          </p:nvSpPr>
          <p:spPr>
            <a:xfrm>
              <a:off x="104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3" name="Google Shape;13693;p35"/>
            <p:cNvSpPr/>
            <p:nvPr/>
          </p:nvSpPr>
          <p:spPr>
            <a:xfrm>
              <a:off x="136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4" name="Google Shape;13694;p35"/>
            <p:cNvSpPr/>
            <p:nvPr/>
          </p:nvSpPr>
          <p:spPr>
            <a:xfrm>
              <a:off x="746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5" name="Google Shape;13695;p35"/>
            <p:cNvSpPr/>
            <p:nvPr/>
          </p:nvSpPr>
          <p:spPr>
            <a:xfrm>
              <a:off x="810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6" name="Google Shape;13696;p35"/>
            <p:cNvSpPr/>
            <p:nvPr/>
          </p:nvSpPr>
          <p:spPr>
            <a:xfrm>
              <a:off x="778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7" name="Google Shape;13697;p35"/>
            <p:cNvSpPr/>
            <p:nvPr/>
          </p:nvSpPr>
          <p:spPr>
            <a:xfrm>
              <a:off x="842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8" name="Google Shape;13698;p35"/>
            <p:cNvSpPr/>
            <p:nvPr/>
          </p:nvSpPr>
          <p:spPr>
            <a:xfrm>
              <a:off x="874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9" name="Google Shape;13699;p35"/>
            <p:cNvSpPr/>
            <p:nvPr/>
          </p:nvSpPr>
          <p:spPr>
            <a:xfrm>
              <a:off x="39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0" name="Google Shape;13700;p35"/>
            <p:cNvSpPr/>
            <p:nvPr/>
          </p:nvSpPr>
          <p:spPr>
            <a:xfrm>
              <a:off x="7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1" name="Google Shape;13701;p35"/>
            <p:cNvSpPr/>
            <p:nvPr/>
          </p:nvSpPr>
          <p:spPr>
            <a:xfrm>
              <a:off x="104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2" name="Google Shape;13702;p35"/>
            <p:cNvSpPr/>
            <p:nvPr/>
          </p:nvSpPr>
          <p:spPr>
            <a:xfrm>
              <a:off x="136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3" name="Google Shape;13703;p35"/>
            <p:cNvSpPr/>
            <p:nvPr/>
          </p:nvSpPr>
          <p:spPr>
            <a:xfrm>
              <a:off x="746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4" name="Google Shape;13704;p35"/>
            <p:cNvSpPr/>
            <p:nvPr/>
          </p:nvSpPr>
          <p:spPr>
            <a:xfrm>
              <a:off x="810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5" name="Google Shape;13705;p35"/>
            <p:cNvSpPr/>
            <p:nvPr/>
          </p:nvSpPr>
          <p:spPr>
            <a:xfrm>
              <a:off x="778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6" name="Google Shape;13706;p35"/>
            <p:cNvSpPr/>
            <p:nvPr/>
          </p:nvSpPr>
          <p:spPr>
            <a:xfrm>
              <a:off x="842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7" name="Google Shape;13707;p35"/>
            <p:cNvSpPr/>
            <p:nvPr/>
          </p:nvSpPr>
          <p:spPr>
            <a:xfrm>
              <a:off x="874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8" name="Google Shape;13708;p35"/>
            <p:cNvSpPr/>
            <p:nvPr/>
          </p:nvSpPr>
          <p:spPr>
            <a:xfrm>
              <a:off x="39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9" name="Google Shape;13709;p35"/>
            <p:cNvSpPr/>
            <p:nvPr/>
          </p:nvSpPr>
          <p:spPr>
            <a:xfrm>
              <a:off x="7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0" name="Google Shape;13710;p35"/>
            <p:cNvSpPr/>
            <p:nvPr/>
          </p:nvSpPr>
          <p:spPr>
            <a:xfrm>
              <a:off x="104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1" name="Google Shape;13711;p35"/>
            <p:cNvSpPr/>
            <p:nvPr/>
          </p:nvSpPr>
          <p:spPr>
            <a:xfrm>
              <a:off x="136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2" name="Google Shape;13712;p35"/>
            <p:cNvSpPr/>
            <p:nvPr/>
          </p:nvSpPr>
          <p:spPr>
            <a:xfrm>
              <a:off x="746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3" name="Google Shape;13713;p35"/>
            <p:cNvSpPr/>
            <p:nvPr/>
          </p:nvSpPr>
          <p:spPr>
            <a:xfrm>
              <a:off x="810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4" name="Google Shape;13714;p35"/>
            <p:cNvSpPr/>
            <p:nvPr/>
          </p:nvSpPr>
          <p:spPr>
            <a:xfrm>
              <a:off x="778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5" name="Google Shape;13715;p35"/>
            <p:cNvSpPr/>
            <p:nvPr/>
          </p:nvSpPr>
          <p:spPr>
            <a:xfrm>
              <a:off x="842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6" name="Google Shape;13716;p35"/>
            <p:cNvSpPr/>
            <p:nvPr/>
          </p:nvSpPr>
          <p:spPr>
            <a:xfrm>
              <a:off x="874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7" name="Google Shape;13717;p35"/>
            <p:cNvSpPr/>
            <p:nvPr/>
          </p:nvSpPr>
          <p:spPr>
            <a:xfrm>
              <a:off x="39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8" name="Google Shape;13718;p35"/>
            <p:cNvSpPr/>
            <p:nvPr/>
          </p:nvSpPr>
          <p:spPr>
            <a:xfrm>
              <a:off x="7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9" name="Google Shape;13719;p35"/>
            <p:cNvSpPr/>
            <p:nvPr/>
          </p:nvSpPr>
          <p:spPr>
            <a:xfrm>
              <a:off x="104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0" name="Google Shape;13720;p35"/>
            <p:cNvSpPr/>
            <p:nvPr/>
          </p:nvSpPr>
          <p:spPr>
            <a:xfrm>
              <a:off x="136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1" name="Google Shape;13721;p35"/>
            <p:cNvSpPr/>
            <p:nvPr/>
          </p:nvSpPr>
          <p:spPr>
            <a:xfrm>
              <a:off x="746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2" name="Google Shape;13722;p35"/>
            <p:cNvSpPr/>
            <p:nvPr/>
          </p:nvSpPr>
          <p:spPr>
            <a:xfrm>
              <a:off x="810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3" name="Google Shape;13723;p35"/>
            <p:cNvSpPr/>
            <p:nvPr/>
          </p:nvSpPr>
          <p:spPr>
            <a:xfrm>
              <a:off x="778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4" name="Google Shape;13724;p35"/>
            <p:cNvSpPr/>
            <p:nvPr/>
          </p:nvSpPr>
          <p:spPr>
            <a:xfrm>
              <a:off x="842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5" name="Google Shape;13725;p35"/>
            <p:cNvSpPr/>
            <p:nvPr/>
          </p:nvSpPr>
          <p:spPr>
            <a:xfrm>
              <a:off x="874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6" name="Google Shape;13726;p35"/>
            <p:cNvSpPr/>
            <p:nvPr/>
          </p:nvSpPr>
          <p:spPr>
            <a:xfrm>
              <a:off x="39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7" name="Google Shape;13727;p35"/>
            <p:cNvSpPr/>
            <p:nvPr/>
          </p:nvSpPr>
          <p:spPr>
            <a:xfrm>
              <a:off x="7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8" name="Google Shape;13728;p35"/>
            <p:cNvSpPr/>
            <p:nvPr/>
          </p:nvSpPr>
          <p:spPr>
            <a:xfrm>
              <a:off x="9066000" y="64293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9" name="Google Shape;13729;p35"/>
            <p:cNvSpPr/>
            <p:nvPr/>
          </p:nvSpPr>
          <p:spPr>
            <a:xfrm>
              <a:off x="9066000" y="9644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0" name="Google Shape;13730;p35"/>
            <p:cNvSpPr/>
            <p:nvPr/>
          </p:nvSpPr>
          <p:spPr>
            <a:xfrm>
              <a:off x="9066000" y="12858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1" name="Google Shape;13731;p35"/>
            <p:cNvSpPr/>
            <p:nvPr/>
          </p:nvSpPr>
          <p:spPr>
            <a:xfrm>
              <a:off x="9066000" y="16073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2" name="Google Shape;13732;p35"/>
            <p:cNvSpPr/>
            <p:nvPr/>
          </p:nvSpPr>
          <p:spPr>
            <a:xfrm>
              <a:off x="9066000" y="19288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3" name="Google Shape;13733;p35"/>
            <p:cNvSpPr/>
            <p:nvPr/>
          </p:nvSpPr>
          <p:spPr>
            <a:xfrm>
              <a:off x="9066000" y="225028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4" name="Google Shape;13734;p35"/>
            <p:cNvSpPr/>
            <p:nvPr/>
          </p:nvSpPr>
          <p:spPr>
            <a:xfrm>
              <a:off x="9066000" y="25717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5" name="Google Shape;13735;p35"/>
            <p:cNvSpPr/>
            <p:nvPr/>
          </p:nvSpPr>
          <p:spPr>
            <a:xfrm>
              <a:off x="9066000" y="28932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6" name="Google Shape;13736;p35"/>
            <p:cNvSpPr/>
            <p:nvPr/>
          </p:nvSpPr>
          <p:spPr>
            <a:xfrm>
              <a:off x="9066000" y="32147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7" name="Google Shape;13737;p35"/>
            <p:cNvSpPr/>
            <p:nvPr/>
          </p:nvSpPr>
          <p:spPr>
            <a:xfrm>
              <a:off x="9066000" y="35361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8" name="Google Shape;13738;p35"/>
            <p:cNvSpPr/>
            <p:nvPr/>
          </p:nvSpPr>
          <p:spPr>
            <a:xfrm>
              <a:off x="9066000" y="38576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9" name="Google Shape;13739;p35"/>
            <p:cNvSpPr/>
            <p:nvPr/>
          </p:nvSpPr>
          <p:spPr>
            <a:xfrm>
              <a:off x="9066000" y="41791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0" name="Google Shape;13740;p35"/>
            <p:cNvSpPr/>
            <p:nvPr/>
          </p:nvSpPr>
          <p:spPr>
            <a:xfrm>
              <a:off x="9066000" y="45005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1" name="Google Shape;13741;p35"/>
            <p:cNvSpPr/>
            <p:nvPr/>
          </p:nvSpPr>
          <p:spPr>
            <a:xfrm>
              <a:off x="9066000" y="48220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2" name="Google Shape;13742;p35"/>
            <p:cNvSpPr/>
            <p:nvPr/>
          </p:nvSpPr>
          <p:spPr>
            <a:xfrm>
              <a:off x="9066000" y="3214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3" name="Google Shape;13743;p35"/>
            <p:cNvSpPr/>
            <p:nvPr/>
          </p:nvSpPr>
          <p:spPr>
            <a:xfrm>
              <a:off x="9066000" y="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4" name="Google Shape;13744;p35"/>
            <p:cNvSpPr/>
            <p:nvPr/>
          </p:nvSpPr>
          <p:spPr>
            <a:xfrm>
              <a:off x="0" y="64293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5" name="Google Shape;13745;p35"/>
            <p:cNvSpPr/>
            <p:nvPr/>
          </p:nvSpPr>
          <p:spPr>
            <a:xfrm>
              <a:off x="0" y="9644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6" name="Google Shape;13746;p35"/>
            <p:cNvSpPr/>
            <p:nvPr/>
          </p:nvSpPr>
          <p:spPr>
            <a:xfrm>
              <a:off x="0" y="12858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7" name="Google Shape;13747;p35"/>
            <p:cNvSpPr/>
            <p:nvPr/>
          </p:nvSpPr>
          <p:spPr>
            <a:xfrm>
              <a:off x="0" y="16073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8" name="Google Shape;13748;p35"/>
            <p:cNvSpPr/>
            <p:nvPr/>
          </p:nvSpPr>
          <p:spPr>
            <a:xfrm>
              <a:off x="0" y="19288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9" name="Google Shape;13749;p35"/>
            <p:cNvSpPr/>
            <p:nvPr/>
          </p:nvSpPr>
          <p:spPr>
            <a:xfrm>
              <a:off x="0" y="225028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0" name="Google Shape;13750;p35"/>
            <p:cNvSpPr/>
            <p:nvPr/>
          </p:nvSpPr>
          <p:spPr>
            <a:xfrm>
              <a:off x="0" y="25717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1" name="Google Shape;13751;p35"/>
            <p:cNvSpPr/>
            <p:nvPr/>
          </p:nvSpPr>
          <p:spPr>
            <a:xfrm>
              <a:off x="0" y="28932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2" name="Google Shape;13752;p35"/>
            <p:cNvSpPr/>
            <p:nvPr/>
          </p:nvSpPr>
          <p:spPr>
            <a:xfrm>
              <a:off x="0" y="32147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3" name="Google Shape;13753;p35"/>
            <p:cNvSpPr/>
            <p:nvPr/>
          </p:nvSpPr>
          <p:spPr>
            <a:xfrm>
              <a:off x="0" y="35361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4" name="Google Shape;13754;p35"/>
            <p:cNvSpPr/>
            <p:nvPr/>
          </p:nvSpPr>
          <p:spPr>
            <a:xfrm>
              <a:off x="0" y="38576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5" name="Google Shape;13755;p35"/>
            <p:cNvSpPr/>
            <p:nvPr/>
          </p:nvSpPr>
          <p:spPr>
            <a:xfrm>
              <a:off x="0" y="41791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6" name="Google Shape;13756;p35"/>
            <p:cNvSpPr/>
            <p:nvPr/>
          </p:nvSpPr>
          <p:spPr>
            <a:xfrm>
              <a:off x="0" y="45005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7" name="Google Shape;13757;p35"/>
            <p:cNvSpPr/>
            <p:nvPr/>
          </p:nvSpPr>
          <p:spPr>
            <a:xfrm>
              <a:off x="0" y="48220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8" name="Google Shape;13758;p35"/>
            <p:cNvSpPr/>
            <p:nvPr/>
          </p:nvSpPr>
          <p:spPr>
            <a:xfrm>
              <a:off x="0" y="3214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9" name="Google Shape;13759;p35"/>
            <p:cNvSpPr/>
            <p:nvPr/>
          </p:nvSpPr>
          <p:spPr>
            <a:xfrm>
              <a:off x="0" y="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60" name="Google Shape;13760;p35"/>
          <p:cNvGrpSpPr/>
          <p:nvPr/>
        </p:nvGrpSpPr>
        <p:grpSpPr>
          <a:xfrm rot="-5400000">
            <a:off x="4458882" y="4014070"/>
            <a:ext cx="333374" cy="1332250"/>
            <a:chOff x="4578726" y="1069875"/>
            <a:chExt cx="333374" cy="1332250"/>
          </a:xfrm>
        </p:grpSpPr>
        <p:sp>
          <p:nvSpPr>
            <p:cNvPr id="13761" name="Google Shape;13761;p35"/>
            <p:cNvSpPr/>
            <p:nvPr/>
          </p:nvSpPr>
          <p:spPr>
            <a:xfrm>
              <a:off x="4578726" y="1069875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2" name="Google Shape;13762;p35"/>
            <p:cNvSpPr/>
            <p:nvPr/>
          </p:nvSpPr>
          <p:spPr>
            <a:xfrm>
              <a:off x="4578726" y="1569061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3" name="Google Shape;13763;p35"/>
            <p:cNvSpPr/>
            <p:nvPr/>
          </p:nvSpPr>
          <p:spPr>
            <a:xfrm>
              <a:off x="4578726" y="206824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64" name="Google Shape;13764;p35"/>
          <p:cNvSpPr/>
          <p:nvPr/>
        </p:nvSpPr>
        <p:spPr>
          <a:xfrm>
            <a:off x="1067150" y="4460900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65" name="Google Shape;13765;p35"/>
          <p:cNvSpPr/>
          <p:nvPr/>
        </p:nvSpPr>
        <p:spPr>
          <a:xfrm>
            <a:off x="7903152" y="1623836"/>
            <a:ext cx="1182409" cy="616792"/>
          </a:xfrm>
          <a:custGeom>
            <a:avLst/>
            <a:gdLst/>
            <a:ahLst/>
            <a:cxnLst/>
            <a:rect l="l" t="t" r="r" b="b"/>
            <a:pathLst>
              <a:path w="40549" h="21152" extrusionOk="0">
                <a:moveTo>
                  <a:pt x="15518" y="1"/>
                </a:moveTo>
                <a:lnTo>
                  <a:pt x="14934" y="107"/>
                </a:lnTo>
                <a:lnTo>
                  <a:pt x="14402" y="213"/>
                </a:lnTo>
                <a:lnTo>
                  <a:pt x="13871" y="426"/>
                </a:lnTo>
                <a:lnTo>
                  <a:pt x="13393" y="692"/>
                </a:lnTo>
                <a:lnTo>
                  <a:pt x="12914" y="957"/>
                </a:lnTo>
                <a:lnTo>
                  <a:pt x="12436" y="1276"/>
                </a:lnTo>
                <a:lnTo>
                  <a:pt x="12064" y="1648"/>
                </a:lnTo>
                <a:lnTo>
                  <a:pt x="11692" y="2073"/>
                </a:lnTo>
                <a:lnTo>
                  <a:pt x="11320" y="2499"/>
                </a:lnTo>
                <a:lnTo>
                  <a:pt x="11054" y="2977"/>
                </a:lnTo>
                <a:lnTo>
                  <a:pt x="10789" y="3508"/>
                </a:lnTo>
                <a:lnTo>
                  <a:pt x="10629" y="4040"/>
                </a:lnTo>
                <a:lnTo>
                  <a:pt x="10470" y="4571"/>
                </a:lnTo>
                <a:lnTo>
                  <a:pt x="10364" y="5156"/>
                </a:lnTo>
                <a:lnTo>
                  <a:pt x="10364" y="5740"/>
                </a:lnTo>
                <a:lnTo>
                  <a:pt x="10364" y="6272"/>
                </a:lnTo>
                <a:lnTo>
                  <a:pt x="10470" y="6803"/>
                </a:lnTo>
                <a:lnTo>
                  <a:pt x="9938" y="6909"/>
                </a:lnTo>
                <a:lnTo>
                  <a:pt x="9407" y="7016"/>
                </a:lnTo>
                <a:lnTo>
                  <a:pt x="8929" y="7228"/>
                </a:lnTo>
                <a:lnTo>
                  <a:pt x="8450" y="7441"/>
                </a:lnTo>
                <a:lnTo>
                  <a:pt x="8025" y="7707"/>
                </a:lnTo>
                <a:lnTo>
                  <a:pt x="7600" y="7972"/>
                </a:lnTo>
                <a:lnTo>
                  <a:pt x="7228" y="8291"/>
                </a:lnTo>
                <a:lnTo>
                  <a:pt x="6856" y="8663"/>
                </a:lnTo>
                <a:lnTo>
                  <a:pt x="6537" y="9088"/>
                </a:lnTo>
                <a:lnTo>
                  <a:pt x="6272" y="9460"/>
                </a:lnTo>
                <a:lnTo>
                  <a:pt x="6006" y="9939"/>
                </a:lnTo>
                <a:lnTo>
                  <a:pt x="5793" y="10417"/>
                </a:lnTo>
                <a:lnTo>
                  <a:pt x="5581" y="10895"/>
                </a:lnTo>
                <a:lnTo>
                  <a:pt x="5474" y="11373"/>
                </a:lnTo>
                <a:lnTo>
                  <a:pt x="5368" y="11905"/>
                </a:lnTo>
                <a:lnTo>
                  <a:pt x="5315" y="12489"/>
                </a:lnTo>
                <a:lnTo>
                  <a:pt x="5368" y="13287"/>
                </a:lnTo>
                <a:lnTo>
                  <a:pt x="4730" y="13127"/>
                </a:lnTo>
                <a:lnTo>
                  <a:pt x="4040" y="13074"/>
                </a:lnTo>
                <a:lnTo>
                  <a:pt x="3614" y="13074"/>
                </a:lnTo>
                <a:lnTo>
                  <a:pt x="3242" y="13180"/>
                </a:lnTo>
                <a:lnTo>
                  <a:pt x="2870" y="13287"/>
                </a:lnTo>
                <a:lnTo>
                  <a:pt x="2498" y="13393"/>
                </a:lnTo>
                <a:lnTo>
                  <a:pt x="2126" y="13552"/>
                </a:lnTo>
                <a:lnTo>
                  <a:pt x="1808" y="13765"/>
                </a:lnTo>
                <a:lnTo>
                  <a:pt x="1489" y="13977"/>
                </a:lnTo>
                <a:lnTo>
                  <a:pt x="1170" y="14243"/>
                </a:lnTo>
                <a:lnTo>
                  <a:pt x="957" y="14562"/>
                </a:lnTo>
                <a:lnTo>
                  <a:pt x="692" y="14881"/>
                </a:lnTo>
                <a:lnTo>
                  <a:pt x="479" y="15200"/>
                </a:lnTo>
                <a:lnTo>
                  <a:pt x="320" y="15572"/>
                </a:lnTo>
                <a:lnTo>
                  <a:pt x="213" y="15944"/>
                </a:lnTo>
                <a:lnTo>
                  <a:pt x="107" y="16316"/>
                </a:lnTo>
                <a:lnTo>
                  <a:pt x="54" y="16688"/>
                </a:lnTo>
                <a:lnTo>
                  <a:pt x="1" y="17113"/>
                </a:lnTo>
                <a:lnTo>
                  <a:pt x="54" y="17538"/>
                </a:lnTo>
                <a:lnTo>
                  <a:pt x="107" y="17910"/>
                </a:lnTo>
                <a:lnTo>
                  <a:pt x="213" y="18335"/>
                </a:lnTo>
                <a:lnTo>
                  <a:pt x="320" y="18707"/>
                </a:lnTo>
                <a:lnTo>
                  <a:pt x="479" y="19026"/>
                </a:lnTo>
                <a:lnTo>
                  <a:pt x="692" y="19398"/>
                </a:lnTo>
                <a:lnTo>
                  <a:pt x="957" y="19717"/>
                </a:lnTo>
                <a:lnTo>
                  <a:pt x="1170" y="19983"/>
                </a:lnTo>
                <a:lnTo>
                  <a:pt x="1489" y="20248"/>
                </a:lnTo>
                <a:lnTo>
                  <a:pt x="1808" y="20461"/>
                </a:lnTo>
                <a:lnTo>
                  <a:pt x="2126" y="20673"/>
                </a:lnTo>
                <a:lnTo>
                  <a:pt x="2498" y="20833"/>
                </a:lnTo>
                <a:lnTo>
                  <a:pt x="2870" y="20992"/>
                </a:lnTo>
                <a:lnTo>
                  <a:pt x="3242" y="21099"/>
                </a:lnTo>
                <a:lnTo>
                  <a:pt x="3614" y="21152"/>
                </a:lnTo>
                <a:lnTo>
                  <a:pt x="36935" y="21152"/>
                </a:lnTo>
                <a:lnTo>
                  <a:pt x="37307" y="21099"/>
                </a:lnTo>
                <a:lnTo>
                  <a:pt x="37679" y="20992"/>
                </a:lnTo>
                <a:lnTo>
                  <a:pt x="38051" y="20833"/>
                </a:lnTo>
                <a:lnTo>
                  <a:pt x="38423" y="20673"/>
                </a:lnTo>
                <a:lnTo>
                  <a:pt x="38742" y="20461"/>
                </a:lnTo>
                <a:lnTo>
                  <a:pt x="39061" y="20248"/>
                </a:lnTo>
                <a:lnTo>
                  <a:pt x="39380" y="19983"/>
                </a:lnTo>
                <a:lnTo>
                  <a:pt x="39592" y="19717"/>
                </a:lnTo>
                <a:lnTo>
                  <a:pt x="39858" y="19398"/>
                </a:lnTo>
                <a:lnTo>
                  <a:pt x="40071" y="19026"/>
                </a:lnTo>
                <a:lnTo>
                  <a:pt x="40230" y="18707"/>
                </a:lnTo>
                <a:lnTo>
                  <a:pt x="40336" y="18335"/>
                </a:lnTo>
                <a:lnTo>
                  <a:pt x="40443" y="17910"/>
                </a:lnTo>
                <a:lnTo>
                  <a:pt x="40496" y="17538"/>
                </a:lnTo>
                <a:lnTo>
                  <a:pt x="40549" y="17113"/>
                </a:lnTo>
                <a:lnTo>
                  <a:pt x="40496" y="16422"/>
                </a:lnTo>
                <a:lnTo>
                  <a:pt x="40283" y="15784"/>
                </a:lnTo>
                <a:lnTo>
                  <a:pt x="40017" y="15147"/>
                </a:lnTo>
                <a:lnTo>
                  <a:pt x="39645" y="14615"/>
                </a:lnTo>
                <a:lnTo>
                  <a:pt x="39220" y="14137"/>
                </a:lnTo>
                <a:lnTo>
                  <a:pt x="38689" y="13712"/>
                </a:lnTo>
                <a:lnTo>
                  <a:pt x="38104" y="13393"/>
                </a:lnTo>
                <a:lnTo>
                  <a:pt x="37467" y="13180"/>
                </a:lnTo>
                <a:lnTo>
                  <a:pt x="37626" y="12383"/>
                </a:lnTo>
                <a:lnTo>
                  <a:pt x="37679" y="11533"/>
                </a:lnTo>
                <a:lnTo>
                  <a:pt x="37626" y="10895"/>
                </a:lnTo>
                <a:lnTo>
                  <a:pt x="37573" y="10257"/>
                </a:lnTo>
                <a:lnTo>
                  <a:pt x="37413" y="9620"/>
                </a:lnTo>
                <a:lnTo>
                  <a:pt x="37201" y="9035"/>
                </a:lnTo>
                <a:lnTo>
                  <a:pt x="36935" y="8504"/>
                </a:lnTo>
                <a:lnTo>
                  <a:pt x="36616" y="7972"/>
                </a:lnTo>
                <a:lnTo>
                  <a:pt x="36244" y="7494"/>
                </a:lnTo>
                <a:lnTo>
                  <a:pt x="35819" y="7069"/>
                </a:lnTo>
                <a:lnTo>
                  <a:pt x="35394" y="6644"/>
                </a:lnTo>
                <a:lnTo>
                  <a:pt x="34916" y="6272"/>
                </a:lnTo>
                <a:lnTo>
                  <a:pt x="34384" y="5953"/>
                </a:lnTo>
                <a:lnTo>
                  <a:pt x="33800" y="5687"/>
                </a:lnTo>
                <a:lnTo>
                  <a:pt x="33215" y="5475"/>
                </a:lnTo>
                <a:lnTo>
                  <a:pt x="32631" y="5315"/>
                </a:lnTo>
                <a:lnTo>
                  <a:pt x="31993" y="5209"/>
                </a:lnTo>
                <a:lnTo>
                  <a:pt x="31355" y="5209"/>
                </a:lnTo>
                <a:lnTo>
                  <a:pt x="30558" y="5262"/>
                </a:lnTo>
                <a:lnTo>
                  <a:pt x="29761" y="5368"/>
                </a:lnTo>
                <a:lnTo>
                  <a:pt x="29017" y="5634"/>
                </a:lnTo>
                <a:lnTo>
                  <a:pt x="28326" y="5953"/>
                </a:lnTo>
                <a:lnTo>
                  <a:pt x="27688" y="6378"/>
                </a:lnTo>
                <a:lnTo>
                  <a:pt x="27104" y="6856"/>
                </a:lnTo>
                <a:lnTo>
                  <a:pt x="26572" y="7388"/>
                </a:lnTo>
                <a:lnTo>
                  <a:pt x="26094" y="8025"/>
                </a:lnTo>
                <a:lnTo>
                  <a:pt x="25775" y="7707"/>
                </a:lnTo>
                <a:lnTo>
                  <a:pt x="25456" y="7494"/>
                </a:lnTo>
                <a:lnTo>
                  <a:pt x="25137" y="7281"/>
                </a:lnTo>
                <a:lnTo>
                  <a:pt x="24765" y="7069"/>
                </a:lnTo>
                <a:lnTo>
                  <a:pt x="24393" y="6909"/>
                </a:lnTo>
                <a:lnTo>
                  <a:pt x="23968" y="6803"/>
                </a:lnTo>
                <a:lnTo>
                  <a:pt x="23596" y="6750"/>
                </a:lnTo>
                <a:lnTo>
                  <a:pt x="22799" y="6750"/>
                </a:lnTo>
                <a:lnTo>
                  <a:pt x="22427" y="6803"/>
                </a:lnTo>
                <a:lnTo>
                  <a:pt x="21736" y="6963"/>
                </a:lnTo>
                <a:lnTo>
                  <a:pt x="21843" y="6378"/>
                </a:lnTo>
                <a:lnTo>
                  <a:pt x="21896" y="5740"/>
                </a:lnTo>
                <a:lnTo>
                  <a:pt x="21843" y="5156"/>
                </a:lnTo>
                <a:lnTo>
                  <a:pt x="21736" y="4571"/>
                </a:lnTo>
                <a:lnTo>
                  <a:pt x="21630" y="4040"/>
                </a:lnTo>
                <a:lnTo>
                  <a:pt x="21417" y="3508"/>
                </a:lnTo>
                <a:lnTo>
                  <a:pt x="21205" y="2977"/>
                </a:lnTo>
                <a:lnTo>
                  <a:pt x="20886" y="2499"/>
                </a:lnTo>
                <a:lnTo>
                  <a:pt x="20567" y="2073"/>
                </a:lnTo>
                <a:lnTo>
                  <a:pt x="20195" y="1648"/>
                </a:lnTo>
                <a:lnTo>
                  <a:pt x="19770" y="1276"/>
                </a:lnTo>
                <a:lnTo>
                  <a:pt x="19345" y="957"/>
                </a:lnTo>
                <a:lnTo>
                  <a:pt x="18867" y="692"/>
                </a:lnTo>
                <a:lnTo>
                  <a:pt x="18335" y="426"/>
                </a:lnTo>
                <a:lnTo>
                  <a:pt x="17804" y="213"/>
                </a:lnTo>
                <a:lnTo>
                  <a:pt x="17272" y="107"/>
                </a:lnTo>
                <a:lnTo>
                  <a:pt x="16688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66" name="Google Shape;13766;p35"/>
          <p:cNvSpPr/>
          <p:nvPr/>
        </p:nvSpPr>
        <p:spPr>
          <a:xfrm>
            <a:off x="128802" y="1785124"/>
            <a:ext cx="1182409" cy="616792"/>
          </a:xfrm>
          <a:custGeom>
            <a:avLst/>
            <a:gdLst/>
            <a:ahLst/>
            <a:cxnLst/>
            <a:rect l="l" t="t" r="r" b="b"/>
            <a:pathLst>
              <a:path w="40549" h="21152" extrusionOk="0">
                <a:moveTo>
                  <a:pt x="15518" y="1"/>
                </a:moveTo>
                <a:lnTo>
                  <a:pt x="14934" y="107"/>
                </a:lnTo>
                <a:lnTo>
                  <a:pt x="14402" y="213"/>
                </a:lnTo>
                <a:lnTo>
                  <a:pt x="13871" y="426"/>
                </a:lnTo>
                <a:lnTo>
                  <a:pt x="13393" y="692"/>
                </a:lnTo>
                <a:lnTo>
                  <a:pt x="12914" y="957"/>
                </a:lnTo>
                <a:lnTo>
                  <a:pt x="12436" y="1276"/>
                </a:lnTo>
                <a:lnTo>
                  <a:pt x="12064" y="1648"/>
                </a:lnTo>
                <a:lnTo>
                  <a:pt x="11692" y="2073"/>
                </a:lnTo>
                <a:lnTo>
                  <a:pt x="11320" y="2499"/>
                </a:lnTo>
                <a:lnTo>
                  <a:pt x="11054" y="2977"/>
                </a:lnTo>
                <a:lnTo>
                  <a:pt x="10789" y="3508"/>
                </a:lnTo>
                <a:lnTo>
                  <a:pt x="10629" y="4040"/>
                </a:lnTo>
                <a:lnTo>
                  <a:pt x="10470" y="4571"/>
                </a:lnTo>
                <a:lnTo>
                  <a:pt x="10364" y="5156"/>
                </a:lnTo>
                <a:lnTo>
                  <a:pt x="10364" y="5740"/>
                </a:lnTo>
                <a:lnTo>
                  <a:pt x="10364" y="6272"/>
                </a:lnTo>
                <a:lnTo>
                  <a:pt x="10470" y="6803"/>
                </a:lnTo>
                <a:lnTo>
                  <a:pt x="9938" y="6909"/>
                </a:lnTo>
                <a:lnTo>
                  <a:pt x="9407" y="7016"/>
                </a:lnTo>
                <a:lnTo>
                  <a:pt x="8929" y="7228"/>
                </a:lnTo>
                <a:lnTo>
                  <a:pt x="8450" y="7441"/>
                </a:lnTo>
                <a:lnTo>
                  <a:pt x="8025" y="7707"/>
                </a:lnTo>
                <a:lnTo>
                  <a:pt x="7600" y="7972"/>
                </a:lnTo>
                <a:lnTo>
                  <a:pt x="7228" y="8291"/>
                </a:lnTo>
                <a:lnTo>
                  <a:pt x="6856" y="8663"/>
                </a:lnTo>
                <a:lnTo>
                  <a:pt x="6537" y="9088"/>
                </a:lnTo>
                <a:lnTo>
                  <a:pt x="6272" y="9460"/>
                </a:lnTo>
                <a:lnTo>
                  <a:pt x="6006" y="9939"/>
                </a:lnTo>
                <a:lnTo>
                  <a:pt x="5793" y="10417"/>
                </a:lnTo>
                <a:lnTo>
                  <a:pt x="5581" y="10895"/>
                </a:lnTo>
                <a:lnTo>
                  <a:pt x="5474" y="11373"/>
                </a:lnTo>
                <a:lnTo>
                  <a:pt x="5368" y="11905"/>
                </a:lnTo>
                <a:lnTo>
                  <a:pt x="5315" y="12489"/>
                </a:lnTo>
                <a:lnTo>
                  <a:pt x="5368" y="13287"/>
                </a:lnTo>
                <a:lnTo>
                  <a:pt x="4730" y="13127"/>
                </a:lnTo>
                <a:lnTo>
                  <a:pt x="4040" y="13074"/>
                </a:lnTo>
                <a:lnTo>
                  <a:pt x="3614" y="13074"/>
                </a:lnTo>
                <a:lnTo>
                  <a:pt x="3242" y="13180"/>
                </a:lnTo>
                <a:lnTo>
                  <a:pt x="2870" y="13287"/>
                </a:lnTo>
                <a:lnTo>
                  <a:pt x="2498" y="13393"/>
                </a:lnTo>
                <a:lnTo>
                  <a:pt x="2126" y="13552"/>
                </a:lnTo>
                <a:lnTo>
                  <a:pt x="1808" y="13765"/>
                </a:lnTo>
                <a:lnTo>
                  <a:pt x="1489" y="13977"/>
                </a:lnTo>
                <a:lnTo>
                  <a:pt x="1170" y="14243"/>
                </a:lnTo>
                <a:lnTo>
                  <a:pt x="957" y="14562"/>
                </a:lnTo>
                <a:lnTo>
                  <a:pt x="692" y="14881"/>
                </a:lnTo>
                <a:lnTo>
                  <a:pt x="479" y="15200"/>
                </a:lnTo>
                <a:lnTo>
                  <a:pt x="320" y="15572"/>
                </a:lnTo>
                <a:lnTo>
                  <a:pt x="213" y="15944"/>
                </a:lnTo>
                <a:lnTo>
                  <a:pt x="107" y="16316"/>
                </a:lnTo>
                <a:lnTo>
                  <a:pt x="54" y="16688"/>
                </a:lnTo>
                <a:lnTo>
                  <a:pt x="1" y="17113"/>
                </a:lnTo>
                <a:lnTo>
                  <a:pt x="54" y="17538"/>
                </a:lnTo>
                <a:lnTo>
                  <a:pt x="107" y="17910"/>
                </a:lnTo>
                <a:lnTo>
                  <a:pt x="213" y="18335"/>
                </a:lnTo>
                <a:lnTo>
                  <a:pt x="320" y="18707"/>
                </a:lnTo>
                <a:lnTo>
                  <a:pt x="479" y="19026"/>
                </a:lnTo>
                <a:lnTo>
                  <a:pt x="692" y="19398"/>
                </a:lnTo>
                <a:lnTo>
                  <a:pt x="957" y="19717"/>
                </a:lnTo>
                <a:lnTo>
                  <a:pt x="1170" y="19983"/>
                </a:lnTo>
                <a:lnTo>
                  <a:pt x="1489" y="20248"/>
                </a:lnTo>
                <a:lnTo>
                  <a:pt x="1808" y="20461"/>
                </a:lnTo>
                <a:lnTo>
                  <a:pt x="2126" y="20673"/>
                </a:lnTo>
                <a:lnTo>
                  <a:pt x="2498" y="20833"/>
                </a:lnTo>
                <a:lnTo>
                  <a:pt x="2870" y="20992"/>
                </a:lnTo>
                <a:lnTo>
                  <a:pt x="3242" y="21099"/>
                </a:lnTo>
                <a:lnTo>
                  <a:pt x="3614" y="21152"/>
                </a:lnTo>
                <a:lnTo>
                  <a:pt x="36935" y="21152"/>
                </a:lnTo>
                <a:lnTo>
                  <a:pt x="37307" y="21099"/>
                </a:lnTo>
                <a:lnTo>
                  <a:pt x="37679" y="20992"/>
                </a:lnTo>
                <a:lnTo>
                  <a:pt x="38051" y="20833"/>
                </a:lnTo>
                <a:lnTo>
                  <a:pt x="38423" y="20673"/>
                </a:lnTo>
                <a:lnTo>
                  <a:pt x="38742" y="20461"/>
                </a:lnTo>
                <a:lnTo>
                  <a:pt x="39061" y="20248"/>
                </a:lnTo>
                <a:lnTo>
                  <a:pt x="39380" y="19983"/>
                </a:lnTo>
                <a:lnTo>
                  <a:pt x="39592" y="19717"/>
                </a:lnTo>
                <a:lnTo>
                  <a:pt x="39858" y="19398"/>
                </a:lnTo>
                <a:lnTo>
                  <a:pt x="40071" y="19026"/>
                </a:lnTo>
                <a:lnTo>
                  <a:pt x="40230" y="18707"/>
                </a:lnTo>
                <a:lnTo>
                  <a:pt x="40336" y="18335"/>
                </a:lnTo>
                <a:lnTo>
                  <a:pt x="40443" y="17910"/>
                </a:lnTo>
                <a:lnTo>
                  <a:pt x="40496" y="17538"/>
                </a:lnTo>
                <a:lnTo>
                  <a:pt x="40549" y="17113"/>
                </a:lnTo>
                <a:lnTo>
                  <a:pt x="40496" y="16422"/>
                </a:lnTo>
                <a:lnTo>
                  <a:pt x="40283" y="15784"/>
                </a:lnTo>
                <a:lnTo>
                  <a:pt x="40017" y="15147"/>
                </a:lnTo>
                <a:lnTo>
                  <a:pt x="39645" y="14615"/>
                </a:lnTo>
                <a:lnTo>
                  <a:pt x="39220" y="14137"/>
                </a:lnTo>
                <a:lnTo>
                  <a:pt x="38689" y="13712"/>
                </a:lnTo>
                <a:lnTo>
                  <a:pt x="38104" y="13393"/>
                </a:lnTo>
                <a:lnTo>
                  <a:pt x="37467" y="13180"/>
                </a:lnTo>
                <a:lnTo>
                  <a:pt x="37626" y="12383"/>
                </a:lnTo>
                <a:lnTo>
                  <a:pt x="37679" y="11533"/>
                </a:lnTo>
                <a:lnTo>
                  <a:pt x="37626" y="10895"/>
                </a:lnTo>
                <a:lnTo>
                  <a:pt x="37573" y="10257"/>
                </a:lnTo>
                <a:lnTo>
                  <a:pt x="37413" y="9620"/>
                </a:lnTo>
                <a:lnTo>
                  <a:pt x="37201" y="9035"/>
                </a:lnTo>
                <a:lnTo>
                  <a:pt x="36935" y="8504"/>
                </a:lnTo>
                <a:lnTo>
                  <a:pt x="36616" y="7972"/>
                </a:lnTo>
                <a:lnTo>
                  <a:pt x="36244" y="7494"/>
                </a:lnTo>
                <a:lnTo>
                  <a:pt x="35819" y="7069"/>
                </a:lnTo>
                <a:lnTo>
                  <a:pt x="35394" y="6644"/>
                </a:lnTo>
                <a:lnTo>
                  <a:pt x="34916" y="6272"/>
                </a:lnTo>
                <a:lnTo>
                  <a:pt x="34384" y="5953"/>
                </a:lnTo>
                <a:lnTo>
                  <a:pt x="33800" y="5687"/>
                </a:lnTo>
                <a:lnTo>
                  <a:pt x="33215" y="5475"/>
                </a:lnTo>
                <a:lnTo>
                  <a:pt x="32631" y="5315"/>
                </a:lnTo>
                <a:lnTo>
                  <a:pt x="31993" y="5209"/>
                </a:lnTo>
                <a:lnTo>
                  <a:pt x="31355" y="5209"/>
                </a:lnTo>
                <a:lnTo>
                  <a:pt x="30558" y="5262"/>
                </a:lnTo>
                <a:lnTo>
                  <a:pt x="29761" y="5368"/>
                </a:lnTo>
                <a:lnTo>
                  <a:pt x="29017" y="5634"/>
                </a:lnTo>
                <a:lnTo>
                  <a:pt x="28326" y="5953"/>
                </a:lnTo>
                <a:lnTo>
                  <a:pt x="27688" y="6378"/>
                </a:lnTo>
                <a:lnTo>
                  <a:pt x="27104" y="6856"/>
                </a:lnTo>
                <a:lnTo>
                  <a:pt x="26572" y="7388"/>
                </a:lnTo>
                <a:lnTo>
                  <a:pt x="26094" y="8025"/>
                </a:lnTo>
                <a:lnTo>
                  <a:pt x="25775" y="7707"/>
                </a:lnTo>
                <a:lnTo>
                  <a:pt x="25456" y="7494"/>
                </a:lnTo>
                <a:lnTo>
                  <a:pt x="25137" y="7281"/>
                </a:lnTo>
                <a:lnTo>
                  <a:pt x="24765" y="7069"/>
                </a:lnTo>
                <a:lnTo>
                  <a:pt x="24393" y="6909"/>
                </a:lnTo>
                <a:lnTo>
                  <a:pt x="23968" y="6803"/>
                </a:lnTo>
                <a:lnTo>
                  <a:pt x="23596" y="6750"/>
                </a:lnTo>
                <a:lnTo>
                  <a:pt x="22799" y="6750"/>
                </a:lnTo>
                <a:lnTo>
                  <a:pt x="22427" y="6803"/>
                </a:lnTo>
                <a:lnTo>
                  <a:pt x="21736" y="6963"/>
                </a:lnTo>
                <a:lnTo>
                  <a:pt x="21843" y="6378"/>
                </a:lnTo>
                <a:lnTo>
                  <a:pt x="21896" y="5740"/>
                </a:lnTo>
                <a:lnTo>
                  <a:pt x="21843" y="5156"/>
                </a:lnTo>
                <a:lnTo>
                  <a:pt x="21736" y="4571"/>
                </a:lnTo>
                <a:lnTo>
                  <a:pt x="21630" y="4040"/>
                </a:lnTo>
                <a:lnTo>
                  <a:pt x="21417" y="3508"/>
                </a:lnTo>
                <a:lnTo>
                  <a:pt x="21205" y="2977"/>
                </a:lnTo>
                <a:lnTo>
                  <a:pt x="20886" y="2499"/>
                </a:lnTo>
                <a:lnTo>
                  <a:pt x="20567" y="2073"/>
                </a:lnTo>
                <a:lnTo>
                  <a:pt x="20195" y="1648"/>
                </a:lnTo>
                <a:lnTo>
                  <a:pt x="19770" y="1276"/>
                </a:lnTo>
                <a:lnTo>
                  <a:pt x="19345" y="957"/>
                </a:lnTo>
                <a:lnTo>
                  <a:pt x="18867" y="692"/>
                </a:lnTo>
                <a:lnTo>
                  <a:pt x="18335" y="426"/>
                </a:lnTo>
                <a:lnTo>
                  <a:pt x="17804" y="213"/>
                </a:lnTo>
                <a:lnTo>
                  <a:pt x="17272" y="107"/>
                </a:lnTo>
                <a:lnTo>
                  <a:pt x="16688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67" name="Google Shape;13767;p35"/>
          <p:cNvSpPr/>
          <p:nvPr/>
        </p:nvSpPr>
        <p:spPr>
          <a:xfrm flipH="1">
            <a:off x="4034350" y="221713"/>
            <a:ext cx="1182450" cy="617825"/>
          </a:xfrm>
          <a:custGeom>
            <a:avLst/>
            <a:gdLst/>
            <a:ahLst/>
            <a:cxnLst/>
            <a:rect l="l" t="t" r="r" b="b"/>
            <a:pathLst>
              <a:path w="47298" h="24713" extrusionOk="0">
                <a:moveTo>
                  <a:pt x="19025" y="1"/>
                </a:moveTo>
                <a:lnTo>
                  <a:pt x="18334" y="107"/>
                </a:lnTo>
                <a:lnTo>
                  <a:pt x="17643" y="266"/>
                </a:lnTo>
                <a:lnTo>
                  <a:pt x="16953" y="532"/>
                </a:lnTo>
                <a:lnTo>
                  <a:pt x="16315" y="798"/>
                </a:lnTo>
                <a:lnTo>
                  <a:pt x="15677" y="1117"/>
                </a:lnTo>
                <a:lnTo>
                  <a:pt x="15039" y="1542"/>
                </a:lnTo>
                <a:lnTo>
                  <a:pt x="14508" y="1967"/>
                </a:lnTo>
                <a:lnTo>
                  <a:pt x="13977" y="2445"/>
                </a:lnTo>
                <a:lnTo>
                  <a:pt x="13498" y="2977"/>
                </a:lnTo>
                <a:lnTo>
                  <a:pt x="13073" y="3508"/>
                </a:lnTo>
                <a:lnTo>
                  <a:pt x="12754" y="4093"/>
                </a:lnTo>
                <a:lnTo>
                  <a:pt x="12435" y="4730"/>
                </a:lnTo>
                <a:lnTo>
                  <a:pt x="12223" y="5368"/>
                </a:lnTo>
                <a:lnTo>
                  <a:pt x="12117" y="6059"/>
                </a:lnTo>
                <a:lnTo>
                  <a:pt x="12063" y="6750"/>
                </a:lnTo>
                <a:lnTo>
                  <a:pt x="12063" y="7334"/>
                </a:lnTo>
                <a:lnTo>
                  <a:pt x="12170" y="7919"/>
                </a:lnTo>
                <a:lnTo>
                  <a:pt x="11585" y="8025"/>
                </a:lnTo>
                <a:lnTo>
                  <a:pt x="11001" y="8185"/>
                </a:lnTo>
                <a:lnTo>
                  <a:pt x="10416" y="8397"/>
                </a:lnTo>
                <a:lnTo>
                  <a:pt x="9885" y="8663"/>
                </a:lnTo>
                <a:lnTo>
                  <a:pt x="9353" y="8982"/>
                </a:lnTo>
                <a:lnTo>
                  <a:pt x="8875" y="9301"/>
                </a:lnTo>
                <a:lnTo>
                  <a:pt x="8397" y="9726"/>
                </a:lnTo>
                <a:lnTo>
                  <a:pt x="7971" y="10151"/>
                </a:lnTo>
                <a:lnTo>
                  <a:pt x="7599" y="10576"/>
                </a:lnTo>
                <a:lnTo>
                  <a:pt x="7281" y="11054"/>
                </a:lnTo>
                <a:lnTo>
                  <a:pt x="6962" y="11586"/>
                </a:lnTo>
                <a:lnTo>
                  <a:pt x="6696" y="12117"/>
                </a:lnTo>
                <a:lnTo>
                  <a:pt x="6483" y="12702"/>
                </a:lnTo>
                <a:lnTo>
                  <a:pt x="6324" y="13286"/>
                </a:lnTo>
                <a:lnTo>
                  <a:pt x="6218" y="13924"/>
                </a:lnTo>
                <a:lnTo>
                  <a:pt x="6165" y="14562"/>
                </a:lnTo>
                <a:lnTo>
                  <a:pt x="6165" y="15040"/>
                </a:lnTo>
                <a:lnTo>
                  <a:pt x="6218" y="15518"/>
                </a:lnTo>
                <a:lnTo>
                  <a:pt x="5474" y="15359"/>
                </a:lnTo>
                <a:lnTo>
                  <a:pt x="5102" y="15306"/>
                </a:lnTo>
                <a:lnTo>
                  <a:pt x="4677" y="15253"/>
                </a:lnTo>
                <a:lnTo>
                  <a:pt x="4198" y="15306"/>
                </a:lnTo>
                <a:lnTo>
                  <a:pt x="3773" y="15359"/>
                </a:lnTo>
                <a:lnTo>
                  <a:pt x="3295" y="15465"/>
                </a:lnTo>
                <a:lnTo>
                  <a:pt x="2870" y="15625"/>
                </a:lnTo>
                <a:lnTo>
                  <a:pt x="2445" y="15837"/>
                </a:lnTo>
                <a:lnTo>
                  <a:pt x="2073" y="16103"/>
                </a:lnTo>
                <a:lnTo>
                  <a:pt x="1701" y="16369"/>
                </a:lnTo>
                <a:lnTo>
                  <a:pt x="1382" y="16634"/>
                </a:lnTo>
                <a:lnTo>
                  <a:pt x="1063" y="17006"/>
                </a:lnTo>
                <a:lnTo>
                  <a:pt x="797" y="17378"/>
                </a:lnTo>
                <a:lnTo>
                  <a:pt x="531" y="17750"/>
                </a:lnTo>
                <a:lnTo>
                  <a:pt x="372" y="18175"/>
                </a:lnTo>
                <a:lnTo>
                  <a:pt x="213" y="18601"/>
                </a:lnTo>
                <a:lnTo>
                  <a:pt x="106" y="19026"/>
                </a:lnTo>
                <a:lnTo>
                  <a:pt x="0" y="19504"/>
                </a:lnTo>
                <a:lnTo>
                  <a:pt x="0" y="19982"/>
                </a:lnTo>
                <a:lnTo>
                  <a:pt x="0" y="20461"/>
                </a:lnTo>
                <a:lnTo>
                  <a:pt x="106" y="20939"/>
                </a:lnTo>
                <a:lnTo>
                  <a:pt x="213" y="21417"/>
                </a:lnTo>
                <a:lnTo>
                  <a:pt x="372" y="21842"/>
                </a:lnTo>
                <a:lnTo>
                  <a:pt x="531" y="22267"/>
                </a:lnTo>
                <a:lnTo>
                  <a:pt x="797" y="22639"/>
                </a:lnTo>
                <a:lnTo>
                  <a:pt x="1063" y="23011"/>
                </a:lnTo>
                <a:lnTo>
                  <a:pt x="1382" y="23330"/>
                </a:lnTo>
                <a:lnTo>
                  <a:pt x="1701" y="23649"/>
                </a:lnTo>
                <a:lnTo>
                  <a:pt x="2073" y="23915"/>
                </a:lnTo>
                <a:lnTo>
                  <a:pt x="2445" y="24127"/>
                </a:lnTo>
                <a:lnTo>
                  <a:pt x="2870" y="24340"/>
                </a:lnTo>
                <a:lnTo>
                  <a:pt x="3295" y="24499"/>
                </a:lnTo>
                <a:lnTo>
                  <a:pt x="3773" y="24606"/>
                </a:lnTo>
                <a:lnTo>
                  <a:pt x="4198" y="24712"/>
                </a:lnTo>
                <a:lnTo>
                  <a:pt x="43046" y="24712"/>
                </a:lnTo>
                <a:lnTo>
                  <a:pt x="43524" y="24606"/>
                </a:lnTo>
                <a:lnTo>
                  <a:pt x="44002" y="24499"/>
                </a:lnTo>
                <a:lnTo>
                  <a:pt x="44428" y="24340"/>
                </a:lnTo>
                <a:lnTo>
                  <a:pt x="44853" y="24127"/>
                </a:lnTo>
                <a:lnTo>
                  <a:pt x="45225" y="23915"/>
                </a:lnTo>
                <a:lnTo>
                  <a:pt x="45597" y="23649"/>
                </a:lnTo>
                <a:lnTo>
                  <a:pt x="45916" y="23330"/>
                </a:lnTo>
                <a:lnTo>
                  <a:pt x="46234" y="23011"/>
                </a:lnTo>
                <a:lnTo>
                  <a:pt x="46500" y="22639"/>
                </a:lnTo>
                <a:lnTo>
                  <a:pt x="46713" y="22267"/>
                </a:lnTo>
                <a:lnTo>
                  <a:pt x="46925" y="21842"/>
                </a:lnTo>
                <a:lnTo>
                  <a:pt x="47085" y="21417"/>
                </a:lnTo>
                <a:lnTo>
                  <a:pt x="47191" y="20939"/>
                </a:lnTo>
                <a:lnTo>
                  <a:pt x="47244" y="20461"/>
                </a:lnTo>
                <a:lnTo>
                  <a:pt x="47297" y="19982"/>
                </a:lnTo>
                <a:lnTo>
                  <a:pt x="47297" y="19557"/>
                </a:lnTo>
                <a:lnTo>
                  <a:pt x="47244" y="19185"/>
                </a:lnTo>
                <a:lnTo>
                  <a:pt x="47138" y="18813"/>
                </a:lnTo>
                <a:lnTo>
                  <a:pt x="47032" y="18388"/>
                </a:lnTo>
                <a:lnTo>
                  <a:pt x="46872" y="18069"/>
                </a:lnTo>
                <a:lnTo>
                  <a:pt x="46713" y="17697"/>
                </a:lnTo>
                <a:lnTo>
                  <a:pt x="46288" y="17059"/>
                </a:lnTo>
                <a:lnTo>
                  <a:pt x="45756" y="16475"/>
                </a:lnTo>
                <a:lnTo>
                  <a:pt x="45118" y="16050"/>
                </a:lnTo>
                <a:lnTo>
                  <a:pt x="44800" y="15837"/>
                </a:lnTo>
                <a:lnTo>
                  <a:pt x="44428" y="15678"/>
                </a:lnTo>
                <a:lnTo>
                  <a:pt x="44109" y="15518"/>
                </a:lnTo>
                <a:lnTo>
                  <a:pt x="43684" y="15412"/>
                </a:lnTo>
                <a:lnTo>
                  <a:pt x="43790" y="14934"/>
                </a:lnTo>
                <a:lnTo>
                  <a:pt x="43896" y="14455"/>
                </a:lnTo>
                <a:lnTo>
                  <a:pt x="43949" y="13977"/>
                </a:lnTo>
                <a:lnTo>
                  <a:pt x="43949" y="13446"/>
                </a:lnTo>
                <a:lnTo>
                  <a:pt x="43896" y="12702"/>
                </a:lnTo>
                <a:lnTo>
                  <a:pt x="43790" y="11958"/>
                </a:lnTo>
                <a:lnTo>
                  <a:pt x="43630" y="11267"/>
                </a:lnTo>
                <a:lnTo>
                  <a:pt x="43365" y="10576"/>
                </a:lnTo>
                <a:lnTo>
                  <a:pt x="43046" y="9938"/>
                </a:lnTo>
                <a:lnTo>
                  <a:pt x="42674" y="9301"/>
                </a:lnTo>
                <a:lnTo>
                  <a:pt x="42249" y="8769"/>
                </a:lnTo>
                <a:lnTo>
                  <a:pt x="41824" y="8238"/>
                </a:lnTo>
                <a:lnTo>
                  <a:pt x="41292" y="7759"/>
                </a:lnTo>
                <a:lnTo>
                  <a:pt x="40708" y="7334"/>
                </a:lnTo>
                <a:lnTo>
                  <a:pt x="40070" y="6962"/>
                </a:lnTo>
                <a:lnTo>
                  <a:pt x="39432" y="6643"/>
                </a:lnTo>
                <a:lnTo>
                  <a:pt x="38794" y="6378"/>
                </a:lnTo>
                <a:lnTo>
                  <a:pt x="38050" y="6218"/>
                </a:lnTo>
                <a:lnTo>
                  <a:pt x="37306" y="6112"/>
                </a:lnTo>
                <a:lnTo>
                  <a:pt x="36562" y="6059"/>
                </a:lnTo>
                <a:lnTo>
                  <a:pt x="35606" y="6112"/>
                </a:lnTo>
                <a:lnTo>
                  <a:pt x="34702" y="6271"/>
                </a:lnTo>
                <a:lnTo>
                  <a:pt x="33852" y="6590"/>
                </a:lnTo>
                <a:lnTo>
                  <a:pt x="33055" y="6962"/>
                </a:lnTo>
                <a:lnTo>
                  <a:pt x="32258" y="7441"/>
                </a:lnTo>
                <a:lnTo>
                  <a:pt x="31567" y="8025"/>
                </a:lnTo>
                <a:lnTo>
                  <a:pt x="30982" y="8663"/>
                </a:lnTo>
                <a:lnTo>
                  <a:pt x="30451" y="9354"/>
                </a:lnTo>
                <a:lnTo>
                  <a:pt x="30345" y="8875"/>
                </a:lnTo>
                <a:lnTo>
                  <a:pt x="30185" y="8503"/>
                </a:lnTo>
                <a:lnTo>
                  <a:pt x="29973" y="8131"/>
                </a:lnTo>
                <a:lnTo>
                  <a:pt x="29707" y="7919"/>
                </a:lnTo>
                <a:lnTo>
                  <a:pt x="29388" y="7706"/>
                </a:lnTo>
                <a:lnTo>
                  <a:pt x="29016" y="7547"/>
                </a:lnTo>
                <a:lnTo>
                  <a:pt x="28591" y="7494"/>
                </a:lnTo>
                <a:lnTo>
                  <a:pt x="28060" y="7441"/>
                </a:lnTo>
                <a:lnTo>
                  <a:pt x="27634" y="7494"/>
                </a:lnTo>
                <a:lnTo>
                  <a:pt x="27156" y="7653"/>
                </a:lnTo>
                <a:lnTo>
                  <a:pt x="26678" y="7919"/>
                </a:lnTo>
                <a:lnTo>
                  <a:pt x="26253" y="8238"/>
                </a:lnTo>
                <a:lnTo>
                  <a:pt x="26253" y="8238"/>
                </a:lnTo>
                <a:lnTo>
                  <a:pt x="26359" y="7547"/>
                </a:lnTo>
                <a:lnTo>
                  <a:pt x="26412" y="6803"/>
                </a:lnTo>
                <a:lnTo>
                  <a:pt x="26359" y="6112"/>
                </a:lnTo>
                <a:lnTo>
                  <a:pt x="26253" y="5421"/>
                </a:lnTo>
                <a:lnTo>
                  <a:pt x="26093" y="4783"/>
                </a:lnTo>
                <a:lnTo>
                  <a:pt x="25881" y="4146"/>
                </a:lnTo>
                <a:lnTo>
                  <a:pt x="25615" y="3561"/>
                </a:lnTo>
                <a:lnTo>
                  <a:pt x="25243" y="3030"/>
                </a:lnTo>
                <a:lnTo>
                  <a:pt x="24871" y="2498"/>
                </a:lnTo>
                <a:lnTo>
                  <a:pt x="24446" y="1967"/>
                </a:lnTo>
                <a:lnTo>
                  <a:pt x="23968" y="1542"/>
                </a:lnTo>
                <a:lnTo>
                  <a:pt x="23489" y="1170"/>
                </a:lnTo>
                <a:lnTo>
                  <a:pt x="22905" y="798"/>
                </a:lnTo>
                <a:lnTo>
                  <a:pt x="22320" y="532"/>
                </a:lnTo>
                <a:lnTo>
                  <a:pt x="21735" y="266"/>
                </a:lnTo>
                <a:lnTo>
                  <a:pt x="21098" y="107"/>
                </a:lnTo>
                <a:lnTo>
                  <a:pt x="20407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AND_BODY_1_1">
    <p:spTree>
      <p:nvGrpSpPr>
        <p:cNvPr id="1" name="Shape 13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69" name="Google Shape;13769;p36"/>
          <p:cNvGrpSpPr/>
          <p:nvPr/>
        </p:nvGrpSpPr>
        <p:grpSpPr>
          <a:xfrm>
            <a:off x="0" y="-1"/>
            <a:ext cx="9144000" cy="5143651"/>
            <a:chOff x="0" y="-1"/>
            <a:chExt cx="9144000" cy="5143651"/>
          </a:xfrm>
        </p:grpSpPr>
        <p:sp>
          <p:nvSpPr>
            <p:cNvPr id="13770" name="Google Shape;13770;p36"/>
            <p:cNvSpPr/>
            <p:nvPr/>
          </p:nvSpPr>
          <p:spPr>
            <a:xfrm>
              <a:off x="72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1" name="Google Shape;13771;p36"/>
            <p:cNvSpPr/>
            <p:nvPr/>
          </p:nvSpPr>
          <p:spPr>
            <a:xfrm>
              <a:off x="720000" y="96440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2" name="Google Shape;13772;p36"/>
            <p:cNvSpPr/>
            <p:nvPr/>
          </p:nvSpPr>
          <p:spPr>
            <a:xfrm>
              <a:off x="720000" y="1285873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3" name="Google Shape;13773;p36"/>
            <p:cNvSpPr/>
            <p:nvPr/>
          </p:nvSpPr>
          <p:spPr>
            <a:xfrm>
              <a:off x="720000" y="160734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4" name="Google Shape;13774;p36"/>
            <p:cNvSpPr/>
            <p:nvPr/>
          </p:nvSpPr>
          <p:spPr>
            <a:xfrm>
              <a:off x="720000" y="192881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5" name="Google Shape;13775;p36"/>
            <p:cNvSpPr/>
            <p:nvPr/>
          </p:nvSpPr>
          <p:spPr>
            <a:xfrm>
              <a:off x="720000" y="225027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6" name="Google Shape;13776;p36"/>
            <p:cNvSpPr/>
            <p:nvPr/>
          </p:nvSpPr>
          <p:spPr>
            <a:xfrm>
              <a:off x="720000" y="257174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7" name="Google Shape;13777;p36"/>
            <p:cNvSpPr/>
            <p:nvPr/>
          </p:nvSpPr>
          <p:spPr>
            <a:xfrm>
              <a:off x="720000" y="289321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8" name="Google Shape;13778;p36"/>
            <p:cNvSpPr/>
            <p:nvPr/>
          </p:nvSpPr>
          <p:spPr>
            <a:xfrm>
              <a:off x="720000" y="321468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9" name="Google Shape;13779;p36"/>
            <p:cNvSpPr/>
            <p:nvPr/>
          </p:nvSpPr>
          <p:spPr>
            <a:xfrm>
              <a:off x="720000" y="353615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0" name="Google Shape;13780;p36"/>
            <p:cNvSpPr/>
            <p:nvPr/>
          </p:nvSpPr>
          <p:spPr>
            <a:xfrm>
              <a:off x="720000" y="385762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1" name="Google Shape;13781;p36"/>
            <p:cNvSpPr/>
            <p:nvPr/>
          </p:nvSpPr>
          <p:spPr>
            <a:xfrm>
              <a:off x="720000" y="417908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2" name="Google Shape;13782;p36"/>
            <p:cNvSpPr/>
            <p:nvPr/>
          </p:nvSpPr>
          <p:spPr>
            <a:xfrm>
              <a:off x="720000" y="321468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3" name="Google Shape;13783;p36"/>
            <p:cNvSpPr/>
            <p:nvPr/>
          </p:nvSpPr>
          <p:spPr>
            <a:xfrm>
              <a:off x="720000" y="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4" name="Google Shape;13784;p36"/>
            <p:cNvSpPr/>
            <p:nvPr/>
          </p:nvSpPr>
          <p:spPr>
            <a:xfrm>
              <a:off x="720000" y="450055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5" name="Google Shape;13785;p36"/>
            <p:cNvSpPr/>
            <p:nvPr/>
          </p:nvSpPr>
          <p:spPr>
            <a:xfrm>
              <a:off x="720000" y="482202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6" name="Google Shape;13786;p36"/>
            <p:cNvSpPr/>
            <p:nvPr/>
          </p:nvSpPr>
          <p:spPr>
            <a:xfrm>
              <a:off x="104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7" name="Google Shape;13787;p36"/>
            <p:cNvSpPr/>
            <p:nvPr/>
          </p:nvSpPr>
          <p:spPr>
            <a:xfrm>
              <a:off x="200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8" name="Google Shape;13788;p36"/>
            <p:cNvSpPr/>
            <p:nvPr/>
          </p:nvSpPr>
          <p:spPr>
            <a:xfrm>
              <a:off x="168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9" name="Google Shape;13789;p36"/>
            <p:cNvSpPr/>
            <p:nvPr/>
          </p:nvSpPr>
          <p:spPr>
            <a:xfrm>
              <a:off x="136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0" name="Google Shape;13790;p36"/>
            <p:cNvSpPr/>
            <p:nvPr/>
          </p:nvSpPr>
          <p:spPr>
            <a:xfrm>
              <a:off x="232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1" name="Google Shape;13791;p36"/>
            <p:cNvSpPr/>
            <p:nvPr/>
          </p:nvSpPr>
          <p:spPr>
            <a:xfrm>
              <a:off x="328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2" name="Google Shape;13792;p36"/>
            <p:cNvSpPr/>
            <p:nvPr/>
          </p:nvSpPr>
          <p:spPr>
            <a:xfrm>
              <a:off x="2967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3" name="Google Shape;13793;p36"/>
            <p:cNvSpPr/>
            <p:nvPr/>
          </p:nvSpPr>
          <p:spPr>
            <a:xfrm>
              <a:off x="2646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4" name="Google Shape;13794;p36"/>
            <p:cNvSpPr/>
            <p:nvPr/>
          </p:nvSpPr>
          <p:spPr>
            <a:xfrm>
              <a:off x="360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5" name="Google Shape;13795;p36"/>
            <p:cNvSpPr/>
            <p:nvPr/>
          </p:nvSpPr>
          <p:spPr>
            <a:xfrm>
              <a:off x="457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6" name="Google Shape;13796;p36"/>
            <p:cNvSpPr/>
            <p:nvPr/>
          </p:nvSpPr>
          <p:spPr>
            <a:xfrm>
              <a:off x="425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7" name="Google Shape;13797;p36"/>
            <p:cNvSpPr/>
            <p:nvPr/>
          </p:nvSpPr>
          <p:spPr>
            <a:xfrm>
              <a:off x="393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8" name="Google Shape;13798;p36"/>
            <p:cNvSpPr/>
            <p:nvPr/>
          </p:nvSpPr>
          <p:spPr>
            <a:xfrm>
              <a:off x="489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9" name="Google Shape;13799;p36"/>
            <p:cNvSpPr/>
            <p:nvPr/>
          </p:nvSpPr>
          <p:spPr>
            <a:xfrm>
              <a:off x="5856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0" name="Google Shape;13800;p36"/>
            <p:cNvSpPr/>
            <p:nvPr/>
          </p:nvSpPr>
          <p:spPr>
            <a:xfrm>
              <a:off x="553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1" name="Google Shape;13801;p36"/>
            <p:cNvSpPr/>
            <p:nvPr/>
          </p:nvSpPr>
          <p:spPr>
            <a:xfrm>
              <a:off x="521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2" name="Google Shape;13802;p36"/>
            <p:cNvSpPr/>
            <p:nvPr/>
          </p:nvSpPr>
          <p:spPr>
            <a:xfrm>
              <a:off x="6177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3" name="Google Shape;13803;p36"/>
            <p:cNvSpPr/>
            <p:nvPr/>
          </p:nvSpPr>
          <p:spPr>
            <a:xfrm>
              <a:off x="714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4" name="Google Shape;13804;p36"/>
            <p:cNvSpPr/>
            <p:nvPr/>
          </p:nvSpPr>
          <p:spPr>
            <a:xfrm>
              <a:off x="681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5" name="Google Shape;13805;p36"/>
            <p:cNvSpPr/>
            <p:nvPr/>
          </p:nvSpPr>
          <p:spPr>
            <a:xfrm>
              <a:off x="649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6" name="Google Shape;13806;p36"/>
            <p:cNvSpPr/>
            <p:nvPr/>
          </p:nvSpPr>
          <p:spPr>
            <a:xfrm>
              <a:off x="746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7" name="Google Shape;13807;p36"/>
            <p:cNvSpPr/>
            <p:nvPr/>
          </p:nvSpPr>
          <p:spPr>
            <a:xfrm>
              <a:off x="810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8" name="Google Shape;13808;p36"/>
            <p:cNvSpPr/>
            <p:nvPr/>
          </p:nvSpPr>
          <p:spPr>
            <a:xfrm>
              <a:off x="778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9" name="Google Shape;13809;p36"/>
            <p:cNvSpPr/>
            <p:nvPr/>
          </p:nvSpPr>
          <p:spPr>
            <a:xfrm>
              <a:off x="842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0" name="Google Shape;13810;p36"/>
            <p:cNvSpPr/>
            <p:nvPr/>
          </p:nvSpPr>
          <p:spPr>
            <a:xfrm>
              <a:off x="874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1" name="Google Shape;13811;p36"/>
            <p:cNvSpPr/>
            <p:nvPr/>
          </p:nvSpPr>
          <p:spPr>
            <a:xfrm>
              <a:off x="39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2" name="Google Shape;13812;p36"/>
            <p:cNvSpPr/>
            <p:nvPr/>
          </p:nvSpPr>
          <p:spPr>
            <a:xfrm>
              <a:off x="7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3" name="Google Shape;13813;p36"/>
            <p:cNvSpPr/>
            <p:nvPr/>
          </p:nvSpPr>
          <p:spPr>
            <a:xfrm>
              <a:off x="104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4" name="Google Shape;13814;p36"/>
            <p:cNvSpPr/>
            <p:nvPr/>
          </p:nvSpPr>
          <p:spPr>
            <a:xfrm>
              <a:off x="200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5" name="Google Shape;13815;p36"/>
            <p:cNvSpPr/>
            <p:nvPr/>
          </p:nvSpPr>
          <p:spPr>
            <a:xfrm>
              <a:off x="168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6" name="Google Shape;13816;p36"/>
            <p:cNvSpPr/>
            <p:nvPr/>
          </p:nvSpPr>
          <p:spPr>
            <a:xfrm>
              <a:off x="136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7" name="Google Shape;13817;p36"/>
            <p:cNvSpPr/>
            <p:nvPr/>
          </p:nvSpPr>
          <p:spPr>
            <a:xfrm>
              <a:off x="232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8" name="Google Shape;13818;p36"/>
            <p:cNvSpPr/>
            <p:nvPr/>
          </p:nvSpPr>
          <p:spPr>
            <a:xfrm>
              <a:off x="328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9" name="Google Shape;13819;p36"/>
            <p:cNvSpPr/>
            <p:nvPr/>
          </p:nvSpPr>
          <p:spPr>
            <a:xfrm>
              <a:off x="2967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0" name="Google Shape;13820;p36"/>
            <p:cNvSpPr/>
            <p:nvPr/>
          </p:nvSpPr>
          <p:spPr>
            <a:xfrm>
              <a:off x="2646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1" name="Google Shape;13821;p36"/>
            <p:cNvSpPr/>
            <p:nvPr/>
          </p:nvSpPr>
          <p:spPr>
            <a:xfrm>
              <a:off x="360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2" name="Google Shape;13822;p36"/>
            <p:cNvSpPr/>
            <p:nvPr/>
          </p:nvSpPr>
          <p:spPr>
            <a:xfrm>
              <a:off x="457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3" name="Google Shape;13823;p36"/>
            <p:cNvSpPr/>
            <p:nvPr/>
          </p:nvSpPr>
          <p:spPr>
            <a:xfrm>
              <a:off x="425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4" name="Google Shape;13824;p36"/>
            <p:cNvSpPr/>
            <p:nvPr/>
          </p:nvSpPr>
          <p:spPr>
            <a:xfrm>
              <a:off x="3930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5" name="Google Shape;13825;p36"/>
            <p:cNvSpPr/>
            <p:nvPr/>
          </p:nvSpPr>
          <p:spPr>
            <a:xfrm>
              <a:off x="489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6" name="Google Shape;13826;p36"/>
            <p:cNvSpPr/>
            <p:nvPr/>
          </p:nvSpPr>
          <p:spPr>
            <a:xfrm>
              <a:off x="5856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7" name="Google Shape;13827;p36"/>
            <p:cNvSpPr/>
            <p:nvPr/>
          </p:nvSpPr>
          <p:spPr>
            <a:xfrm>
              <a:off x="553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8" name="Google Shape;13828;p36"/>
            <p:cNvSpPr/>
            <p:nvPr/>
          </p:nvSpPr>
          <p:spPr>
            <a:xfrm>
              <a:off x="521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9" name="Google Shape;13829;p36"/>
            <p:cNvSpPr/>
            <p:nvPr/>
          </p:nvSpPr>
          <p:spPr>
            <a:xfrm>
              <a:off x="6177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0" name="Google Shape;13830;p36"/>
            <p:cNvSpPr/>
            <p:nvPr/>
          </p:nvSpPr>
          <p:spPr>
            <a:xfrm>
              <a:off x="7140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1" name="Google Shape;13831;p36"/>
            <p:cNvSpPr/>
            <p:nvPr/>
          </p:nvSpPr>
          <p:spPr>
            <a:xfrm>
              <a:off x="681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2" name="Google Shape;13832;p36"/>
            <p:cNvSpPr/>
            <p:nvPr/>
          </p:nvSpPr>
          <p:spPr>
            <a:xfrm>
              <a:off x="649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3" name="Google Shape;13833;p36"/>
            <p:cNvSpPr/>
            <p:nvPr/>
          </p:nvSpPr>
          <p:spPr>
            <a:xfrm>
              <a:off x="746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4" name="Google Shape;13834;p36"/>
            <p:cNvSpPr/>
            <p:nvPr/>
          </p:nvSpPr>
          <p:spPr>
            <a:xfrm>
              <a:off x="810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5" name="Google Shape;13835;p36"/>
            <p:cNvSpPr/>
            <p:nvPr/>
          </p:nvSpPr>
          <p:spPr>
            <a:xfrm>
              <a:off x="778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6" name="Google Shape;13836;p36"/>
            <p:cNvSpPr/>
            <p:nvPr/>
          </p:nvSpPr>
          <p:spPr>
            <a:xfrm>
              <a:off x="842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7" name="Google Shape;13837;p36"/>
            <p:cNvSpPr/>
            <p:nvPr/>
          </p:nvSpPr>
          <p:spPr>
            <a:xfrm>
              <a:off x="874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8" name="Google Shape;13838;p36"/>
            <p:cNvSpPr/>
            <p:nvPr/>
          </p:nvSpPr>
          <p:spPr>
            <a:xfrm>
              <a:off x="39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9" name="Google Shape;13839;p36"/>
            <p:cNvSpPr/>
            <p:nvPr/>
          </p:nvSpPr>
          <p:spPr>
            <a:xfrm>
              <a:off x="7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0" name="Google Shape;13840;p36"/>
            <p:cNvSpPr/>
            <p:nvPr/>
          </p:nvSpPr>
          <p:spPr>
            <a:xfrm>
              <a:off x="104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1" name="Google Shape;13841;p36"/>
            <p:cNvSpPr/>
            <p:nvPr/>
          </p:nvSpPr>
          <p:spPr>
            <a:xfrm>
              <a:off x="200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2" name="Google Shape;13842;p36"/>
            <p:cNvSpPr/>
            <p:nvPr/>
          </p:nvSpPr>
          <p:spPr>
            <a:xfrm>
              <a:off x="168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3" name="Google Shape;13843;p36"/>
            <p:cNvSpPr/>
            <p:nvPr/>
          </p:nvSpPr>
          <p:spPr>
            <a:xfrm>
              <a:off x="136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4" name="Google Shape;13844;p36"/>
            <p:cNvSpPr/>
            <p:nvPr/>
          </p:nvSpPr>
          <p:spPr>
            <a:xfrm>
              <a:off x="232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5" name="Google Shape;13845;p36"/>
            <p:cNvSpPr/>
            <p:nvPr/>
          </p:nvSpPr>
          <p:spPr>
            <a:xfrm>
              <a:off x="328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6" name="Google Shape;13846;p36"/>
            <p:cNvSpPr/>
            <p:nvPr/>
          </p:nvSpPr>
          <p:spPr>
            <a:xfrm>
              <a:off x="2967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7" name="Google Shape;13847;p36"/>
            <p:cNvSpPr/>
            <p:nvPr/>
          </p:nvSpPr>
          <p:spPr>
            <a:xfrm>
              <a:off x="2646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8" name="Google Shape;13848;p36"/>
            <p:cNvSpPr/>
            <p:nvPr/>
          </p:nvSpPr>
          <p:spPr>
            <a:xfrm>
              <a:off x="360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9" name="Google Shape;13849;p36"/>
            <p:cNvSpPr/>
            <p:nvPr/>
          </p:nvSpPr>
          <p:spPr>
            <a:xfrm>
              <a:off x="457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0" name="Google Shape;13850;p36"/>
            <p:cNvSpPr/>
            <p:nvPr/>
          </p:nvSpPr>
          <p:spPr>
            <a:xfrm>
              <a:off x="425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1" name="Google Shape;13851;p36"/>
            <p:cNvSpPr/>
            <p:nvPr/>
          </p:nvSpPr>
          <p:spPr>
            <a:xfrm>
              <a:off x="3930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2" name="Google Shape;13852;p36"/>
            <p:cNvSpPr/>
            <p:nvPr/>
          </p:nvSpPr>
          <p:spPr>
            <a:xfrm>
              <a:off x="489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3" name="Google Shape;13853;p36"/>
            <p:cNvSpPr/>
            <p:nvPr/>
          </p:nvSpPr>
          <p:spPr>
            <a:xfrm>
              <a:off x="5856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4" name="Google Shape;13854;p36"/>
            <p:cNvSpPr/>
            <p:nvPr/>
          </p:nvSpPr>
          <p:spPr>
            <a:xfrm>
              <a:off x="553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5" name="Google Shape;13855;p36"/>
            <p:cNvSpPr/>
            <p:nvPr/>
          </p:nvSpPr>
          <p:spPr>
            <a:xfrm>
              <a:off x="521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6" name="Google Shape;13856;p36"/>
            <p:cNvSpPr/>
            <p:nvPr/>
          </p:nvSpPr>
          <p:spPr>
            <a:xfrm>
              <a:off x="6177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7" name="Google Shape;13857;p36"/>
            <p:cNvSpPr/>
            <p:nvPr/>
          </p:nvSpPr>
          <p:spPr>
            <a:xfrm>
              <a:off x="7140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8" name="Google Shape;13858;p36"/>
            <p:cNvSpPr/>
            <p:nvPr/>
          </p:nvSpPr>
          <p:spPr>
            <a:xfrm>
              <a:off x="681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9" name="Google Shape;13859;p36"/>
            <p:cNvSpPr/>
            <p:nvPr/>
          </p:nvSpPr>
          <p:spPr>
            <a:xfrm>
              <a:off x="649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0" name="Google Shape;13860;p36"/>
            <p:cNvSpPr/>
            <p:nvPr/>
          </p:nvSpPr>
          <p:spPr>
            <a:xfrm>
              <a:off x="746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1" name="Google Shape;13861;p36"/>
            <p:cNvSpPr/>
            <p:nvPr/>
          </p:nvSpPr>
          <p:spPr>
            <a:xfrm>
              <a:off x="810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2" name="Google Shape;13862;p36"/>
            <p:cNvSpPr/>
            <p:nvPr/>
          </p:nvSpPr>
          <p:spPr>
            <a:xfrm>
              <a:off x="778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3" name="Google Shape;13863;p36"/>
            <p:cNvSpPr/>
            <p:nvPr/>
          </p:nvSpPr>
          <p:spPr>
            <a:xfrm>
              <a:off x="842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4" name="Google Shape;13864;p36"/>
            <p:cNvSpPr/>
            <p:nvPr/>
          </p:nvSpPr>
          <p:spPr>
            <a:xfrm>
              <a:off x="874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5" name="Google Shape;13865;p36"/>
            <p:cNvSpPr/>
            <p:nvPr/>
          </p:nvSpPr>
          <p:spPr>
            <a:xfrm>
              <a:off x="39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6" name="Google Shape;13866;p36"/>
            <p:cNvSpPr/>
            <p:nvPr/>
          </p:nvSpPr>
          <p:spPr>
            <a:xfrm>
              <a:off x="7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7" name="Google Shape;13867;p36"/>
            <p:cNvSpPr/>
            <p:nvPr/>
          </p:nvSpPr>
          <p:spPr>
            <a:xfrm>
              <a:off x="104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8" name="Google Shape;13868;p36"/>
            <p:cNvSpPr/>
            <p:nvPr/>
          </p:nvSpPr>
          <p:spPr>
            <a:xfrm>
              <a:off x="200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9" name="Google Shape;13869;p36"/>
            <p:cNvSpPr/>
            <p:nvPr/>
          </p:nvSpPr>
          <p:spPr>
            <a:xfrm>
              <a:off x="168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0" name="Google Shape;13870;p36"/>
            <p:cNvSpPr/>
            <p:nvPr/>
          </p:nvSpPr>
          <p:spPr>
            <a:xfrm>
              <a:off x="136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1" name="Google Shape;13871;p36"/>
            <p:cNvSpPr/>
            <p:nvPr/>
          </p:nvSpPr>
          <p:spPr>
            <a:xfrm>
              <a:off x="232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2" name="Google Shape;13872;p36"/>
            <p:cNvSpPr/>
            <p:nvPr/>
          </p:nvSpPr>
          <p:spPr>
            <a:xfrm>
              <a:off x="328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3" name="Google Shape;13873;p36"/>
            <p:cNvSpPr/>
            <p:nvPr/>
          </p:nvSpPr>
          <p:spPr>
            <a:xfrm>
              <a:off x="2967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4" name="Google Shape;13874;p36"/>
            <p:cNvSpPr/>
            <p:nvPr/>
          </p:nvSpPr>
          <p:spPr>
            <a:xfrm>
              <a:off x="2646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5" name="Google Shape;13875;p36"/>
            <p:cNvSpPr/>
            <p:nvPr/>
          </p:nvSpPr>
          <p:spPr>
            <a:xfrm>
              <a:off x="360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6" name="Google Shape;13876;p36"/>
            <p:cNvSpPr/>
            <p:nvPr/>
          </p:nvSpPr>
          <p:spPr>
            <a:xfrm>
              <a:off x="457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7" name="Google Shape;13877;p36"/>
            <p:cNvSpPr/>
            <p:nvPr/>
          </p:nvSpPr>
          <p:spPr>
            <a:xfrm>
              <a:off x="425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8" name="Google Shape;13878;p36"/>
            <p:cNvSpPr/>
            <p:nvPr/>
          </p:nvSpPr>
          <p:spPr>
            <a:xfrm>
              <a:off x="3930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9" name="Google Shape;13879;p36"/>
            <p:cNvSpPr/>
            <p:nvPr/>
          </p:nvSpPr>
          <p:spPr>
            <a:xfrm>
              <a:off x="489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0" name="Google Shape;13880;p36"/>
            <p:cNvSpPr/>
            <p:nvPr/>
          </p:nvSpPr>
          <p:spPr>
            <a:xfrm>
              <a:off x="5856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1" name="Google Shape;13881;p36"/>
            <p:cNvSpPr/>
            <p:nvPr/>
          </p:nvSpPr>
          <p:spPr>
            <a:xfrm>
              <a:off x="553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2" name="Google Shape;13882;p36"/>
            <p:cNvSpPr/>
            <p:nvPr/>
          </p:nvSpPr>
          <p:spPr>
            <a:xfrm>
              <a:off x="521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3" name="Google Shape;13883;p36"/>
            <p:cNvSpPr/>
            <p:nvPr/>
          </p:nvSpPr>
          <p:spPr>
            <a:xfrm>
              <a:off x="6177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4" name="Google Shape;13884;p36"/>
            <p:cNvSpPr/>
            <p:nvPr/>
          </p:nvSpPr>
          <p:spPr>
            <a:xfrm>
              <a:off x="7140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5" name="Google Shape;13885;p36"/>
            <p:cNvSpPr/>
            <p:nvPr/>
          </p:nvSpPr>
          <p:spPr>
            <a:xfrm>
              <a:off x="681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6" name="Google Shape;13886;p36"/>
            <p:cNvSpPr/>
            <p:nvPr/>
          </p:nvSpPr>
          <p:spPr>
            <a:xfrm>
              <a:off x="649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7" name="Google Shape;13887;p36"/>
            <p:cNvSpPr/>
            <p:nvPr/>
          </p:nvSpPr>
          <p:spPr>
            <a:xfrm>
              <a:off x="746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8" name="Google Shape;13888;p36"/>
            <p:cNvSpPr/>
            <p:nvPr/>
          </p:nvSpPr>
          <p:spPr>
            <a:xfrm>
              <a:off x="810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9" name="Google Shape;13889;p36"/>
            <p:cNvSpPr/>
            <p:nvPr/>
          </p:nvSpPr>
          <p:spPr>
            <a:xfrm>
              <a:off x="778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0" name="Google Shape;13890;p36"/>
            <p:cNvSpPr/>
            <p:nvPr/>
          </p:nvSpPr>
          <p:spPr>
            <a:xfrm>
              <a:off x="842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1" name="Google Shape;13891;p36"/>
            <p:cNvSpPr/>
            <p:nvPr/>
          </p:nvSpPr>
          <p:spPr>
            <a:xfrm>
              <a:off x="874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2" name="Google Shape;13892;p36"/>
            <p:cNvSpPr/>
            <p:nvPr/>
          </p:nvSpPr>
          <p:spPr>
            <a:xfrm>
              <a:off x="39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3" name="Google Shape;13893;p36"/>
            <p:cNvSpPr/>
            <p:nvPr/>
          </p:nvSpPr>
          <p:spPr>
            <a:xfrm>
              <a:off x="7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4" name="Google Shape;13894;p36"/>
            <p:cNvSpPr/>
            <p:nvPr/>
          </p:nvSpPr>
          <p:spPr>
            <a:xfrm>
              <a:off x="104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5" name="Google Shape;13895;p36"/>
            <p:cNvSpPr/>
            <p:nvPr/>
          </p:nvSpPr>
          <p:spPr>
            <a:xfrm>
              <a:off x="200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6" name="Google Shape;13896;p36"/>
            <p:cNvSpPr/>
            <p:nvPr/>
          </p:nvSpPr>
          <p:spPr>
            <a:xfrm>
              <a:off x="168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7" name="Google Shape;13897;p36"/>
            <p:cNvSpPr/>
            <p:nvPr/>
          </p:nvSpPr>
          <p:spPr>
            <a:xfrm>
              <a:off x="136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8" name="Google Shape;13898;p36"/>
            <p:cNvSpPr/>
            <p:nvPr/>
          </p:nvSpPr>
          <p:spPr>
            <a:xfrm>
              <a:off x="232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9" name="Google Shape;13899;p36"/>
            <p:cNvSpPr/>
            <p:nvPr/>
          </p:nvSpPr>
          <p:spPr>
            <a:xfrm>
              <a:off x="328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0" name="Google Shape;13900;p36"/>
            <p:cNvSpPr/>
            <p:nvPr/>
          </p:nvSpPr>
          <p:spPr>
            <a:xfrm>
              <a:off x="2967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1" name="Google Shape;13901;p36"/>
            <p:cNvSpPr/>
            <p:nvPr/>
          </p:nvSpPr>
          <p:spPr>
            <a:xfrm>
              <a:off x="2646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2" name="Google Shape;13902;p36"/>
            <p:cNvSpPr/>
            <p:nvPr/>
          </p:nvSpPr>
          <p:spPr>
            <a:xfrm>
              <a:off x="360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3" name="Google Shape;13903;p36"/>
            <p:cNvSpPr/>
            <p:nvPr/>
          </p:nvSpPr>
          <p:spPr>
            <a:xfrm>
              <a:off x="457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4" name="Google Shape;13904;p36"/>
            <p:cNvSpPr/>
            <p:nvPr/>
          </p:nvSpPr>
          <p:spPr>
            <a:xfrm>
              <a:off x="425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5" name="Google Shape;13905;p36"/>
            <p:cNvSpPr/>
            <p:nvPr/>
          </p:nvSpPr>
          <p:spPr>
            <a:xfrm>
              <a:off x="3930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6" name="Google Shape;13906;p36"/>
            <p:cNvSpPr/>
            <p:nvPr/>
          </p:nvSpPr>
          <p:spPr>
            <a:xfrm>
              <a:off x="489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7" name="Google Shape;13907;p36"/>
            <p:cNvSpPr/>
            <p:nvPr/>
          </p:nvSpPr>
          <p:spPr>
            <a:xfrm>
              <a:off x="5856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8" name="Google Shape;13908;p36"/>
            <p:cNvSpPr/>
            <p:nvPr/>
          </p:nvSpPr>
          <p:spPr>
            <a:xfrm>
              <a:off x="553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9" name="Google Shape;13909;p36"/>
            <p:cNvSpPr/>
            <p:nvPr/>
          </p:nvSpPr>
          <p:spPr>
            <a:xfrm>
              <a:off x="521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0" name="Google Shape;13910;p36"/>
            <p:cNvSpPr/>
            <p:nvPr/>
          </p:nvSpPr>
          <p:spPr>
            <a:xfrm>
              <a:off x="6177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1" name="Google Shape;13911;p36"/>
            <p:cNvSpPr/>
            <p:nvPr/>
          </p:nvSpPr>
          <p:spPr>
            <a:xfrm>
              <a:off x="7140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2" name="Google Shape;13912;p36"/>
            <p:cNvSpPr/>
            <p:nvPr/>
          </p:nvSpPr>
          <p:spPr>
            <a:xfrm>
              <a:off x="681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3" name="Google Shape;13913;p36"/>
            <p:cNvSpPr/>
            <p:nvPr/>
          </p:nvSpPr>
          <p:spPr>
            <a:xfrm>
              <a:off x="649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4" name="Google Shape;13914;p36"/>
            <p:cNvSpPr/>
            <p:nvPr/>
          </p:nvSpPr>
          <p:spPr>
            <a:xfrm>
              <a:off x="746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5" name="Google Shape;13915;p36"/>
            <p:cNvSpPr/>
            <p:nvPr/>
          </p:nvSpPr>
          <p:spPr>
            <a:xfrm>
              <a:off x="810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6" name="Google Shape;13916;p36"/>
            <p:cNvSpPr/>
            <p:nvPr/>
          </p:nvSpPr>
          <p:spPr>
            <a:xfrm>
              <a:off x="778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7" name="Google Shape;13917;p36"/>
            <p:cNvSpPr/>
            <p:nvPr/>
          </p:nvSpPr>
          <p:spPr>
            <a:xfrm>
              <a:off x="842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8" name="Google Shape;13918;p36"/>
            <p:cNvSpPr/>
            <p:nvPr/>
          </p:nvSpPr>
          <p:spPr>
            <a:xfrm>
              <a:off x="874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9" name="Google Shape;13919;p36"/>
            <p:cNvSpPr/>
            <p:nvPr/>
          </p:nvSpPr>
          <p:spPr>
            <a:xfrm>
              <a:off x="39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0" name="Google Shape;13920;p36"/>
            <p:cNvSpPr/>
            <p:nvPr/>
          </p:nvSpPr>
          <p:spPr>
            <a:xfrm>
              <a:off x="7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1" name="Google Shape;13921;p36"/>
            <p:cNvSpPr/>
            <p:nvPr/>
          </p:nvSpPr>
          <p:spPr>
            <a:xfrm>
              <a:off x="104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2" name="Google Shape;13922;p36"/>
            <p:cNvSpPr/>
            <p:nvPr/>
          </p:nvSpPr>
          <p:spPr>
            <a:xfrm>
              <a:off x="200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3" name="Google Shape;13923;p36"/>
            <p:cNvSpPr/>
            <p:nvPr/>
          </p:nvSpPr>
          <p:spPr>
            <a:xfrm>
              <a:off x="168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4" name="Google Shape;13924;p36"/>
            <p:cNvSpPr/>
            <p:nvPr/>
          </p:nvSpPr>
          <p:spPr>
            <a:xfrm>
              <a:off x="136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5" name="Google Shape;13925;p36"/>
            <p:cNvSpPr/>
            <p:nvPr/>
          </p:nvSpPr>
          <p:spPr>
            <a:xfrm>
              <a:off x="232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6" name="Google Shape;13926;p36"/>
            <p:cNvSpPr/>
            <p:nvPr/>
          </p:nvSpPr>
          <p:spPr>
            <a:xfrm>
              <a:off x="328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7" name="Google Shape;13927;p36"/>
            <p:cNvSpPr/>
            <p:nvPr/>
          </p:nvSpPr>
          <p:spPr>
            <a:xfrm>
              <a:off x="2967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8" name="Google Shape;13928;p36"/>
            <p:cNvSpPr/>
            <p:nvPr/>
          </p:nvSpPr>
          <p:spPr>
            <a:xfrm>
              <a:off x="2646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9" name="Google Shape;13929;p36"/>
            <p:cNvSpPr/>
            <p:nvPr/>
          </p:nvSpPr>
          <p:spPr>
            <a:xfrm>
              <a:off x="360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0" name="Google Shape;13930;p36"/>
            <p:cNvSpPr/>
            <p:nvPr/>
          </p:nvSpPr>
          <p:spPr>
            <a:xfrm>
              <a:off x="457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1" name="Google Shape;13931;p36"/>
            <p:cNvSpPr/>
            <p:nvPr/>
          </p:nvSpPr>
          <p:spPr>
            <a:xfrm>
              <a:off x="425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2" name="Google Shape;13932;p36"/>
            <p:cNvSpPr/>
            <p:nvPr/>
          </p:nvSpPr>
          <p:spPr>
            <a:xfrm>
              <a:off x="3930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3" name="Google Shape;13933;p36"/>
            <p:cNvSpPr/>
            <p:nvPr/>
          </p:nvSpPr>
          <p:spPr>
            <a:xfrm>
              <a:off x="489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4" name="Google Shape;13934;p36"/>
            <p:cNvSpPr/>
            <p:nvPr/>
          </p:nvSpPr>
          <p:spPr>
            <a:xfrm>
              <a:off x="5856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5" name="Google Shape;13935;p36"/>
            <p:cNvSpPr/>
            <p:nvPr/>
          </p:nvSpPr>
          <p:spPr>
            <a:xfrm>
              <a:off x="553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6" name="Google Shape;13936;p36"/>
            <p:cNvSpPr/>
            <p:nvPr/>
          </p:nvSpPr>
          <p:spPr>
            <a:xfrm>
              <a:off x="521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7" name="Google Shape;13937;p36"/>
            <p:cNvSpPr/>
            <p:nvPr/>
          </p:nvSpPr>
          <p:spPr>
            <a:xfrm>
              <a:off x="6177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8" name="Google Shape;13938;p36"/>
            <p:cNvSpPr/>
            <p:nvPr/>
          </p:nvSpPr>
          <p:spPr>
            <a:xfrm>
              <a:off x="7140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9" name="Google Shape;13939;p36"/>
            <p:cNvSpPr/>
            <p:nvPr/>
          </p:nvSpPr>
          <p:spPr>
            <a:xfrm>
              <a:off x="681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0" name="Google Shape;13940;p36"/>
            <p:cNvSpPr/>
            <p:nvPr/>
          </p:nvSpPr>
          <p:spPr>
            <a:xfrm>
              <a:off x="649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1" name="Google Shape;13941;p36"/>
            <p:cNvSpPr/>
            <p:nvPr/>
          </p:nvSpPr>
          <p:spPr>
            <a:xfrm>
              <a:off x="746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2" name="Google Shape;13942;p36"/>
            <p:cNvSpPr/>
            <p:nvPr/>
          </p:nvSpPr>
          <p:spPr>
            <a:xfrm>
              <a:off x="810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3" name="Google Shape;13943;p36"/>
            <p:cNvSpPr/>
            <p:nvPr/>
          </p:nvSpPr>
          <p:spPr>
            <a:xfrm>
              <a:off x="778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4" name="Google Shape;13944;p36"/>
            <p:cNvSpPr/>
            <p:nvPr/>
          </p:nvSpPr>
          <p:spPr>
            <a:xfrm>
              <a:off x="842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5" name="Google Shape;13945;p36"/>
            <p:cNvSpPr/>
            <p:nvPr/>
          </p:nvSpPr>
          <p:spPr>
            <a:xfrm>
              <a:off x="874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6" name="Google Shape;13946;p36"/>
            <p:cNvSpPr/>
            <p:nvPr/>
          </p:nvSpPr>
          <p:spPr>
            <a:xfrm>
              <a:off x="39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7" name="Google Shape;13947;p36"/>
            <p:cNvSpPr/>
            <p:nvPr/>
          </p:nvSpPr>
          <p:spPr>
            <a:xfrm>
              <a:off x="7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8" name="Google Shape;13948;p36"/>
            <p:cNvSpPr/>
            <p:nvPr/>
          </p:nvSpPr>
          <p:spPr>
            <a:xfrm>
              <a:off x="104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9" name="Google Shape;13949;p36"/>
            <p:cNvSpPr/>
            <p:nvPr/>
          </p:nvSpPr>
          <p:spPr>
            <a:xfrm>
              <a:off x="200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0" name="Google Shape;13950;p36"/>
            <p:cNvSpPr/>
            <p:nvPr/>
          </p:nvSpPr>
          <p:spPr>
            <a:xfrm>
              <a:off x="168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1" name="Google Shape;13951;p36"/>
            <p:cNvSpPr/>
            <p:nvPr/>
          </p:nvSpPr>
          <p:spPr>
            <a:xfrm>
              <a:off x="136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2" name="Google Shape;13952;p36"/>
            <p:cNvSpPr/>
            <p:nvPr/>
          </p:nvSpPr>
          <p:spPr>
            <a:xfrm>
              <a:off x="232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3" name="Google Shape;13953;p36"/>
            <p:cNvSpPr/>
            <p:nvPr/>
          </p:nvSpPr>
          <p:spPr>
            <a:xfrm>
              <a:off x="328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4" name="Google Shape;13954;p36"/>
            <p:cNvSpPr/>
            <p:nvPr/>
          </p:nvSpPr>
          <p:spPr>
            <a:xfrm>
              <a:off x="2967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5" name="Google Shape;13955;p36"/>
            <p:cNvSpPr/>
            <p:nvPr/>
          </p:nvSpPr>
          <p:spPr>
            <a:xfrm>
              <a:off x="2646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6" name="Google Shape;13956;p36"/>
            <p:cNvSpPr/>
            <p:nvPr/>
          </p:nvSpPr>
          <p:spPr>
            <a:xfrm>
              <a:off x="360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7" name="Google Shape;13957;p36"/>
            <p:cNvSpPr/>
            <p:nvPr/>
          </p:nvSpPr>
          <p:spPr>
            <a:xfrm>
              <a:off x="457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8" name="Google Shape;13958;p36"/>
            <p:cNvSpPr/>
            <p:nvPr/>
          </p:nvSpPr>
          <p:spPr>
            <a:xfrm>
              <a:off x="425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9" name="Google Shape;13959;p36"/>
            <p:cNvSpPr/>
            <p:nvPr/>
          </p:nvSpPr>
          <p:spPr>
            <a:xfrm>
              <a:off x="3930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0" name="Google Shape;13960;p36"/>
            <p:cNvSpPr/>
            <p:nvPr/>
          </p:nvSpPr>
          <p:spPr>
            <a:xfrm>
              <a:off x="489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1" name="Google Shape;13961;p36"/>
            <p:cNvSpPr/>
            <p:nvPr/>
          </p:nvSpPr>
          <p:spPr>
            <a:xfrm>
              <a:off x="5856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2" name="Google Shape;13962;p36"/>
            <p:cNvSpPr/>
            <p:nvPr/>
          </p:nvSpPr>
          <p:spPr>
            <a:xfrm>
              <a:off x="553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3" name="Google Shape;13963;p36"/>
            <p:cNvSpPr/>
            <p:nvPr/>
          </p:nvSpPr>
          <p:spPr>
            <a:xfrm>
              <a:off x="521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4" name="Google Shape;13964;p36"/>
            <p:cNvSpPr/>
            <p:nvPr/>
          </p:nvSpPr>
          <p:spPr>
            <a:xfrm>
              <a:off x="6177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5" name="Google Shape;13965;p36"/>
            <p:cNvSpPr/>
            <p:nvPr/>
          </p:nvSpPr>
          <p:spPr>
            <a:xfrm>
              <a:off x="7140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6" name="Google Shape;13966;p36"/>
            <p:cNvSpPr/>
            <p:nvPr/>
          </p:nvSpPr>
          <p:spPr>
            <a:xfrm>
              <a:off x="681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7" name="Google Shape;13967;p36"/>
            <p:cNvSpPr/>
            <p:nvPr/>
          </p:nvSpPr>
          <p:spPr>
            <a:xfrm>
              <a:off x="649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8" name="Google Shape;13968;p36"/>
            <p:cNvSpPr/>
            <p:nvPr/>
          </p:nvSpPr>
          <p:spPr>
            <a:xfrm>
              <a:off x="746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9" name="Google Shape;13969;p36"/>
            <p:cNvSpPr/>
            <p:nvPr/>
          </p:nvSpPr>
          <p:spPr>
            <a:xfrm>
              <a:off x="810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0" name="Google Shape;13970;p36"/>
            <p:cNvSpPr/>
            <p:nvPr/>
          </p:nvSpPr>
          <p:spPr>
            <a:xfrm>
              <a:off x="778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1" name="Google Shape;13971;p36"/>
            <p:cNvSpPr/>
            <p:nvPr/>
          </p:nvSpPr>
          <p:spPr>
            <a:xfrm>
              <a:off x="842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2" name="Google Shape;13972;p36"/>
            <p:cNvSpPr/>
            <p:nvPr/>
          </p:nvSpPr>
          <p:spPr>
            <a:xfrm>
              <a:off x="874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3" name="Google Shape;13973;p36"/>
            <p:cNvSpPr/>
            <p:nvPr/>
          </p:nvSpPr>
          <p:spPr>
            <a:xfrm>
              <a:off x="39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4" name="Google Shape;13974;p36"/>
            <p:cNvSpPr/>
            <p:nvPr/>
          </p:nvSpPr>
          <p:spPr>
            <a:xfrm>
              <a:off x="7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5" name="Google Shape;13975;p36"/>
            <p:cNvSpPr/>
            <p:nvPr/>
          </p:nvSpPr>
          <p:spPr>
            <a:xfrm>
              <a:off x="104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6" name="Google Shape;13976;p36"/>
            <p:cNvSpPr/>
            <p:nvPr/>
          </p:nvSpPr>
          <p:spPr>
            <a:xfrm>
              <a:off x="200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7" name="Google Shape;13977;p36"/>
            <p:cNvSpPr/>
            <p:nvPr/>
          </p:nvSpPr>
          <p:spPr>
            <a:xfrm>
              <a:off x="168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8" name="Google Shape;13978;p36"/>
            <p:cNvSpPr/>
            <p:nvPr/>
          </p:nvSpPr>
          <p:spPr>
            <a:xfrm>
              <a:off x="136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9" name="Google Shape;13979;p36"/>
            <p:cNvSpPr/>
            <p:nvPr/>
          </p:nvSpPr>
          <p:spPr>
            <a:xfrm>
              <a:off x="232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0" name="Google Shape;13980;p36"/>
            <p:cNvSpPr/>
            <p:nvPr/>
          </p:nvSpPr>
          <p:spPr>
            <a:xfrm>
              <a:off x="328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1" name="Google Shape;13981;p36"/>
            <p:cNvSpPr/>
            <p:nvPr/>
          </p:nvSpPr>
          <p:spPr>
            <a:xfrm>
              <a:off x="2967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2" name="Google Shape;13982;p36"/>
            <p:cNvSpPr/>
            <p:nvPr/>
          </p:nvSpPr>
          <p:spPr>
            <a:xfrm>
              <a:off x="2646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3" name="Google Shape;13983;p36"/>
            <p:cNvSpPr/>
            <p:nvPr/>
          </p:nvSpPr>
          <p:spPr>
            <a:xfrm>
              <a:off x="360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4" name="Google Shape;13984;p36"/>
            <p:cNvSpPr/>
            <p:nvPr/>
          </p:nvSpPr>
          <p:spPr>
            <a:xfrm>
              <a:off x="457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5" name="Google Shape;13985;p36"/>
            <p:cNvSpPr/>
            <p:nvPr/>
          </p:nvSpPr>
          <p:spPr>
            <a:xfrm>
              <a:off x="425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6" name="Google Shape;13986;p36"/>
            <p:cNvSpPr/>
            <p:nvPr/>
          </p:nvSpPr>
          <p:spPr>
            <a:xfrm>
              <a:off x="3930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7" name="Google Shape;13987;p36"/>
            <p:cNvSpPr/>
            <p:nvPr/>
          </p:nvSpPr>
          <p:spPr>
            <a:xfrm>
              <a:off x="489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8" name="Google Shape;13988;p36"/>
            <p:cNvSpPr/>
            <p:nvPr/>
          </p:nvSpPr>
          <p:spPr>
            <a:xfrm>
              <a:off x="5856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9" name="Google Shape;13989;p36"/>
            <p:cNvSpPr/>
            <p:nvPr/>
          </p:nvSpPr>
          <p:spPr>
            <a:xfrm>
              <a:off x="553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0" name="Google Shape;13990;p36"/>
            <p:cNvSpPr/>
            <p:nvPr/>
          </p:nvSpPr>
          <p:spPr>
            <a:xfrm>
              <a:off x="521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1" name="Google Shape;13991;p36"/>
            <p:cNvSpPr/>
            <p:nvPr/>
          </p:nvSpPr>
          <p:spPr>
            <a:xfrm>
              <a:off x="6177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2" name="Google Shape;13992;p36"/>
            <p:cNvSpPr/>
            <p:nvPr/>
          </p:nvSpPr>
          <p:spPr>
            <a:xfrm>
              <a:off x="7140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3" name="Google Shape;13993;p36"/>
            <p:cNvSpPr/>
            <p:nvPr/>
          </p:nvSpPr>
          <p:spPr>
            <a:xfrm>
              <a:off x="681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4" name="Google Shape;13994;p36"/>
            <p:cNvSpPr/>
            <p:nvPr/>
          </p:nvSpPr>
          <p:spPr>
            <a:xfrm>
              <a:off x="649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5" name="Google Shape;13995;p36"/>
            <p:cNvSpPr/>
            <p:nvPr/>
          </p:nvSpPr>
          <p:spPr>
            <a:xfrm>
              <a:off x="746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6" name="Google Shape;13996;p36"/>
            <p:cNvSpPr/>
            <p:nvPr/>
          </p:nvSpPr>
          <p:spPr>
            <a:xfrm>
              <a:off x="810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7" name="Google Shape;13997;p36"/>
            <p:cNvSpPr/>
            <p:nvPr/>
          </p:nvSpPr>
          <p:spPr>
            <a:xfrm>
              <a:off x="778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8" name="Google Shape;13998;p36"/>
            <p:cNvSpPr/>
            <p:nvPr/>
          </p:nvSpPr>
          <p:spPr>
            <a:xfrm>
              <a:off x="842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9" name="Google Shape;13999;p36"/>
            <p:cNvSpPr/>
            <p:nvPr/>
          </p:nvSpPr>
          <p:spPr>
            <a:xfrm>
              <a:off x="874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0" name="Google Shape;14000;p36"/>
            <p:cNvSpPr/>
            <p:nvPr/>
          </p:nvSpPr>
          <p:spPr>
            <a:xfrm>
              <a:off x="39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1" name="Google Shape;14001;p36"/>
            <p:cNvSpPr/>
            <p:nvPr/>
          </p:nvSpPr>
          <p:spPr>
            <a:xfrm>
              <a:off x="7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2" name="Google Shape;14002;p36"/>
            <p:cNvSpPr/>
            <p:nvPr/>
          </p:nvSpPr>
          <p:spPr>
            <a:xfrm>
              <a:off x="104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3" name="Google Shape;14003;p36"/>
            <p:cNvSpPr/>
            <p:nvPr/>
          </p:nvSpPr>
          <p:spPr>
            <a:xfrm>
              <a:off x="200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4" name="Google Shape;14004;p36"/>
            <p:cNvSpPr/>
            <p:nvPr/>
          </p:nvSpPr>
          <p:spPr>
            <a:xfrm>
              <a:off x="168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5" name="Google Shape;14005;p36"/>
            <p:cNvSpPr/>
            <p:nvPr/>
          </p:nvSpPr>
          <p:spPr>
            <a:xfrm>
              <a:off x="136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6" name="Google Shape;14006;p36"/>
            <p:cNvSpPr/>
            <p:nvPr/>
          </p:nvSpPr>
          <p:spPr>
            <a:xfrm>
              <a:off x="232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7" name="Google Shape;14007;p36"/>
            <p:cNvSpPr/>
            <p:nvPr/>
          </p:nvSpPr>
          <p:spPr>
            <a:xfrm>
              <a:off x="328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8" name="Google Shape;14008;p36"/>
            <p:cNvSpPr/>
            <p:nvPr/>
          </p:nvSpPr>
          <p:spPr>
            <a:xfrm>
              <a:off x="2967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9" name="Google Shape;14009;p36"/>
            <p:cNvSpPr/>
            <p:nvPr/>
          </p:nvSpPr>
          <p:spPr>
            <a:xfrm>
              <a:off x="2646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0" name="Google Shape;14010;p36"/>
            <p:cNvSpPr/>
            <p:nvPr/>
          </p:nvSpPr>
          <p:spPr>
            <a:xfrm>
              <a:off x="360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1" name="Google Shape;14011;p36"/>
            <p:cNvSpPr/>
            <p:nvPr/>
          </p:nvSpPr>
          <p:spPr>
            <a:xfrm>
              <a:off x="457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2" name="Google Shape;14012;p36"/>
            <p:cNvSpPr/>
            <p:nvPr/>
          </p:nvSpPr>
          <p:spPr>
            <a:xfrm>
              <a:off x="425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3" name="Google Shape;14013;p36"/>
            <p:cNvSpPr/>
            <p:nvPr/>
          </p:nvSpPr>
          <p:spPr>
            <a:xfrm>
              <a:off x="3930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4" name="Google Shape;14014;p36"/>
            <p:cNvSpPr/>
            <p:nvPr/>
          </p:nvSpPr>
          <p:spPr>
            <a:xfrm>
              <a:off x="489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5" name="Google Shape;14015;p36"/>
            <p:cNvSpPr/>
            <p:nvPr/>
          </p:nvSpPr>
          <p:spPr>
            <a:xfrm>
              <a:off x="5856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6" name="Google Shape;14016;p36"/>
            <p:cNvSpPr/>
            <p:nvPr/>
          </p:nvSpPr>
          <p:spPr>
            <a:xfrm>
              <a:off x="553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7" name="Google Shape;14017;p36"/>
            <p:cNvSpPr/>
            <p:nvPr/>
          </p:nvSpPr>
          <p:spPr>
            <a:xfrm>
              <a:off x="521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8" name="Google Shape;14018;p36"/>
            <p:cNvSpPr/>
            <p:nvPr/>
          </p:nvSpPr>
          <p:spPr>
            <a:xfrm>
              <a:off x="6177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9" name="Google Shape;14019;p36"/>
            <p:cNvSpPr/>
            <p:nvPr/>
          </p:nvSpPr>
          <p:spPr>
            <a:xfrm>
              <a:off x="7140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0" name="Google Shape;14020;p36"/>
            <p:cNvSpPr/>
            <p:nvPr/>
          </p:nvSpPr>
          <p:spPr>
            <a:xfrm>
              <a:off x="681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1" name="Google Shape;14021;p36"/>
            <p:cNvSpPr/>
            <p:nvPr/>
          </p:nvSpPr>
          <p:spPr>
            <a:xfrm>
              <a:off x="649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2" name="Google Shape;14022;p36"/>
            <p:cNvSpPr/>
            <p:nvPr/>
          </p:nvSpPr>
          <p:spPr>
            <a:xfrm>
              <a:off x="746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3" name="Google Shape;14023;p36"/>
            <p:cNvSpPr/>
            <p:nvPr/>
          </p:nvSpPr>
          <p:spPr>
            <a:xfrm>
              <a:off x="810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4" name="Google Shape;14024;p36"/>
            <p:cNvSpPr/>
            <p:nvPr/>
          </p:nvSpPr>
          <p:spPr>
            <a:xfrm>
              <a:off x="778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5" name="Google Shape;14025;p36"/>
            <p:cNvSpPr/>
            <p:nvPr/>
          </p:nvSpPr>
          <p:spPr>
            <a:xfrm>
              <a:off x="842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6" name="Google Shape;14026;p36"/>
            <p:cNvSpPr/>
            <p:nvPr/>
          </p:nvSpPr>
          <p:spPr>
            <a:xfrm>
              <a:off x="874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7" name="Google Shape;14027;p36"/>
            <p:cNvSpPr/>
            <p:nvPr/>
          </p:nvSpPr>
          <p:spPr>
            <a:xfrm>
              <a:off x="39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8" name="Google Shape;14028;p36"/>
            <p:cNvSpPr/>
            <p:nvPr/>
          </p:nvSpPr>
          <p:spPr>
            <a:xfrm>
              <a:off x="7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9" name="Google Shape;14029;p36"/>
            <p:cNvSpPr/>
            <p:nvPr/>
          </p:nvSpPr>
          <p:spPr>
            <a:xfrm>
              <a:off x="104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0" name="Google Shape;14030;p36"/>
            <p:cNvSpPr/>
            <p:nvPr/>
          </p:nvSpPr>
          <p:spPr>
            <a:xfrm>
              <a:off x="200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1" name="Google Shape;14031;p36"/>
            <p:cNvSpPr/>
            <p:nvPr/>
          </p:nvSpPr>
          <p:spPr>
            <a:xfrm>
              <a:off x="168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2" name="Google Shape;14032;p36"/>
            <p:cNvSpPr/>
            <p:nvPr/>
          </p:nvSpPr>
          <p:spPr>
            <a:xfrm>
              <a:off x="136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3" name="Google Shape;14033;p36"/>
            <p:cNvSpPr/>
            <p:nvPr/>
          </p:nvSpPr>
          <p:spPr>
            <a:xfrm>
              <a:off x="232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4" name="Google Shape;14034;p36"/>
            <p:cNvSpPr/>
            <p:nvPr/>
          </p:nvSpPr>
          <p:spPr>
            <a:xfrm>
              <a:off x="328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5" name="Google Shape;14035;p36"/>
            <p:cNvSpPr/>
            <p:nvPr/>
          </p:nvSpPr>
          <p:spPr>
            <a:xfrm>
              <a:off x="2967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6" name="Google Shape;14036;p36"/>
            <p:cNvSpPr/>
            <p:nvPr/>
          </p:nvSpPr>
          <p:spPr>
            <a:xfrm>
              <a:off x="2646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7" name="Google Shape;14037;p36"/>
            <p:cNvSpPr/>
            <p:nvPr/>
          </p:nvSpPr>
          <p:spPr>
            <a:xfrm>
              <a:off x="360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8" name="Google Shape;14038;p36"/>
            <p:cNvSpPr/>
            <p:nvPr/>
          </p:nvSpPr>
          <p:spPr>
            <a:xfrm>
              <a:off x="457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9" name="Google Shape;14039;p36"/>
            <p:cNvSpPr/>
            <p:nvPr/>
          </p:nvSpPr>
          <p:spPr>
            <a:xfrm>
              <a:off x="425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0" name="Google Shape;14040;p36"/>
            <p:cNvSpPr/>
            <p:nvPr/>
          </p:nvSpPr>
          <p:spPr>
            <a:xfrm>
              <a:off x="3930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1" name="Google Shape;14041;p36"/>
            <p:cNvSpPr/>
            <p:nvPr/>
          </p:nvSpPr>
          <p:spPr>
            <a:xfrm>
              <a:off x="489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2" name="Google Shape;14042;p36"/>
            <p:cNvSpPr/>
            <p:nvPr/>
          </p:nvSpPr>
          <p:spPr>
            <a:xfrm>
              <a:off x="5856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3" name="Google Shape;14043;p36"/>
            <p:cNvSpPr/>
            <p:nvPr/>
          </p:nvSpPr>
          <p:spPr>
            <a:xfrm>
              <a:off x="553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4" name="Google Shape;14044;p36"/>
            <p:cNvSpPr/>
            <p:nvPr/>
          </p:nvSpPr>
          <p:spPr>
            <a:xfrm>
              <a:off x="521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5" name="Google Shape;14045;p36"/>
            <p:cNvSpPr/>
            <p:nvPr/>
          </p:nvSpPr>
          <p:spPr>
            <a:xfrm>
              <a:off x="6177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6" name="Google Shape;14046;p36"/>
            <p:cNvSpPr/>
            <p:nvPr/>
          </p:nvSpPr>
          <p:spPr>
            <a:xfrm>
              <a:off x="7140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7" name="Google Shape;14047;p36"/>
            <p:cNvSpPr/>
            <p:nvPr/>
          </p:nvSpPr>
          <p:spPr>
            <a:xfrm>
              <a:off x="681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8" name="Google Shape;14048;p36"/>
            <p:cNvSpPr/>
            <p:nvPr/>
          </p:nvSpPr>
          <p:spPr>
            <a:xfrm>
              <a:off x="649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9" name="Google Shape;14049;p36"/>
            <p:cNvSpPr/>
            <p:nvPr/>
          </p:nvSpPr>
          <p:spPr>
            <a:xfrm>
              <a:off x="746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0" name="Google Shape;14050;p36"/>
            <p:cNvSpPr/>
            <p:nvPr/>
          </p:nvSpPr>
          <p:spPr>
            <a:xfrm>
              <a:off x="810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1" name="Google Shape;14051;p36"/>
            <p:cNvSpPr/>
            <p:nvPr/>
          </p:nvSpPr>
          <p:spPr>
            <a:xfrm>
              <a:off x="778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2" name="Google Shape;14052;p36"/>
            <p:cNvSpPr/>
            <p:nvPr/>
          </p:nvSpPr>
          <p:spPr>
            <a:xfrm>
              <a:off x="842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3" name="Google Shape;14053;p36"/>
            <p:cNvSpPr/>
            <p:nvPr/>
          </p:nvSpPr>
          <p:spPr>
            <a:xfrm>
              <a:off x="874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4" name="Google Shape;14054;p36"/>
            <p:cNvSpPr/>
            <p:nvPr/>
          </p:nvSpPr>
          <p:spPr>
            <a:xfrm>
              <a:off x="39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5" name="Google Shape;14055;p36"/>
            <p:cNvSpPr/>
            <p:nvPr/>
          </p:nvSpPr>
          <p:spPr>
            <a:xfrm>
              <a:off x="7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6" name="Google Shape;14056;p36"/>
            <p:cNvSpPr/>
            <p:nvPr/>
          </p:nvSpPr>
          <p:spPr>
            <a:xfrm>
              <a:off x="104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7" name="Google Shape;14057;p36"/>
            <p:cNvSpPr/>
            <p:nvPr/>
          </p:nvSpPr>
          <p:spPr>
            <a:xfrm>
              <a:off x="200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8" name="Google Shape;14058;p36"/>
            <p:cNvSpPr/>
            <p:nvPr/>
          </p:nvSpPr>
          <p:spPr>
            <a:xfrm>
              <a:off x="168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9" name="Google Shape;14059;p36"/>
            <p:cNvSpPr/>
            <p:nvPr/>
          </p:nvSpPr>
          <p:spPr>
            <a:xfrm>
              <a:off x="136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0" name="Google Shape;14060;p36"/>
            <p:cNvSpPr/>
            <p:nvPr/>
          </p:nvSpPr>
          <p:spPr>
            <a:xfrm>
              <a:off x="232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1" name="Google Shape;14061;p36"/>
            <p:cNvSpPr/>
            <p:nvPr/>
          </p:nvSpPr>
          <p:spPr>
            <a:xfrm>
              <a:off x="328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2" name="Google Shape;14062;p36"/>
            <p:cNvSpPr/>
            <p:nvPr/>
          </p:nvSpPr>
          <p:spPr>
            <a:xfrm>
              <a:off x="2967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3" name="Google Shape;14063;p36"/>
            <p:cNvSpPr/>
            <p:nvPr/>
          </p:nvSpPr>
          <p:spPr>
            <a:xfrm>
              <a:off x="2646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4" name="Google Shape;14064;p36"/>
            <p:cNvSpPr/>
            <p:nvPr/>
          </p:nvSpPr>
          <p:spPr>
            <a:xfrm>
              <a:off x="360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5" name="Google Shape;14065;p36"/>
            <p:cNvSpPr/>
            <p:nvPr/>
          </p:nvSpPr>
          <p:spPr>
            <a:xfrm>
              <a:off x="457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6" name="Google Shape;14066;p36"/>
            <p:cNvSpPr/>
            <p:nvPr/>
          </p:nvSpPr>
          <p:spPr>
            <a:xfrm>
              <a:off x="425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7" name="Google Shape;14067;p36"/>
            <p:cNvSpPr/>
            <p:nvPr/>
          </p:nvSpPr>
          <p:spPr>
            <a:xfrm>
              <a:off x="3930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8" name="Google Shape;14068;p36"/>
            <p:cNvSpPr/>
            <p:nvPr/>
          </p:nvSpPr>
          <p:spPr>
            <a:xfrm>
              <a:off x="489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9" name="Google Shape;14069;p36"/>
            <p:cNvSpPr/>
            <p:nvPr/>
          </p:nvSpPr>
          <p:spPr>
            <a:xfrm>
              <a:off x="5856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0" name="Google Shape;14070;p36"/>
            <p:cNvSpPr/>
            <p:nvPr/>
          </p:nvSpPr>
          <p:spPr>
            <a:xfrm>
              <a:off x="553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1" name="Google Shape;14071;p36"/>
            <p:cNvSpPr/>
            <p:nvPr/>
          </p:nvSpPr>
          <p:spPr>
            <a:xfrm>
              <a:off x="521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2" name="Google Shape;14072;p36"/>
            <p:cNvSpPr/>
            <p:nvPr/>
          </p:nvSpPr>
          <p:spPr>
            <a:xfrm>
              <a:off x="6177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3" name="Google Shape;14073;p36"/>
            <p:cNvSpPr/>
            <p:nvPr/>
          </p:nvSpPr>
          <p:spPr>
            <a:xfrm>
              <a:off x="7140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4" name="Google Shape;14074;p36"/>
            <p:cNvSpPr/>
            <p:nvPr/>
          </p:nvSpPr>
          <p:spPr>
            <a:xfrm>
              <a:off x="681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5" name="Google Shape;14075;p36"/>
            <p:cNvSpPr/>
            <p:nvPr/>
          </p:nvSpPr>
          <p:spPr>
            <a:xfrm>
              <a:off x="649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6" name="Google Shape;14076;p36"/>
            <p:cNvSpPr/>
            <p:nvPr/>
          </p:nvSpPr>
          <p:spPr>
            <a:xfrm>
              <a:off x="746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7" name="Google Shape;14077;p36"/>
            <p:cNvSpPr/>
            <p:nvPr/>
          </p:nvSpPr>
          <p:spPr>
            <a:xfrm>
              <a:off x="810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8" name="Google Shape;14078;p36"/>
            <p:cNvSpPr/>
            <p:nvPr/>
          </p:nvSpPr>
          <p:spPr>
            <a:xfrm>
              <a:off x="778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9" name="Google Shape;14079;p36"/>
            <p:cNvSpPr/>
            <p:nvPr/>
          </p:nvSpPr>
          <p:spPr>
            <a:xfrm>
              <a:off x="842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0" name="Google Shape;14080;p36"/>
            <p:cNvSpPr/>
            <p:nvPr/>
          </p:nvSpPr>
          <p:spPr>
            <a:xfrm>
              <a:off x="874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1" name="Google Shape;14081;p36"/>
            <p:cNvSpPr/>
            <p:nvPr/>
          </p:nvSpPr>
          <p:spPr>
            <a:xfrm>
              <a:off x="39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2" name="Google Shape;14082;p36"/>
            <p:cNvSpPr/>
            <p:nvPr/>
          </p:nvSpPr>
          <p:spPr>
            <a:xfrm>
              <a:off x="7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3" name="Google Shape;14083;p36"/>
            <p:cNvSpPr/>
            <p:nvPr/>
          </p:nvSpPr>
          <p:spPr>
            <a:xfrm>
              <a:off x="104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4" name="Google Shape;14084;p36"/>
            <p:cNvSpPr/>
            <p:nvPr/>
          </p:nvSpPr>
          <p:spPr>
            <a:xfrm>
              <a:off x="200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5" name="Google Shape;14085;p36"/>
            <p:cNvSpPr/>
            <p:nvPr/>
          </p:nvSpPr>
          <p:spPr>
            <a:xfrm>
              <a:off x="168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6" name="Google Shape;14086;p36"/>
            <p:cNvSpPr/>
            <p:nvPr/>
          </p:nvSpPr>
          <p:spPr>
            <a:xfrm>
              <a:off x="136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7" name="Google Shape;14087;p36"/>
            <p:cNvSpPr/>
            <p:nvPr/>
          </p:nvSpPr>
          <p:spPr>
            <a:xfrm>
              <a:off x="232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8" name="Google Shape;14088;p36"/>
            <p:cNvSpPr/>
            <p:nvPr/>
          </p:nvSpPr>
          <p:spPr>
            <a:xfrm>
              <a:off x="328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9" name="Google Shape;14089;p36"/>
            <p:cNvSpPr/>
            <p:nvPr/>
          </p:nvSpPr>
          <p:spPr>
            <a:xfrm>
              <a:off x="2967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0" name="Google Shape;14090;p36"/>
            <p:cNvSpPr/>
            <p:nvPr/>
          </p:nvSpPr>
          <p:spPr>
            <a:xfrm>
              <a:off x="2646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1" name="Google Shape;14091;p36"/>
            <p:cNvSpPr/>
            <p:nvPr/>
          </p:nvSpPr>
          <p:spPr>
            <a:xfrm>
              <a:off x="360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2" name="Google Shape;14092;p36"/>
            <p:cNvSpPr/>
            <p:nvPr/>
          </p:nvSpPr>
          <p:spPr>
            <a:xfrm>
              <a:off x="457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3" name="Google Shape;14093;p36"/>
            <p:cNvSpPr/>
            <p:nvPr/>
          </p:nvSpPr>
          <p:spPr>
            <a:xfrm>
              <a:off x="425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4" name="Google Shape;14094;p36"/>
            <p:cNvSpPr/>
            <p:nvPr/>
          </p:nvSpPr>
          <p:spPr>
            <a:xfrm>
              <a:off x="3930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5" name="Google Shape;14095;p36"/>
            <p:cNvSpPr/>
            <p:nvPr/>
          </p:nvSpPr>
          <p:spPr>
            <a:xfrm>
              <a:off x="489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6" name="Google Shape;14096;p36"/>
            <p:cNvSpPr/>
            <p:nvPr/>
          </p:nvSpPr>
          <p:spPr>
            <a:xfrm>
              <a:off x="5856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7" name="Google Shape;14097;p36"/>
            <p:cNvSpPr/>
            <p:nvPr/>
          </p:nvSpPr>
          <p:spPr>
            <a:xfrm>
              <a:off x="553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8" name="Google Shape;14098;p36"/>
            <p:cNvSpPr/>
            <p:nvPr/>
          </p:nvSpPr>
          <p:spPr>
            <a:xfrm>
              <a:off x="521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9" name="Google Shape;14099;p36"/>
            <p:cNvSpPr/>
            <p:nvPr/>
          </p:nvSpPr>
          <p:spPr>
            <a:xfrm>
              <a:off x="6177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0" name="Google Shape;14100;p36"/>
            <p:cNvSpPr/>
            <p:nvPr/>
          </p:nvSpPr>
          <p:spPr>
            <a:xfrm>
              <a:off x="7140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1" name="Google Shape;14101;p36"/>
            <p:cNvSpPr/>
            <p:nvPr/>
          </p:nvSpPr>
          <p:spPr>
            <a:xfrm>
              <a:off x="681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2" name="Google Shape;14102;p36"/>
            <p:cNvSpPr/>
            <p:nvPr/>
          </p:nvSpPr>
          <p:spPr>
            <a:xfrm>
              <a:off x="649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3" name="Google Shape;14103;p36"/>
            <p:cNvSpPr/>
            <p:nvPr/>
          </p:nvSpPr>
          <p:spPr>
            <a:xfrm>
              <a:off x="746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4" name="Google Shape;14104;p36"/>
            <p:cNvSpPr/>
            <p:nvPr/>
          </p:nvSpPr>
          <p:spPr>
            <a:xfrm>
              <a:off x="810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5" name="Google Shape;14105;p36"/>
            <p:cNvSpPr/>
            <p:nvPr/>
          </p:nvSpPr>
          <p:spPr>
            <a:xfrm>
              <a:off x="778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6" name="Google Shape;14106;p36"/>
            <p:cNvSpPr/>
            <p:nvPr/>
          </p:nvSpPr>
          <p:spPr>
            <a:xfrm>
              <a:off x="842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7" name="Google Shape;14107;p36"/>
            <p:cNvSpPr/>
            <p:nvPr/>
          </p:nvSpPr>
          <p:spPr>
            <a:xfrm>
              <a:off x="874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8" name="Google Shape;14108;p36"/>
            <p:cNvSpPr/>
            <p:nvPr/>
          </p:nvSpPr>
          <p:spPr>
            <a:xfrm>
              <a:off x="39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9" name="Google Shape;14109;p36"/>
            <p:cNvSpPr/>
            <p:nvPr/>
          </p:nvSpPr>
          <p:spPr>
            <a:xfrm>
              <a:off x="7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0" name="Google Shape;14110;p36"/>
            <p:cNvSpPr/>
            <p:nvPr/>
          </p:nvSpPr>
          <p:spPr>
            <a:xfrm>
              <a:off x="104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1" name="Google Shape;14111;p36"/>
            <p:cNvSpPr/>
            <p:nvPr/>
          </p:nvSpPr>
          <p:spPr>
            <a:xfrm>
              <a:off x="200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2" name="Google Shape;14112;p36"/>
            <p:cNvSpPr/>
            <p:nvPr/>
          </p:nvSpPr>
          <p:spPr>
            <a:xfrm>
              <a:off x="168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3" name="Google Shape;14113;p36"/>
            <p:cNvSpPr/>
            <p:nvPr/>
          </p:nvSpPr>
          <p:spPr>
            <a:xfrm>
              <a:off x="136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4" name="Google Shape;14114;p36"/>
            <p:cNvSpPr/>
            <p:nvPr/>
          </p:nvSpPr>
          <p:spPr>
            <a:xfrm>
              <a:off x="232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5" name="Google Shape;14115;p36"/>
            <p:cNvSpPr/>
            <p:nvPr/>
          </p:nvSpPr>
          <p:spPr>
            <a:xfrm>
              <a:off x="328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6" name="Google Shape;14116;p36"/>
            <p:cNvSpPr/>
            <p:nvPr/>
          </p:nvSpPr>
          <p:spPr>
            <a:xfrm>
              <a:off x="2967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7" name="Google Shape;14117;p36"/>
            <p:cNvSpPr/>
            <p:nvPr/>
          </p:nvSpPr>
          <p:spPr>
            <a:xfrm>
              <a:off x="2646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8" name="Google Shape;14118;p36"/>
            <p:cNvSpPr/>
            <p:nvPr/>
          </p:nvSpPr>
          <p:spPr>
            <a:xfrm>
              <a:off x="360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9" name="Google Shape;14119;p36"/>
            <p:cNvSpPr/>
            <p:nvPr/>
          </p:nvSpPr>
          <p:spPr>
            <a:xfrm>
              <a:off x="457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0" name="Google Shape;14120;p36"/>
            <p:cNvSpPr/>
            <p:nvPr/>
          </p:nvSpPr>
          <p:spPr>
            <a:xfrm>
              <a:off x="425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1" name="Google Shape;14121;p36"/>
            <p:cNvSpPr/>
            <p:nvPr/>
          </p:nvSpPr>
          <p:spPr>
            <a:xfrm>
              <a:off x="3930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2" name="Google Shape;14122;p36"/>
            <p:cNvSpPr/>
            <p:nvPr/>
          </p:nvSpPr>
          <p:spPr>
            <a:xfrm>
              <a:off x="489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3" name="Google Shape;14123;p36"/>
            <p:cNvSpPr/>
            <p:nvPr/>
          </p:nvSpPr>
          <p:spPr>
            <a:xfrm>
              <a:off x="5856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4" name="Google Shape;14124;p36"/>
            <p:cNvSpPr/>
            <p:nvPr/>
          </p:nvSpPr>
          <p:spPr>
            <a:xfrm>
              <a:off x="553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5" name="Google Shape;14125;p36"/>
            <p:cNvSpPr/>
            <p:nvPr/>
          </p:nvSpPr>
          <p:spPr>
            <a:xfrm>
              <a:off x="521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6" name="Google Shape;14126;p36"/>
            <p:cNvSpPr/>
            <p:nvPr/>
          </p:nvSpPr>
          <p:spPr>
            <a:xfrm>
              <a:off x="6177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7" name="Google Shape;14127;p36"/>
            <p:cNvSpPr/>
            <p:nvPr/>
          </p:nvSpPr>
          <p:spPr>
            <a:xfrm>
              <a:off x="7140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8" name="Google Shape;14128;p36"/>
            <p:cNvSpPr/>
            <p:nvPr/>
          </p:nvSpPr>
          <p:spPr>
            <a:xfrm>
              <a:off x="681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9" name="Google Shape;14129;p36"/>
            <p:cNvSpPr/>
            <p:nvPr/>
          </p:nvSpPr>
          <p:spPr>
            <a:xfrm>
              <a:off x="649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0" name="Google Shape;14130;p36"/>
            <p:cNvSpPr/>
            <p:nvPr/>
          </p:nvSpPr>
          <p:spPr>
            <a:xfrm>
              <a:off x="746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1" name="Google Shape;14131;p36"/>
            <p:cNvSpPr/>
            <p:nvPr/>
          </p:nvSpPr>
          <p:spPr>
            <a:xfrm>
              <a:off x="810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2" name="Google Shape;14132;p36"/>
            <p:cNvSpPr/>
            <p:nvPr/>
          </p:nvSpPr>
          <p:spPr>
            <a:xfrm>
              <a:off x="778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3" name="Google Shape;14133;p36"/>
            <p:cNvSpPr/>
            <p:nvPr/>
          </p:nvSpPr>
          <p:spPr>
            <a:xfrm>
              <a:off x="842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4" name="Google Shape;14134;p36"/>
            <p:cNvSpPr/>
            <p:nvPr/>
          </p:nvSpPr>
          <p:spPr>
            <a:xfrm>
              <a:off x="874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5" name="Google Shape;14135;p36"/>
            <p:cNvSpPr/>
            <p:nvPr/>
          </p:nvSpPr>
          <p:spPr>
            <a:xfrm>
              <a:off x="39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6" name="Google Shape;14136;p36"/>
            <p:cNvSpPr/>
            <p:nvPr/>
          </p:nvSpPr>
          <p:spPr>
            <a:xfrm>
              <a:off x="7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7" name="Google Shape;14137;p36"/>
            <p:cNvSpPr/>
            <p:nvPr/>
          </p:nvSpPr>
          <p:spPr>
            <a:xfrm>
              <a:off x="104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8" name="Google Shape;14138;p36"/>
            <p:cNvSpPr/>
            <p:nvPr/>
          </p:nvSpPr>
          <p:spPr>
            <a:xfrm>
              <a:off x="200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9" name="Google Shape;14139;p36"/>
            <p:cNvSpPr/>
            <p:nvPr/>
          </p:nvSpPr>
          <p:spPr>
            <a:xfrm>
              <a:off x="168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0" name="Google Shape;14140;p36"/>
            <p:cNvSpPr/>
            <p:nvPr/>
          </p:nvSpPr>
          <p:spPr>
            <a:xfrm>
              <a:off x="136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1" name="Google Shape;14141;p36"/>
            <p:cNvSpPr/>
            <p:nvPr/>
          </p:nvSpPr>
          <p:spPr>
            <a:xfrm>
              <a:off x="232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2" name="Google Shape;14142;p36"/>
            <p:cNvSpPr/>
            <p:nvPr/>
          </p:nvSpPr>
          <p:spPr>
            <a:xfrm>
              <a:off x="328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3" name="Google Shape;14143;p36"/>
            <p:cNvSpPr/>
            <p:nvPr/>
          </p:nvSpPr>
          <p:spPr>
            <a:xfrm>
              <a:off x="2967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4" name="Google Shape;14144;p36"/>
            <p:cNvSpPr/>
            <p:nvPr/>
          </p:nvSpPr>
          <p:spPr>
            <a:xfrm>
              <a:off x="2646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5" name="Google Shape;14145;p36"/>
            <p:cNvSpPr/>
            <p:nvPr/>
          </p:nvSpPr>
          <p:spPr>
            <a:xfrm>
              <a:off x="360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6" name="Google Shape;14146;p36"/>
            <p:cNvSpPr/>
            <p:nvPr/>
          </p:nvSpPr>
          <p:spPr>
            <a:xfrm>
              <a:off x="457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7" name="Google Shape;14147;p36"/>
            <p:cNvSpPr/>
            <p:nvPr/>
          </p:nvSpPr>
          <p:spPr>
            <a:xfrm>
              <a:off x="425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8" name="Google Shape;14148;p36"/>
            <p:cNvSpPr/>
            <p:nvPr/>
          </p:nvSpPr>
          <p:spPr>
            <a:xfrm>
              <a:off x="3930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9" name="Google Shape;14149;p36"/>
            <p:cNvSpPr/>
            <p:nvPr/>
          </p:nvSpPr>
          <p:spPr>
            <a:xfrm>
              <a:off x="489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0" name="Google Shape;14150;p36"/>
            <p:cNvSpPr/>
            <p:nvPr/>
          </p:nvSpPr>
          <p:spPr>
            <a:xfrm>
              <a:off x="5856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1" name="Google Shape;14151;p36"/>
            <p:cNvSpPr/>
            <p:nvPr/>
          </p:nvSpPr>
          <p:spPr>
            <a:xfrm>
              <a:off x="553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2" name="Google Shape;14152;p36"/>
            <p:cNvSpPr/>
            <p:nvPr/>
          </p:nvSpPr>
          <p:spPr>
            <a:xfrm>
              <a:off x="521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3" name="Google Shape;14153;p36"/>
            <p:cNvSpPr/>
            <p:nvPr/>
          </p:nvSpPr>
          <p:spPr>
            <a:xfrm>
              <a:off x="6177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4" name="Google Shape;14154;p36"/>
            <p:cNvSpPr/>
            <p:nvPr/>
          </p:nvSpPr>
          <p:spPr>
            <a:xfrm>
              <a:off x="7140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5" name="Google Shape;14155;p36"/>
            <p:cNvSpPr/>
            <p:nvPr/>
          </p:nvSpPr>
          <p:spPr>
            <a:xfrm>
              <a:off x="681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6" name="Google Shape;14156;p36"/>
            <p:cNvSpPr/>
            <p:nvPr/>
          </p:nvSpPr>
          <p:spPr>
            <a:xfrm>
              <a:off x="649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7" name="Google Shape;14157;p36"/>
            <p:cNvSpPr/>
            <p:nvPr/>
          </p:nvSpPr>
          <p:spPr>
            <a:xfrm>
              <a:off x="746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8" name="Google Shape;14158;p36"/>
            <p:cNvSpPr/>
            <p:nvPr/>
          </p:nvSpPr>
          <p:spPr>
            <a:xfrm>
              <a:off x="810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9" name="Google Shape;14159;p36"/>
            <p:cNvSpPr/>
            <p:nvPr/>
          </p:nvSpPr>
          <p:spPr>
            <a:xfrm>
              <a:off x="778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0" name="Google Shape;14160;p36"/>
            <p:cNvSpPr/>
            <p:nvPr/>
          </p:nvSpPr>
          <p:spPr>
            <a:xfrm>
              <a:off x="842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1" name="Google Shape;14161;p36"/>
            <p:cNvSpPr/>
            <p:nvPr/>
          </p:nvSpPr>
          <p:spPr>
            <a:xfrm>
              <a:off x="874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2" name="Google Shape;14162;p36"/>
            <p:cNvSpPr/>
            <p:nvPr/>
          </p:nvSpPr>
          <p:spPr>
            <a:xfrm>
              <a:off x="39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3" name="Google Shape;14163;p36"/>
            <p:cNvSpPr/>
            <p:nvPr/>
          </p:nvSpPr>
          <p:spPr>
            <a:xfrm>
              <a:off x="7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4" name="Google Shape;14164;p36"/>
            <p:cNvSpPr/>
            <p:nvPr/>
          </p:nvSpPr>
          <p:spPr>
            <a:xfrm>
              <a:off x="104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5" name="Google Shape;14165;p36"/>
            <p:cNvSpPr/>
            <p:nvPr/>
          </p:nvSpPr>
          <p:spPr>
            <a:xfrm>
              <a:off x="200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6" name="Google Shape;14166;p36"/>
            <p:cNvSpPr/>
            <p:nvPr/>
          </p:nvSpPr>
          <p:spPr>
            <a:xfrm>
              <a:off x="168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7" name="Google Shape;14167;p36"/>
            <p:cNvSpPr/>
            <p:nvPr/>
          </p:nvSpPr>
          <p:spPr>
            <a:xfrm>
              <a:off x="136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8" name="Google Shape;14168;p36"/>
            <p:cNvSpPr/>
            <p:nvPr/>
          </p:nvSpPr>
          <p:spPr>
            <a:xfrm>
              <a:off x="232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9" name="Google Shape;14169;p36"/>
            <p:cNvSpPr/>
            <p:nvPr/>
          </p:nvSpPr>
          <p:spPr>
            <a:xfrm>
              <a:off x="328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0" name="Google Shape;14170;p36"/>
            <p:cNvSpPr/>
            <p:nvPr/>
          </p:nvSpPr>
          <p:spPr>
            <a:xfrm>
              <a:off x="2967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1" name="Google Shape;14171;p36"/>
            <p:cNvSpPr/>
            <p:nvPr/>
          </p:nvSpPr>
          <p:spPr>
            <a:xfrm>
              <a:off x="2646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2" name="Google Shape;14172;p36"/>
            <p:cNvSpPr/>
            <p:nvPr/>
          </p:nvSpPr>
          <p:spPr>
            <a:xfrm>
              <a:off x="360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3" name="Google Shape;14173;p36"/>
            <p:cNvSpPr/>
            <p:nvPr/>
          </p:nvSpPr>
          <p:spPr>
            <a:xfrm>
              <a:off x="457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4" name="Google Shape;14174;p36"/>
            <p:cNvSpPr/>
            <p:nvPr/>
          </p:nvSpPr>
          <p:spPr>
            <a:xfrm>
              <a:off x="425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5" name="Google Shape;14175;p36"/>
            <p:cNvSpPr/>
            <p:nvPr/>
          </p:nvSpPr>
          <p:spPr>
            <a:xfrm>
              <a:off x="3930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6" name="Google Shape;14176;p36"/>
            <p:cNvSpPr/>
            <p:nvPr/>
          </p:nvSpPr>
          <p:spPr>
            <a:xfrm>
              <a:off x="489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7" name="Google Shape;14177;p36"/>
            <p:cNvSpPr/>
            <p:nvPr/>
          </p:nvSpPr>
          <p:spPr>
            <a:xfrm>
              <a:off x="5856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8" name="Google Shape;14178;p36"/>
            <p:cNvSpPr/>
            <p:nvPr/>
          </p:nvSpPr>
          <p:spPr>
            <a:xfrm>
              <a:off x="553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9" name="Google Shape;14179;p36"/>
            <p:cNvSpPr/>
            <p:nvPr/>
          </p:nvSpPr>
          <p:spPr>
            <a:xfrm>
              <a:off x="521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0" name="Google Shape;14180;p36"/>
            <p:cNvSpPr/>
            <p:nvPr/>
          </p:nvSpPr>
          <p:spPr>
            <a:xfrm>
              <a:off x="6177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1" name="Google Shape;14181;p36"/>
            <p:cNvSpPr/>
            <p:nvPr/>
          </p:nvSpPr>
          <p:spPr>
            <a:xfrm>
              <a:off x="7140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2" name="Google Shape;14182;p36"/>
            <p:cNvSpPr/>
            <p:nvPr/>
          </p:nvSpPr>
          <p:spPr>
            <a:xfrm>
              <a:off x="681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3" name="Google Shape;14183;p36"/>
            <p:cNvSpPr/>
            <p:nvPr/>
          </p:nvSpPr>
          <p:spPr>
            <a:xfrm>
              <a:off x="649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4" name="Google Shape;14184;p36"/>
            <p:cNvSpPr/>
            <p:nvPr/>
          </p:nvSpPr>
          <p:spPr>
            <a:xfrm>
              <a:off x="746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5" name="Google Shape;14185;p36"/>
            <p:cNvSpPr/>
            <p:nvPr/>
          </p:nvSpPr>
          <p:spPr>
            <a:xfrm>
              <a:off x="810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6" name="Google Shape;14186;p36"/>
            <p:cNvSpPr/>
            <p:nvPr/>
          </p:nvSpPr>
          <p:spPr>
            <a:xfrm>
              <a:off x="778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7" name="Google Shape;14187;p36"/>
            <p:cNvSpPr/>
            <p:nvPr/>
          </p:nvSpPr>
          <p:spPr>
            <a:xfrm>
              <a:off x="842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8" name="Google Shape;14188;p36"/>
            <p:cNvSpPr/>
            <p:nvPr/>
          </p:nvSpPr>
          <p:spPr>
            <a:xfrm>
              <a:off x="874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9" name="Google Shape;14189;p36"/>
            <p:cNvSpPr/>
            <p:nvPr/>
          </p:nvSpPr>
          <p:spPr>
            <a:xfrm>
              <a:off x="39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0" name="Google Shape;14190;p36"/>
            <p:cNvSpPr/>
            <p:nvPr/>
          </p:nvSpPr>
          <p:spPr>
            <a:xfrm>
              <a:off x="7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1" name="Google Shape;14191;p36"/>
            <p:cNvSpPr/>
            <p:nvPr/>
          </p:nvSpPr>
          <p:spPr>
            <a:xfrm>
              <a:off x="104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2" name="Google Shape;14192;p36"/>
            <p:cNvSpPr/>
            <p:nvPr/>
          </p:nvSpPr>
          <p:spPr>
            <a:xfrm>
              <a:off x="200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3" name="Google Shape;14193;p36"/>
            <p:cNvSpPr/>
            <p:nvPr/>
          </p:nvSpPr>
          <p:spPr>
            <a:xfrm>
              <a:off x="168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4" name="Google Shape;14194;p36"/>
            <p:cNvSpPr/>
            <p:nvPr/>
          </p:nvSpPr>
          <p:spPr>
            <a:xfrm>
              <a:off x="136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5" name="Google Shape;14195;p36"/>
            <p:cNvSpPr/>
            <p:nvPr/>
          </p:nvSpPr>
          <p:spPr>
            <a:xfrm>
              <a:off x="232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6" name="Google Shape;14196;p36"/>
            <p:cNvSpPr/>
            <p:nvPr/>
          </p:nvSpPr>
          <p:spPr>
            <a:xfrm>
              <a:off x="328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7" name="Google Shape;14197;p36"/>
            <p:cNvSpPr/>
            <p:nvPr/>
          </p:nvSpPr>
          <p:spPr>
            <a:xfrm>
              <a:off x="2967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8" name="Google Shape;14198;p36"/>
            <p:cNvSpPr/>
            <p:nvPr/>
          </p:nvSpPr>
          <p:spPr>
            <a:xfrm>
              <a:off x="2646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9" name="Google Shape;14199;p36"/>
            <p:cNvSpPr/>
            <p:nvPr/>
          </p:nvSpPr>
          <p:spPr>
            <a:xfrm>
              <a:off x="360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0" name="Google Shape;14200;p36"/>
            <p:cNvSpPr/>
            <p:nvPr/>
          </p:nvSpPr>
          <p:spPr>
            <a:xfrm>
              <a:off x="457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1" name="Google Shape;14201;p36"/>
            <p:cNvSpPr/>
            <p:nvPr/>
          </p:nvSpPr>
          <p:spPr>
            <a:xfrm>
              <a:off x="425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2" name="Google Shape;14202;p36"/>
            <p:cNvSpPr/>
            <p:nvPr/>
          </p:nvSpPr>
          <p:spPr>
            <a:xfrm>
              <a:off x="3930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3" name="Google Shape;14203;p36"/>
            <p:cNvSpPr/>
            <p:nvPr/>
          </p:nvSpPr>
          <p:spPr>
            <a:xfrm>
              <a:off x="489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4" name="Google Shape;14204;p36"/>
            <p:cNvSpPr/>
            <p:nvPr/>
          </p:nvSpPr>
          <p:spPr>
            <a:xfrm>
              <a:off x="5856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5" name="Google Shape;14205;p36"/>
            <p:cNvSpPr/>
            <p:nvPr/>
          </p:nvSpPr>
          <p:spPr>
            <a:xfrm>
              <a:off x="553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6" name="Google Shape;14206;p36"/>
            <p:cNvSpPr/>
            <p:nvPr/>
          </p:nvSpPr>
          <p:spPr>
            <a:xfrm>
              <a:off x="521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7" name="Google Shape;14207;p36"/>
            <p:cNvSpPr/>
            <p:nvPr/>
          </p:nvSpPr>
          <p:spPr>
            <a:xfrm>
              <a:off x="6177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8" name="Google Shape;14208;p36"/>
            <p:cNvSpPr/>
            <p:nvPr/>
          </p:nvSpPr>
          <p:spPr>
            <a:xfrm>
              <a:off x="7140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9" name="Google Shape;14209;p36"/>
            <p:cNvSpPr/>
            <p:nvPr/>
          </p:nvSpPr>
          <p:spPr>
            <a:xfrm>
              <a:off x="681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0" name="Google Shape;14210;p36"/>
            <p:cNvSpPr/>
            <p:nvPr/>
          </p:nvSpPr>
          <p:spPr>
            <a:xfrm>
              <a:off x="649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1" name="Google Shape;14211;p36"/>
            <p:cNvSpPr/>
            <p:nvPr/>
          </p:nvSpPr>
          <p:spPr>
            <a:xfrm>
              <a:off x="746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2" name="Google Shape;14212;p36"/>
            <p:cNvSpPr/>
            <p:nvPr/>
          </p:nvSpPr>
          <p:spPr>
            <a:xfrm>
              <a:off x="810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3" name="Google Shape;14213;p36"/>
            <p:cNvSpPr/>
            <p:nvPr/>
          </p:nvSpPr>
          <p:spPr>
            <a:xfrm>
              <a:off x="778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4" name="Google Shape;14214;p36"/>
            <p:cNvSpPr/>
            <p:nvPr/>
          </p:nvSpPr>
          <p:spPr>
            <a:xfrm>
              <a:off x="842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5" name="Google Shape;14215;p36"/>
            <p:cNvSpPr/>
            <p:nvPr/>
          </p:nvSpPr>
          <p:spPr>
            <a:xfrm>
              <a:off x="874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6" name="Google Shape;14216;p36"/>
            <p:cNvSpPr/>
            <p:nvPr/>
          </p:nvSpPr>
          <p:spPr>
            <a:xfrm>
              <a:off x="39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7" name="Google Shape;14217;p36"/>
            <p:cNvSpPr/>
            <p:nvPr/>
          </p:nvSpPr>
          <p:spPr>
            <a:xfrm>
              <a:off x="7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8" name="Google Shape;14218;p36"/>
            <p:cNvSpPr/>
            <p:nvPr/>
          </p:nvSpPr>
          <p:spPr>
            <a:xfrm>
              <a:off x="9066000" y="64293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9" name="Google Shape;14219;p36"/>
            <p:cNvSpPr/>
            <p:nvPr/>
          </p:nvSpPr>
          <p:spPr>
            <a:xfrm>
              <a:off x="9066000" y="9644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0" name="Google Shape;14220;p36"/>
            <p:cNvSpPr/>
            <p:nvPr/>
          </p:nvSpPr>
          <p:spPr>
            <a:xfrm>
              <a:off x="9066000" y="12858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1" name="Google Shape;14221;p36"/>
            <p:cNvSpPr/>
            <p:nvPr/>
          </p:nvSpPr>
          <p:spPr>
            <a:xfrm>
              <a:off x="9066000" y="16073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2" name="Google Shape;14222;p36"/>
            <p:cNvSpPr/>
            <p:nvPr/>
          </p:nvSpPr>
          <p:spPr>
            <a:xfrm>
              <a:off x="9066000" y="19288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3" name="Google Shape;14223;p36"/>
            <p:cNvSpPr/>
            <p:nvPr/>
          </p:nvSpPr>
          <p:spPr>
            <a:xfrm>
              <a:off x="9066000" y="225028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4" name="Google Shape;14224;p36"/>
            <p:cNvSpPr/>
            <p:nvPr/>
          </p:nvSpPr>
          <p:spPr>
            <a:xfrm>
              <a:off x="9066000" y="25717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5" name="Google Shape;14225;p36"/>
            <p:cNvSpPr/>
            <p:nvPr/>
          </p:nvSpPr>
          <p:spPr>
            <a:xfrm>
              <a:off x="9066000" y="28932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6" name="Google Shape;14226;p36"/>
            <p:cNvSpPr/>
            <p:nvPr/>
          </p:nvSpPr>
          <p:spPr>
            <a:xfrm>
              <a:off x="9066000" y="32147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7" name="Google Shape;14227;p36"/>
            <p:cNvSpPr/>
            <p:nvPr/>
          </p:nvSpPr>
          <p:spPr>
            <a:xfrm>
              <a:off x="9066000" y="35361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8" name="Google Shape;14228;p36"/>
            <p:cNvSpPr/>
            <p:nvPr/>
          </p:nvSpPr>
          <p:spPr>
            <a:xfrm>
              <a:off x="9066000" y="38576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9" name="Google Shape;14229;p36"/>
            <p:cNvSpPr/>
            <p:nvPr/>
          </p:nvSpPr>
          <p:spPr>
            <a:xfrm>
              <a:off x="9066000" y="41791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0" name="Google Shape;14230;p36"/>
            <p:cNvSpPr/>
            <p:nvPr/>
          </p:nvSpPr>
          <p:spPr>
            <a:xfrm>
              <a:off x="9066000" y="45005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1" name="Google Shape;14231;p36"/>
            <p:cNvSpPr/>
            <p:nvPr/>
          </p:nvSpPr>
          <p:spPr>
            <a:xfrm>
              <a:off x="9066000" y="48220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2" name="Google Shape;14232;p36"/>
            <p:cNvSpPr/>
            <p:nvPr/>
          </p:nvSpPr>
          <p:spPr>
            <a:xfrm>
              <a:off x="9066000" y="3214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3" name="Google Shape;14233;p36"/>
            <p:cNvSpPr/>
            <p:nvPr/>
          </p:nvSpPr>
          <p:spPr>
            <a:xfrm>
              <a:off x="9066000" y="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4" name="Google Shape;14234;p36"/>
            <p:cNvSpPr/>
            <p:nvPr/>
          </p:nvSpPr>
          <p:spPr>
            <a:xfrm>
              <a:off x="0" y="64293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5" name="Google Shape;14235;p36"/>
            <p:cNvSpPr/>
            <p:nvPr/>
          </p:nvSpPr>
          <p:spPr>
            <a:xfrm>
              <a:off x="0" y="9644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6" name="Google Shape;14236;p36"/>
            <p:cNvSpPr/>
            <p:nvPr/>
          </p:nvSpPr>
          <p:spPr>
            <a:xfrm>
              <a:off x="0" y="12858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7" name="Google Shape;14237;p36"/>
            <p:cNvSpPr/>
            <p:nvPr/>
          </p:nvSpPr>
          <p:spPr>
            <a:xfrm>
              <a:off x="0" y="16073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8" name="Google Shape;14238;p36"/>
            <p:cNvSpPr/>
            <p:nvPr/>
          </p:nvSpPr>
          <p:spPr>
            <a:xfrm>
              <a:off x="0" y="19288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9" name="Google Shape;14239;p36"/>
            <p:cNvSpPr/>
            <p:nvPr/>
          </p:nvSpPr>
          <p:spPr>
            <a:xfrm>
              <a:off x="0" y="225028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0" name="Google Shape;14240;p36"/>
            <p:cNvSpPr/>
            <p:nvPr/>
          </p:nvSpPr>
          <p:spPr>
            <a:xfrm>
              <a:off x="0" y="25717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1" name="Google Shape;14241;p36"/>
            <p:cNvSpPr/>
            <p:nvPr/>
          </p:nvSpPr>
          <p:spPr>
            <a:xfrm>
              <a:off x="0" y="28932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2" name="Google Shape;14242;p36"/>
            <p:cNvSpPr/>
            <p:nvPr/>
          </p:nvSpPr>
          <p:spPr>
            <a:xfrm>
              <a:off x="0" y="32147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3" name="Google Shape;14243;p36"/>
            <p:cNvSpPr/>
            <p:nvPr/>
          </p:nvSpPr>
          <p:spPr>
            <a:xfrm>
              <a:off x="0" y="35361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4" name="Google Shape;14244;p36"/>
            <p:cNvSpPr/>
            <p:nvPr/>
          </p:nvSpPr>
          <p:spPr>
            <a:xfrm>
              <a:off x="0" y="38576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5" name="Google Shape;14245;p36"/>
            <p:cNvSpPr/>
            <p:nvPr/>
          </p:nvSpPr>
          <p:spPr>
            <a:xfrm>
              <a:off x="0" y="41791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6" name="Google Shape;14246;p36"/>
            <p:cNvSpPr/>
            <p:nvPr/>
          </p:nvSpPr>
          <p:spPr>
            <a:xfrm>
              <a:off x="0" y="45005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7" name="Google Shape;14247;p36"/>
            <p:cNvSpPr/>
            <p:nvPr/>
          </p:nvSpPr>
          <p:spPr>
            <a:xfrm>
              <a:off x="0" y="48220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8" name="Google Shape;14248;p36"/>
            <p:cNvSpPr/>
            <p:nvPr/>
          </p:nvSpPr>
          <p:spPr>
            <a:xfrm>
              <a:off x="0" y="3214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9" name="Google Shape;14249;p36"/>
            <p:cNvSpPr/>
            <p:nvPr/>
          </p:nvSpPr>
          <p:spPr>
            <a:xfrm>
              <a:off x="0" y="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50" name="Google Shape;14250;p36"/>
          <p:cNvSpPr/>
          <p:nvPr/>
        </p:nvSpPr>
        <p:spPr>
          <a:xfrm>
            <a:off x="119600" y="775274"/>
            <a:ext cx="504936" cy="504924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51" name="Google Shape;14251;p36"/>
          <p:cNvSpPr/>
          <p:nvPr/>
        </p:nvSpPr>
        <p:spPr>
          <a:xfrm>
            <a:off x="8467688" y="221737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52" name="Google Shape;14252;p36"/>
          <p:cNvSpPr/>
          <p:nvPr/>
        </p:nvSpPr>
        <p:spPr>
          <a:xfrm flipH="1">
            <a:off x="-732975" y="2804188"/>
            <a:ext cx="1182450" cy="617825"/>
          </a:xfrm>
          <a:custGeom>
            <a:avLst/>
            <a:gdLst/>
            <a:ahLst/>
            <a:cxnLst/>
            <a:rect l="l" t="t" r="r" b="b"/>
            <a:pathLst>
              <a:path w="47298" h="24713" extrusionOk="0">
                <a:moveTo>
                  <a:pt x="19025" y="1"/>
                </a:moveTo>
                <a:lnTo>
                  <a:pt x="18334" y="107"/>
                </a:lnTo>
                <a:lnTo>
                  <a:pt x="17643" y="266"/>
                </a:lnTo>
                <a:lnTo>
                  <a:pt x="16953" y="532"/>
                </a:lnTo>
                <a:lnTo>
                  <a:pt x="16315" y="798"/>
                </a:lnTo>
                <a:lnTo>
                  <a:pt x="15677" y="1117"/>
                </a:lnTo>
                <a:lnTo>
                  <a:pt x="15039" y="1542"/>
                </a:lnTo>
                <a:lnTo>
                  <a:pt x="14508" y="1967"/>
                </a:lnTo>
                <a:lnTo>
                  <a:pt x="13977" y="2445"/>
                </a:lnTo>
                <a:lnTo>
                  <a:pt x="13498" y="2977"/>
                </a:lnTo>
                <a:lnTo>
                  <a:pt x="13073" y="3508"/>
                </a:lnTo>
                <a:lnTo>
                  <a:pt x="12754" y="4093"/>
                </a:lnTo>
                <a:lnTo>
                  <a:pt x="12435" y="4730"/>
                </a:lnTo>
                <a:lnTo>
                  <a:pt x="12223" y="5368"/>
                </a:lnTo>
                <a:lnTo>
                  <a:pt x="12117" y="6059"/>
                </a:lnTo>
                <a:lnTo>
                  <a:pt x="12063" y="6750"/>
                </a:lnTo>
                <a:lnTo>
                  <a:pt x="12063" y="7334"/>
                </a:lnTo>
                <a:lnTo>
                  <a:pt x="12170" y="7919"/>
                </a:lnTo>
                <a:lnTo>
                  <a:pt x="11585" y="8025"/>
                </a:lnTo>
                <a:lnTo>
                  <a:pt x="11001" y="8185"/>
                </a:lnTo>
                <a:lnTo>
                  <a:pt x="10416" y="8397"/>
                </a:lnTo>
                <a:lnTo>
                  <a:pt x="9885" y="8663"/>
                </a:lnTo>
                <a:lnTo>
                  <a:pt x="9353" y="8982"/>
                </a:lnTo>
                <a:lnTo>
                  <a:pt x="8875" y="9301"/>
                </a:lnTo>
                <a:lnTo>
                  <a:pt x="8397" y="9726"/>
                </a:lnTo>
                <a:lnTo>
                  <a:pt x="7971" y="10151"/>
                </a:lnTo>
                <a:lnTo>
                  <a:pt x="7599" y="10576"/>
                </a:lnTo>
                <a:lnTo>
                  <a:pt x="7281" y="11054"/>
                </a:lnTo>
                <a:lnTo>
                  <a:pt x="6962" y="11586"/>
                </a:lnTo>
                <a:lnTo>
                  <a:pt x="6696" y="12117"/>
                </a:lnTo>
                <a:lnTo>
                  <a:pt x="6483" y="12702"/>
                </a:lnTo>
                <a:lnTo>
                  <a:pt x="6324" y="13286"/>
                </a:lnTo>
                <a:lnTo>
                  <a:pt x="6218" y="13924"/>
                </a:lnTo>
                <a:lnTo>
                  <a:pt x="6165" y="14562"/>
                </a:lnTo>
                <a:lnTo>
                  <a:pt x="6165" y="15040"/>
                </a:lnTo>
                <a:lnTo>
                  <a:pt x="6218" y="15518"/>
                </a:lnTo>
                <a:lnTo>
                  <a:pt x="5474" y="15359"/>
                </a:lnTo>
                <a:lnTo>
                  <a:pt x="5102" y="15306"/>
                </a:lnTo>
                <a:lnTo>
                  <a:pt x="4677" y="15253"/>
                </a:lnTo>
                <a:lnTo>
                  <a:pt x="4198" y="15306"/>
                </a:lnTo>
                <a:lnTo>
                  <a:pt x="3773" y="15359"/>
                </a:lnTo>
                <a:lnTo>
                  <a:pt x="3295" y="15465"/>
                </a:lnTo>
                <a:lnTo>
                  <a:pt x="2870" y="15625"/>
                </a:lnTo>
                <a:lnTo>
                  <a:pt x="2445" y="15837"/>
                </a:lnTo>
                <a:lnTo>
                  <a:pt x="2073" y="16103"/>
                </a:lnTo>
                <a:lnTo>
                  <a:pt x="1701" y="16369"/>
                </a:lnTo>
                <a:lnTo>
                  <a:pt x="1382" y="16634"/>
                </a:lnTo>
                <a:lnTo>
                  <a:pt x="1063" y="17006"/>
                </a:lnTo>
                <a:lnTo>
                  <a:pt x="797" y="17378"/>
                </a:lnTo>
                <a:lnTo>
                  <a:pt x="531" y="17750"/>
                </a:lnTo>
                <a:lnTo>
                  <a:pt x="372" y="18175"/>
                </a:lnTo>
                <a:lnTo>
                  <a:pt x="213" y="18601"/>
                </a:lnTo>
                <a:lnTo>
                  <a:pt x="106" y="19026"/>
                </a:lnTo>
                <a:lnTo>
                  <a:pt x="0" y="19504"/>
                </a:lnTo>
                <a:lnTo>
                  <a:pt x="0" y="19982"/>
                </a:lnTo>
                <a:lnTo>
                  <a:pt x="0" y="20461"/>
                </a:lnTo>
                <a:lnTo>
                  <a:pt x="106" y="20939"/>
                </a:lnTo>
                <a:lnTo>
                  <a:pt x="213" y="21417"/>
                </a:lnTo>
                <a:lnTo>
                  <a:pt x="372" y="21842"/>
                </a:lnTo>
                <a:lnTo>
                  <a:pt x="531" y="22267"/>
                </a:lnTo>
                <a:lnTo>
                  <a:pt x="797" y="22639"/>
                </a:lnTo>
                <a:lnTo>
                  <a:pt x="1063" y="23011"/>
                </a:lnTo>
                <a:lnTo>
                  <a:pt x="1382" y="23330"/>
                </a:lnTo>
                <a:lnTo>
                  <a:pt x="1701" y="23649"/>
                </a:lnTo>
                <a:lnTo>
                  <a:pt x="2073" y="23915"/>
                </a:lnTo>
                <a:lnTo>
                  <a:pt x="2445" y="24127"/>
                </a:lnTo>
                <a:lnTo>
                  <a:pt x="2870" y="24340"/>
                </a:lnTo>
                <a:lnTo>
                  <a:pt x="3295" y="24499"/>
                </a:lnTo>
                <a:lnTo>
                  <a:pt x="3773" y="24606"/>
                </a:lnTo>
                <a:lnTo>
                  <a:pt x="4198" y="24712"/>
                </a:lnTo>
                <a:lnTo>
                  <a:pt x="43046" y="24712"/>
                </a:lnTo>
                <a:lnTo>
                  <a:pt x="43524" y="24606"/>
                </a:lnTo>
                <a:lnTo>
                  <a:pt x="44002" y="24499"/>
                </a:lnTo>
                <a:lnTo>
                  <a:pt x="44428" y="24340"/>
                </a:lnTo>
                <a:lnTo>
                  <a:pt x="44853" y="24127"/>
                </a:lnTo>
                <a:lnTo>
                  <a:pt x="45225" y="23915"/>
                </a:lnTo>
                <a:lnTo>
                  <a:pt x="45597" y="23649"/>
                </a:lnTo>
                <a:lnTo>
                  <a:pt x="45916" y="23330"/>
                </a:lnTo>
                <a:lnTo>
                  <a:pt x="46234" y="23011"/>
                </a:lnTo>
                <a:lnTo>
                  <a:pt x="46500" y="22639"/>
                </a:lnTo>
                <a:lnTo>
                  <a:pt x="46713" y="22267"/>
                </a:lnTo>
                <a:lnTo>
                  <a:pt x="46925" y="21842"/>
                </a:lnTo>
                <a:lnTo>
                  <a:pt x="47085" y="21417"/>
                </a:lnTo>
                <a:lnTo>
                  <a:pt x="47191" y="20939"/>
                </a:lnTo>
                <a:lnTo>
                  <a:pt x="47244" y="20461"/>
                </a:lnTo>
                <a:lnTo>
                  <a:pt x="47297" y="19982"/>
                </a:lnTo>
                <a:lnTo>
                  <a:pt x="47297" y="19557"/>
                </a:lnTo>
                <a:lnTo>
                  <a:pt x="47244" y="19185"/>
                </a:lnTo>
                <a:lnTo>
                  <a:pt x="47138" y="18813"/>
                </a:lnTo>
                <a:lnTo>
                  <a:pt x="47032" y="18388"/>
                </a:lnTo>
                <a:lnTo>
                  <a:pt x="46872" y="18069"/>
                </a:lnTo>
                <a:lnTo>
                  <a:pt x="46713" y="17697"/>
                </a:lnTo>
                <a:lnTo>
                  <a:pt x="46288" y="17059"/>
                </a:lnTo>
                <a:lnTo>
                  <a:pt x="45756" y="16475"/>
                </a:lnTo>
                <a:lnTo>
                  <a:pt x="45118" y="16050"/>
                </a:lnTo>
                <a:lnTo>
                  <a:pt x="44800" y="15837"/>
                </a:lnTo>
                <a:lnTo>
                  <a:pt x="44428" y="15678"/>
                </a:lnTo>
                <a:lnTo>
                  <a:pt x="44109" y="15518"/>
                </a:lnTo>
                <a:lnTo>
                  <a:pt x="43684" y="15412"/>
                </a:lnTo>
                <a:lnTo>
                  <a:pt x="43790" y="14934"/>
                </a:lnTo>
                <a:lnTo>
                  <a:pt x="43896" y="14455"/>
                </a:lnTo>
                <a:lnTo>
                  <a:pt x="43949" y="13977"/>
                </a:lnTo>
                <a:lnTo>
                  <a:pt x="43949" y="13446"/>
                </a:lnTo>
                <a:lnTo>
                  <a:pt x="43896" y="12702"/>
                </a:lnTo>
                <a:lnTo>
                  <a:pt x="43790" y="11958"/>
                </a:lnTo>
                <a:lnTo>
                  <a:pt x="43630" y="11267"/>
                </a:lnTo>
                <a:lnTo>
                  <a:pt x="43365" y="10576"/>
                </a:lnTo>
                <a:lnTo>
                  <a:pt x="43046" y="9938"/>
                </a:lnTo>
                <a:lnTo>
                  <a:pt x="42674" y="9301"/>
                </a:lnTo>
                <a:lnTo>
                  <a:pt x="42249" y="8769"/>
                </a:lnTo>
                <a:lnTo>
                  <a:pt x="41824" y="8238"/>
                </a:lnTo>
                <a:lnTo>
                  <a:pt x="41292" y="7759"/>
                </a:lnTo>
                <a:lnTo>
                  <a:pt x="40708" y="7334"/>
                </a:lnTo>
                <a:lnTo>
                  <a:pt x="40070" y="6962"/>
                </a:lnTo>
                <a:lnTo>
                  <a:pt x="39432" y="6643"/>
                </a:lnTo>
                <a:lnTo>
                  <a:pt x="38794" y="6378"/>
                </a:lnTo>
                <a:lnTo>
                  <a:pt x="38050" y="6218"/>
                </a:lnTo>
                <a:lnTo>
                  <a:pt x="37306" y="6112"/>
                </a:lnTo>
                <a:lnTo>
                  <a:pt x="36562" y="6059"/>
                </a:lnTo>
                <a:lnTo>
                  <a:pt x="35606" y="6112"/>
                </a:lnTo>
                <a:lnTo>
                  <a:pt x="34702" y="6271"/>
                </a:lnTo>
                <a:lnTo>
                  <a:pt x="33852" y="6590"/>
                </a:lnTo>
                <a:lnTo>
                  <a:pt x="33055" y="6962"/>
                </a:lnTo>
                <a:lnTo>
                  <a:pt x="32258" y="7441"/>
                </a:lnTo>
                <a:lnTo>
                  <a:pt x="31567" y="8025"/>
                </a:lnTo>
                <a:lnTo>
                  <a:pt x="30982" y="8663"/>
                </a:lnTo>
                <a:lnTo>
                  <a:pt x="30451" y="9354"/>
                </a:lnTo>
                <a:lnTo>
                  <a:pt x="30345" y="8875"/>
                </a:lnTo>
                <a:lnTo>
                  <a:pt x="30185" y="8503"/>
                </a:lnTo>
                <a:lnTo>
                  <a:pt x="29973" y="8131"/>
                </a:lnTo>
                <a:lnTo>
                  <a:pt x="29707" y="7919"/>
                </a:lnTo>
                <a:lnTo>
                  <a:pt x="29388" y="7706"/>
                </a:lnTo>
                <a:lnTo>
                  <a:pt x="29016" y="7547"/>
                </a:lnTo>
                <a:lnTo>
                  <a:pt x="28591" y="7494"/>
                </a:lnTo>
                <a:lnTo>
                  <a:pt x="28060" y="7441"/>
                </a:lnTo>
                <a:lnTo>
                  <a:pt x="27634" y="7494"/>
                </a:lnTo>
                <a:lnTo>
                  <a:pt x="27156" y="7653"/>
                </a:lnTo>
                <a:lnTo>
                  <a:pt x="26678" y="7919"/>
                </a:lnTo>
                <a:lnTo>
                  <a:pt x="26253" y="8238"/>
                </a:lnTo>
                <a:lnTo>
                  <a:pt x="26253" y="8238"/>
                </a:lnTo>
                <a:lnTo>
                  <a:pt x="26359" y="7547"/>
                </a:lnTo>
                <a:lnTo>
                  <a:pt x="26412" y="6803"/>
                </a:lnTo>
                <a:lnTo>
                  <a:pt x="26359" y="6112"/>
                </a:lnTo>
                <a:lnTo>
                  <a:pt x="26253" y="5421"/>
                </a:lnTo>
                <a:lnTo>
                  <a:pt x="26093" y="4783"/>
                </a:lnTo>
                <a:lnTo>
                  <a:pt x="25881" y="4146"/>
                </a:lnTo>
                <a:lnTo>
                  <a:pt x="25615" y="3561"/>
                </a:lnTo>
                <a:lnTo>
                  <a:pt x="25243" y="3030"/>
                </a:lnTo>
                <a:lnTo>
                  <a:pt x="24871" y="2498"/>
                </a:lnTo>
                <a:lnTo>
                  <a:pt x="24446" y="1967"/>
                </a:lnTo>
                <a:lnTo>
                  <a:pt x="23968" y="1542"/>
                </a:lnTo>
                <a:lnTo>
                  <a:pt x="23489" y="1170"/>
                </a:lnTo>
                <a:lnTo>
                  <a:pt x="22905" y="798"/>
                </a:lnTo>
                <a:lnTo>
                  <a:pt x="22320" y="532"/>
                </a:lnTo>
                <a:lnTo>
                  <a:pt x="21735" y="266"/>
                </a:lnTo>
                <a:lnTo>
                  <a:pt x="21098" y="107"/>
                </a:lnTo>
                <a:lnTo>
                  <a:pt x="20407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53" name="Google Shape;14253;p36"/>
          <p:cNvSpPr/>
          <p:nvPr/>
        </p:nvSpPr>
        <p:spPr>
          <a:xfrm>
            <a:off x="8728252" y="1667086"/>
            <a:ext cx="1182409" cy="616792"/>
          </a:xfrm>
          <a:custGeom>
            <a:avLst/>
            <a:gdLst/>
            <a:ahLst/>
            <a:cxnLst/>
            <a:rect l="l" t="t" r="r" b="b"/>
            <a:pathLst>
              <a:path w="40549" h="21152" extrusionOk="0">
                <a:moveTo>
                  <a:pt x="15518" y="1"/>
                </a:moveTo>
                <a:lnTo>
                  <a:pt x="14934" y="107"/>
                </a:lnTo>
                <a:lnTo>
                  <a:pt x="14402" y="213"/>
                </a:lnTo>
                <a:lnTo>
                  <a:pt x="13871" y="426"/>
                </a:lnTo>
                <a:lnTo>
                  <a:pt x="13393" y="692"/>
                </a:lnTo>
                <a:lnTo>
                  <a:pt x="12914" y="957"/>
                </a:lnTo>
                <a:lnTo>
                  <a:pt x="12436" y="1276"/>
                </a:lnTo>
                <a:lnTo>
                  <a:pt x="12064" y="1648"/>
                </a:lnTo>
                <a:lnTo>
                  <a:pt x="11692" y="2073"/>
                </a:lnTo>
                <a:lnTo>
                  <a:pt x="11320" y="2499"/>
                </a:lnTo>
                <a:lnTo>
                  <a:pt x="11054" y="2977"/>
                </a:lnTo>
                <a:lnTo>
                  <a:pt x="10789" y="3508"/>
                </a:lnTo>
                <a:lnTo>
                  <a:pt x="10629" y="4040"/>
                </a:lnTo>
                <a:lnTo>
                  <a:pt x="10470" y="4571"/>
                </a:lnTo>
                <a:lnTo>
                  <a:pt x="10364" y="5156"/>
                </a:lnTo>
                <a:lnTo>
                  <a:pt x="10364" y="5740"/>
                </a:lnTo>
                <a:lnTo>
                  <a:pt x="10364" y="6272"/>
                </a:lnTo>
                <a:lnTo>
                  <a:pt x="10470" y="6803"/>
                </a:lnTo>
                <a:lnTo>
                  <a:pt x="9938" y="6909"/>
                </a:lnTo>
                <a:lnTo>
                  <a:pt x="9407" y="7016"/>
                </a:lnTo>
                <a:lnTo>
                  <a:pt x="8929" y="7228"/>
                </a:lnTo>
                <a:lnTo>
                  <a:pt x="8450" y="7441"/>
                </a:lnTo>
                <a:lnTo>
                  <a:pt x="8025" y="7707"/>
                </a:lnTo>
                <a:lnTo>
                  <a:pt x="7600" y="7972"/>
                </a:lnTo>
                <a:lnTo>
                  <a:pt x="7228" y="8291"/>
                </a:lnTo>
                <a:lnTo>
                  <a:pt x="6856" y="8663"/>
                </a:lnTo>
                <a:lnTo>
                  <a:pt x="6537" y="9088"/>
                </a:lnTo>
                <a:lnTo>
                  <a:pt x="6272" y="9460"/>
                </a:lnTo>
                <a:lnTo>
                  <a:pt x="6006" y="9939"/>
                </a:lnTo>
                <a:lnTo>
                  <a:pt x="5793" y="10417"/>
                </a:lnTo>
                <a:lnTo>
                  <a:pt x="5581" y="10895"/>
                </a:lnTo>
                <a:lnTo>
                  <a:pt x="5474" y="11373"/>
                </a:lnTo>
                <a:lnTo>
                  <a:pt x="5368" y="11905"/>
                </a:lnTo>
                <a:lnTo>
                  <a:pt x="5315" y="12489"/>
                </a:lnTo>
                <a:lnTo>
                  <a:pt x="5368" y="13287"/>
                </a:lnTo>
                <a:lnTo>
                  <a:pt x="4730" y="13127"/>
                </a:lnTo>
                <a:lnTo>
                  <a:pt x="4040" y="13074"/>
                </a:lnTo>
                <a:lnTo>
                  <a:pt x="3614" y="13074"/>
                </a:lnTo>
                <a:lnTo>
                  <a:pt x="3242" y="13180"/>
                </a:lnTo>
                <a:lnTo>
                  <a:pt x="2870" y="13287"/>
                </a:lnTo>
                <a:lnTo>
                  <a:pt x="2498" y="13393"/>
                </a:lnTo>
                <a:lnTo>
                  <a:pt x="2126" y="13552"/>
                </a:lnTo>
                <a:lnTo>
                  <a:pt x="1808" y="13765"/>
                </a:lnTo>
                <a:lnTo>
                  <a:pt x="1489" y="13977"/>
                </a:lnTo>
                <a:lnTo>
                  <a:pt x="1170" y="14243"/>
                </a:lnTo>
                <a:lnTo>
                  <a:pt x="957" y="14562"/>
                </a:lnTo>
                <a:lnTo>
                  <a:pt x="692" y="14881"/>
                </a:lnTo>
                <a:lnTo>
                  <a:pt x="479" y="15200"/>
                </a:lnTo>
                <a:lnTo>
                  <a:pt x="320" y="15572"/>
                </a:lnTo>
                <a:lnTo>
                  <a:pt x="213" y="15944"/>
                </a:lnTo>
                <a:lnTo>
                  <a:pt x="107" y="16316"/>
                </a:lnTo>
                <a:lnTo>
                  <a:pt x="54" y="16688"/>
                </a:lnTo>
                <a:lnTo>
                  <a:pt x="1" y="17113"/>
                </a:lnTo>
                <a:lnTo>
                  <a:pt x="54" y="17538"/>
                </a:lnTo>
                <a:lnTo>
                  <a:pt x="107" y="17910"/>
                </a:lnTo>
                <a:lnTo>
                  <a:pt x="213" y="18335"/>
                </a:lnTo>
                <a:lnTo>
                  <a:pt x="320" y="18707"/>
                </a:lnTo>
                <a:lnTo>
                  <a:pt x="479" y="19026"/>
                </a:lnTo>
                <a:lnTo>
                  <a:pt x="692" y="19398"/>
                </a:lnTo>
                <a:lnTo>
                  <a:pt x="957" y="19717"/>
                </a:lnTo>
                <a:lnTo>
                  <a:pt x="1170" y="19983"/>
                </a:lnTo>
                <a:lnTo>
                  <a:pt x="1489" y="20248"/>
                </a:lnTo>
                <a:lnTo>
                  <a:pt x="1808" y="20461"/>
                </a:lnTo>
                <a:lnTo>
                  <a:pt x="2126" y="20673"/>
                </a:lnTo>
                <a:lnTo>
                  <a:pt x="2498" y="20833"/>
                </a:lnTo>
                <a:lnTo>
                  <a:pt x="2870" y="20992"/>
                </a:lnTo>
                <a:lnTo>
                  <a:pt x="3242" y="21099"/>
                </a:lnTo>
                <a:lnTo>
                  <a:pt x="3614" y="21152"/>
                </a:lnTo>
                <a:lnTo>
                  <a:pt x="36935" y="21152"/>
                </a:lnTo>
                <a:lnTo>
                  <a:pt x="37307" y="21099"/>
                </a:lnTo>
                <a:lnTo>
                  <a:pt x="37679" y="20992"/>
                </a:lnTo>
                <a:lnTo>
                  <a:pt x="38051" y="20833"/>
                </a:lnTo>
                <a:lnTo>
                  <a:pt x="38423" y="20673"/>
                </a:lnTo>
                <a:lnTo>
                  <a:pt x="38742" y="20461"/>
                </a:lnTo>
                <a:lnTo>
                  <a:pt x="39061" y="20248"/>
                </a:lnTo>
                <a:lnTo>
                  <a:pt x="39380" y="19983"/>
                </a:lnTo>
                <a:lnTo>
                  <a:pt x="39592" y="19717"/>
                </a:lnTo>
                <a:lnTo>
                  <a:pt x="39858" y="19398"/>
                </a:lnTo>
                <a:lnTo>
                  <a:pt x="40071" y="19026"/>
                </a:lnTo>
                <a:lnTo>
                  <a:pt x="40230" y="18707"/>
                </a:lnTo>
                <a:lnTo>
                  <a:pt x="40336" y="18335"/>
                </a:lnTo>
                <a:lnTo>
                  <a:pt x="40443" y="17910"/>
                </a:lnTo>
                <a:lnTo>
                  <a:pt x="40496" y="17538"/>
                </a:lnTo>
                <a:lnTo>
                  <a:pt x="40549" y="17113"/>
                </a:lnTo>
                <a:lnTo>
                  <a:pt x="40496" y="16422"/>
                </a:lnTo>
                <a:lnTo>
                  <a:pt x="40283" y="15784"/>
                </a:lnTo>
                <a:lnTo>
                  <a:pt x="40017" y="15147"/>
                </a:lnTo>
                <a:lnTo>
                  <a:pt x="39645" y="14615"/>
                </a:lnTo>
                <a:lnTo>
                  <a:pt x="39220" y="14137"/>
                </a:lnTo>
                <a:lnTo>
                  <a:pt x="38689" y="13712"/>
                </a:lnTo>
                <a:lnTo>
                  <a:pt x="38104" y="13393"/>
                </a:lnTo>
                <a:lnTo>
                  <a:pt x="37467" y="13180"/>
                </a:lnTo>
                <a:lnTo>
                  <a:pt x="37626" y="12383"/>
                </a:lnTo>
                <a:lnTo>
                  <a:pt x="37679" y="11533"/>
                </a:lnTo>
                <a:lnTo>
                  <a:pt x="37626" y="10895"/>
                </a:lnTo>
                <a:lnTo>
                  <a:pt x="37573" y="10257"/>
                </a:lnTo>
                <a:lnTo>
                  <a:pt x="37413" y="9620"/>
                </a:lnTo>
                <a:lnTo>
                  <a:pt x="37201" y="9035"/>
                </a:lnTo>
                <a:lnTo>
                  <a:pt x="36935" y="8504"/>
                </a:lnTo>
                <a:lnTo>
                  <a:pt x="36616" y="7972"/>
                </a:lnTo>
                <a:lnTo>
                  <a:pt x="36244" y="7494"/>
                </a:lnTo>
                <a:lnTo>
                  <a:pt x="35819" y="7069"/>
                </a:lnTo>
                <a:lnTo>
                  <a:pt x="35394" y="6644"/>
                </a:lnTo>
                <a:lnTo>
                  <a:pt x="34916" y="6272"/>
                </a:lnTo>
                <a:lnTo>
                  <a:pt x="34384" y="5953"/>
                </a:lnTo>
                <a:lnTo>
                  <a:pt x="33800" y="5687"/>
                </a:lnTo>
                <a:lnTo>
                  <a:pt x="33215" y="5475"/>
                </a:lnTo>
                <a:lnTo>
                  <a:pt x="32631" y="5315"/>
                </a:lnTo>
                <a:lnTo>
                  <a:pt x="31993" y="5209"/>
                </a:lnTo>
                <a:lnTo>
                  <a:pt x="31355" y="5209"/>
                </a:lnTo>
                <a:lnTo>
                  <a:pt x="30558" y="5262"/>
                </a:lnTo>
                <a:lnTo>
                  <a:pt x="29761" y="5368"/>
                </a:lnTo>
                <a:lnTo>
                  <a:pt x="29017" y="5634"/>
                </a:lnTo>
                <a:lnTo>
                  <a:pt x="28326" y="5953"/>
                </a:lnTo>
                <a:lnTo>
                  <a:pt x="27688" y="6378"/>
                </a:lnTo>
                <a:lnTo>
                  <a:pt x="27104" y="6856"/>
                </a:lnTo>
                <a:lnTo>
                  <a:pt x="26572" y="7388"/>
                </a:lnTo>
                <a:lnTo>
                  <a:pt x="26094" y="8025"/>
                </a:lnTo>
                <a:lnTo>
                  <a:pt x="25775" y="7707"/>
                </a:lnTo>
                <a:lnTo>
                  <a:pt x="25456" y="7494"/>
                </a:lnTo>
                <a:lnTo>
                  <a:pt x="25137" y="7281"/>
                </a:lnTo>
                <a:lnTo>
                  <a:pt x="24765" y="7069"/>
                </a:lnTo>
                <a:lnTo>
                  <a:pt x="24393" y="6909"/>
                </a:lnTo>
                <a:lnTo>
                  <a:pt x="23968" y="6803"/>
                </a:lnTo>
                <a:lnTo>
                  <a:pt x="23596" y="6750"/>
                </a:lnTo>
                <a:lnTo>
                  <a:pt x="22799" y="6750"/>
                </a:lnTo>
                <a:lnTo>
                  <a:pt x="22427" y="6803"/>
                </a:lnTo>
                <a:lnTo>
                  <a:pt x="21736" y="6963"/>
                </a:lnTo>
                <a:lnTo>
                  <a:pt x="21843" y="6378"/>
                </a:lnTo>
                <a:lnTo>
                  <a:pt x="21896" y="5740"/>
                </a:lnTo>
                <a:lnTo>
                  <a:pt x="21843" y="5156"/>
                </a:lnTo>
                <a:lnTo>
                  <a:pt x="21736" y="4571"/>
                </a:lnTo>
                <a:lnTo>
                  <a:pt x="21630" y="4040"/>
                </a:lnTo>
                <a:lnTo>
                  <a:pt x="21417" y="3508"/>
                </a:lnTo>
                <a:lnTo>
                  <a:pt x="21205" y="2977"/>
                </a:lnTo>
                <a:lnTo>
                  <a:pt x="20886" y="2499"/>
                </a:lnTo>
                <a:lnTo>
                  <a:pt x="20567" y="2073"/>
                </a:lnTo>
                <a:lnTo>
                  <a:pt x="20195" y="1648"/>
                </a:lnTo>
                <a:lnTo>
                  <a:pt x="19770" y="1276"/>
                </a:lnTo>
                <a:lnTo>
                  <a:pt x="19345" y="957"/>
                </a:lnTo>
                <a:lnTo>
                  <a:pt x="18867" y="692"/>
                </a:lnTo>
                <a:lnTo>
                  <a:pt x="18335" y="426"/>
                </a:lnTo>
                <a:lnTo>
                  <a:pt x="17804" y="213"/>
                </a:lnTo>
                <a:lnTo>
                  <a:pt x="17272" y="107"/>
                </a:lnTo>
                <a:lnTo>
                  <a:pt x="16688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54" name="Google Shape;14254;p36"/>
          <p:cNvGrpSpPr/>
          <p:nvPr/>
        </p:nvGrpSpPr>
        <p:grpSpPr>
          <a:xfrm>
            <a:off x="719989" y="4513489"/>
            <a:ext cx="1332249" cy="333374"/>
            <a:chOff x="1956739" y="4513489"/>
            <a:chExt cx="1332249" cy="333374"/>
          </a:xfrm>
        </p:grpSpPr>
        <p:sp>
          <p:nvSpPr>
            <p:cNvPr id="14255" name="Google Shape;14255;p36"/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6" name="Google Shape;14256;p36"/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7" name="Google Shape;14257;p36"/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buClrTx/>
            </a:pPr>
            <a:fld id="{5A6D82CB-8099-C74E-9FC7-A64C4FEA1903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15.03.2024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buClrTx/>
            </a:pPr>
            <a:fld id="{929DE1B3-01D3-0240-923D-0612B65EC311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4126559"/>
      </p:ext>
    </p:extLst>
  </p:cSld>
  <p:clrMapOvr>
    <a:masterClrMapping/>
  </p:clrMapOvr>
  <p:transition spd="slow" advClick="0">
    <p:pu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5C80807-5A45-4249-BEA8-7AF10F94D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BC0B2C2E-BA5D-4121-8F75-FC750EC62A0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3/15/2024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871CACE-59D5-494E-8A5A-67C51D3B6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2B90D61-B7DC-4C4A-80FB-57DDC0B62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A98160C4-74EA-4E10-B480-9CE0E63B9C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131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3"/>
          <p:cNvGrpSpPr/>
          <p:nvPr/>
        </p:nvGrpSpPr>
        <p:grpSpPr>
          <a:xfrm>
            <a:off x="3285535" y="1237272"/>
            <a:ext cx="2595927" cy="2599829"/>
            <a:chOff x="5535000" y="1928824"/>
            <a:chExt cx="3210000" cy="3214825"/>
          </a:xfrm>
        </p:grpSpPr>
        <p:sp>
          <p:nvSpPr>
            <p:cNvPr id="430" name="Google Shape;430;p3"/>
            <p:cNvSpPr/>
            <p:nvPr/>
          </p:nvSpPr>
          <p:spPr>
            <a:xfrm>
              <a:off x="5856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553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6177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7140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681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649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746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810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778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842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5856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553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6177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7140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681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649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746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810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778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842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5856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553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6177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7140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681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649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746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810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778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842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5856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553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6177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7140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681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649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746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810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778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842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5856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553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6177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7140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681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649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746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810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"/>
            <p:cNvSpPr/>
            <p:nvPr/>
          </p:nvSpPr>
          <p:spPr>
            <a:xfrm>
              <a:off x="778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"/>
            <p:cNvSpPr/>
            <p:nvPr/>
          </p:nvSpPr>
          <p:spPr>
            <a:xfrm>
              <a:off x="842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"/>
            <p:cNvSpPr/>
            <p:nvPr/>
          </p:nvSpPr>
          <p:spPr>
            <a:xfrm>
              <a:off x="5856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"/>
            <p:cNvSpPr/>
            <p:nvPr/>
          </p:nvSpPr>
          <p:spPr>
            <a:xfrm>
              <a:off x="553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"/>
            <p:cNvSpPr/>
            <p:nvPr/>
          </p:nvSpPr>
          <p:spPr>
            <a:xfrm>
              <a:off x="6177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"/>
            <p:cNvSpPr/>
            <p:nvPr/>
          </p:nvSpPr>
          <p:spPr>
            <a:xfrm>
              <a:off x="7140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"/>
            <p:cNvSpPr/>
            <p:nvPr/>
          </p:nvSpPr>
          <p:spPr>
            <a:xfrm>
              <a:off x="681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"/>
            <p:cNvSpPr/>
            <p:nvPr/>
          </p:nvSpPr>
          <p:spPr>
            <a:xfrm>
              <a:off x="649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"/>
            <p:cNvSpPr/>
            <p:nvPr/>
          </p:nvSpPr>
          <p:spPr>
            <a:xfrm>
              <a:off x="746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"/>
            <p:cNvSpPr/>
            <p:nvPr/>
          </p:nvSpPr>
          <p:spPr>
            <a:xfrm>
              <a:off x="810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"/>
            <p:cNvSpPr/>
            <p:nvPr/>
          </p:nvSpPr>
          <p:spPr>
            <a:xfrm>
              <a:off x="778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"/>
            <p:cNvSpPr/>
            <p:nvPr/>
          </p:nvSpPr>
          <p:spPr>
            <a:xfrm>
              <a:off x="842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"/>
            <p:cNvSpPr/>
            <p:nvPr/>
          </p:nvSpPr>
          <p:spPr>
            <a:xfrm>
              <a:off x="5856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"/>
            <p:cNvSpPr/>
            <p:nvPr/>
          </p:nvSpPr>
          <p:spPr>
            <a:xfrm>
              <a:off x="553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"/>
            <p:cNvSpPr/>
            <p:nvPr/>
          </p:nvSpPr>
          <p:spPr>
            <a:xfrm>
              <a:off x="6177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"/>
            <p:cNvSpPr/>
            <p:nvPr/>
          </p:nvSpPr>
          <p:spPr>
            <a:xfrm>
              <a:off x="7140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"/>
            <p:cNvSpPr/>
            <p:nvPr/>
          </p:nvSpPr>
          <p:spPr>
            <a:xfrm>
              <a:off x="681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"/>
            <p:cNvSpPr/>
            <p:nvPr/>
          </p:nvSpPr>
          <p:spPr>
            <a:xfrm>
              <a:off x="649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746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"/>
            <p:cNvSpPr/>
            <p:nvPr/>
          </p:nvSpPr>
          <p:spPr>
            <a:xfrm>
              <a:off x="810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"/>
            <p:cNvSpPr/>
            <p:nvPr/>
          </p:nvSpPr>
          <p:spPr>
            <a:xfrm>
              <a:off x="778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"/>
            <p:cNvSpPr/>
            <p:nvPr/>
          </p:nvSpPr>
          <p:spPr>
            <a:xfrm>
              <a:off x="842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"/>
            <p:cNvSpPr/>
            <p:nvPr/>
          </p:nvSpPr>
          <p:spPr>
            <a:xfrm>
              <a:off x="5856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553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6177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7140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"/>
            <p:cNvSpPr/>
            <p:nvPr/>
          </p:nvSpPr>
          <p:spPr>
            <a:xfrm>
              <a:off x="681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"/>
            <p:cNvSpPr/>
            <p:nvPr/>
          </p:nvSpPr>
          <p:spPr>
            <a:xfrm>
              <a:off x="649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"/>
            <p:cNvSpPr/>
            <p:nvPr/>
          </p:nvSpPr>
          <p:spPr>
            <a:xfrm>
              <a:off x="746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"/>
            <p:cNvSpPr/>
            <p:nvPr/>
          </p:nvSpPr>
          <p:spPr>
            <a:xfrm>
              <a:off x="810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"/>
            <p:cNvSpPr/>
            <p:nvPr/>
          </p:nvSpPr>
          <p:spPr>
            <a:xfrm>
              <a:off x="778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"/>
            <p:cNvSpPr/>
            <p:nvPr/>
          </p:nvSpPr>
          <p:spPr>
            <a:xfrm>
              <a:off x="842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"/>
            <p:cNvSpPr/>
            <p:nvPr/>
          </p:nvSpPr>
          <p:spPr>
            <a:xfrm>
              <a:off x="5856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"/>
            <p:cNvSpPr/>
            <p:nvPr/>
          </p:nvSpPr>
          <p:spPr>
            <a:xfrm>
              <a:off x="553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"/>
            <p:cNvSpPr/>
            <p:nvPr/>
          </p:nvSpPr>
          <p:spPr>
            <a:xfrm>
              <a:off x="6177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"/>
            <p:cNvSpPr/>
            <p:nvPr/>
          </p:nvSpPr>
          <p:spPr>
            <a:xfrm>
              <a:off x="7140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"/>
            <p:cNvSpPr/>
            <p:nvPr/>
          </p:nvSpPr>
          <p:spPr>
            <a:xfrm>
              <a:off x="681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"/>
            <p:cNvSpPr/>
            <p:nvPr/>
          </p:nvSpPr>
          <p:spPr>
            <a:xfrm>
              <a:off x="649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"/>
            <p:cNvSpPr/>
            <p:nvPr/>
          </p:nvSpPr>
          <p:spPr>
            <a:xfrm>
              <a:off x="746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"/>
            <p:cNvSpPr/>
            <p:nvPr/>
          </p:nvSpPr>
          <p:spPr>
            <a:xfrm>
              <a:off x="810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"/>
            <p:cNvSpPr/>
            <p:nvPr/>
          </p:nvSpPr>
          <p:spPr>
            <a:xfrm>
              <a:off x="778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"/>
            <p:cNvSpPr/>
            <p:nvPr/>
          </p:nvSpPr>
          <p:spPr>
            <a:xfrm>
              <a:off x="842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"/>
            <p:cNvSpPr/>
            <p:nvPr/>
          </p:nvSpPr>
          <p:spPr>
            <a:xfrm>
              <a:off x="5856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"/>
            <p:cNvSpPr/>
            <p:nvPr/>
          </p:nvSpPr>
          <p:spPr>
            <a:xfrm>
              <a:off x="553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"/>
            <p:cNvSpPr/>
            <p:nvPr/>
          </p:nvSpPr>
          <p:spPr>
            <a:xfrm>
              <a:off x="6177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"/>
            <p:cNvSpPr/>
            <p:nvPr/>
          </p:nvSpPr>
          <p:spPr>
            <a:xfrm>
              <a:off x="7140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"/>
            <p:cNvSpPr/>
            <p:nvPr/>
          </p:nvSpPr>
          <p:spPr>
            <a:xfrm>
              <a:off x="681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"/>
            <p:cNvSpPr/>
            <p:nvPr/>
          </p:nvSpPr>
          <p:spPr>
            <a:xfrm>
              <a:off x="649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"/>
            <p:cNvSpPr/>
            <p:nvPr/>
          </p:nvSpPr>
          <p:spPr>
            <a:xfrm>
              <a:off x="746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"/>
            <p:cNvSpPr/>
            <p:nvPr/>
          </p:nvSpPr>
          <p:spPr>
            <a:xfrm>
              <a:off x="810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778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842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0" name="Google Shape;530;p3"/>
          <p:cNvGrpSpPr/>
          <p:nvPr/>
        </p:nvGrpSpPr>
        <p:grpSpPr>
          <a:xfrm>
            <a:off x="0" y="-1"/>
            <a:ext cx="9144000" cy="5143651"/>
            <a:chOff x="0" y="-1"/>
            <a:chExt cx="9144000" cy="5143651"/>
          </a:xfrm>
        </p:grpSpPr>
        <p:sp>
          <p:nvSpPr>
            <p:cNvPr id="531" name="Google Shape;531;p3"/>
            <p:cNvSpPr/>
            <p:nvPr/>
          </p:nvSpPr>
          <p:spPr>
            <a:xfrm>
              <a:off x="72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720000" y="96440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720000" y="1285873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720000" y="160734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720000" y="192881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720000" y="225027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720000" y="257174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720000" y="289321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720000" y="321468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720000" y="353615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720000" y="385762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720000" y="417908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720000" y="321468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720000" y="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720000" y="450055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720000" y="482202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104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136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746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810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778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842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874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39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7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104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136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746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810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778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842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874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39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7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104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136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746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810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778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842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874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39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7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104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136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746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810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778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842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874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39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7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104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136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746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810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778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842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874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39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7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104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136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746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810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778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842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874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39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7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104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136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746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810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778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842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874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39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7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104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136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746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810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778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842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874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39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7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104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136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746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810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778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842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874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39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7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104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136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746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810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778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842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874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39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7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104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136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746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810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778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842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874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39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7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104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136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746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810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778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842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874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39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7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104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136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746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810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778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842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874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39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7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104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136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746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810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778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842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874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39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7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104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136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746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810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778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842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874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39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7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104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136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746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810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778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842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874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39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7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9066000" y="64293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9066000" y="9644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9066000" y="12858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9066000" y="16073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9066000" y="19288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9066000" y="225028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9066000" y="25717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9066000" y="28932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9066000" y="32147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9066000" y="35361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9066000" y="38576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9066000" y="41791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9066000" y="45005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9066000" y="48220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9066000" y="3214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9066000" y="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0" y="64293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0" y="9644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0" y="12858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0" y="16073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0" y="19288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0" y="225028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0" y="25717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0" y="28932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0" y="32147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0" y="35361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0" y="38576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0" y="41791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0" y="45005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0" y="48220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0" y="3214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0" y="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3" name="Google Shape;723;p3"/>
          <p:cNvSpPr txBox="1">
            <a:spLocks noGrp="1"/>
          </p:cNvSpPr>
          <p:nvPr>
            <p:ph type="title"/>
          </p:nvPr>
        </p:nvSpPr>
        <p:spPr>
          <a:xfrm>
            <a:off x="2039400" y="2449890"/>
            <a:ext cx="5065200" cy="1061100"/>
          </a:xfrm>
          <a:prstGeom prst="rect">
            <a:avLst/>
          </a:prstGeom>
          <a:effectLst>
            <a:outerShdw dist="57150" dir="3300000" algn="bl" rotWithShape="0">
              <a:schemeClr val="dk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24" name="Google Shape;724;p3"/>
          <p:cNvSpPr txBox="1">
            <a:spLocks noGrp="1"/>
          </p:cNvSpPr>
          <p:nvPr>
            <p:ph type="title" idx="2" hasCustomPrompt="1"/>
          </p:nvPr>
        </p:nvSpPr>
        <p:spPr>
          <a:xfrm>
            <a:off x="4043550" y="1084975"/>
            <a:ext cx="1056900" cy="10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3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25" name="Google Shape;725;p3"/>
          <p:cNvSpPr txBox="1">
            <a:spLocks noGrp="1"/>
          </p:cNvSpPr>
          <p:nvPr>
            <p:ph type="subTitle" idx="1"/>
          </p:nvPr>
        </p:nvSpPr>
        <p:spPr>
          <a:xfrm>
            <a:off x="2457450" y="3597550"/>
            <a:ext cx="4229100" cy="46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26" name="Google Shape;726;p3"/>
          <p:cNvGrpSpPr/>
          <p:nvPr/>
        </p:nvGrpSpPr>
        <p:grpSpPr>
          <a:xfrm>
            <a:off x="3905789" y="4513489"/>
            <a:ext cx="1332249" cy="333374"/>
            <a:chOff x="1956739" y="4513489"/>
            <a:chExt cx="1332249" cy="333374"/>
          </a:xfrm>
        </p:grpSpPr>
        <p:sp>
          <p:nvSpPr>
            <p:cNvPr id="727" name="Google Shape;727;p3"/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"/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"/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0" name="Google Shape;730;p3"/>
          <p:cNvSpPr/>
          <p:nvPr/>
        </p:nvSpPr>
        <p:spPr>
          <a:xfrm>
            <a:off x="2500577" y="222749"/>
            <a:ext cx="1182409" cy="616792"/>
          </a:xfrm>
          <a:custGeom>
            <a:avLst/>
            <a:gdLst/>
            <a:ahLst/>
            <a:cxnLst/>
            <a:rect l="l" t="t" r="r" b="b"/>
            <a:pathLst>
              <a:path w="40549" h="21152" extrusionOk="0">
                <a:moveTo>
                  <a:pt x="15518" y="1"/>
                </a:moveTo>
                <a:lnTo>
                  <a:pt x="14934" y="107"/>
                </a:lnTo>
                <a:lnTo>
                  <a:pt x="14402" y="213"/>
                </a:lnTo>
                <a:lnTo>
                  <a:pt x="13871" y="426"/>
                </a:lnTo>
                <a:lnTo>
                  <a:pt x="13393" y="692"/>
                </a:lnTo>
                <a:lnTo>
                  <a:pt x="12914" y="957"/>
                </a:lnTo>
                <a:lnTo>
                  <a:pt x="12436" y="1276"/>
                </a:lnTo>
                <a:lnTo>
                  <a:pt x="12064" y="1648"/>
                </a:lnTo>
                <a:lnTo>
                  <a:pt x="11692" y="2073"/>
                </a:lnTo>
                <a:lnTo>
                  <a:pt x="11320" y="2499"/>
                </a:lnTo>
                <a:lnTo>
                  <a:pt x="11054" y="2977"/>
                </a:lnTo>
                <a:lnTo>
                  <a:pt x="10789" y="3508"/>
                </a:lnTo>
                <a:lnTo>
                  <a:pt x="10629" y="4040"/>
                </a:lnTo>
                <a:lnTo>
                  <a:pt x="10470" y="4571"/>
                </a:lnTo>
                <a:lnTo>
                  <a:pt x="10364" y="5156"/>
                </a:lnTo>
                <a:lnTo>
                  <a:pt x="10364" y="5740"/>
                </a:lnTo>
                <a:lnTo>
                  <a:pt x="10364" y="6272"/>
                </a:lnTo>
                <a:lnTo>
                  <a:pt x="10470" y="6803"/>
                </a:lnTo>
                <a:lnTo>
                  <a:pt x="9938" y="6909"/>
                </a:lnTo>
                <a:lnTo>
                  <a:pt x="9407" y="7016"/>
                </a:lnTo>
                <a:lnTo>
                  <a:pt x="8929" y="7228"/>
                </a:lnTo>
                <a:lnTo>
                  <a:pt x="8450" y="7441"/>
                </a:lnTo>
                <a:lnTo>
                  <a:pt x="8025" y="7707"/>
                </a:lnTo>
                <a:lnTo>
                  <a:pt x="7600" y="7972"/>
                </a:lnTo>
                <a:lnTo>
                  <a:pt x="7228" y="8291"/>
                </a:lnTo>
                <a:lnTo>
                  <a:pt x="6856" y="8663"/>
                </a:lnTo>
                <a:lnTo>
                  <a:pt x="6537" y="9088"/>
                </a:lnTo>
                <a:lnTo>
                  <a:pt x="6272" y="9460"/>
                </a:lnTo>
                <a:lnTo>
                  <a:pt x="6006" y="9939"/>
                </a:lnTo>
                <a:lnTo>
                  <a:pt x="5793" y="10417"/>
                </a:lnTo>
                <a:lnTo>
                  <a:pt x="5581" y="10895"/>
                </a:lnTo>
                <a:lnTo>
                  <a:pt x="5474" y="11373"/>
                </a:lnTo>
                <a:lnTo>
                  <a:pt x="5368" y="11905"/>
                </a:lnTo>
                <a:lnTo>
                  <a:pt x="5315" y="12489"/>
                </a:lnTo>
                <a:lnTo>
                  <a:pt x="5368" y="13287"/>
                </a:lnTo>
                <a:lnTo>
                  <a:pt x="4730" y="13127"/>
                </a:lnTo>
                <a:lnTo>
                  <a:pt x="4040" y="13074"/>
                </a:lnTo>
                <a:lnTo>
                  <a:pt x="3614" y="13074"/>
                </a:lnTo>
                <a:lnTo>
                  <a:pt x="3242" y="13180"/>
                </a:lnTo>
                <a:lnTo>
                  <a:pt x="2870" y="13287"/>
                </a:lnTo>
                <a:lnTo>
                  <a:pt x="2498" y="13393"/>
                </a:lnTo>
                <a:lnTo>
                  <a:pt x="2126" y="13552"/>
                </a:lnTo>
                <a:lnTo>
                  <a:pt x="1808" y="13765"/>
                </a:lnTo>
                <a:lnTo>
                  <a:pt x="1489" y="13977"/>
                </a:lnTo>
                <a:lnTo>
                  <a:pt x="1170" y="14243"/>
                </a:lnTo>
                <a:lnTo>
                  <a:pt x="957" y="14562"/>
                </a:lnTo>
                <a:lnTo>
                  <a:pt x="692" y="14881"/>
                </a:lnTo>
                <a:lnTo>
                  <a:pt x="479" y="15200"/>
                </a:lnTo>
                <a:lnTo>
                  <a:pt x="320" y="15572"/>
                </a:lnTo>
                <a:lnTo>
                  <a:pt x="213" y="15944"/>
                </a:lnTo>
                <a:lnTo>
                  <a:pt x="107" y="16316"/>
                </a:lnTo>
                <a:lnTo>
                  <a:pt x="54" y="16688"/>
                </a:lnTo>
                <a:lnTo>
                  <a:pt x="1" y="17113"/>
                </a:lnTo>
                <a:lnTo>
                  <a:pt x="54" y="17538"/>
                </a:lnTo>
                <a:lnTo>
                  <a:pt x="107" y="17910"/>
                </a:lnTo>
                <a:lnTo>
                  <a:pt x="213" y="18335"/>
                </a:lnTo>
                <a:lnTo>
                  <a:pt x="320" y="18707"/>
                </a:lnTo>
                <a:lnTo>
                  <a:pt x="479" y="19026"/>
                </a:lnTo>
                <a:lnTo>
                  <a:pt x="692" y="19398"/>
                </a:lnTo>
                <a:lnTo>
                  <a:pt x="957" y="19717"/>
                </a:lnTo>
                <a:lnTo>
                  <a:pt x="1170" y="19983"/>
                </a:lnTo>
                <a:lnTo>
                  <a:pt x="1489" y="20248"/>
                </a:lnTo>
                <a:lnTo>
                  <a:pt x="1808" y="20461"/>
                </a:lnTo>
                <a:lnTo>
                  <a:pt x="2126" y="20673"/>
                </a:lnTo>
                <a:lnTo>
                  <a:pt x="2498" y="20833"/>
                </a:lnTo>
                <a:lnTo>
                  <a:pt x="2870" y="20992"/>
                </a:lnTo>
                <a:lnTo>
                  <a:pt x="3242" y="21099"/>
                </a:lnTo>
                <a:lnTo>
                  <a:pt x="3614" y="21152"/>
                </a:lnTo>
                <a:lnTo>
                  <a:pt x="36935" y="21152"/>
                </a:lnTo>
                <a:lnTo>
                  <a:pt x="37307" y="21099"/>
                </a:lnTo>
                <a:lnTo>
                  <a:pt x="37679" y="20992"/>
                </a:lnTo>
                <a:lnTo>
                  <a:pt x="38051" y="20833"/>
                </a:lnTo>
                <a:lnTo>
                  <a:pt x="38423" y="20673"/>
                </a:lnTo>
                <a:lnTo>
                  <a:pt x="38742" y="20461"/>
                </a:lnTo>
                <a:lnTo>
                  <a:pt x="39061" y="20248"/>
                </a:lnTo>
                <a:lnTo>
                  <a:pt x="39380" y="19983"/>
                </a:lnTo>
                <a:lnTo>
                  <a:pt x="39592" y="19717"/>
                </a:lnTo>
                <a:lnTo>
                  <a:pt x="39858" y="19398"/>
                </a:lnTo>
                <a:lnTo>
                  <a:pt x="40071" y="19026"/>
                </a:lnTo>
                <a:lnTo>
                  <a:pt x="40230" y="18707"/>
                </a:lnTo>
                <a:lnTo>
                  <a:pt x="40336" y="18335"/>
                </a:lnTo>
                <a:lnTo>
                  <a:pt x="40443" y="17910"/>
                </a:lnTo>
                <a:lnTo>
                  <a:pt x="40496" y="17538"/>
                </a:lnTo>
                <a:lnTo>
                  <a:pt x="40549" y="17113"/>
                </a:lnTo>
                <a:lnTo>
                  <a:pt x="40496" y="16422"/>
                </a:lnTo>
                <a:lnTo>
                  <a:pt x="40283" y="15784"/>
                </a:lnTo>
                <a:lnTo>
                  <a:pt x="40017" y="15147"/>
                </a:lnTo>
                <a:lnTo>
                  <a:pt x="39645" y="14615"/>
                </a:lnTo>
                <a:lnTo>
                  <a:pt x="39220" y="14137"/>
                </a:lnTo>
                <a:lnTo>
                  <a:pt x="38689" y="13712"/>
                </a:lnTo>
                <a:lnTo>
                  <a:pt x="38104" y="13393"/>
                </a:lnTo>
                <a:lnTo>
                  <a:pt x="37467" y="13180"/>
                </a:lnTo>
                <a:lnTo>
                  <a:pt x="37626" y="12383"/>
                </a:lnTo>
                <a:lnTo>
                  <a:pt x="37679" y="11533"/>
                </a:lnTo>
                <a:lnTo>
                  <a:pt x="37626" y="10895"/>
                </a:lnTo>
                <a:lnTo>
                  <a:pt x="37573" y="10257"/>
                </a:lnTo>
                <a:lnTo>
                  <a:pt x="37413" y="9620"/>
                </a:lnTo>
                <a:lnTo>
                  <a:pt x="37201" y="9035"/>
                </a:lnTo>
                <a:lnTo>
                  <a:pt x="36935" y="8504"/>
                </a:lnTo>
                <a:lnTo>
                  <a:pt x="36616" y="7972"/>
                </a:lnTo>
                <a:lnTo>
                  <a:pt x="36244" y="7494"/>
                </a:lnTo>
                <a:lnTo>
                  <a:pt x="35819" y="7069"/>
                </a:lnTo>
                <a:lnTo>
                  <a:pt x="35394" y="6644"/>
                </a:lnTo>
                <a:lnTo>
                  <a:pt x="34916" y="6272"/>
                </a:lnTo>
                <a:lnTo>
                  <a:pt x="34384" y="5953"/>
                </a:lnTo>
                <a:lnTo>
                  <a:pt x="33800" y="5687"/>
                </a:lnTo>
                <a:lnTo>
                  <a:pt x="33215" y="5475"/>
                </a:lnTo>
                <a:lnTo>
                  <a:pt x="32631" y="5315"/>
                </a:lnTo>
                <a:lnTo>
                  <a:pt x="31993" y="5209"/>
                </a:lnTo>
                <a:lnTo>
                  <a:pt x="31355" y="5209"/>
                </a:lnTo>
                <a:lnTo>
                  <a:pt x="30558" y="5262"/>
                </a:lnTo>
                <a:lnTo>
                  <a:pt x="29761" y="5368"/>
                </a:lnTo>
                <a:lnTo>
                  <a:pt x="29017" y="5634"/>
                </a:lnTo>
                <a:lnTo>
                  <a:pt x="28326" y="5953"/>
                </a:lnTo>
                <a:lnTo>
                  <a:pt x="27688" y="6378"/>
                </a:lnTo>
                <a:lnTo>
                  <a:pt x="27104" y="6856"/>
                </a:lnTo>
                <a:lnTo>
                  <a:pt x="26572" y="7388"/>
                </a:lnTo>
                <a:lnTo>
                  <a:pt x="26094" y="8025"/>
                </a:lnTo>
                <a:lnTo>
                  <a:pt x="25775" y="7707"/>
                </a:lnTo>
                <a:lnTo>
                  <a:pt x="25456" y="7494"/>
                </a:lnTo>
                <a:lnTo>
                  <a:pt x="25137" y="7281"/>
                </a:lnTo>
                <a:lnTo>
                  <a:pt x="24765" y="7069"/>
                </a:lnTo>
                <a:lnTo>
                  <a:pt x="24393" y="6909"/>
                </a:lnTo>
                <a:lnTo>
                  <a:pt x="23968" y="6803"/>
                </a:lnTo>
                <a:lnTo>
                  <a:pt x="23596" y="6750"/>
                </a:lnTo>
                <a:lnTo>
                  <a:pt x="22799" y="6750"/>
                </a:lnTo>
                <a:lnTo>
                  <a:pt x="22427" y="6803"/>
                </a:lnTo>
                <a:lnTo>
                  <a:pt x="21736" y="6963"/>
                </a:lnTo>
                <a:lnTo>
                  <a:pt x="21843" y="6378"/>
                </a:lnTo>
                <a:lnTo>
                  <a:pt x="21896" y="5740"/>
                </a:lnTo>
                <a:lnTo>
                  <a:pt x="21843" y="5156"/>
                </a:lnTo>
                <a:lnTo>
                  <a:pt x="21736" y="4571"/>
                </a:lnTo>
                <a:lnTo>
                  <a:pt x="21630" y="4040"/>
                </a:lnTo>
                <a:lnTo>
                  <a:pt x="21417" y="3508"/>
                </a:lnTo>
                <a:lnTo>
                  <a:pt x="21205" y="2977"/>
                </a:lnTo>
                <a:lnTo>
                  <a:pt x="20886" y="2499"/>
                </a:lnTo>
                <a:lnTo>
                  <a:pt x="20567" y="2073"/>
                </a:lnTo>
                <a:lnTo>
                  <a:pt x="20195" y="1648"/>
                </a:lnTo>
                <a:lnTo>
                  <a:pt x="19770" y="1276"/>
                </a:lnTo>
                <a:lnTo>
                  <a:pt x="19345" y="957"/>
                </a:lnTo>
                <a:lnTo>
                  <a:pt x="18867" y="692"/>
                </a:lnTo>
                <a:lnTo>
                  <a:pt x="18335" y="426"/>
                </a:lnTo>
                <a:lnTo>
                  <a:pt x="17804" y="213"/>
                </a:lnTo>
                <a:lnTo>
                  <a:pt x="17272" y="107"/>
                </a:lnTo>
                <a:lnTo>
                  <a:pt x="16688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3"/>
          <p:cNvSpPr/>
          <p:nvPr/>
        </p:nvSpPr>
        <p:spPr>
          <a:xfrm flipH="1">
            <a:off x="218125" y="1979063"/>
            <a:ext cx="1182450" cy="617825"/>
          </a:xfrm>
          <a:custGeom>
            <a:avLst/>
            <a:gdLst/>
            <a:ahLst/>
            <a:cxnLst/>
            <a:rect l="l" t="t" r="r" b="b"/>
            <a:pathLst>
              <a:path w="47298" h="24713" extrusionOk="0">
                <a:moveTo>
                  <a:pt x="19025" y="1"/>
                </a:moveTo>
                <a:lnTo>
                  <a:pt x="18334" y="107"/>
                </a:lnTo>
                <a:lnTo>
                  <a:pt x="17643" y="266"/>
                </a:lnTo>
                <a:lnTo>
                  <a:pt x="16953" y="532"/>
                </a:lnTo>
                <a:lnTo>
                  <a:pt x="16315" y="798"/>
                </a:lnTo>
                <a:lnTo>
                  <a:pt x="15677" y="1117"/>
                </a:lnTo>
                <a:lnTo>
                  <a:pt x="15039" y="1542"/>
                </a:lnTo>
                <a:lnTo>
                  <a:pt x="14508" y="1967"/>
                </a:lnTo>
                <a:lnTo>
                  <a:pt x="13977" y="2445"/>
                </a:lnTo>
                <a:lnTo>
                  <a:pt x="13498" y="2977"/>
                </a:lnTo>
                <a:lnTo>
                  <a:pt x="13073" y="3508"/>
                </a:lnTo>
                <a:lnTo>
                  <a:pt x="12754" y="4093"/>
                </a:lnTo>
                <a:lnTo>
                  <a:pt x="12435" y="4730"/>
                </a:lnTo>
                <a:lnTo>
                  <a:pt x="12223" y="5368"/>
                </a:lnTo>
                <a:lnTo>
                  <a:pt x="12117" y="6059"/>
                </a:lnTo>
                <a:lnTo>
                  <a:pt x="12063" y="6750"/>
                </a:lnTo>
                <a:lnTo>
                  <a:pt x="12063" y="7334"/>
                </a:lnTo>
                <a:lnTo>
                  <a:pt x="12170" y="7919"/>
                </a:lnTo>
                <a:lnTo>
                  <a:pt x="11585" y="8025"/>
                </a:lnTo>
                <a:lnTo>
                  <a:pt x="11001" y="8185"/>
                </a:lnTo>
                <a:lnTo>
                  <a:pt x="10416" y="8397"/>
                </a:lnTo>
                <a:lnTo>
                  <a:pt x="9885" y="8663"/>
                </a:lnTo>
                <a:lnTo>
                  <a:pt x="9353" y="8982"/>
                </a:lnTo>
                <a:lnTo>
                  <a:pt x="8875" y="9301"/>
                </a:lnTo>
                <a:lnTo>
                  <a:pt x="8397" y="9726"/>
                </a:lnTo>
                <a:lnTo>
                  <a:pt x="7971" y="10151"/>
                </a:lnTo>
                <a:lnTo>
                  <a:pt x="7599" y="10576"/>
                </a:lnTo>
                <a:lnTo>
                  <a:pt x="7281" y="11054"/>
                </a:lnTo>
                <a:lnTo>
                  <a:pt x="6962" y="11586"/>
                </a:lnTo>
                <a:lnTo>
                  <a:pt x="6696" y="12117"/>
                </a:lnTo>
                <a:lnTo>
                  <a:pt x="6483" y="12702"/>
                </a:lnTo>
                <a:lnTo>
                  <a:pt x="6324" y="13286"/>
                </a:lnTo>
                <a:lnTo>
                  <a:pt x="6218" y="13924"/>
                </a:lnTo>
                <a:lnTo>
                  <a:pt x="6165" y="14562"/>
                </a:lnTo>
                <a:lnTo>
                  <a:pt x="6165" y="15040"/>
                </a:lnTo>
                <a:lnTo>
                  <a:pt x="6218" y="15518"/>
                </a:lnTo>
                <a:lnTo>
                  <a:pt x="5474" y="15359"/>
                </a:lnTo>
                <a:lnTo>
                  <a:pt x="5102" y="15306"/>
                </a:lnTo>
                <a:lnTo>
                  <a:pt x="4677" y="15253"/>
                </a:lnTo>
                <a:lnTo>
                  <a:pt x="4198" y="15306"/>
                </a:lnTo>
                <a:lnTo>
                  <a:pt x="3773" y="15359"/>
                </a:lnTo>
                <a:lnTo>
                  <a:pt x="3295" y="15465"/>
                </a:lnTo>
                <a:lnTo>
                  <a:pt x="2870" y="15625"/>
                </a:lnTo>
                <a:lnTo>
                  <a:pt x="2445" y="15837"/>
                </a:lnTo>
                <a:lnTo>
                  <a:pt x="2073" y="16103"/>
                </a:lnTo>
                <a:lnTo>
                  <a:pt x="1701" y="16369"/>
                </a:lnTo>
                <a:lnTo>
                  <a:pt x="1382" y="16634"/>
                </a:lnTo>
                <a:lnTo>
                  <a:pt x="1063" y="17006"/>
                </a:lnTo>
                <a:lnTo>
                  <a:pt x="797" y="17378"/>
                </a:lnTo>
                <a:lnTo>
                  <a:pt x="531" y="17750"/>
                </a:lnTo>
                <a:lnTo>
                  <a:pt x="372" y="18175"/>
                </a:lnTo>
                <a:lnTo>
                  <a:pt x="213" y="18601"/>
                </a:lnTo>
                <a:lnTo>
                  <a:pt x="106" y="19026"/>
                </a:lnTo>
                <a:lnTo>
                  <a:pt x="0" y="19504"/>
                </a:lnTo>
                <a:lnTo>
                  <a:pt x="0" y="19982"/>
                </a:lnTo>
                <a:lnTo>
                  <a:pt x="0" y="20461"/>
                </a:lnTo>
                <a:lnTo>
                  <a:pt x="106" y="20939"/>
                </a:lnTo>
                <a:lnTo>
                  <a:pt x="213" y="21417"/>
                </a:lnTo>
                <a:lnTo>
                  <a:pt x="372" y="21842"/>
                </a:lnTo>
                <a:lnTo>
                  <a:pt x="531" y="22267"/>
                </a:lnTo>
                <a:lnTo>
                  <a:pt x="797" y="22639"/>
                </a:lnTo>
                <a:lnTo>
                  <a:pt x="1063" y="23011"/>
                </a:lnTo>
                <a:lnTo>
                  <a:pt x="1382" y="23330"/>
                </a:lnTo>
                <a:lnTo>
                  <a:pt x="1701" y="23649"/>
                </a:lnTo>
                <a:lnTo>
                  <a:pt x="2073" y="23915"/>
                </a:lnTo>
                <a:lnTo>
                  <a:pt x="2445" y="24127"/>
                </a:lnTo>
                <a:lnTo>
                  <a:pt x="2870" y="24340"/>
                </a:lnTo>
                <a:lnTo>
                  <a:pt x="3295" y="24499"/>
                </a:lnTo>
                <a:lnTo>
                  <a:pt x="3773" y="24606"/>
                </a:lnTo>
                <a:lnTo>
                  <a:pt x="4198" y="24712"/>
                </a:lnTo>
                <a:lnTo>
                  <a:pt x="43046" y="24712"/>
                </a:lnTo>
                <a:lnTo>
                  <a:pt x="43524" y="24606"/>
                </a:lnTo>
                <a:lnTo>
                  <a:pt x="44002" y="24499"/>
                </a:lnTo>
                <a:lnTo>
                  <a:pt x="44428" y="24340"/>
                </a:lnTo>
                <a:lnTo>
                  <a:pt x="44853" y="24127"/>
                </a:lnTo>
                <a:lnTo>
                  <a:pt x="45225" y="23915"/>
                </a:lnTo>
                <a:lnTo>
                  <a:pt x="45597" y="23649"/>
                </a:lnTo>
                <a:lnTo>
                  <a:pt x="45916" y="23330"/>
                </a:lnTo>
                <a:lnTo>
                  <a:pt x="46234" y="23011"/>
                </a:lnTo>
                <a:lnTo>
                  <a:pt x="46500" y="22639"/>
                </a:lnTo>
                <a:lnTo>
                  <a:pt x="46713" y="22267"/>
                </a:lnTo>
                <a:lnTo>
                  <a:pt x="46925" y="21842"/>
                </a:lnTo>
                <a:lnTo>
                  <a:pt x="47085" y="21417"/>
                </a:lnTo>
                <a:lnTo>
                  <a:pt x="47191" y="20939"/>
                </a:lnTo>
                <a:lnTo>
                  <a:pt x="47244" y="20461"/>
                </a:lnTo>
                <a:lnTo>
                  <a:pt x="47297" y="19982"/>
                </a:lnTo>
                <a:lnTo>
                  <a:pt x="47297" y="19557"/>
                </a:lnTo>
                <a:lnTo>
                  <a:pt x="47244" y="19185"/>
                </a:lnTo>
                <a:lnTo>
                  <a:pt x="47138" y="18813"/>
                </a:lnTo>
                <a:lnTo>
                  <a:pt x="47032" y="18388"/>
                </a:lnTo>
                <a:lnTo>
                  <a:pt x="46872" y="18069"/>
                </a:lnTo>
                <a:lnTo>
                  <a:pt x="46713" y="17697"/>
                </a:lnTo>
                <a:lnTo>
                  <a:pt x="46288" y="17059"/>
                </a:lnTo>
                <a:lnTo>
                  <a:pt x="45756" y="16475"/>
                </a:lnTo>
                <a:lnTo>
                  <a:pt x="45118" y="16050"/>
                </a:lnTo>
                <a:lnTo>
                  <a:pt x="44800" y="15837"/>
                </a:lnTo>
                <a:lnTo>
                  <a:pt x="44428" y="15678"/>
                </a:lnTo>
                <a:lnTo>
                  <a:pt x="44109" y="15518"/>
                </a:lnTo>
                <a:lnTo>
                  <a:pt x="43684" y="15412"/>
                </a:lnTo>
                <a:lnTo>
                  <a:pt x="43790" y="14934"/>
                </a:lnTo>
                <a:lnTo>
                  <a:pt x="43896" y="14455"/>
                </a:lnTo>
                <a:lnTo>
                  <a:pt x="43949" y="13977"/>
                </a:lnTo>
                <a:lnTo>
                  <a:pt x="43949" y="13446"/>
                </a:lnTo>
                <a:lnTo>
                  <a:pt x="43896" y="12702"/>
                </a:lnTo>
                <a:lnTo>
                  <a:pt x="43790" y="11958"/>
                </a:lnTo>
                <a:lnTo>
                  <a:pt x="43630" y="11267"/>
                </a:lnTo>
                <a:lnTo>
                  <a:pt x="43365" y="10576"/>
                </a:lnTo>
                <a:lnTo>
                  <a:pt x="43046" y="9938"/>
                </a:lnTo>
                <a:lnTo>
                  <a:pt x="42674" y="9301"/>
                </a:lnTo>
                <a:lnTo>
                  <a:pt x="42249" y="8769"/>
                </a:lnTo>
                <a:lnTo>
                  <a:pt x="41824" y="8238"/>
                </a:lnTo>
                <a:lnTo>
                  <a:pt x="41292" y="7759"/>
                </a:lnTo>
                <a:lnTo>
                  <a:pt x="40708" y="7334"/>
                </a:lnTo>
                <a:lnTo>
                  <a:pt x="40070" y="6962"/>
                </a:lnTo>
                <a:lnTo>
                  <a:pt x="39432" y="6643"/>
                </a:lnTo>
                <a:lnTo>
                  <a:pt x="38794" y="6378"/>
                </a:lnTo>
                <a:lnTo>
                  <a:pt x="38050" y="6218"/>
                </a:lnTo>
                <a:lnTo>
                  <a:pt x="37306" y="6112"/>
                </a:lnTo>
                <a:lnTo>
                  <a:pt x="36562" y="6059"/>
                </a:lnTo>
                <a:lnTo>
                  <a:pt x="35606" y="6112"/>
                </a:lnTo>
                <a:lnTo>
                  <a:pt x="34702" y="6271"/>
                </a:lnTo>
                <a:lnTo>
                  <a:pt x="33852" y="6590"/>
                </a:lnTo>
                <a:lnTo>
                  <a:pt x="33055" y="6962"/>
                </a:lnTo>
                <a:lnTo>
                  <a:pt x="32258" y="7441"/>
                </a:lnTo>
                <a:lnTo>
                  <a:pt x="31567" y="8025"/>
                </a:lnTo>
                <a:lnTo>
                  <a:pt x="30982" y="8663"/>
                </a:lnTo>
                <a:lnTo>
                  <a:pt x="30451" y="9354"/>
                </a:lnTo>
                <a:lnTo>
                  <a:pt x="30345" y="8875"/>
                </a:lnTo>
                <a:lnTo>
                  <a:pt x="30185" y="8503"/>
                </a:lnTo>
                <a:lnTo>
                  <a:pt x="29973" y="8131"/>
                </a:lnTo>
                <a:lnTo>
                  <a:pt x="29707" y="7919"/>
                </a:lnTo>
                <a:lnTo>
                  <a:pt x="29388" y="7706"/>
                </a:lnTo>
                <a:lnTo>
                  <a:pt x="29016" y="7547"/>
                </a:lnTo>
                <a:lnTo>
                  <a:pt x="28591" y="7494"/>
                </a:lnTo>
                <a:lnTo>
                  <a:pt x="28060" y="7441"/>
                </a:lnTo>
                <a:lnTo>
                  <a:pt x="27634" y="7494"/>
                </a:lnTo>
                <a:lnTo>
                  <a:pt x="27156" y="7653"/>
                </a:lnTo>
                <a:lnTo>
                  <a:pt x="26678" y="7919"/>
                </a:lnTo>
                <a:lnTo>
                  <a:pt x="26253" y="8238"/>
                </a:lnTo>
                <a:lnTo>
                  <a:pt x="26253" y="8238"/>
                </a:lnTo>
                <a:lnTo>
                  <a:pt x="26359" y="7547"/>
                </a:lnTo>
                <a:lnTo>
                  <a:pt x="26412" y="6803"/>
                </a:lnTo>
                <a:lnTo>
                  <a:pt x="26359" y="6112"/>
                </a:lnTo>
                <a:lnTo>
                  <a:pt x="26253" y="5421"/>
                </a:lnTo>
                <a:lnTo>
                  <a:pt x="26093" y="4783"/>
                </a:lnTo>
                <a:lnTo>
                  <a:pt x="25881" y="4146"/>
                </a:lnTo>
                <a:lnTo>
                  <a:pt x="25615" y="3561"/>
                </a:lnTo>
                <a:lnTo>
                  <a:pt x="25243" y="3030"/>
                </a:lnTo>
                <a:lnTo>
                  <a:pt x="24871" y="2498"/>
                </a:lnTo>
                <a:lnTo>
                  <a:pt x="24446" y="1967"/>
                </a:lnTo>
                <a:lnTo>
                  <a:pt x="23968" y="1542"/>
                </a:lnTo>
                <a:lnTo>
                  <a:pt x="23489" y="1170"/>
                </a:lnTo>
                <a:lnTo>
                  <a:pt x="22905" y="798"/>
                </a:lnTo>
                <a:lnTo>
                  <a:pt x="22320" y="532"/>
                </a:lnTo>
                <a:lnTo>
                  <a:pt x="21735" y="266"/>
                </a:lnTo>
                <a:lnTo>
                  <a:pt x="21098" y="107"/>
                </a:lnTo>
                <a:lnTo>
                  <a:pt x="20407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3" name="Google Shape;733;p4"/>
          <p:cNvGrpSpPr/>
          <p:nvPr/>
        </p:nvGrpSpPr>
        <p:grpSpPr>
          <a:xfrm>
            <a:off x="0" y="-1"/>
            <a:ext cx="9144000" cy="5143651"/>
            <a:chOff x="0" y="-1"/>
            <a:chExt cx="9144000" cy="5143651"/>
          </a:xfrm>
        </p:grpSpPr>
        <p:sp>
          <p:nvSpPr>
            <p:cNvPr id="734" name="Google Shape;734;p4"/>
            <p:cNvSpPr/>
            <p:nvPr/>
          </p:nvSpPr>
          <p:spPr>
            <a:xfrm>
              <a:off x="72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"/>
            <p:cNvSpPr/>
            <p:nvPr/>
          </p:nvSpPr>
          <p:spPr>
            <a:xfrm>
              <a:off x="720000" y="96440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4"/>
            <p:cNvSpPr/>
            <p:nvPr/>
          </p:nvSpPr>
          <p:spPr>
            <a:xfrm>
              <a:off x="720000" y="1285873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4"/>
            <p:cNvSpPr/>
            <p:nvPr/>
          </p:nvSpPr>
          <p:spPr>
            <a:xfrm>
              <a:off x="720000" y="160734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"/>
            <p:cNvSpPr/>
            <p:nvPr/>
          </p:nvSpPr>
          <p:spPr>
            <a:xfrm>
              <a:off x="720000" y="192881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4"/>
            <p:cNvSpPr/>
            <p:nvPr/>
          </p:nvSpPr>
          <p:spPr>
            <a:xfrm>
              <a:off x="720000" y="225027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4"/>
            <p:cNvSpPr/>
            <p:nvPr/>
          </p:nvSpPr>
          <p:spPr>
            <a:xfrm>
              <a:off x="720000" y="257174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4"/>
            <p:cNvSpPr/>
            <p:nvPr/>
          </p:nvSpPr>
          <p:spPr>
            <a:xfrm>
              <a:off x="720000" y="289321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"/>
            <p:cNvSpPr/>
            <p:nvPr/>
          </p:nvSpPr>
          <p:spPr>
            <a:xfrm>
              <a:off x="720000" y="321468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"/>
            <p:cNvSpPr/>
            <p:nvPr/>
          </p:nvSpPr>
          <p:spPr>
            <a:xfrm>
              <a:off x="720000" y="353615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"/>
            <p:cNvSpPr/>
            <p:nvPr/>
          </p:nvSpPr>
          <p:spPr>
            <a:xfrm>
              <a:off x="720000" y="385762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"/>
            <p:cNvSpPr/>
            <p:nvPr/>
          </p:nvSpPr>
          <p:spPr>
            <a:xfrm>
              <a:off x="720000" y="417908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"/>
            <p:cNvSpPr/>
            <p:nvPr/>
          </p:nvSpPr>
          <p:spPr>
            <a:xfrm>
              <a:off x="720000" y="321468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"/>
            <p:cNvSpPr/>
            <p:nvPr/>
          </p:nvSpPr>
          <p:spPr>
            <a:xfrm>
              <a:off x="720000" y="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"/>
            <p:cNvSpPr/>
            <p:nvPr/>
          </p:nvSpPr>
          <p:spPr>
            <a:xfrm>
              <a:off x="720000" y="450055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"/>
            <p:cNvSpPr/>
            <p:nvPr/>
          </p:nvSpPr>
          <p:spPr>
            <a:xfrm>
              <a:off x="720000" y="482202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"/>
            <p:cNvSpPr/>
            <p:nvPr/>
          </p:nvSpPr>
          <p:spPr>
            <a:xfrm>
              <a:off x="104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"/>
            <p:cNvSpPr/>
            <p:nvPr/>
          </p:nvSpPr>
          <p:spPr>
            <a:xfrm>
              <a:off x="200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4"/>
            <p:cNvSpPr/>
            <p:nvPr/>
          </p:nvSpPr>
          <p:spPr>
            <a:xfrm>
              <a:off x="168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4"/>
            <p:cNvSpPr/>
            <p:nvPr/>
          </p:nvSpPr>
          <p:spPr>
            <a:xfrm>
              <a:off x="136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"/>
            <p:cNvSpPr/>
            <p:nvPr/>
          </p:nvSpPr>
          <p:spPr>
            <a:xfrm>
              <a:off x="232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"/>
            <p:cNvSpPr/>
            <p:nvPr/>
          </p:nvSpPr>
          <p:spPr>
            <a:xfrm>
              <a:off x="328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"/>
            <p:cNvSpPr/>
            <p:nvPr/>
          </p:nvSpPr>
          <p:spPr>
            <a:xfrm>
              <a:off x="2967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"/>
            <p:cNvSpPr/>
            <p:nvPr/>
          </p:nvSpPr>
          <p:spPr>
            <a:xfrm>
              <a:off x="2646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"/>
            <p:cNvSpPr/>
            <p:nvPr/>
          </p:nvSpPr>
          <p:spPr>
            <a:xfrm>
              <a:off x="360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"/>
            <p:cNvSpPr/>
            <p:nvPr/>
          </p:nvSpPr>
          <p:spPr>
            <a:xfrm>
              <a:off x="457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"/>
            <p:cNvSpPr/>
            <p:nvPr/>
          </p:nvSpPr>
          <p:spPr>
            <a:xfrm>
              <a:off x="425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"/>
            <p:cNvSpPr/>
            <p:nvPr/>
          </p:nvSpPr>
          <p:spPr>
            <a:xfrm>
              <a:off x="393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"/>
            <p:cNvSpPr/>
            <p:nvPr/>
          </p:nvSpPr>
          <p:spPr>
            <a:xfrm>
              <a:off x="489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"/>
            <p:cNvSpPr/>
            <p:nvPr/>
          </p:nvSpPr>
          <p:spPr>
            <a:xfrm>
              <a:off x="5856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"/>
            <p:cNvSpPr/>
            <p:nvPr/>
          </p:nvSpPr>
          <p:spPr>
            <a:xfrm>
              <a:off x="553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"/>
            <p:cNvSpPr/>
            <p:nvPr/>
          </p:nvSpPr>
          <p:spPr>
            <a:xfrm>
              <a:off x="521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"/>
            <p:cNvSpPr/>
            <p:nvPr/>
          </p:nvSpPr>
          <p:spPr>
            <a:xfrm>
              <a:off x="6177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"/>
            <p:cNvSpPr/>
            <p:nvPr/>
          </p:nvSpPr>
          <p:spPr>
            <a:xfrm>
              <a:off x="714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"/>
            <p:cNvSpPr/>
            <p:nvPr/>
          </p:nvSpPr>
          <p:spPr>
            <a:xfrm>
              <a:off x="681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"/>
            <p:cNvSpPr/>
            <p:nvPr/>
          </p:nvSpPr>
          <p:spPr>
            <a:xfrm>
              <a:off x="649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4"/>
            <p:cNvSpPr/>
            <p:nvPr/>
          </p:nvSpPr>
          <p:spPr>
            <a:xfrm>
              <a:off x="746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4"/>
            <p:cNvSpPr/>
            <p:nvPr/>
          </p:nvSpPr>
          <p:spPr>
            <a:xfrm>
              <a:off x="810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4"/>
            <p:cNvSpPr/>
            <p:nvPr/>
          </p:nvSpPr>
          <p:spPr>
            <a:xfrm>
              <a:off x="778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4"/>
            <p:cNvSpPr/>
            <p:nvPr/>
          </p:nvSpPr>
          <p:spPr>
            <a:xfrm>
              <a:off x="842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4"/>
            <p:cNvSpPr/>
            <p:nvPr/>
          </p:nvSpPr>
          <p:spPr>
            <a:xfrm>
              <a:off x="874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4"/>
            <p:cNvSpPr/>
            <p:nvPr/>
          </p:nvSpPr>
          <p:spPr>
            <a:xfrm>
              <a:off x="39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4"/>
            <p:cNvSpPr/>
            <p:nvPr/>
          </p:nvSpPr>
          <p:spPr>
            <a:xfrm>
              <a:off x="7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4"/>
            <p:cNvSpPr/>
            <p:nvPr/>
          </p:nvSpPr>
          <p:spPr>
            <a:xfrm>
              <a:off x="104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4"/>
            <p:cNvSpPr/>
            <p:nvPr/>
          </p:nvSpPr>
          <p:spPr>
            <a:xfrm>
              <a:off x="200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4"/>
            <p:cNvSpPr/>
            <p:nvPr/>
          </p:nvSpPr>
          <p:spPr>
            <a:xfrm>
              <a:off x="168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4"/>
            <p:cNvSpPr/>
            <p:nvPr/>
          </p:nvSpPr>
          <p:spPr>
            <a:xfrm>
              <a:off x="136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4"/>
            <p:cNvSpPr/>
            <p:nvPr/>
          </p:nvSpPr>
          <p:spPr>
            <a:xfrm>
              <a:off x="232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4"/>
            <p:cNvSpPr/>
            <p:nvPr/>
          </p:nvSpPr>
          <p:spPr>
            <a:xfrm>
              <a:off x="328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4"/>
            <p:cNvSpPr/>
            <p:nvPr/>
          </p:nvSpPr>
          <p:spPr>
            <a:xfrm>
              <a:off x="2967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4"/>
            <p:cNvSpPr/>
            <p:nvPr/>
          </p:nvSpPr>
          <p:spPr>
            <a:xfrm>
              <a:off x="2646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4"/>
            <p:cNvSpPr/>
            <p:nvPr/>
          </p:nvSpPr>
          <p:spPr>
            <a:xfrm>
              <a:off x="360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4"/>
            <p:cNvSpPr/>
            <p:nvPr/>
          </p:nvSpPr>
          <p:spPr>
            <a:xfrm>
              <a:off x="457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4"/>
            <p:cNvSpPr/>
            <p:nvPr/>
          </p:nvSpPr>
          <p:spPr>
            <a:xfrm>
              <a:off x="425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4"/>
            <p:cNvSpPr/>
            <p:nvPr/>
          </p:nvSpPr>
          <p:spPr>
            <a:xfrm>
              <a:off x="3930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4"/>
            <p:cNvSpPr/>
            <p:nvPr/>
          </p:nvSpPr>
          <p:spPr>
            <a:xfrm>
              <a:off x="489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"/>
            <p:cNvSpPr/>
            <p:nvPr/>
          </p:nvSpPr>
          <p:spPr>
            <a:xfrm>
              <a:off x="5856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"/>
            <p:cNvSpPr/>
            <p:nvPr/>
          </p:nvSpPr>
          <p:spPr>
            <a:xfrm>
              <a:off x="553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"/>
            <p:cNvSpPr/>
            <p:nvPr/>
          </p:nvSpPr>
          <p:spPr>
            <a:xfrm>
              <a:off x="521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"/>
            <p:cNvSpPr/>
            <p:nvPr/>
          </p:nvSpPr>
          <p:spPr>
            <a:xfrm>
              <a:off x="6177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"/>
            <p:cNvSpPr/>
            <p:nvPr/>
          </p:nvSpPr>
          <p:spPr>
            <a:xfrm>
              <a:off x="7140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4"/>
            <p:cNvSpPr/>
            <p:nvPr/>
          </p:nvSpPr>
          <p:spPr>
            <a:xfrm>
              <a:off x="681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4"/>
            <p:cNvSpPr/>
            <p:nvPr/>
          </p:nvSpPr>
          <p:spPr>
            <a:xfrm>
              <a:off x="649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"/>
            <p:cNvSpPr/>
            <p:nvPr/>
          </p:nvSpPr>
          <p:spPr>
            <a:xfrm>
              <a:off x="746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4"/>
            <p:cNvSpPr/>
            <p:nvPr/>
          </p:nvSpPr>
          <p:spPr>
            <a:xfrm>
              <a:off x="810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4"/>
            <p:cNvSpPr/>
            <p:nvPr/>
          </p:nvSpPr>
          <p:spPr>
            <a:xfrm>
              <a:off x="778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"/>
            <p:cNvSpPr/>
            <p:nvPr/>
          </p:nvSpPr>
          <p:spPr>
            <a:xfrm>
              <a:off x="842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"/>
            <p:cNvSpPr/>
            <p:nvPr/>
          </p:nvSpPr>
          <p:spPr>
            <a:xfrm>
              <a:off x="874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"/>
            <p:cNvSpPr/>
            <p:nvPr/>
          </p:nvSpPr>
          <p:spPr>
            <a:xfrm>
              <a:off x="39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4"/>
            <p:cNvSpPr/>
            <p:nvPr/>
          </p:nvSpPr>
          <p:spPr>
            <a:xfrm>
              <a:off x="7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"/>
            <p:cNvSpPr/>
            <p:nvPr/>
          </p:nvSpPr>
          <p:spPr>
            <a:xfrm>
              <a:off x="104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"/>
            <p:cNvSpPr/>
            <p:nvPr/>
          </p:nvSpPr>
          <p:spPr>
            <a:xfrm>
              <a:off x="200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"/>
            <p:cNvSpPr/>
            <p:nvPr/>
          </p:nvSpPr>
          <p:spPr>
            <a:xfrm>
              <a:off x="168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"/>
            <p:cNvSpPr/>
            <p:nvPr/>
          </p:nvSpPr>
          <p:spPr>
            <a:xfrm>
              <a:off x="136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"/>
            <p:cNvSpPr/>
            <p:nvPr/>
          </p:nvSpPr>
          <p:spPr>
            <a:xfrm>
              <a:off x="232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"/>
            <p:cNvSpPr/>
            <p:nvPr/>
          </p:nvSpPr>
          <p:spPr>
            <a:xfrm>
              <a:off x="328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"/>
            <p:cNvSpPr/>
            <p:nvPr/>
          </p:nvSpPr>
          <p:spPr>
            <a:xfrm>
              <a:off x="2967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"/>
            <p:cNvSpPr/>
            <p:nvPr/>
          </p:nvSpPr>
          <p:spPr>
            <a:xfrm>
              <a:off x="2646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"/>
            <p:cNvSpPr/>
            <p:nvPr/>
          </p:nvSpPr>
          <p:spPr>
            <a:xfrm>
              <a:off x="360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"/>
            <p:cNvSpPr/>
            <p:nvPr/>
          </p:nvSpPr>
          <p:spPr>
            <a:xfrm>
              <a:off x="457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"/>
            <p:cNvSpPr/>
            <p:nvPr/>
          </p:nvSpPr>
          <p:spPr>
            <a:xfrm>
              <a:off x="425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"/>
            <p:cNvSpPr/>
            <p:nvPr/>
          </p:nvSpPr>
          <p:spPr>
            <a:xfrm>
              <a:off x="3930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"/>
            <p:cNvSpPr/>
            <p:nvPr/>
          </p:nvSpPr>
          <p:spPr>
            <a:xfrm>
              <a:off x="489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"/>
            <p:cNvSpPr/>
            <p:nvPr/>
          </p:nvSpPr>
          <p:spPr>
            <a:xfrm>
              <a:off x="5856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"/>
            <p:cNvSpPr/>
            <p:nvPr/>
          </p:nvSpPr>
          <p:spPr>
            <a:xfrm>
              <a:off x="553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"/>
            <p:cNvSpPr/>
            <p:nvPr/>
          </p:nvSpPr>
          <p:spPr>
            <a:xfrm>
              <a:off x="521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"/>
            <p:cNvSpPr/>
            <p:nvPr/>
          </p:nvSpPr>
          <p:spPr>
            <a:xfrm>
              <a:off x="6177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"/>
            <p:cNvSpPr/>
            <p:nvPr/>
          </p:nvSpPr>
          <p:spPr>
            <a:xfrm>
              <a:off x="7140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"/>
            <p:cNvSpPr/>
            <p:nvPr/>
          </p:nvSpPr>
          <p:spPr>
            <a:xfrm>
              <a:off x="681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"/>
            <p:cNvSpPr/>
            <p:nvPr/>
          </p:nvSpPr>
          <p:spPr>
            <a:xfrm>
              <a:off x="649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"/>
            <p:cNvSpPr/>
            <p:nvPr/>
          </p:nvSpPr>
          <p:spPr>
            <a:xfrm>
              <a:off x="746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"/>
            <p:cNvSpPr/>
            <p:nvPr/>
          </p:nvSpPr>
          <p:spPr>
            <a:xfrm>
              <a:off x="810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"/>
            <p:cNvSpPr/>
            <p:nvPr/>
          </p:nvSpPr>
          <p:spPr>
            <a:xfrm>
              <a:off x="778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"/>
            <p:cNvSpPr/>
            <p:nvPr/>
          </p:nvSpPr>
          <p:spPr>
            <a:xfrm>
              <a:off x="842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"/>
            <p:cNvSpPr/>
            <p:nvPr/>
          </p:nvSpPr>
          <p:spPr>
            <a:xfrm>
              <a:off x="874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"/>
            <p:cNvSpPr/>
            <p:nvPr/>
          </p:nvSpPr>
          <p:spPr>
            <a:xfrm>
              <a:off x="39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"/>
            <p:cNvSpPr/>
            <p:nvPr/>
          </p:nvSpPr>
          <p:spPr>
            <a:xfrm>
              <a:off x="7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"/>
            <p:cNvSpPr/>
            <p:nvPr/>
          </p:nvSpPr>
          <p:spPr>
            <a:xfrm>
              <a:off x="104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"/>
            <p:cNvSpPr/>
            <p:nvPr/>
          </p:nvSpPr>
          <p:spPr>
            <a:xfrm>
              <a:off x="200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"/>
            <p:cNvSpPr/>
            <p:nvPr/>
          </p:nvSpPr>
          <p:spPr>
            <a:xfrm>
              <a:off x="168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"/>
            <p:cNvSpPr/>
            <p:nvPr/>
          </p:nvSpPr>
          <p:spPr>
            <a:xfrm>
              <a:off x="136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"/>
            <p:cNvSpPr/>
            <p:nvPr/>
          </p:nvSpPr>
          <p:spPr>
            <a:xfrm>
              <a:off x="232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"/>
            <p:cNvSpPr/>
            <p:nvPr/>
          </p:nvSpPr>
          <p:spPr>
            <a:xfrm>
              <a:off x="328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"/>
            <p:cNvSpPr/>
            <p:nvPr/>
          </p:nvSpPr>
          <p:spPr>
            <a:xfrm>
              <a:off x="2967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"/>
            <p:cNvSpPr/>
            <p:nvPr/>
          </p:nvSpPr>
          <p:spPr>
            <a:xfrm>
              <a:off x="2646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"/>
            <p:cNvSpPr/>
            <p:nvPr/>
          </p:nvSpPr>
          <p:spPr>
            <a:xfrm>
              <a:off x="360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"/>
            <p:cNvSpPr/>
            <p:nvPr/>
          </p:nvSpPr>
          <p:spPr>
            <a:xfrm>
              <a:off x="457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"/>
            <p:cNvSpPr/>
            <p:nvPr/>
          </p:nvSpPr>
          <p:spPr>
            <a:xfrm>
              <a:off x="425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"/>
            <p:cNvSpPr/>
            <p:nvPr/>
          </p:nvSpPr>
          <p:spPr>
            <a:xfrm>
              <a:off x="3930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"/>
            <p:cNvSpPr/>
            <p:nvPr/>
          </p:nvSpPr>
          <p:spPr>
            <a:xfrm>
              <a:off x="489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"/>
            <p:cNvSpPr/>
            <p:nvPr/>
          </p:nvSpPr>
          <p:spPr>
            <a:xfrm>
              <a:off x="5856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"/>
            <p:cNvSpPr/>
            <p:nvPr/>
          </p:nvSpPr>
          <p:spPr>
            <a:xfrm>
              <a:off x="553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"/>
            <p:cNvSpPr/>
            <p:nvPr/>
          </p:nvSpPr>
          <p:spPr>
            <a:xfrm>
              <a:off x="521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"/>
            <p:cNvSpPr/>
            <p:nvPr/>
          </p:nvSpPr>
          <p:spPr>
            <a:xfrm>
              <a:off x="6177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"/>
            <p:cNvSpPr/>
            <p:nvPr/>
          </p:nvSpPr>
          <p:spPr>
            <a:xfrm>
              <a:off x="7140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"/>
            <p:cNvSpPr/>
            <p:nvPr/>
          </p:nvSpPr>
          <p:spPr>
            <a:xfrm>
              <a:off x="681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"/>
            <p:cNvSpPr/>
            <p:nvPr/>
          </p:nvSpPr>
          <p:spPr>
            <a:xfrm>
              <a:off x="649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"/>
            <p:cNvSpPr/>
            <p:nvPr/>
          </p:nvSpPr>
          <p:spPr>
            <a:xfrm>
              <a:off x="746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"/>
            <p:cNvSpPr/>
            <p:nvPr/>
          </p:nvSpPr>
          <p:spPr>
            <a:xfrm>
              <a:off x="810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"/>
            <p:cNvSpPr/>
            <p:nvPr/>
          </p:nvSpPr>
          <p:spPr>
            <a:xfrm>
              <a:off x="778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"/>
            <p:cNvSpPr/>
            <p:nvPr/>
          </p:nvSpPr>
          <p:spPr>
            <a:xfrm>
              <a:off x="842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"/>
            <p:cNvSpPr/>
            <p:nvPr/>
          </p:nvSpPr>
          <p:spPr>
            <a:xfrm>
              <a:off x="874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"/>
            <p:cNvSpPr/>
            <p:nvPr/>
          </p:nvSpPr>
          <p:spPr>
            <a:xfrm>
              <a:off x="39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"/>
            <p:cNvSpPr/>
            <p:nvPr/>
          </p:nvSpPr>
          <p:spPr>
            <a:xfrm>
              <a:off x="7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"/>
            <p:cNvSpPr/>
            <p:nvPr/>
          </p:nvSpPr>
          <p:spPr>
            <a:xfrm>
              <a:off x="104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4"/>
            <p:cNvSpPr/>
            <p:nvPr/>
          </p:nvSpPr>
          <p:spPr>
            <a:xfrm>
              <a:off x="200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4"/>
            <p:cNvSpPr/>
            <p:nvPr/>
          </p:nvSpPr>
          <p:spPr>
            <a:xfrm>
              <a:off x="168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4"/>
            <p:cNvSpPr/>
            <p:nvPr/>
          </p:nvSpPr>
          <p:spPr>
            <a:xfrm>
              <a:off x="136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4"/>
            <p:cNvSpPr/>
            <p:nvPr/>
          </p:nvSpPr>
          <p:spPr>
            <a:xfrm>
              <a:off x="232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4"/>
            <p:cNvSpPr/>
            <p:nvPr/>
          </p:nvSpPr>
          <p:spPr>
            <a:xfrm>
              <a:off x="328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4"/>
            <p:cNvSpPr/>
            <p:nvPr/>
          </p:nvSpPr>
          <p:spPr>
            <a:xfrm>
              <a:off x="2967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4"/>
            <p:cNvSpPr/>
            <p:nvPr/>
          </p:nvSpPr>
          <p:spPr>
            <a:xfrm>
              <a:off x="2646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4"/>
            <p:cNvSpPr/>
            <p:nvPr/>
          </p:nvSpPr>
          <p:spPr>
            <a:xfrm>
              <a:off x="360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"/>
            <p:cNvSpPr/>
            <p:nvPr/>
          </p:nvSpPr>
          <p:spPr>
            <a:xfrm>
              <a:off x="457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"/>
            <p:cNvSpPr/>
            <p:nvPr/>
          </p:nvSpPr>
          <p:spPr>
            <a:xfrm>
              <a:off x="425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"/>
            <p:cNvSpPr/>
            <p:nvPr/>
          </p:nvSpPr>
          <p:spPr>
            <a:xfrm>
              <a:off x="3930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"/>
            <p:cNvSpPr/>
            <p:nvPr/>
          </p:nvSpPr>
          <p:spPr>
            <a:xfrm>
              <a:off x="489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"/>
            <p:cNvSpPr/>
            <p:nvPr/>
          </p:nvSpPr>
          <p:spPr>
            <a:xfrm>
              <a:off x="5856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4"/>
            <p:cNvSpPr/>
            <p:nvPr/>
          </p:nvSpPr>
          <p:spPr>
            <a:xfrm>
              <a:off x="553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"/>
            <p:cNvSpPr/>
            <p:nvPr/>
          </p:nvSpPr>
          <p:spPr>
            <a:xfrm>
              <a:off x="521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"/>
            <p:cNvSpPr/>
            <p:nvPr/>
          </p:nvSpPr>
          <p:spPr>
            <a:xfrm>
              <a:off x="6177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4"/>
            <p:cNvSpPr/>
            <p:nvPr/>
          </p:nvSpPr>
          <p:spPr>
            <a:xfrm>
              <a:off x="7140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4"/>
            <p:cNvSpPr/>
            <p:nvPr/>
          </p:nvSpPr>
          <p:spPr>
            <a:xfrm>
              <a:off x="681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4"/>
            <p:cNvSpPr/>
            <p:nvPr/>
          </p:nvSpPr>
          <p:spPr>
            <a:xfrm>
              <a:off x="649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4"/>
            <p:cNvSpPr/>
            <p:nvPr/>
          </p:nvSpPr>
          <p:spPr>
            <a:xfrm>
              <a:off x="746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4"/>
            <p:cNvSpPr/>
            <p:nvPr/>
          </p:nvSpPr>
          <p:spPr>
            <a:xfrm>
              <a:off x="810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4"/>
            <p:cNvSpPr/>
            <p:nvPr/>
          </p:nvSpPr>
          <p:spPr>
            <a:xfrm>
              <a:off x="778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"/>
            <p:cNvSpPr/>
            <p:nvPr/>
          </p:nvSpPr>
          <p:spPr>
            <a:xfrm>
              <a:off x="842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"/>
            <p:cNvSpPr/>
            <p:nvPr/>
          </p:nvSpPr>
          <p:spPr>
            <a:xfrm>
              <a:off x="874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4"/>
            <p:cNvSpPr/>
            <p:nvPr/>
          </p:nvSpPr>
          <p:spPr>
            <a:xfrm>
              <a:off x="39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4"/>
            <p:cNvSpPr/>
            <p:nvPr/>
          </p:nvSpPr>
          <p:spPr>
            <a:xfrm>
              <a:off x="7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"/>
            <p:cNvSpPr/>
            <p:nvPr/>
          </p:nvSpPr>
          <p:spPr>
            <a:xfrm>
              <a:off x="104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"/>
            <p:cNvSpPr/>
            <p:nvPr/>
          </p:nvSpPr>
          <p:spPr>
            <a:xfrm>
              <a:off x="200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"/>
            <p:cNvSpPr/>
            <p:nvPr/>
          </p:nvSpPr>
          <p:spPr>
            <a:xfrm>
              <a:off x="168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"/>
            <p:cNvSpPr/>
            <p:nvPr/>
          </p:nvSpPr>
          <p:spPr>
            <a:xfrm>
              <a:off x="136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"/>
            <p:cNvSpPr/>
            <p:nvPr/>
          </p:nvSpPr>
          <p:spPr>
            <a:xfrm>
              <a:off x="232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"/>
            <p:cNvSpPr/>
            <p:nvPr/>
          </p:nvSpPr>
          <p:spPr>
            <a:xfrm>
              <a:off x="328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"/>
            <p:cNvSpPr/>
            <p:nvPr/>
          </p:nvSpPr>
          <p:spPr>
            <a:xfrm>
              <a:off x="2967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"/>
            <p:cNvSpPr/>
            <p:nvPr/>
          </p:nvSpPr>
          <p:spPr>
            <a:xfrm>
              <a:off x="2646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"/>
            <p:cNvSpPr/>
            <p:nvPr/>
          </p:nvSpPr>
          <p:spPr>
            <a:xfrm>
              <a:off x="360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"/>
            <p:cNvSpPr/>
            <p:nvPr/>
          </p:nvSpPr>
          <p:spPr>
            <a:xfrm>
              <a:off x="457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"/>
            <p:cNvSpPr/>
            <p:nvPr/>
          </p:nvSpPr>
          <p:spPr>
            <a:xfrm>
              <a:off x="425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"/>
            <p:cNvSpPr/>
            <p:nvPr/>
          </p:nvSpPr>
          <p:spPr>
            <a:xfrm>
              <a:off x="3930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"/>
            <p:cNvSpPr/>
            <p:nvPr/>
          </p:nvSpPr>
          <p:spPr>
            <a:xfrm>
              <a:off x="489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"/>
            <p:cNvSpPr/>
            <p:nvPr/>
          </p:nvSpPr>
          <p:spPr>
            <a:xfrm>
              <a:off x="5856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"/>
            <p:cNvSpPr/>
            <p:nvPr/>
          </p:nvSpPr>
          <p:spPr>
            <a:xfrm>
              <a:off x="553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"/>
            <p:cNvSpPr/>
            <p:nvPr/>
          </p:nvSpPr>
          <p:spPr>
            <a:xfrm>
              <a:off x="521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"/>
            <p:cNvSpPr/>
            <p:nvPr/>
          </p:nvSpPr>
          <p:spPr>
            <a:xfrm>
              <a:off x="6177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"/>
            <p:cNvSpPr/>
            <p:nvPr/>
          </p:nvSpPr>
          <p:spPr>
            <a:xfrm>
              <a:off x="7140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"/>
            <p:cNvSpPr/>
            <p:nvPr/>
          </p:nvSpPr>
          <p:spPr>
            <a:xfrm>
              <a:off x="681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"/>
            <p:cNvSpPr/>
            <p:nvPr/>
          </p:nvSpPr>
          <p:spPr>
            <a:xfrm>
              <a:off x="649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"/>
            <p:cNvSpPr/>
            <p:nvPr/>
          </p:nvSpPr>
          <p:spPr>
            <a:xfrm>
              <a:off x="746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"/>
            <p:cNvSpPr/>
            <p:nvPr/>
          </p:nvSpPr>
          <p:spPr>
            <a:xfrm>
              <a:off x="810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"/>
            <p:cNvSpPr/>
            <p:nvPr/>
          </p:nvSpPr>
          <p:spPr>
            <a:xfrm>
              <a:off x="778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"/>
            <p:cNvSpPr/>
            <p:nvPr/>
          </p:nvSpPr>
          <p:spPr>
            <a:xfrm>
              <a:off x="842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"/>
            <p:cNvSpPr/>
            <p:nvPr/>
          </p:nvSpPr>
          <p:spPr>
            <a:xfrm>
              <a:off x="874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"/>
            <p:cNvSpPr/>
            <p:nvPr/>
          </p:nvSpPr>
          <p:spPr>
            <a:xfrm>
              <a:off x="39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4"/>
            <p:cNvSpPr/>
            <p:nvPr/>
          </p:nvSpPr>
          <p:spPr>
            <a:xfrm>
              <a:off x="7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4"/>
            <p:cNvSpPr/>
            <p:nvPr/>
          </p:nvSpPr>
          <p:spPr>
            <a:xfrm>
              <a:off x="104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"/>
            <p:cNvSpPr/>
            <p:nvPr/>
          </p:nvSpPr>
          <p:spPr>
            <a:xfrm>
              <a:off x="200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"/>
            <p:cNvSpPr/>
            <p:nvPr/>
          </p:nvSpPr>
          <p:spPr>
            <a:xfrm>
              <a:off x="168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4"/>
            <p:cNvSpPr/>
            <p:nvPr/>
          </p:nvSpPr>
          <p:spPr>
            <a:xfrm>
              <a:off x="136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"/>
            <p:cNvSpPr/>
            <p:nvPr/>
          </p:nvSpPr>
          <p:spPr>
            <a:xfrm>
              <a:off x="232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"/>
            <p:cNvSpPr/>
            <p:nvPr/>
          </p:nvSpPr>
          <p:spPr>
            <a:xfrm>
              <a:off x="328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"/>
            <p:cNvSpPr/>
            <p:nvPr/>
          </p:nvSpPr>
          <p:spPr>
            <a:xfrm>
              <a:off x="2967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"/>
            <p:cNvSpPr/>
            <p:nvPr/>
          </p:nvSpPr>
          <p:spPr>
            <a:xfrm>
              <a:off x="2646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"/>
            <p:cNvSpPr/>
            <p:nvPr/>
          </p:nvSpPr>
          <p:spPr>
            <a:xfrm>
              <a:off x="360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"/>
            <p:cNvSpPr/>
            <p:nvPr/>
          </p:nvSpPr>
          <p:spPr>
            <a:xfrm>
              <a:off x="457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"/>
            <p:cNvSpPr/>
            <p:nvPr/>
          </p:nvSpPr>
          <p:spPr>
            <a:xfrm>
              <a:off x="425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"/>
            <p:cNvSpPr/>
            <p:nvPr/>
          </p:nvSpPr>
          <p:spPr>
            <a:xfrm>
              <a:off x="3930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"/>
            <p:cNvSpPr/>
            <p:nvPr/>
          </p:nvSpPr>
          <p:spPr>
            <a:xfrm>
              <a:off x="489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"/>
            <p:cNvSpPr/>
            <p:nvPr/>
          </p:nvSpPr>
          <p:spPr>
            <a:xfrm>
              <a:off x="5856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"/>
            <p:cNvSpPr/>
            <p:nvPr/>
          </p:nvSpPr>
          <p:spPr>
            <a:xfrm>
              <a:off x="553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"/>
            <p:cNvSpPr/>
            <p:nvPr/>
          </p:nvSpPr>
          <p:spPr>
            <a:xfrm>
              <a:off x="521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"/>
            <p:cNvSpPr/>
            <p:nvPr/>
          </p:nvSpPr>
          <p:spPr>
            <a:xfrm>
              <a:off x="6177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"/>
            <p:cNvSpPr/>
            <p:nvPr/>
          </p:nvSpPr>
          <p:spPr>
            <a:xfrm>
              <a:off x="7140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"/>
            <p:cNvSpPr/>
            <p:nvPr/>
          </p:nvSpPr>
          <p:spPr>
            <a:xfrm>
              <a:off x="681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"/>
            <p:cNvSpPr/>
            <p:nvPr/>
          </p:nvSpPr>
          <p:spPr>
            <a:xfrm>
              <a:off x="649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"/>
            <p:cNvSpPr/>
            <p:nvPr/>
          </p:nvSpPr>
          <p:spPr>
            <a:xfrm>
              <a:off x="746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"/>
            <p:cNvSpPr/>
            <p:nvPr/>
          </p:nvSpPr>
          <p:spPr>
            <a:xfrm>
              <a:off x="810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"/>
            <p:cNvSpPr/>
            <p:nvPr/>
          </p:nvSpPr>
          <p:spPr>
            <a:xfrm>
              <a:off x="778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"/>
            <p:cNvSpPr/>
            <p:nvPr/>
          </p:nvSpPr>
          <p:spPr>
            <a:xfrm>
              <a:off x="842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4"/>
            <p:cNvSpPr/>
            <p:nvPr/>
          </p:nvSpPr>
          <p:spPr>
            <a:xfrm>
              <a:off x="874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"/>
            <p:cNvSpPr/>
            <p:nvPr/>
          </p:nvSpPr>
          <p:spPr>
            <a:xfrm>
              <a:off x="39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"/>
            <p:cNvSpPr/>
            <p:nvPr/>
          </p:nvSpPr>
          <p:spPr>
            <a:xfrm>
              <a:off x="7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"/>
            <p:cNvSpPr/>
            <p:nvPr/>
          </p:nvSpPr>
          <p:spPr>
            <a:xfrm>
              <a:off x="104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"/>
            <p:cNvSpPr/>
            <p:nvPr/>
          </p:nvSpPr>
          <p:spPr>
            <a:xfrm>
              <a:off x="200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4"/>
            <p:cNvSpPr/>
            <p:nvPr/>
          </p:nvSpPr>
          <p:spPr>
            <a:xfrm>
              <a:off x="168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4"/>
            <p:cNvSpPr/>
            <p:nvPr/>
          </p:nvSpPr>
          <p:spPr>
            <a:xfrm>
              <a:off x="136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"/>
            <p:cNvSpPr/>
            <p:nvPr/>
          </p:nvSpPr>
          <p:spPr>
            <a:xfrm>
              <a:off x="232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4"/>
            <p:cNvSpPr/>
            <p:nvPr/>
          </p:nvSpPr>
          <p:spPr>
            <a:xfrm>
              <a:off x="328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"/>
            <p:cNvSpPr/>
            <p:nvPr/>
          </p:nvSpPr>
          <p:spPr>
            <a:xfrm>
              <a:off x="2967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"/>
            <p:cNvSpPr/>
            <p:nvPr/>
          </p:nvSpPr>
          <p:spPr>
            <a:xfrm>
              <a:off x="2646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"/>
            <p:cNvSpPr/>
            <p:nvPr/>
          </p:nvSpPr>
          <p:spPr>
            <a:xfrm>
              <a:off x="360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4"/>
            <p:cNvSpPr/>
            <p:nvPr/>
          </p:nvSpPr>
          <p:spPr>
            <a:xfrm>
              <a:off x="457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4"/>
            <p:cNvSpPr/>
            <p:nvPr/>
          </p:nvSpPr>
          <p:spPr>
            <a:xfrm>
              <a:off x="425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4"/>
            <p:cNvSpPr/>
            <p:nvPr/>
          </p:nvSpPr>
          <p:spPr>
            <a:xfrm>
              <a:off x="3930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4"/>
            <p:cNvSpPr/>
            <p:nvPr/>
          </p:nvSpPr>
          <p:spPr>
            <a:xfrm>
              <a:off x="489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4"/>
            <p:cNvSpPr/>
            <p:nvPr/>
          </p:nvSpPr>
          <p:spPr>
            <a:xfrm>
              <a:off x="5856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4"/>
            <p:cNvSpPr/>
            <p:nvPr/>
          </p:nvSpPr>
          <p:spPr>
            <a:xfrm>
              <a:off x="553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"/>
            <p:cNvSpPr/>
            <p:nvPr/>
          </p:nvSpPr>
          <p:spPr>
            <a:xfrm>
              <a:off x="521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4"/>
            <p:cNvSpPr/>
            <p:nvPr/>
          </p:nvSpPr>
          <p:spPr>
            <a:xfrm>
              <a:off x="6177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4"/>
            <p:cNvSpPr/>
            <p:nvPr/>
          </p:nvSpPr>
          <p:spPr>
            <a:xfrm>
              <a:off x="7140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"/>
            <p:cNvSpPr/>
            <p:nvPr/>
          </p:nvSpPr>
          <p:spPr>
            <a:xfrm>
              <a:off x="681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"/>
            <p:cNvSpPr/>
            <p:nvPr/>
          </p:nvSpPr>
          <p:spPr>
            <a:xfrm>
              <a:off x="649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"/>
            <p:cNvSpPr/>
            <p:nvPr/>
          </p:nvSpPr>
          <p:spPr>
            <a:xfrm>
              <a:off x="746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"/>
            <p:cNvSpPr/>
            <p:nvPr/>
          </p:nvSpPr>
          <p:spPr>
            <a:xfrm>
              <a:off x="810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"/>
            <p:cNvSpPr/>
            <p:nvPr/>
          </p:nvSpPr>
          <p:spPr>
            <a:xfrm>
              <a:off x="778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4"/>
            <p:cNvSpPr/>
            <p:nvPr/>
          </p:nvSpPr>
          <p:spPr>
            <a:xfrm>
              <a:off x="842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"/>
            <p:cNvSpPr/>
            <p:nvPr/>
          </p:nvSpPr>
          <p:spPr>
            <a:xfrm>
              <a:off x="874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"/>
            <p:cNvSpPr/>
            <p:nvPr/>
          </p:nvSpPr>
          <p:spPr>
            <a:xfrm>
              <a:off x="39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"/>
            <p:cNvSpPr/>
            <p:nvPr/>
          </p:nvSpPr>
          <p:spPr>
            <a:xfrm>
              <a:off x="7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4"/>
            <p:cNvSpPr/>
            <p:nvPr/>
          </p:nvSpPr>
          <p:spPr>
            <a:xfrm>
              <a:off x="104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4"/>
            <p:cNvSpPr/>
            <p:nvPr/>
          </p:nvSpPr>
          <p:spPr>
            <a:xfrm>
              <a:off x="200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"/>
            <p:cNvSpPr/>
            <p:nvPr/>
          </p:nvSpPr>
          <p:spPr>
            <a:xfrm>
              <a:off x="168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"/>
            <p:cNvSpPr/>
            <p:nvPr/>
          </p:nvSpPr>
          <p:spPr>
            <a:xfrm>
              <a:off x="136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"/>
            <p:cNvSpPr/>
            <p:nvPr/>
          </p:nvSpPr>
          <p:spPr>
            <a:xfrm>
              <a:off x="232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4"/>
            <p:cNvSpPr/>
            <p:nvPr/>
          </p:nvSpPr>
          <p:spPr>
            <a:xfrm>
              <a:off x="328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4"/>
            <p:cNvSpPr/>
            <p:nvPr/>
          </p:nvSpPr>
          <p:spPr>
            <a:xfrm>
              <a:off x="2967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"/>
            <p:cNvSpPr/>
            <p:nvPr/>
          </p:nvSpPr>
          <p:spPr>
            <a:xfrm>
              <a:off x="2646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"/>
            <p:cNvSpPr/>
            <p:nvPr/>
          </p:nvSpPr>
          <p:spPr>
            <a:xfrm>
              <a:off x="360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"/>
            <p:cNvSpPr/>
            <p:nvPr/>
          </p:nvSpPr>
          <p:spPr>
            <a:xfrm>
              <a:off x="457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"/>
            <p:cNvSpPr/>
            <p:nvPr/>
          </p:nvSpPr>
          <p:spPr>
            <a:xfrm>
              <a:off x="425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4"/>
            <p:cNvSpPr/>
            <p:nvPr/>
          </p:nvSpPr>
          <p:spPr>
            <a:xfrm>
              <a:off x="3930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"/>
            <p:cNvSpPr/>
            <p:nvPr/>
          </p:nvSpPr>
          <p:spPr>
            <a:xfrm>
              <a:off x="489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"/>
            <p:cNvSpPr/>
            <p:nvPr/>
          </p:nvSpPr>
          <p:spPr>
            <a:xfrm>
              <a:off x="5856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"/>
            <p:cNvSpPr/>
            <p:nvPr/>
          </p:nvSpPr>
          <p:spPr>
            <a:xfrm>
              <a:off x="553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"/>
            <p:cNvSpPr/>
            <p:nvPr/>
          </p:nvSpPr>
          <p:spPr>
            <a:xfrm>
              <a:off x="521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"/>
            <p:cNvSpPr/>
            <p:nvPr/>
          </p:nvSpPr>
          <p:spPr>
            <a:xfrm>
              <a:off x="6177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"/>
            <p:cNvSpPr/>
            <p:nvPr/>
          </p:nvSpPr>
          <p:spPr>
            <a:xfrm>
              <a:off x="7140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"/>
            <p:cNvSpPr/>
            <p:nvPr/>
          </p:nvSpPr>
          <p:spPr>
            <a:xfrm>
              <a:off x="681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"/>
            <p:cNvSpPr/>
            <p:nvPr/>
          </p:nvSpPr>
          <p:spPr>
            <a:xfrm>
              <a:off x="649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"/>
            <p:cNvSpPr/>
            <p:nvPr/>
          </p:nvSpPr>
          <p:spPr>
            <a:xfrm>
              <a:off x="746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"/>
            <p:cNvSpPr/>
            <p:nvPr/>
          </p:nvSpPr>
          <p:spPr>
            <a:xfrm>
              <a:off x="810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"/>
            <p:cNvSpPr/>
            <p:nvPr/>
          </p:nvSpPr>
          <p:spPr>
            <a:xfrm>
              <a:off x="778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"/>
            <p:cNvSpPr/>
            <p:nvPr/>
          </p:nvSpPr>
          <p:spPr>
            <a:xfrm>
              <a:off x="842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"/>
            <p:cNvSpPr/>
            <p:nvPr/>
          </p:nvSpPr>
          <p:spPr>
            <a:xfrm>
              <a:off x="874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"/>
            <p:cNvSpPr/>
            <p:nvPr/>
          </p:nvSpPr>
          <p:spPr>
            <a:xfrm>
              <a:off x="39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"/>
            <p:cNvSpPr/>
            <p:nvPr/>
          </p:nvSpPr>
          <p:spPr>
            <a:xfrm>
              <a:off x="7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"/>
            <p:cNvSpPr/>
            <p:nvPr/>
          </p:nvSpPr>
          <p:spPr>
            <a:xfrm>
              <a:off x="104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"/>
            <p:cNvSpPr/>
            <p:nvPr/>
          </p:nvSpPr>
          <p:spPr>
            <a:xfrm>
              <a:off x="200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"/>
            <p:cNvSpPr/>
            <p:nvPr/>
          </p:nvSpPr>
          <p:spPr>
            <a:xfrm>
              <a:off x="168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"/>
            <p:cNvSpPr/>
            <p:nvPr/>
          </p:nvSpPr>
          <p:spPr>
            <a:xfrm>
              <a:off x="136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"/>
            <p:cNvSpPr/>
            <p:nvPr/>
          </p:nvSpPr>
          <p:spPr>
            <a:xfrm>
              <a:off x="232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"/>
            <p:cNvSpPr/>
            <p:nvPr/>
          </p:nvSpPr>
          <p:spPr>
            <a:xfrm>
              <a:off x="328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"/>
            <p:cNvSpPr/>
            <p:nvPr/>
          </p:nvSpPr>
          <p:spPr>
            <a:xfrm>
              <a:off x="2967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"/>
            <p:cNvSpPr/>
            <p:nvPr/>
          </p:nvSpPr>
          <p:spPr>
            <a:xfrm>
              <a:off x="2646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"/>
            <p:cNvSpPr/>
            <p:nvPr/>
          </p:nvSpPr>
          <p:spPr>
            <a:xfrm>
              <a:off x="360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"/>
            <p:cNvSpPr/>
            <p:nvPr/>
          </p:nvSpPr>
          <p:spPr>
            <a:xfrm>
              <a:off x="457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"/>
            <p:cNvSpPr/>
            <p:nvPr/>
          </p:nvSpPr>
          <p:spPr>
            <a:xfrm>
              <a:off x="425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"/>
            <p:cNvSpPr/>
            <p:nvPr/>
          </p:nvSpPr>
          <p:spPr>
            <a:xfrm>
              <a:off x="3930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"/>
            <p:cNvSpPr/>
            <p:nvPr/>
          </p:nvSpPr>
          <p:spPr>
            <a:xfrm>
              <a:off x="489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"/>
            <p:cNvSpPr/>
            <p:nvPr/>
          </p:nvSpPr>
          <p:spPr>
            <a:xfrm>
              <a:off x="5856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"/>
            <p:cNvSpPr/>
            <p:nvPr/>
          </p:nvSpPr>
          <p:spPr>
            <a:xfrm>
              <a:off x="553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"/>
            <p:cNvSpPr/>
            <p:nvPr/>
          </p:nvSpPr>
          <p:spPr>
            <a:xfrm>
              <a:off x="521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"/>
            <p:cNvSpPr/>
            <p:nvPr/>
          </p:nvSpPr>
          <p:spPr>
            <a:xfrm>
              <a:off x="6177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"/>
            <p:cNvSpPr/>
            <p:nvPr/>
          </p:nvSpPr>
          <p:spPr>
            <a:xfrm>
              <a:off x="7140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"/>
            <p:cNvSpPr/>
            <p:nvPr/>
          </p:nvSpPr>
          <p:spPr>
            <a:xfrm>
              <a:off x="681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"/>
            <p:cNvSpPr/>
            <p:nvPr/>
          </p:nvSpPr>
          <p:spPr>
            <a:xfrm>
              <a:off x="649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"/>
            <p:cNvSpPr/>
            <p:nvPr/>
          </p:nvSpPr>
          <p:spPr>
            <a:xfrm>
              <a:off x="746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"/>
            <p:cNvSpPr/>
            <p:nvPr/>
          </p:nvSpPr>
          <p:spPr>
            <a:xfrm>
              <a:off x="810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"/>
            <p:cNvSpPr/>
            <p:nvPr/>
          </p:nvSpPr>
          <p:spPr>
            <a:xfrm>
              <a:off x="778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"/>
            <p:cNvSpPr/>
            <p:nvPr/>
          </p:nvSpPr>
          <p:spPr>
            <a:xfrm>
              <a:off x="842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"/>
            <p:cNvSpPr/>
            <p:nvPr/>
          </p:nvSpPr>
          <p:spPr>
            <a:xfrm>
              <a:off x="874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"/>
            <p:cNvSpPr/>
            <p:nvPr/>
          </p:nvSpPr>
          <p:spPr>
            <a:xfrm>
              <a:off x="39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"/>
            <p:cNvSpPr/>
            <p:nvPr/>
          </p:nvSpPr>
          <p:spPr>
            <a:xfrm>
              <a:off x="7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"/>
            <p:cNvSpPr/>
            <p:nvPr/>
          </p:nvSpPr>
          <p:spPr>
            <a:xfrm>
              <a:off x="104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"/>
            <p:cNvSpPr/>
            <p:nvPr/>
          </p:nvSpPr>
          <p:spPr>
            <a:xfrm>
              <a:off x="200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"/>
            <p:cNvSpPr/>
            <p:nvPr/>
          </p:nvSpPr>
          <p:spPr>
            <a:xfrm>
              <a:off x="168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"/>
            <p:cNvSpPr/>
            <p:nvPr/>
          </p:nvSpPr>
          <p:spPr>
            <a:xfrm>
              <a:off x="136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"/>
            <p:cNvSpPr/>
            <p:nvPr/>
          </p:nvSpPr>
          <p:spPr>
            <a:xfrm>
              <a:off x="232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"/>
            <p:cNvSpPr/>
            <p:nvPr/>
          </p:nvSpPr>
          <p:spPr>
            <a:xfrm>
              <a:off x="328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"/>
            <p:cNvSpPr/>
            <p:nvPr/>
          </p:nvSpPr>
          <p:spPr>
            <a:xfrm>
              <a:off x="2967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"/>
            <p:cNvSpPr/>
            <p:nvPr/>
          </p:nvSpPr>
          <p:spPr>
            <a:xfrm>
              <a:off x="2646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"/>
            <p:cNvSpPr/>
            <p:nvPr/>
          </p:nvSpPr>
          <p:spPr>
            <a:xfrm>
              <a:off x="360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"/>
            <p:cNvSpPr/>
            <p:nvPr/>
          </p:nvSpPr>
          <p:spPr>
            <a:xfrm>
              <a:off x="457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"/>
            <p:cNvSpPr/>
            <p:nvPr/>
          </p:nvSpPr>
          <p:spPr>
            <a:xfrm>
              <a:off x="425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"/>
            <p:cNvSpPr/>
            <p:nvPr/>
          </p:nvSpPr>
          <p:spPr>
            <a:xfrm>
              <a:off x="3930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"/>
            <p:cNvSpPr/>
            <p:nvPr/>
          </p:nvSpPr>
          <p:spPr>
            <a:xfrm>
              <a:off x="489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"/>
            <p:cNvSpPr/>
            <p:nvPr/>
          </p:nvSpPr>
          <p:spPr>
            <a:xfrm>
              <a:off x="5856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"/>
            <p:cNvSpPr/>
            <p:nvPr/>
          </p:nvSpPr>
          <p:spPr>
            <a:xfrm>
              <a:off x="553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"/>
            <p:cNvSpPr/>
            <p:nvPr/>
          </p:nvSpPr>
          <p:spPr>
            <a:xfrm>
              <a:off x="521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"/>
            <p:cNvSpPr/>
            <p:nvPr/>
          </p:nvSpPr>
          <p:spPr>
            <a:xfrm>
              <a:off x="6177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"/>
            <p:cNvSpPr/>
            <p:nvPr/>
          </p:nvSpPr>
          <p:spPr>
            <a:xfrm>
              <a:off x="7140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"/>
            <p:cNvSpPr/>
            <p:nvPr/>
          </p:nvSpPr>
          <p:spPr>
            <a:xfrm>
              <a:off x="681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"/>
            <p:cNvSpPr/>
            <p:nvPr/>
          </p:nvSpPr>
          <p:spPr>
            <a:xfrm>
              <a:off x="649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"/>
            <p:cNvSpPr/>
            <p:nvPr/>
          </p:nvSpPr>
          <p:spPr>
            <a:xfrm>
              <a:off x="746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"/>
            <p:cNvSpPr/>
            <p:nvPr/>
          </p:nvSpPr>
          <p:spPr>
            <a:xfrm>
              <a:off x="810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"/>
            <p:cNvSpPr/>
            <p:nvPr/>
          </p:nvSpPr>
          <p:spPr>
            <a:xfrm>
              <a:off x="778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"/>
            <p:cNvSpPr/>
            <p:nvPr/>
          </p:nvSpPr>
          <p:spPr>
            <a:xfrm>
              <a:off x="842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"/>
            <p:cNvSpPr/>
            <p:nvPr/>
          </p:nvSpPr>
          <p:spPr>
            <a:xfrm>
              <a:off x="874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"/>
            <p:cNvSpPr/>
            <p:nvPr/>
          </p:nvSpPr>
          <p:spPr>
            <a:xfrm>
              <a:off x="39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"/>
            <p:cNvSpPr/>
            <p:nvPr/>
          </p:nvSpPr>
          <p:spPr>
            <a:xfrm>
              <a:off x="7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"/>
            <p:cNvSpPr/>
            <p:nvPr/>
          </p:nvSpPr>
          <p:spPr>
            <a:xfrm>
              <a:off x="104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"/>
            <p:cNvSpPr/>
            <p:nvPr/>
          </p:nvSpPr>
          <p:spPr>
            <a:xfrm>
              <a:off x="200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"/>
            <p:cNvSpPr/>
            <p:nvPr/>
          </p:nvSpPr>
          <p:spPr>
            <a:xfrm>
              <a:off x="168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"/>
            <p:cNvSpPr/>
            <p:nvPr/>
          </p:nvSpPr>
          <p:spPr>
            <a:xfrm>
              <a:off x="136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232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"/>
            <p:cNvSpPr/>
            <p:nvPr/>
          </p:nvSpPr>
          <p:spPr>
            <a:xfrm>
              <a:off x="328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"/>
            <p:cNvSpPr/>
            <p:nvPr/>
          </p:nvSpPr>
          <p:spPr>
            <a:xfrm>
              <a:off x="2967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"/>
            <p:cNvSpPr/>
            <p:nvPr/>
          </p:nvSpPr>
          <p:spPr>
            <a:xfrm>
              <a:off x="2646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"/>
            <p:cNvSpPr/>
            <p:nvPr/>
          </p:nvSpPr>
          <p:spPr>
            <a:xfrm>
              <a:off x="360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457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425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3930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489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5856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553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521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6177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7140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"/>
            <p:cNvSpPr/>
            <p:nvPr/>
          </p:nvSpPr>
          <p:spPr>
            <a:xfrm>
              <a:off x="681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"/>
            <p:cNvSpPr/>
            <p:nvPr/>
          </p:nvSpPr>
          <p:spPr>
            <a:xfrm>
              <a:off x="649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"/>
            <p:cNvSpPr/>
            <p:nvPr/>
          </p:nvSpPr>
          <p:spPr>
            <a:xfrm>
              <a:off x="746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"/>
            <p:cNvSpPr/>
            <p:nvPr/>
          </p:nvSpPr>
          <p:spPr>
            <a:xfrm>
              <a:off x="810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"/>
            <p:cNvSpPr/>
            <p:nvPr/>
          </p:nvSpPr>
          <p:spPr>
            <a:xfrm>
              <a:off x="778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"/>
            <p:cNvSpPr/>
            <p:nvPr/>
          </p:nvSpPr>
          <p:spPr>
            <a:xfrm>
              <a:off x="842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"/>
            <p:cNvSpPr/>
            <p:nvPr/>
          </p:nvSpPr>
          <p:spPr>
            <a:xfrm>
              <a:off x="874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"/>
            <p:cNvSpPr/>
            <p:nvPr/>
          </p:nvSpPr>
          <p:spPr>
            <a:xfrm>
              <a:off x="39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"/>
            <p:cNvSpPr/>
            <p:nvPr/>
          </p:nvSpPr>
          <p:spPr>
            <a:xfrm>
              <a:off x="7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"/>
            <p:cNvSpPr/>
            <p:nvPr/>
          </p:nvSpPr>
          <p:spPr>
            <a:xfrm>
              <a:off x="104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"/>
            <p:cNvSpPr/>
            <p:nvPr/>
          </p:nvSpPr>
          <p:spPr>
            <a:xfrm>
              <a:off x="200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168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136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232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328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2967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2646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"/>
            <p:cNvSpPr/>
            <p:nvPr/>
          </p:nvSpPr>
          <p:spPr>
            <a:xfrm>
              <a:off x="360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"/>
            <p:cNvSpPr/>
            <p:nvPr/>
          </p:nvSpPr>
          <p:spPr>
            <a:xfrm>
              <a:off x="457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425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3930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489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5856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553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521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"/>
            <p:cNvSpPr/>
            <p:nvPr/>
          </p:nvSpPr>
          <p:spPr>
            <a:xfrm>
              <a:off x="6177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"/>
            <p:cNvSpPr/>
            <p:nvPr/>
          </p:nvSpPr>
          <p:spPr>
            <a:xfrm>
              <a:off x="7140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681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649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746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810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778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842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874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39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7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"/>
            <p:cNvSpPr/>
            <p:nvPr/>
          </p:nvSpPr>
          <p:spPr>
            <a:xfrm>
              <a:off x="104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"/>
            <p:cNvSpPr/>
            <p:nvPr/>
          </p:nvSpPr>
          <p:spPr>
            <a:xfrm>
              <a:off x="200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168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136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232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328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2967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2646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360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457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425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"/>
            <p:cNvSpPr/>
            <p:nvPr/>
          </p:nvSpPr>
          <p:spPr>
            <a:xfrm>
              <a:off x="3930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"/>
            <p:cNvSpPr/>
            <p:nvPr/>
          </p:nvSpPr>
          <p:spPr>
            <a:xfrm>
              <a:off x="489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5856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553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521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6177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7140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681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649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746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810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"/>
            <p:cNvSpPr/>
            <p:nvPr/>
          </p:nvSpPr>
          <p:spPr>
            <a:xfrm>
              <a:off x="778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"/>
            <p:cNvSpPr/>
            <p:nvPr/>
          </p:nvSpPr>
          <p:spPr>
            <a:xfrm>
              <a:off x="842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874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39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"/>
            <p:cNvSpPr/>
            <p:nvPr/>
          </p:nvSpPr>
          <p:spPr>
            <a:xfrm>
              <a:off x="7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"/>
            <p:cNvSpPr/>
            <p:nvPr/>
          </p:nvSpPr>
          <p:spPr>
            <a:xfrm>
              <a:off x="104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"/>
            <p:cNvSpPr/>
            <p:nvPr/>
          </p:nvSpPr>
          <p:spPr>
            <a:xfrm>
              <a:off x="200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"/>
            <p:cNvSpPr/>
            <p:nvPr/>
          </p:nvSpPr>
          <p:spPr>
            <a:xfrm>
              <a:off x="168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136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232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328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2967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2646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360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457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"/>
            <p:cNvSpPr/>
            <p:nvPr/>
          </p:nvSpPr>
          <p:spPr>
            <a:xfrm>
              <a:off x="425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"/>
            <p:cNvSpPr/>
            <p:nvPr/>
          </p:nvSpPr>
          <p:spPr>
            <a:xfrm>
              <a:off x="3930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489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5856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553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521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6177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7140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"/>
            <p:cNvSpPr/>
            <p:nvPr/>
          </p:nvSpPr>
          <p:spPr>
            <a:xfrm>
              <a:off x="681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"/>
            <p:cNvSpPr/>
            <p:nvPr/>
          </p:nvSpPr>
          <p:spPr>
            <a:xfrm>
              <a:off x="649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"/>
            <p:cNvSpPr/>
            <p:nvPr/>
          </p:nvSpPr>
          <p:spPr>
            <a:xfrm>
              <a:off x="746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"/>
            <p:cNvSpPr/>
            <p:nvPr/>
          </p:nvSpPr>
          <p:spPr>
            <a:xfrm>
              <a:off x="810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"/>
            <p:cNvSpPr/>
            <p:nvPr/>
          </p:nvSpPr>
          <p:spPr>
            <a:xfrm>
              <a:off x="778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"/>
            <p:cNvSpPr/>
            <p:nvPr/>
          </p:nvSpPr>
          <p:spPr>
            <a:xfrm>
              <a:off x="842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"/>
            <p:cNvSpPr/>
            <p:nvPr/>
          </p:nvSpPr>
          <p:spPr>
            <a:xfrm>
              <a:off x="874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"/>
            <p:cNvSpPr/>
            <p:nvPr/>
          </p:nvSpPr>
          <p:spPr>
            <a:xfrm>
              <a:off x="39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"/>
            <p:cNvSpPr/>
            <p:nvPr/>
          </p:nvSpPr>
          <p:spPr>
            <a:xfrm>
              <a:off x="7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"/>
            <p:cNvSpPr/>
            <p:nvPr/>
          </p:nvSpPr>
          <p:spPr>
            <a:xfrm>
              <a:off x="104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"/>
            <p:cNvSpPr/>
            <p:nvPr/>
          </p:nvSpPr>
          <p:spPr>
            <a:xfrm>
              <a:off x="200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"/>
            <p:cNvSpPr/>
            <p:nvPr/>
          </p:nvSpPr>
          <p:spPr>
            <a:xfrm>
              <a:off x="168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"/>
            <p:cNvSpPr/>
            <p:nvPr/>
          </p:nvSpPr>
          <p:spPr>
            <a:xfrm>
              <a:off x="136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"/>
            <p:cNvSpPr/>
            <p:nvPr/>
          </p:nvSpPr>
          <p:spPr>
            <a:xfrm>
              <a:off x="232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"/>
            <p:cNvSpPr/>
            <p:nvPr/>
          </p:nvSpPr>
          <p:spPr>
            <a:xfrm>
              <a:off x="328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"/>
            <p:cNvSpPr/>
            <p:nvPr/>
          </p:nvSpPr>
          <p:spPr>
            <a:xfrm>
              <a:off x="2967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"/>
            <p:cNvSpPr/>
            <p:nvPr/>
          </p:nvSpPr>
          <p:spPr>
            <a:xfrm>
              <a:off x="2646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"/>
            <p:cNvSpPr/>
            <p:nvPr/>
          </p:nvSpPr>
          <p:spPr>
            <a:xfrm>
              <a:off x="360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"/>
            <p:cNvSpPr/>
            <p:nvPr/>
          </p:nvSpPr>
          <p:spPr>
            <a:xfrm>
              <a:off x="457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"/>
            <p:cNvSpPr/>
            <p:nvPr/>
          </p:nvSpPr>
          <p:spPr>
            <a:xfrm>
              <a:off x="425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"/>
            <p:cNvSpPr/>
            <p:nvPr/>
          </p:nvSpPr>
          <p:spPr>
            <a:xfrm>
              <a:off x="3930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"/>
            <p:cNvSpPr/>
            <p:nvPr/>
          </p:nvSpPr>
          <p:spPr>
            <a:xfrm>
              <a:off x="489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"/>
            <p:cNvSpPr/>
            <p:nvPr/>
          </p:nvSpPr>
          <p:spPr>
            <a:xfrm>
              <a:off x="5856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"/>
            <p:cNvSpPr/>
            <p:nvPr/>
          </p:nvSpPr>
          <p:spPr>
            <a:xfrm>
              <a:off x="553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"/>
            <p:cNvSpPr/>
            <p:nvPr/>
          </p:nvSpPr>
          <p:spPr>
            <a:xfrm>
              <a:off x="521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"/>
            <p:cNvSpPr/>
            <p:nvPr/>
          </p:nvSpPr>
          <p:spPr>
            <a:xfrm>
              <a:off x="6177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"/>
            <p:cNvSpPr/>
            <p:nvPr/>
          </p:nvSpPr>
          <p:spPr>
            <a:xfrm>
              <a:off x="7140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"/>
            <p:cNvSpPr/>
            <p:nvPr/>
          </p:nvSpPr>
          <p:spPr>
            <a:xfrm>
              <a:off x="681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"/>
            <p:cNvSpPr/>
            <p:nvPr/>
          </p:nvSpPr>
          <p:spPr>
            <a:xfrm>
              <a:off x="649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"/>
            <p:cNvSpPr/>
            <p:nvPr/>
          </p:nvSpPr>
          <p:spPr>
            <a:xfrm>
              <a:off x="746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"/>
            <p:cNvSpPr/>
            <p:nvPr/>
          </p:nvSpPr>
          <p:spPr>
            <a:xfrm>
              <a:off x="810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"/>
            <p:cNvSpPr/>
            <p:nvPr/>
          </p:nvSpPr>
          <p:spPr>
            <a:xfrm>
              <a:off x="778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"/>
            <p:cNvSpPr/>
            <p:nvPr/>
          </p:nvSpPr>
          <p:spPr>
            <a:xfrm>
              <a:off x="842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"/>
            <p:cNvSpPr/>
            <p:nvPr/>
          </p:nvSpPr>
          <p:spPr>
            <a:xfrm>
              <a:off x="874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"/>
            <p:cNvSpPr/>
            <p:nvPr/>
          </p:nvSpPr>
          <p:spPr>
            <a:xfrm>
              <a:off x="39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"/>
            <p:cNvSpPr/>
            <p:nvPr/>
          </p:nvSpPr>
          <p:spPr>
            <a:xfrm>
              <a:off x="7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"/>
            <p:cNvSpPr/>
            <p:nvPr/>
          </p:nvSpPr>
          <p:spPr>
            <a:xfrm>
              <a:off x="9066000" y="64293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"/>
            <p:cNvSpPr/>
            <p:nvPr/>
          </p:nvSpPr>
          <p:spPr>
            <a:xfrm>
              <a:off x="9066000" y="9644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"/>
            <p:cNvSpPr/>
            <p:nvPr/>
          </p:nvSpPr>
          <p:spPr>
            <a:xfrm>
              <a:off x="9066000" y="12858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"/>
            <p:cNvSpPr/>
            <p:nvPr/>
          </p:nvSpPr>
          <p:spPr>
            <a:xfrm>
              <a:off x="9066000" y="16073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"/>
            <p:cNvSpPr/>
            <p:nvPr/>
          </p:nvSpPr>
          <p:spPr>
            <a:xfrm>
              <a:off x="9066000" y="19288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"/>
            <p:cNvSpPr/>
            <p:nvPr/>
          </p:nvSpPr>
          <p:spPr>
            <a:xfrm>
              <a:off x="9066000" y="225028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"/>
            <p:cNvSpPr/>
            <p:nvPr/>
          </p:nvSpPr>
          <p:spPr>
            <a:xfrm>
              <a:off x="9066000" y="25717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"/>
            <p:cNvSpPr/>
            <p:nvPr/>
          </p:nvSpPr>
          <p:spPr>
            <a:xfrm>
              <a:off x="9066000" y="28932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"/>
            <p:cNvSpPr/>
            <p:nvPr/>
          </p:nvSpPr>
          <p:spPr>
            <a:xfrm>
              <a:off x="9066000" y="32147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"/>
            <p:cNvSpPr/>
            <p:nvPr/>
          </p:nvSpPr>
          <p:spPr>
            <a:xfrm>
              <a:off x="9066000" y="35361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"/>
            <p:cNvSpPr/>
            <p:nvPr/>
          </p:nvSpPr>
          <p:spPr>
            <a:xfrm>
              <a:off x="9066000" y="38576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"/>
            <p:cNvSpPr/>
            <p:nvPr/>
          </p:nvSpPr>
          <p:spPr>
            <a:xfrm>
              <a:off x="9066000" y="41791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"/>
            <p:cNvSpPr/>
            <p:nvPr/>
          </p:nvSpPr>
          <p:spPr>
            <a:xfrm>
              <a:off x="9066000" y="45005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"/>
            <p:cNvSpPr/>
            <p:nvPr/>
          </p:nvSpPr>
          <p:spPr>
            <a:xfrm>
              <a:off x="9066000" y="48220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"/>
            <p:cNvSpPr/>
            <p:nvPr/>
          </p:nvSpPr>
          <p:spPr>
            <a:xfrm>
              <a:off x="9066000" y="3214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"/>
            <p:cNvSpPr/>
            <p:nvPr/>
          </p:nvSpPr>
          <p:spPr>
            <a:xfrm>
              <a:off x="9066000" y="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"/>
            <p:cNvSpPr/>
            <p:nvPr/>
          </p:nvSpPr>
          <p:spPr>
            <a:xfrm>
              <a:off x="0" y="64293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"/>
            <p:cNvSpPr/>
            <p:nvPr/>
          </p:nvSpPr>
          <p:spPr>
            <a:xfrm>
              <a:off x="0" y="9644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"/>
            <p:cNvSpPr/>
            <p:nvPr/>
          </p:nvSpPr>
          <p:spPr>
            <a:xfrm>
              <a:off x="0" y="12858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"/>
            <p:cNvSpPr/>
            <p:nvPr/>
          </p:nvSpPr>
          <p:spPr>
            <a:xfrm>
              <a:off x="0" y="16073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"/>
            <p:cNvSpPr/>
            <p:nvPr/>
          </p:nvSpPr>
          <p:spPr>
            <a:xfrm>
              <a:off x="0" y="19288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"/>
            <p:cNvSpPr/>
            <p:nvPr/>
          </p:nvSpPr>
          <p:spPr>
            <a:xfrm>
              <a:off x="0" y="225028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"/>
            <p:cNvSpPr/>
            <p:nvPr/>
          </p:nvSpPr>
          <p:spPr>
            <a:xfrm>
              <a:off x="0" y="25717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"/>
            <p:cNvSpPr/>
            <p:nvPr/>
          </p:nvSpPr>
          <p:spPr>
            <a:xfrm>
              <a:off x="0" y="28932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"/>
            <p:cNvSpPr/>
            <p:nvPr/>
          </p:nvSpPr>
          <p:spPr>
            <a:xfrm>
              <a:off x="0" y="32147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"/>
            <p:cNvSpPr/>
            <p:nvPr/>
          </p:nvSpPr>
          <p:spPr>
            <a:xfrm>
              <a:off x="0" y="35361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"/>
            <p:cNvSpPr/>
            <p:nvPr/>
          </p:nvSpPr>
          <p:spPr>
            <a:xfrm>
              <a:off x="0" y="38576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"/>
            <p:cNvSpPr/>
            <p:nvPr/>
          </p:nvSpPr>
          <p:spPr>
            <a:xfrm>
              <a:off x="0" y="41791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"/>
            <p:cNvSpPr/>
            <p:nvPr/>
          </p:nvSpPr>
          <p:spPr>
            <a:xfrm>
              <a:off x="0" y="45005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"/>
            <p:cNvSpPr/>
            <p:nvPr/>
          </p:nvSpPr>
          <p:spPr>
            <a:xfrm>
              <a:off x="0" y="48220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"/>
            <p:cNvSpPr/>
            <p:nvPr/>
          </p:nvSpPr>
          <p:spPr>
            <a:xfrm>
              <a:off x="0" y="3214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"/>
            <p:cNvSpPr/>
            <p:nvPr/>
          </p:nvSpPr>
          <p:spPr>
            <a:xfrm>
              <a:off x="0" y="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4" name="Google Shape;1214;p4"/>
          <p:cNvSpPr txBox="1">
            <a:spLocks noGrp="1"/>
          </p:cNvSpPr>
          <p:nvPr>
            <p:ph type="subTitle" idx="1"/>
          </p:nvPr>
        </p:nvSpPr>
        <p:spPr>
          <a:xfrm>
            <a:off x="720000" y="115137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5" name="Google Shape;1215;p4"/>
          <p:cNvSpPr/>
          <p:nvPr/>
        </p:nvSpPr>
        <p:spPr>
          <a:xfrm>
            <a:off x="201650" y="1059800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6" name="Google Shape;1216;p4"/>
          <p:cNvSpPr/>
          <p:nvPr/>
        </p:nvSpPr>
        <p:spPr>
          <a:xfrm>
            <a:off x="4240700" y="4582325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7" name="Google Shape;1217;p4"/>
          <p:cNvSpPr/>
          <p:nvPr/>
        </p:nvSpPr>
        <p:spPr>
          <a:xfrm flipH="1">
            <a:off x="-647375" y="4290225"/>
            <a:ext cx="1182450" cy="617825"/>
          </a:xfrm>
          <a:custGeom>
            <a:avLst/>
            <a:gdLst/>
            <a:ahLst/>
            <a:cxnLst/>
            <a:rect l="l" t="t" r="r" b="b"/>
            <a:pathLst>
              <a:path w="47298" h="24713" extrusionOk="0">
                <a:moveTo>
                  <a:pt x="19025" y="1"/>
                </a:moveTo>
                <a:lnTo>
                  <a:pt x="18334" y="107"/>
                </a:lnTo>
                <a:lnTo>
                  <a:pt x="17643" y="266"/>
                </a:lnTo>
                <a:lnTo>
                  <a:pt x="16953" y="532"/>
                </a:lnTo>
                <a:lnTo>
                  <a:pt x="16315" y="798"/>
                </a:lnTo>
                <a:lnTo>
                  <a:pt x="15677" y="1117"/>
                </a:lnTo>
                <a:lnTo>
                  <a:pt x="15039" y="1542"/>
                </a:lnTo>
                <a:lnTo>
                  <a:pt x="14508" y="1967"/>
                </a:lnTo>
                <a:lnTo>
                  <a:pt x="13977" y="2445"/>
                </a:lnTo>
                <a:lnTo>
                  <a:pt x="13498" y="2977"/>
                </a:lnTo>
                <a:lnTo>
                  <a:pt x="13073" y="3508"/>
                </a:lnTo>
                <a:lnTo>
                  <a:pt x="12754" y="4093"/>
                </a:lnTo>
                <a:lnTo>
                  <a:pt x="12435" y="4730"/>
                </a:lnTo>
                <a:lnTo>
                  <a:pt x="12223" y="5368"/>
                </a:lnTo>
                <a:lnTo>
                  <a:pt x="12117" y="6059"/>
                </a:lnTo>
                <a:lnTo>
                  <a:pt x="12063" y="6750"/>
                </a:lnTo>
                <a:lnTo>
                  <a:pt x="12063" y="7334"/>
                </a:lnTo>
                <a:lnTo>
                  <a:pt x="12170" y="7919"/>
                </a:lnTo>
                <a:lnTo>
                  <a:pt x="11585" y="8025"/>
                </a:lnTo>
                <a:lnTo>
                  <a:pt x="11001" y="8185"/>
                </a:lnTo>
                <a:lnTo>
                  <a:pt x="10416" y="8397"/>
                </a:lnTo>
                <a:lnTo>
                  <a:pt x="9885" y="8663"/>
                </a:lnTo>
                <a:lnTo>
                  <a:pt x="9353" y="8982"/>
                </a:lnTo>
                <a:lnTo>
                  <a:pt x="8875" y="9301"/>
                </a:lnTo>
                <a:lnTo>
                  <a:pt x="8397" y="9726"/>
                </a:lnTo>
                <a:lnTo>
                  <a:pt x="7971" y="10151"/>
                </a:lnTo>
                <a:lnTo>
                  <a:pt x="7599" y="10576"/>
                </a:lnTo>
                <a:lnTo>
                  <a:pt x="7281" y="11054"/>
                </a:lnTo>
                <a:lnTo>
                  <a:pt x="6962" y="11586"/>
                </a:lnTo>
                <a:lnTo>
                  <a:pt x="6696" y="12117"/>
                </a:lnTo>
                <a:lnTo>
                  <a:pt x="6483" y="12702"/>
                </a:lnTo>
                <a:lnTo>
                  <a:pt x="6324" y="13286"/>
                </a:lnTo>
                <a:lnTo>
                  <a:pt x="6218" y="13924"/>
                </a:lnTo>
                <a:lnTo>
                  <a:pt x="6165" y="14562"/>
                </a:lnTo>
                <a:lnTo>
                  <a:pt x="6165" y="15040"/>
                </a:lnTo>
                <a:lnTo>
                  <a:pt x="6218" y="15518"/>
                </a:lnTo>
                <a:lnTo>
                  <a:pt x="5474" y="15359"/>
                </a:lnTo>
                <a:lnTo>
                  <a:pt x="5102" y="15306"/>
                </a:lnTo>
                <a:lnTo>
                  <a:pt x="4677" y="15253"/>
                </a:lnTo>
                <a:lnTo>
                  <a:pt x="4198" y="15306"/>
                </a:lnTo>
                <a:lnTo>
                  <a:pt x="3773" y="15359"/>
                </a:lnTo>
                <a:lnTo>
                  <a:pt x="3295" y="15465"/>
                </a:lnTo>
                <a:lnTo>
                  <a:pt x="2870" y="15625"/>
                </a:lnTo>
                <a:lnTo>
                  <a:pt x="2445" y="15837"/>
                </a:lnTo>
                <a:lnTo>
                  <a:pt x="2073" y="16103"/>
                </a:lnTo>
                <a:lnTo>
                  <a:pt x="1701" y="16369"/>
                </a:lnTo>
                <a:lnTo>
                  <a:pt x="1382" y="16634"/>
                </a:lnTo>
                <a:lnTo>
                  <a:pt x="1063" y="17006"/>
                </a:lnTo>
                <a:lnTo>
                  <a:pt x="797" y="17378"/>
                </a:lnTo>
                <a:lnTo>
                  <a:pt x="531" y="17750"/>
                </a:lnTo>
                <a:lnTo>
                  <a:pt x="372" y="18175"/>
                </a:lnTo>
                <a:lnTo>
                  <a:pt x="213" y="18601"/>
                </a:lnTo>
                <a:lnTo>
                  <a:pt x="106" y="19026"/>
                </a:lnTo>
                <a:lnTo>
                  <a:pt x="0" y="19504"/>
                </a:lnTo>
                <a:lnTo>
                  <a:pt x="0" y="19982"/>
                </a:lnTo>
                <a:lnTo>
                  <a:pt x="0" y="20461"/>
                </a:lnTo>
                <a:lnTo>
                  <a:pt x="106" y="20939"/>
                </a:lnTo>
                <a:lnTo>
                  <a:pt x="213" y="21417"/>
                </a:lnTo>
                <a:lnTo>
                  <a:pt x="372" y="21842"/>
                </a:lnTo>
                <a:lnTo>
                  <a:pt x="531" y="22267"/>
                </a:lnTo>
                <a:lnTo>
                  <a:pt x="797" y="22639"/>
                </a:lnTo>
                <a:lnTo>
                  <a:pt x="1063" y="23011"/>
                </a:lnTo>
                <a:lnTo>
                  <a:pt x="1382" y="23330"/>
                </a:lnTo>
                <a:lnTo>
                  <a:pt x="1701" y="23649"/>
                </a:lnTo>
                <a:lnTo>
                  <a:pt x="2073" y="23915"/>
                </a:lnTo>
                <a:lnTo>
                  <a:pt x="2445" y="24127"/>
                </a:lnTo>
                <a:lnTo>
                  <a:pt x="2870" y="24340"/>
                </a:lnTo>
                <a:lnTo>
                  <a:pt x="3295" y="24499"/>
                </a:lnTo>
                <a:lnTo>
                  <a:pt x="3773" y="24606"/>
                </a:lnTo>
                <a:lnTo>
                  <a:pt x="4198" y="24712"/>
                </a:lnTo>
                <a:lnTo>
                  <a:pt x="43046" y="24712"/>
                </a:lnTo>
                <a:lnTo>
                  <a:pt x="43524" y="24606"/>
                </a:lnTo>
                <a:lnTo>
                  <a:pt x="44002" y="24499"/>
                </a:lnTo>
                <a:lnTo>
                  <a:pt x="44428" y="24340"/>
                </a:lnTo>
                <a:lnTo>
                  <a:pt x="44853" y="24127"/>
                </a:lnTo>
                <a:lnTo>
                  <a:pt x="45225" y="23915"/>
                </a:lnTo>
                <a:lnTo>
                  <a:pt x="45597" y="23649"/>
                </a:lnTo>
                <a:lnTo>
                  <a:pt x="45916" y="23330"/>
                </a:lnTo>
                <a:lnTo>
                  <a:pt x="46234" y="23011"/>
                </a:lnTo>
                <a:lnTo>
                  <a:pt x="46500" y="22639"/>
                </a:lnTo>
                <a:lnTo>
                  <a:pt x="46713" y="22267"/>
                </a:lnTo>
                <a:lnTo>
                  <a:pt x="46925" y="21842"/>
                </a:lnTo>
                <a:lnTo>
                  <a:pt x="47085" y="21417"/>
                </a:lnTo>
                <a:lnTo>
                  <a:pt x="47191" y="20939"/>
                </a:lnTo>
                <a:lnTo>
                  <a:pt x="47244" y="20461"/>
                </a:lnTo>
                <a:lnTo>
                  <a:pt x="47297" y="19982"/>
                </a:lnTo>
                <a:lnTo>
                  <a:pt x="47297" y="19557"/>
                </a:lnTo>
                <a:lnTo>
                  <a:pt x="47244" y="19185"/>
                </a:lnTo>
                <a:lnTo>
                  <a:pt x="47138" y="18813"/>
                </a:lnTo>
                <a:lnTo>
                  <a:pt x="47032" y="18388"/>
                </a:lnTo>
                <a:lnTo>
                  <a:pt x="46872" y="18069"/>
                </a:lnTo>
                <a:lnTo>
                  <a:pt x="46713" y="17697"/>
                </a:lnTo>
                <a:lnTo>
                  <a:pt x="46288" y="17059"/>
                </a:lnTo>
                <a:lnTo>
                  <a:pt x="45756" y="16475"/>
                </a:lnTo>
                <a:lnTo>
                  <a:pt x="45118" y="16050"/>
                </a:lnTo>
                <a:lnTo>
                  <a:pt x="44800" y="15837"/>
                </a:lnTo>
                <a:lnTo>
                  <a:pt x="44428" y="15678"/>
                </a:lnTo>
                <a:lnTo>
                  <a:pt x="44109" y="15518"/>
                </a:lnTo>
                <a:lnTo>
                  <a:pt x="43684" y="15412"/>
                </a:lnTo>
                <a:lnTo>
                  <a:pt x="43790" y="14934"/>
                </a:lnTo>
                <a:lnTo>
                  <a:pt x="43896" y="14455"/>
                </a:lnTo>
                <a:lnTo>
                  <a:pt x="43949" y="13977"/>
                </a:lnTo>
                <a:lnTo>
                  <a:pt x="43949" y="13446"/>
                </a:lnTo>
                <a:lnTo>
                  <a:pt x="43896" y="12702"/>
                </a:lnTo>
                <a:lnTo>
                  <a:pt x="43790" y="11958"/>
                </a:lnTo>
                <a:lnTo>
                  <a:pt x="43630" y="11267"/>
                </a:lnTo>
                <a:lnTo>
                  <a:pt x="43365" y="10576"/>
                </a:lnTo>
                <a:lnTo>
                  <a:pt x="43046" y="9938"/>
                </a:lnTo>
                <a:lnTo>
                  <a:pt x="42674" y="9301"/>
                </a:lnTo>
                <a:lnTo>
                  <a:pt x="42249" y="8769"/>
                </a:lnTo>
                <a:lnTo>
                  <a:pt x="41824" y="8238"/>
                </a:lnTo>
                <a:lnTo>
                  <a:pt x="41292" y="7759"/>
                </a:lnTo>
                <a:lnTo>
                  <a:pt x="40708" y="7334"/>
                </a:lnTo>
                <a:lnTo>
                  <a:pt x="40070" y="6962"/>
                </a:lnTo>
                <a:lnTo>
                  <a:pt x="39432" y="6643"/>
                </a:lnTo>
                <a:lnTo>
                  <a:pt x="38794" y="6378"/>
                </a:lnTo>
                <a:lnTo>
                  <a:pt x="38050" y="6218"/>
                </a:lnTo>
                <a:lnTo>
                  <a:pt x="37306" y="6112"/>
                </a:lnTo>
                <a:lnTo>
                  <a:pt x="36562" y="6059"/>
                </a:lnTo>
                <a:lnTo>
                  <a:pt x="35606" y="6112"/>
                </a:lnTo>
                <a:lnTo>
                  <a:pt x="34702" y="6271"/>
                </a:lnTo>
                <a:lnTo>
                  <a:pt x="33852" y="6590"/>
                </a:lnTo>
                <a:lnTo>
                  <a:pt x="33055" y="6962"/>
                </a:lnTo>
                <a:lnTo>
                  <a:pt x="32258" y="7441"/>
                </a:lnTo>
                <a:lnTo>
                  <a:pt x="31567" y="8025"/>
                </a:lnTo>
                <a:lnTo>
                  <a:pt x="30982" y="8663"/>
                </a:lnTo>
                <a:lnTo>
                  <a:pt x="30451" y="9354"/>
                </a:lnTo>
                <a:lnTo>
                  <a:pt x="30345" y="8875"/>
                </a:lnTo>
                <a:lnTo>
                  <a:pt x="30185" y="8503"/>
                </a:lnTo>
                <a:lnTo>
                  <a:pt x="29973" y="8131"/>
                </a:lnTo>
                <a:lnTo>
                  <a:pt x="29707" y="7919"/>
                </a:lnTo>
                <a:lnTo>
                  <a:pt x="29388" y="7706"/>
                </a:lnTo>
                <a:lnTo>
                  <a:pt x="29016" y="7547"/>
                </a:lnTo>
                <a:lnTo>
                  <a:pt x="28591" y="7494"/>
                </a:lnTo>
                <a:lnTo>
                  <a:pt x="28060" y="7441"/>
                </a:lnTo>
                <a:lnTo>
                  <a:pt x="27634" y="7494"/>
                </a:lnTo>
                <a:lnTo>
                  <a:pt x="27156" y="7653"/>
                </a:lnTo>
                <a:lnTo>
                  <a:pt x="26678" y="7919"/>
                </a:lnTo>
                <a:lnTo>
                  <a:pt x="26253" y="8238"/>
                </a:lnTo>
                <a:lnTo>
                  <a:pt x="26253" y="8238"/>
                </a:lnTo>
                <a:lnTo>
                  <a:pt x="26359" y="7547"/>
                </a:lnTo>
                <a:lnTo>
                  <a:pt x="26412" y="6803"/>
                </a:lnTo>
                <a:lnTo>
                  <a:pt x="26359" y="6112"/>
                </a:lnTo>
                <a:lnTo>
                  <a:pt x="26253" y="5421"/>
                </a:lnTo>
                <a:lnTo>
                  <a:pt x="26093" y="4783"/>
                </a:lnTo>
                <a:lnTo>
                  <a:pt x="25881" y="4146"/>
                </a:lnTo>
                <a:lnTo>
                  <a:pt x="25615" y="3561"/>
                </a:lnTo>
                <a:lnTo>
                  <a:pt x="25243" y="3030"/>
                </a:lnTo>
                <a:lnTo>
                  <a:pt x="24871" y="2498"/>
                </a:lnTo>
                <a:lnTo>
                  <a:pt x="24446" y="1967"/>
                </a:lnTo>
                <a:lnTo>
                  <a:pt x="23968" y="1542"/>
                </a:lnTo>
                <a:lnTo>
                  <a:pt x="23489" y="1170"/>
                </a:lnTo>
                <a:lnTo>
                  <a:pt x="22905" y="798"/>
                </a:lnTo>
                <a:lnTo>
                  <a:pt x="22320" y="532"/>
                </a:lnTo>
                <a:lnTo>
                  <a:pt x="21735" y="266"/>
                </a:lnTo>
                <a:lnTo>
                  <a:pt x="21098" y="107"/>
                </a:lnTo>
                <a:lnTo>
                  <a:pt x="20407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8" name="Google Shape;1218;p4"/>
          <p:cNvSpPr/>
          <p:nvPr/>
        </p:nvSpPr>
        <p:spPr>
          <a:xfrm>
            <a:off x="8424002" y="4290749"/>
            <a:ext cx="1182409" cy="616792"/>
          </a:xfrm>
          <a:custGeom>
            <a:avLst/>
            <a:gdLst/>
            <a:ahLst/>
            <a:cxnLst/>
            <a:rect l="l" t="t" r="r" b="b"/>
            <a:pathLst>
              <a:path w="40549" h="21152" extrusionOk="0">
                <a:moveTo>
                  <a:pt x="15518" y="1"/>
                </a:moveTo>
                <a:lnTo>
                  <a:pt x="14934" y="107"/>
                </a:lnTo>
                <a:lnTo>
                  <a:pt x="14402" y="213"/>
                </a:lnTo>
                <a:lnTo>
                  <a:pt x="13871" y="426"/>
                </a:lnTo>
                <a:lnTo>
                  <a:pt x="13393" y="692"/>
                </a:lnTo>
                <a:lnTo>
                  <a:pt x="12914" y="957"/>
                </a:lnTo>
                <a:lnTo>
                  <a:pt x="12436" y="1276"/>
                </a:lnTo>
                <a:lnTo>
                  <a:pt x="12064" y="1648"/>
                </a:lnTo>
                <a:lnTo>
                  <a:pt x="11692" y="2073"/>
                </a:lnTo>
                <a:lnTo>
                  <a:pt x="11320" y="2499"/>
                </a:lnTo>
                <a:lnTo>
                  <a:pt x="11054" y="2977"/>
                </a:lnTo>
                <a:lnTo>
                  <a:pt x="10789" y="3508"/>
                </a:lnTo>
                <a:lnTo>
                  <a:pt x="10629" y="4040"/>
                </a:lnTo>
                <a:lnTo>
                  <a:pt x="10470" y="4571"/>
                </a:lnTo>
                <a:lnTo>
                  <a:pt x="10364" y="5156"/>
                </a:lnTo>
                <a:lnTo>
                  <a:pt x="10364" y="5740"/>
                </a:lnTo>
                <a:lnTo>
                  <a:pt x="10364" y="6272"/>
                </a:lnTo>
                <a:lnTo>
                  <a:pt x="10470" y="6803"/>
                </a:lnTo>
                <a:lnTo>
                  <a:pt x="9938" y="6909"/>
                </a:lnTo>
                <a:lnTo>
                  <a:pt x="9407" y="7016"/>
                </a:lnTo>
                <a:lnTo>
                  <a:pt x="8929" y="7228"/>
                </a:lnTo>
                <a:lnTo>
                  <a:pt x="8450" y="7441"/>
                </a:lnTo>
                <a:lnTo>
                  <a:pt x="8025" y="7707"/>
                </a:lnTo>
                <a:lnTo>
                  <a:pt x="7600" y="7972"/>
                </a:lnTo>
                <a:lnTo>
                  <a:pt x="7228" y="8291"/>
                </a:lnTo>
                <a:lnTo>
                  <a:pt x="6856" y="8663"/>
                </a:lnTo>
                <a:lnTo>
                  <a:pt x="6537" y="9088"/>
                </a:lnTo>
                <a:lnTo>
                  <a:pt x="6272" y="9460"/>
                </a:lnTo>
                <a:lnTo>
                  <a:pt x="6006" y="9939"/>
                </a:lnTo>
                <a:lnTo>
                  <a:pt x="5793" y="10417"/>
                </a:lnTo>
                <a:lnTo>
                  <a:pt x="5581" y="10895"/>
                </a:lnTo>
                <a:lnTo>
                  <a:pt x="5474" y="11373"/>
                </a:lnTo>
                <a:lnTo>
                  <a:pt x="5368" y="11905"/>
                </a:lnTo>
                <a:lnTo>
                  <a:pt x="5315" y="12489"/>
                </a:lnTo>
                <a:lnTo>
                  <a:pt x="5368" y="13287"/>
                </a:lnTo>
                <a:lnTo>
                  <a:pt x="4730" y="13127"/>
                </a:lnTo>
                <a:lnTo>
                  <a:pt x="4040" y="13074"/>
                </a:lnTo>
                <a:lnTo>
                  <a:pt x="3614" y="13074"/>
                </a:lnTo>
                <a:lnTo>
                  <a:pt x="3242" y="13180"/>
                </a:lnTo>
                <a:lnTo>
                  <a:pt x="2870" y="13287"/>
                </a:lnTo>
                <a:lnTo>
                  <a:pt x="2498" y="13393"/>
                </a:lnTo>
                <a:lnTo>
                  <a:pt x="2126" y="13552"/>
                </a:lnTo>
                <a:lnTo>
                  <a:pt x="1808" y="13765"/>
                </a:lnTo>
                <a:lnTo>
                  <a:pt x="1489" y="13977"/>
                </a:lnTo>
                <a:lnTo>
                  <a:pt x="1170" y="14243"/>
                </a:lnTo>
                <a:lnTo>
                  <a:pt x="957" y="14562"/>
                </a:lnTo>
                <a:lnTo>
                  <a:pt x="692" y="14881"/>
                </a:lnTo>
                <a:lnTo>
                  <a:pt x="479" y="15200"/>
                </a:lnTo>
                <a:lnTo>
                  <a:pt x="320" y="15572"/>
                </a:lnTo>
                <a:lnTo>
                  <a:pt x="213" y="15944"/>
                </a:lnTo>
                <a:lnTo>
                  <a:pt x="107" y="16316"/>
                </a:lnTo>
                <a:lnTo>
                  <a:pt x="54" y="16688"/>
                </a:lnTo>
                <a:lnTo>
                  <a:pt x="1" y="17113"/>
                </a:lnTo>
                <a:lnTo>
                  <a:pt x="54" y="17538"/>
                </a:lnTo>
                <a:lnTo>
                  <a:pt x="107" y="17910"/>
                </a:lnTo>
                <a:lnTo>
                  <a:pt x="213" y="18335"/>
                </a:lnTo>
                <a:lnTo>
                  <a:pt x="320" y="18707"/>
                </a:lnTo>
                <a:lnTo>
                  <a:pt x="479" y="19026"/>
                </a:lnTo>
                <a:lnTo>
                  <a:pt x="692" y="19398"/>
                </a:lnTo>
                <a:lnTo>
                  <a:pt x="957" y="19717"/>
                </a:lnTo>
                <a:lnTo>
                  <a:pt x="1170" y="19983"/>
                </a:lnTo>
                <a:lnTo>
                  <a:pt x="1489" y="20248"/>
                </a:lnTo>
                <a:lnTo>
                  <a:pt x="1808" y="20461"/>
                </a:lnTo>
                <a:lnTo>
                  <a:pt x="2126" y="20673"/>
                </a:lnTo>
                <a:lnTo>
                  <a:pt x="2498" y="20833"/>
                </a:lnTo>
                <a:lnTo>
                  <a:pt x="2870" y="20992"/>
                </a:lnTo>
                <a:lnTo>
                  <a:pt x="3242" y="21099"/>
                </a:lnTo>
                <a:lnTo>
                  <a:pt x="3614" y="21152"/>
                </a:lnTo>
                <a:lnTo>
                  <a:pt x="36935" y="21152"/>
                </a:lnTo>
                <a:lnTo>
                  <a:pt x="37307" y="21099"/>
                </a:lnTo>
                <a:lnTo>
                  <a:pt x="37679" y="20992"/>
                </a:lnTo>
                <a:lnTo>
                  <a:pt x="38051" y="20833"/>
                </a:lnTo>
                <a:lnTo>
                  <a:pt x="38423" y="20673"/>
                </a:lnTo>
                <a:lnTo>
                  <a:pt x="38742" y="20461"/>
                </a:lnTo>
                <a:lnTo>
                  <a:pt x="39061" y="20248"/>
                </a:lnTo>
                <a:lnTo>
                  <a:pt x="39380" y="19983"/>
                </a:lnTo>
                <a:lnTo>
                  <a:pt x="39592" y="19717"/>
                </a:lnTo>
                <a:lnTo>
                  <a:pt x="39858" y="19398"/>
                </a:lnTo>
                <a:lnTo>
                  <a:pt x="40071" y="19026"/>
                </a:lnTo>
                <a:lnTo>
                  <a:pt x="40230" y="18707"/>
                </a:lnTo>
                <a:lnTo>
                  <a:pt x="40336" y="18335"/>
                </a:lnTo>
                <a:lnTo>
                  <a:pt x="40443" y="17910"/>
                </a:lnTo>
                <a:lnTo>
                  <a:pt x="40496" y="17538"/>
                </a:lnTo>
                <a:lnTo>
                  <a:pt x="40549" y="17113"/>
                </a:lnTo>
                <a:lnTo>
                  <a:pt x="40496" y="16422"/>
                </a:lnTo>
                <a:lnTo>
                  <a:pt x="40283" y="15784"/>
                </a:lnTo>
                <a:lnTo>
                  <a:pt x="40017" y="15147"/>
                </a:lnTo>
                <a:lnTo>
                  <a:pt x="39645" y="14615"/>
                </a:lnTo>
                <a:lnTo>
                  <a:pt x="39220" y="14137"/>
                </a:lnTo>
                <a:lnTo>
                  <a:pt x="38689" y="13712"/>
                </a:lnTo>
                <a:lnTo>
                  <a:pt x="38104" y="13393"/>
                </a:lnTo>
                <a:lnTo>
                  <a:pt x="37467" y="13180"/>
                </a:lnTo>
                <a:lnTo>
                  <a:pt x="37626" y="12383"/>
                </a:lnTo>
                <a:lnTo>
                  <a:pt x="37679" y="11533"/>
                </a:lnTo>
                <a:lnTo>
                  <a:pt x="37626" y="10895"/>
                </a:lnTo>
                <a:lnTo>
                  <a:pt x="37573" y="10257"/>
                </a:lnTo>
                <a:lnTo>
                  <a:pt x="37413" y="9620"/>
                </a:lnTo>
                <a:lnTo>
                  <a:pt x="37201" y="9035"/>
                </a:lnTo>
                <a:lnTo>
                  <a:pt x="36935" y="8504"/>
                </a:lnTo>
                <a:lnTo>
                  <a:pt x="36616" y="7972"/>
                </a:lnTo>
                <a:lnTo>
                  <a:pt x="36244" y="7494"/>
                </a:lnTo>
                <a:lnTo>
                  <a:pt x="35819" y="7069"/>
                </a:lnTo>
                <a:lnTo>
                  <a:pt x="35394" y="6644"/>
                </a:lnTo>
                <a:lnTo>
                  <a:pt x="34916" y="6272"/>
                </a:lnTo>
                <a:lnTo>
                  <a:pt x="34384" y="5953"/>
                </a:lnTo>
                <a:lnTo>
                  <a:pt x="33800" y="5687"/>
                </a:lnTo>
                <a:lnTo>
                  <a:pt x="33215" y="5475"/>
                </a:lnTo>
                <a:lnTo>
                  <a:pt x="32631" y="5315"/>
                </a:lnTo>
                <a:lnTo>
                  <a:pt x="31993" y="5209"/>
                </a:lnTo>
                <a:lnTo>
                  <a:pt x="31355" y="5209"/>
                </a:lnTo>
                <a:lnTo>
                  <a:pt x="30558" y="5262"/>
                </a:lnTo>
                <a:lnTo>
                  <a:pt x="29761" y="5368"/>
                </a:lnTo>
                <a:lnTo>
                  <a:pt x="29017" y="5634"/>
                </a:lnTo>
                <a:lnTo>
                  <a:pt x="28326" y="5953"/>
                </a:lnTo>
                <a:lnTo>
                  <a:pt x="27688" y="6378"/>
                </a:lnTo>
                <a:lnTo>
                  <a:pt x="27104" y="6856"/>
                </a:lnTo>
                <a:lnTo>
                  <a:pt x="26572" y="7388"/>
                </a:lnTo>
                <a:lnTo>
                  <a:pt x="26094" y="8025"/>
                </a:lnTo>
                <a:lnTo>
                  <a:pt x="25775" y="7707"/>
                </a:lnTo>
                <a:lnTo>
                  <a:pt x="25456" y="7494"/>
                </a:lnTo>
                <a:lnTo>
                  <a:pt x="25137" y="7281"/>
                </a:lnTo>
                <a:lnTo>
                  <a:pt x="24765" y="7069"/>
                </a:lnTo>
                <a:lnTo>
                  <a:pt x="24393" y="6909"/>
                </a:lnTo>
                <a:lnTo>
                  <a:pt x="23968" y="6803"/>
                </a:lnTo>
                <a:lnTo>
                  <a:pt x="23596" y="6750"/>
                </a:lnTo>
                <a:lnTo>
                  <a:pt x="22799" y="6750"/>
                </a:lnTo>
                <a:lnTo>
                  <a:pt x="22427" y="6803"/>
                </a:lnTo>
                <a:lnTo>
                  <a:pt x="21736" y="6963"/>
                </a:lnTo>
                <a:lnTo>
                  <a:pt x="21843" y="6378"/>
                </a:lnTo>
                <a:lnTo>
                  <a:pt x="21896" y="5740"/>
                </a:lnTo>
                <a:lnTo>
                  <a:pt x="21843" y="5156"/>
                </a:lnTo>
                <a:lnTo>
                  <a:pt x="21736" y="4571"/>
                </a:lnTo>
                <a:lnTo>
                  <a:pt x="21630" y="4040"/>
                </a:lnTo>
                <a:lnTo>
                  <a:pt x="21417" y="3508"/>
                </a:lnTo>
                <a:lnTo>
                  <a:pt x="21205" y="2977"/>
                </a:lnTo>
                <a:lnTo>
                  <a:pt x="20886" y="2499"/>
                </a:lnTo>
                <a:lnTo>
                  <a:pt x="20567" y="2073"/>
                </a:lnTo>
                <a:lnTo>
                  <a:pt x="20195" y="1648"/>
                </a:lnTo>
                <a:lnTo>
                  <a:pt x="19770" y="1276"/>
                </a:lnTo>
                <a:lnTo>
                  <a:pt x="19345" y="957"/>
                </a:lnTo>
                <a:lnTo>
                  <a:pt x="18867" y="692"/>
                </a:lnTo>
                <a:lnTo>
                  <a:pt x="18335" y="426"/>
                </a:lnTo>
                <a:lnTo>
                  <a:pt x="17804" y="213"/>
                </a:lnTo>
                <a:lnTo>
                  <a:pt x="17272" y="107"/>
                </a:lnTo>
                <a:lnTo>
                  <a:pt x="16688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9" name="Google Shape;1219;p4"/>
          <p:cNvSpPr/>
          <p:nvPr/>
        </p:nvSpPr>
        <p:spPr>
          <a:xfrm>
            <a:off x="8595325" y="2711200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0" name="Google Shape;1220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66" name="Google Shape;3466;p11"/>
          <p:cNvGrpSpPr/>
          <p:nvPr/>
        </p:nvGrpSpPr>
        <p:grpSpPr>
          <a:xfrm>
            <a:off x="3285535" y="1237272"/>
            <a:ext cx="2595927" cy="2599829"/>
            <a:chOff x="5535000" y="1928824"/>
            <a:chExt cx="3210000" cy="3214825"/>
          </a:xfrm>
        </p:grpSpPr>
        <p:sp>
          <p:nvSpPr>
            <p:cNvPr id="3467" name="Google Shape;3467;p11"/>
            <p:cNvSpPr/>
            <p:nvPr/>
          </p:nvSpPr>
          <p:spPr>
            <a:xfrm>
              <a:off x="5856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11"/>
            <p:cNvSpPr/>
            <p:nvPr/>
          </p:nvSpPr>
          <p:spPr>
            <a:xfrm>
              <a:off x="553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11"/>
            <p:cNvSpPr/>
            <p:nvPr/>
          </p:nvSpPr>
          <p:spPr>
            <a:xfrm>
              <a:off x="6177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11"/>
            <p:cNvSpPr/>
            <p:nvPr/>
          </p:nvSpPr>
          <p:spPr>
            <a:xfrm>
              <a:off x="7140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11"/>
            <p:cNvSpPr/>
            <p:nvPr/>
          </p:nvSpPr>
          <p:spPr>
            <a:xfrm>
              <a:off x="681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11"/>
            <p:cNvSpPr/>
            <p:nvPr/>
          </p:nvSpPr>
          <p:spPr>
            <a:xfrm>
              <a:off x="649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11"/>
            <p:cNvSpPr/>
            <p:nvPr/>
          </p:nvSpPr>
          <p:spPr>
            <a:xfrm>
              <a:off x="746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11"/>
            <p:cNvSpPr/>
            <p:nvPr/>
          </p:nvSpPr>
          <p:spPr>
            <a:xfrm>
              <a:off x="810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11"/>
            <p:cNvSpPr/>
            <p:nvPr/>
          </p:nvSpPr>
          <p:spPr>
            <a:xfrm>
              <a:off x="778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11"/>
            <p:cNvSpPr/>
            <p:nvPr/>
          </p:nvSpPr>
          <p:spPr>
            <a:xfrm>
              <a:off x="842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11"/>
            <p:cNvSpPr/>
            <p:nvPr/>
          </p:nvSpPr>
          <p:spPr>
            <a:xfrm>
              <a:off x="5856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11"/>
            <p:cNvSpPr/>
            <p:nvPr/>
          </p:nvSpPr>
          <p:spPr>
            <a:xfrm>
              <a:off x="553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11"/>
            <p:cNvSpPr/>
            <p:nvPr/>
          </p:nvSpPr>
          <p:spPr>
            <a:xfrm>
              <a:off x="6177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11"/>
            <p:cNvSpPr/>
            <p:nvPr/>
          </p:nvSpPr>
          <p:spPr>
            <a:xfrm>
              <a:off x="7140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11"/>
            <p:cNvSpPr/>
            <p:nvPr/>
          </p:nvSpPr>
          <p:spPr>
            <a:xfrm>
              <a:off x="681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11"/>
            <p:cNvSpPr/>
            <p:nvPr/>
          </p:nvSpPr>
          <p:spPr>
            <a:xfrm>
              <a:off x="649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11"/>
            <p:cNvSpPr/>
            <p:nvPr/>
          </p:nvSpPr>
          <p:spPr>
            <a:xfrm>
              <a:off x="746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11"/>
            <p:cNvSpPr/>
            <p:nvPr/>
          </p:nvSpPr>
          <p:spPr>
            <a:xfrm>
              <a:off x="810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11"/>
            <p:cNvSpPr/>
            <p:nvPr/>
          </p:nvSpPr>
          <p:spPr>
            <a:xfrm>
              <a:off x="778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11"/>
            <p:cNvSpPr/>
            <p:nvPr/>
          </p:nvSpPr>
          <p:spPr>
            <a:xfrm>
              <a:off x="842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11"/>
            <p:cNvSpPr/>
            <p:nvPr/>
          </p:nvSpPr>
          <p:spPr>
            <a:xfrm>
              <a:off x="5856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11"/>
            <p:cNvSpPr/>
            <p:nvPr/>
          </p:nvSpPr>
          <p:spPr>
            <a:xfrm>
              <a:off x="553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11"/>
            <p:cNvSpPr/>
            <p:nvPr/>
          </p:nvSpPr>
          <p:spPr>
            <a:xfrm>
              <a:off x="6177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11"/>
            <p:cNvSpPr/>
            <p:nvPr/>
          </p:nvSpPr>
          <p:spPr>
            <a:xfrm>
              <a:off x="7140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11"/>
            <p:cNvSpPr/>
            <p:nvPr/>
          </p:nvSpPr>
          <p:spPr>
            <a:xfrm>
              <a:off x="681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11"/>
            <p:cNvSpPr/>
            <p:nvPr/>
          </p:nvSpPr>
          <p:spPr>
            <a:xfrm>
              <a:off x="649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11"/>
            <p:cNvSpPr/>
            <p:nvPr/>
          </p:nvSpPr>
          <p:spPr>
            <a:xfrm>
              <a:off x="746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11"/>
            <p:cNvSpPr/>
            <p:nvPr/>
          </p:nvSpPr>
          <p:spPr>
            <a:xfrm>
              <a:off x="810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11"/>
            <p:cNvSpPr/>
            <p:nvPr/>
          </p:nvSpPr>
          <p:spPr>
            <a:xfrm>
              <a:off x="778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3496;p11"/>
            <p:cNvSpPr/>
            <p:nvPr/>
          </p:nvSpPr>
          <p:spPr>
            <a:xfrm>
              <a:off x="842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7" name="Google Shape;3497;p11"/>
            <p:cNvSpPr/>
            <p:nvPr/>
          </p:nvSpPr>
          <p:spPr>
            <a:xfrm>
              <a:off x="5856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8" name="Google Shape;3498;p11"/>
            <p:cNvSpPr/>
            <p:nvPr/>
          </p:nvSpPr>
          <p:spPr>
            <a:xfrm>
              <a:off x="553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11"/>
            <p:cNvSpPr/>
            <p:nvPr/>
          </p:nvSpPr>
          <p:spPr>
            <a:xfrm>
              <a:off x="6177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11"/>
            <p:cNvSpPr/>
            <p:nvPr/>
          </p:nvSpPr>
          <p:spPr>
            <a:xfrm>
              <a:off x="7140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11"/>
            <p:cNvSpPr/>
            <p:nvPr/>
          </p:nvSpPr>
          <p:spPr>
            <a:xfrm>
              <a:off x="681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11"/>
            <p:cNvSpPr/>
            <p:nvPr/>
          </p:nvSpPr>
          <p:spPr>
            <a:xfrm>
              <a:off x="649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11"/>
            <p:cNvSpPr/>
            <p:nvPr/>
          </p:nvSpPr>
          <p:spPr>
            <a:xfrm>
              <a:off x="746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11"/>
            <p:cNvSpPr/>
            <p:nvPr/>
          </p:nvSpPr>
          <p:spPr>
            <a:xfrm>
              <a:off x="810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11"/>
            <p:cNvSpPr/>
            <p:nvPr/>
          </p:nvSpPr>
          <p:spPr>
            <a:xfrm>
              <a:off x="778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11"/>
            <p:cNvSpPr/>
            <p:nvPr/>
          </p:nvSpPr>
          <p:spPr>
            <a:xfrm>
              <a:off x="842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11"/>
            <p:cNvSpPr/>
            <p:nvPr/>
          </p:nvSpPr>
          <p:spPr>
            <a:xfrm>
              <a:off x="5856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11"/>
            <p:cNvSpPr/>
            <p:nvPr/>
          </p:nvSpPr>
          <p:spPr>
            <a:xfrm>
              <a:off x="553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11"/>
            <p:cNvSpPr/>
            <p:nvPr/>
          </p:nvSpPr>
          <p:spPr>
            <a:xfrm>
              <a:off x="6177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11"/>
            <p:cNvSpPr/>
            <p:nvPr/>
          </p:nvSpPr>
          <p:spPr>
            <a:xfrm>
              <a:off x="7140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11"/>
            <p:cNvSpPr/>
            <p:nvPr/>
          </p:nvSpPr>
          <p:spPr>
            <a:xfrm>
              <a:off x="681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11"/>
            <p:cNvSpPr/>
            <p:nvPr/>
          </p:nvSpPr>
          <p:spPr>
            <a:xfrm>
              <a:off x="649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11"/>
            <p:cNvSpPr/>
            <p:nvPr/>
          </p:nvSpPr>
          <p:spPr>
            <a:xfrm>
              <a:off x="746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11"/>
            <p:cNvSpPr/>
            <p:nvPr/>
          </p:nvSpPr>
          <p:spPr>
            <a:xfrm>
              <a:off x="810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11"/>
            <p:cNvSpPr/>
            <p:nvPr/>
          </p:nvSpPr>
          <p:spPr>
            <a:xfrm>
              <a:off x="778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11"/>
            <p:cNvSpPr/>
            <p:nvPr/>
          </p:nvSpPr>
          <p:spPr>
            <a:xfrm>
              <a:off x="842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7" name="Google Shape;3517;p11"/>
            <p:cNvSpPr/>
            <p:nvPr/>
          </p:nvSpPr>
          <p:spPr>
            <a:xfrm>
              <a:off x="5856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3518;p11"/>
            <p:cNvSpPr/>
            <p:nvPr/>
          </p:nvSpPr>
          <p:spPr>
            <a:xfrm>
              <a:off x="553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11"/>
            <p:cNvSpPr/>
            <p:nvPr/>
          </p:nvSpPr>
          <p:spPr>
            <a:xfrm>
              <a:off x="6177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11"/>
            <p:cNvSpPr/>
            <p:nvPr/>
          </p:nvSpPr>
          <p:spPr>
            <a:xfrm>
              <a:off x="7140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11"/>
            <p:cNvSpPr/>
            <p:nvPr/>
          </p:nvSpPr>
          <p:spPr>
            <a:xfrm>
              <a:off x="681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11"/>
            <p:cNvSpPr/>
            <p:nvPr/>
          </p:nvSpPr>
          <p:spPr>
            <a:xfrm>
              <a:off x="649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11"/>
            <p:cNvSpPr/>
            <p:nvPr/>
          </p:nvSpPr>
          <p:spPr>
            <a:xfrm>
              <a:off x="746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11"/>
            <p:cNvSpPr/>
            <p:nvPr/>
          </p:nvSpPr>
          <p:spPr>
            <a:xfrm>
              <a:off x="810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11"/>
            <p:cNvSpPr/>
            <p:nvPr/>
          </p:nvSpPr>
          <p:spPr>
            <a:xfrm>
              <a:off x="778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11"/>
            <p:cNvSpPr/>
            <p:nvPr/>
          </p:nvSpPr>
          <p:spPr>
            <a:xfrm>
              <a:off x="842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11"/>
            <p:cNvSpPr/>
            <p:nvPr/>
          </p:nvSpPr>
          <p:spPr>
            <a:xfrm>
              <a:off x="5856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11"/>
            <p:cNvSpPr/>
            <p:nvPr/>
          </p:nvSpPr>
          <p:spPr>
            <a:xfrm>
              <a:off x="553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11"/>
            <p:cNvSpPr/>
            <p:nvPr/>
          </p:nvSpPr>
          <p:spPr>
            <a:xfrm>
              <a:off x="6177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11"/>
            <p:cNvSpPr/>
            <p:nvPr/>
          </p:nvSpPr>
          <p:spPr>
            <a:xfrm>
              <a:off x="7140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11"/>
            <p:cNvSpPr/>
            <p:nvPr/>
          </p:nvSpPr>
          <p:spPr>
            <a:xfrm>
              <a:off x="681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11"/>
            <p:cNvSpPr/>
            <p:nvPr/>
          </p:nvSpPr>
          <p:spPr>
            <a:xfrm>
              <a:off x="649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11"/>
            <p:cNvSpPr/>
            <p:nvPr/>
          </p:nvSpPr>
          <p:spPr>
            <a:xfrm>
              <a:off x="746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11"/>
            <p:cNvSpPr/>
            <p:nvPr/>
          </p:nvSpPr>
          <p:spPr>
            <a:xfrm>
              <a:off x="810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11"/>
            <p:cNvSpPr/>
            <p:nvPr/>
          </p:nvSpPr>
          <p:spPr>
            <a:xfrm>
              <a:off x="778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11"/>
            <p:cNvSpPr/>
            <p:nvPr/>
          </p:nvSpPr>
          <p:spPr>
            <a:xfrm>
              <a:off x="842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11"/>
            <p:cNvSpPr/>
            <p:nvPr/>
          </p:nvSpPr>
          <p:spPr>
            <a:xfrm>
              <a:off x="5856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11"/>
            <p:cNvSpPr/>
            <p:nvPr/>
          </p:nvSpPr>
          <p:spPr>
            <a:xfrm>
              <a:off x="553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11"/>
            <p:cNvSpPr/>
            <p:nvPr/>
          </p:nvSpPr>
          <p:spPr>
            <a:xfrm>
              <a:off x="6177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11"/>
            <p:cNvSpPr/>
            <p:nvPr/>
          </p:nvSpPr>
          <p:spPr>
            <a:xfrm>
              <a:off x="7140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11"/>
            <p:cNvSpPr/>
            <p:nvPr/>
          </p:nvSpPr>
          <p:spPr>
            <a:xfrm>
              <a:off x="681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11"/>
            <p:cNvSpPr/>
            <p:nvPr/>
          </p:nvSpPr>
          <p:spPr>
            <a:xfrm>
              <a:off x="649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11"/>
            <p:cNvSpPr/>
            <p:nvPr/>
          </p:nvSpPr>
          <p:spPr>
            <a:xfrm>
              <a:off x="746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11"/>
            <p:cNvSpPr/>
            <p:nvPr/>
          </p:nvSpPr>
          <p:spPr>
            <a:xfrm>
              <a:off x="810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11"/>
            <p:cNvSpPr/>
            <p:nvPr/>
          </p:nvSpPr>
          <p:spPr>
            <a:xfrm>
              <a:off x="778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11"/>
            <p:cNvSpPr/>
            <p:nvPr/>
          </p:nvSpPr>
          <p:spPr>
            <a:xfrm>
              <a:off x="842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11"/>
            <p:cNvSpPr/>
            <p:nvPr/>
          </p:nvSpPr>
          <p:spPr>
            <a:xfrm>
              <a:off x="5856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11"/>
            <p:cNvSpPr/>
            <p:nvPr/>
          </p:nvSpPr>
          <p:spPr>
            <a:xfrm>
              <a:off x="553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11"/>
            <p:cNvSpPr/>
            <p:nvPr/>
          </p:nvSpPr>
          <p:spPr>
            <a:xfrm>
              <a:off x="6177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11"/>
            <p:cNvSpPr/>
            <p:nvPr/>
          </p:nvSpPr>
          <p:spPr>
            <a:xfrm>
              <a:off x="7140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11"/>
            <p:cNvSpPr/>
            <p:nvPr/>
          </p:nvSpPr>
          <p:spPr>
            <a:xfrm>
              <a:off x="681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11"/>
            <p:cNvSpPr/>
            <p:nvPr/>
          </p:nvSpPr>
          <p:spPr>
            <a:xfrm>
              <a:off x="649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11"/>
            <p:cNvSpPr/>
            <p:nvPr/>
          </p:nvSpPr>
          <p:spPr>
            <a:xfrm>
              <a:off x="746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11"/>
            <p:cNvSpPr/>
            <p:nvPr/>
          </p:nvSpPr>
          <p:spPr>
            <a:xfrm>
              <a:off x="810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11"/>
            <p:cNvSpPr/>
            <p:nvPr/>
          </p:nvSpPr>
          <p:spPr>
            <a:xfrm>
              <a:off x="778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11"/>
            <p:cNvSpPr/>
            <p:nvPr/>
          </p:nvSpPr>
          <p:spPr>
            <a:xfrm>
              <a:off x="842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11"/>
            <p:cNvSpPr/>
            <p:nvPr/>
          </p:nvSpPr>
          <p:spPr>
            <a:xfrm>
              <a:off x="5856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11"/>
            <p:cNvSpPr/>
            <p:nvPr/>
          </p:nvSpPr>
          <p:spPr>
            <a:xfrm>
              <a:off x="553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11"/>
            <p:cNvSpPr/>
            <p:nvPr/>
          </p:nvSpPr>
          <p:spPr>
            <a:xfrm>
              <a:off x="6177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11"/>
            <p:cNvSpPr/>
            <p:nvPr/>
          </p:nvSpPr>
          <p:spPr>
            <a:xfrm>
              <a:off x="7140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11"/>
            <p:cNvSpPr/>
            <p:nvPr/>
          </p:nvSpPr>
          <p:spPr>
            <a:xfrm>
              <a:off x="681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11"/>
            <p:cNvSpPr/>
            <p:nvPr/>
          </p:nvSpPr>
          <p:spPr>
            <a:xfrm>
              <a:off x="649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11"/>
            <p:cNvSpPr/>
            <p:nvPr/>
          </p:nvSpPr>
          <p:spPr>
            <a:xfrm>
              <a:off x="746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11"/>
            <p:cNvSpPr/>
            <p:nvPr/>
          </p:nvSpPr>
          <p:spPr>
            <a:xfrm>
              <a:off x="810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11"/>
            <p:cNvSpPr/>
            <p:nvPr/>
          </p:nvSpPr>
          <p:spPr>
            <a:xfrm>
              <a:off x="778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11"/>
            <p:cNvSpPr/>
            <p:nvPr/>
          </p:nvSpPr>
          <p:spPr>
            <a:xfrm>
              <a:off x="842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7" name="Google Shape;3567;p11"/>
          <p:cNvGrpSpPr/>
          <p:nvPr/>
        </p:nvGrpSpPr>
        <p:grpSpPr>
          <a:xfrm>
            <a:off x="0" y="-1"/>
            <a:ext cx="9144000" cy="5143651"/>
            <a:chOff x="0" y="-1"/>
            <a:chExt cx="9144000" cy="5143651"/>
          </a:xfrm>
        </p:grpSpPr>
        <p:sp>
          <p:nvSpPr>
            <p:cNvPr id="3568" name="Google Shape;3568;p11"/>
            <p:cNvSpPr/>
            <p:nvPr/>
          </p:nvSpPr>
          <p:spPr>
            <a:xfrm>
              <a:off x="72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11"/>
            <p:cNvSpPr/>
            <p:nvPr/>
          </p:nvSpPr>
          <p:spPr>
            <a:xfrm>
              <a:off x="720000" y="96440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11"/>
            <p:cNvSpPr/>
            <p:nvPr/>
          </p:nvSpPr>
          <p:spPr>
            <a:xfrm>
              <a:off x="720000" y="1285873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11"/>
            <p:cNvSpPr/>
            <p:nvPr/>
          </p:nvSpPr>
          <p:spPr>
            <a:xfrm>
              <a:off x="720000" y="160734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11"/>
            <p:cNvSpPr/>
            <p:nvPr/>
          </p:nvSpPr>
          <p:spPr>
            <a:xfrm>
              <a:off x="720000" y="192881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11"/>
            <p:cNvSpPr/>
            <p:nvPr/>
          </p:nvSpPr>
          <p:spPr>
            <a:xfrm>
              <a:off x="720000" y="225027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11"/>
            <p:cNvSpPr/>
            <p:nvPr/>
          </p:nvSpPr>
          <p:spPr>
            <a:xfrm>
              <a:off x="720000" y="257174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11"/>
            <p:cNvSpPr/>
            <p:nvPr/>
          </p:nvSpPr>
          <p:spPr>
            <a:xfrm>
              <a:off x="720000" y="289321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11"/>
            <p:cNvSpPr/>
            <p:nvPr/>
          </p:nvSpPr>
          <p:spPr>
            <a:xfrm>
              <a:off x="720000" y="321468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11"/>
            <p:cNvSpPr/>
            <p:nvPr/>
          </p:nvSpPr>
          <p:spPr>
            <a:xfrm>
              <a:off x="720000" y="353615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11"/>
            <p:cNvSpPr/>
            <p:nvPr/>
          </p:nvSpPr>
          <p:spPr>
            <a:xfrm>
              <a:off x="720000" y="385762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11"/>
            <p:cNvSpPr/>
            <p:nvPr/>
          </p:nvSpPr>
          <p:spPr>
            <a:xfrm>
              <a:off x="720000" y="417908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11"/>
            <p:cNvSpPr/>
            <p:nvPr/>
          </p:nvSpPr>
          <p:spPr>
            <a:xfrm>
              <a:off x="720000" y="321468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11"/>
            <p:cNvSpPr/>
            <p:nvPr/>
          </p:nvSpPr>
          <p:spPr>
            <a:xfrm>
              <a:off x="720000" y="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11"/>
            <p:cNvSpPr/>
            <p:nvPr/>
          </p:nvSpPr>
          <p:spPr>
            <a:xfrm>
              <a:off x="720000" y="450055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11"/>
            <p:cNvSpPr/>
            <p:nvPr/>
          </p:nvSpPr>
          <p:spPr>
            <a:xfrm>
              <a:off x="720000" y="482202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11"/>
            <p:cNvSpPr/>
            <p:nvPr/>
          </p:nvSpPr>
          <p:spPr>
            <a:xfrm>
              <a:off x="104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11"/>
            <p:cNvSpPr/>
            <p:nvPr/>
          </p:nvSpPr>
          <p:spPr>
            <a:xfrm>
              <a:off x="136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11"/>
            <p:cNvSpPr/>
            <p:nvPr/>
          </p:nvSpPr>
          <p:spPr>
            <a:xfrm>
              <a:off x="746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11"/>
            <p:cNvSpPr/>
            <p:nvPr/>
          </p:nvSpPr>
          <p:spPr>
            <a:xfrm>
              <a:off x="810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11"/>
            <p:cNvSpPr/>
            <p:nvPr/>
          </p:nvSpPr>
          <p:spPr>
            <a:xfrm>
              <a:off x="778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11"/>
            <p:cNvSpPr/>
            <p:nvPr/>
          </p:nvSpPr>
          <p:spPr>
            <a:xfrm>
              <a:off x="842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11"/>
            <p:cNvSpPr/>
            <p:nvPr/>
          </p:nvSpPr>
          <p:spPr>
            <a:xfrm>
              <a:off x="874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11"/>
            <p:cNvSpPr/>
            <p:nvPr/>
          </p:nvSpPr>
          <p:spPr>
            <a:xfrm>
              <a:off x="39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11"/>
            <p:cNvSpPr/>
            <p:nvPr/>
          </p:nvSpPr>
          <p:spPr>
            <a:xfrm>
              <a:off x="7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11"/>
            <p:cNvSpPr/>
            <p:nvPr/>
          </p:nvSpPr>
          <p:spPr>
            <a:xfrm>
              <a:off x="104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11"/>
            <p:cNvSpPr/>
            <p:nvPr/>
          </p:nvSpPr>
          <p:spPr>
            <a:xfrm>
              <a:off x="136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11"/>
            <p:cNvSpPr/>
            <p:nvPr/>
          </p:nvSpPr>
          <p:spPr>
            <a:xfrm>
              <a:off x="746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11"/>
            <p:cNvSpPr/>
            <p:nvPr/>
          </p:nvSpPr>
          <p:spPr>
            <a:xfrm>
              <a:off x="810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11"/>
            <p:cNvSpPr/>
            <p:nvPr/>
          </p:nvSpPr>
          <p:spPr>
            <a:xfrm>
              <a:off x="778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11"/>
            <p:cNvSpPr/>
            <p:nvPr/>
          </p:nvSpPr>
          <p:spPr>
            <a:xfrm>
              <a:off x="842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11"/>
            <p:cNvSpPr/>
            <p:nvPr/>
          </p:nvSpPr>
          <p:spPr>
            <a:xfrm>
              <a:off x="874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11"/>
            <p:cNvSpPr/>
            <p:nvPr/>
          </p:nvSpPr>
          <p:spPr>
            <a:xfrm>
              <a:off x="39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11"/>
            <p:cNvSpPr/>
            <p:nvPr/>
          </p:nvSpPr>
          <p:spPr>
            <a:xfrm>
              <a:off x="7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11"/>
            <p:cNvSpPr/>
            <p:nvPr/>
          </p:nvSpPr>
          <p:spPr>
            <a:xfrm>
              <a:off x="104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11"/>
            <p:cNvSpPr/>
            <p:nvPr/>
          </p:nvSpPr>
          <p:spPr>
            <a:xfrm>
              <a:off x="136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11"/>
            <p:cNvSpPr/>
            <p:nvPr/>
          </p:nvSpPr>
          <p:spPr>
            <a:xfrm>
              <a:off x="746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11"/>
            <p:cNvSpPr/>
            <p:nvPr/>
          </p:nvSpPr>
          <p:spPr>
            <a:xfrm>
              <a:off x="810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11"/>
            <p:cNvSpPr/>
            <p:nvPr/>
          </p:nvSpPr>
          <p:spPr>
            <a:xfrm>
              <a:off x="778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11"/>
            <p:cNvSpPr/>
            <p:nvPr/>
          </p:nvSpPr>
          <p:spPr>
            <a:xfrm>
              <a:off x="842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11"/>
            <p:cNvSpPr/>
            <p:nvPr/>
          </p:nvSpPr>
          <p:spPr>
            <a:xfrm>
              <a:off x="874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11"/>
            <p:cNvSpPr/>
            <p:nvPr/>
          </p:nvSpPr>
          <p:spPr>
            <a:xfrm>
              <a:off x="39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11"/>
            <p:cNvSpPr/>
            <p:nvPr/>
          </p:nvSpPr>
          <p:spPr>
            <a:xfrm>
              <a:off x="7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11"/>
            <p:cNvSpPr/>
            <p:nvPr/>
          </p:nvSpPr>
          <p:spPr>
            <a:xfrm>
              <a:off x="104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11"/>
            <p:cNvSpPr/>
            <p:nvPr/>
          </p:nvSpPr>
          <p:spPr>
            <a:xfrm>
              <a:off x="136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11"/>
            <p:cNvSpPr/>
            <p:nvPr/>
          </p:nvSpPr>
          <p:spPr>
            <a:xfrm>
              <a:off x="746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11"/>
            <p:cNvSpPr/>
            <p:nvPr/>
          </p:nvSpPr>
          <p:spPr>
            <a:xfrm>
              <a:off x="810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11"/>
            <p:cNvSpPr/>
            <p:nvPr/>
          </p:nvSpPr>
          <p:spPr>
            <a:xfrm>
              <a:off x="778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11"/>
            <p:cNvSpPr/>
            <p:nvPr/>
          </p:nvSpPr>
          <p:spPr>
            <a:xfrm>
              <a:off x="842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11"/>
            <p:cNvSpPr/>
            <p:nvPr/>
          </p:nvSpPr>
          <p:spPr>
            <a:xfrm>
              <a:off x="874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11"/>
            <p:cNvSpPr/>
            <p:nvPr/>
          </p:nvSpPr>
          <p:spPr>
            <a:xfrm>
              <a:off x="39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11"/>
            <p:cNvSpPr/>
            <p:nvPr/>
          </p:nvSpPr>
          <p:spPr>
            <a:xfrm>
              <a:off x="7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11"/>
            <p:cNvSpPr/>
            <p:nvPr/>
          </p:nvSpPr>
          <p:spPr>
            <a:xfrm>
              <a:off x="104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11"/>
            <p:cNvSpPr/>
            <p:nvPr/>
          </p:nvSpPr>
          <p:spPr>
            <a:xfrm>
              <a:off x="136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11"/>
            <p:cNvSpPr/>
            <p:nvPr/>
          </p:nvSpPr>
          <p:spPr>
            <a:xfrm>
              <a:off x="746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11"/>
            <p:cNvSpPr/>
            <p:nvPr/>
          </p:nvSpPr>
          <p:spPr>
            <a:xfrm>
              <a:off x="810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11"/>
            <p:cNvSpPr/>
            <p:nvPr/>
          </p:nvSpPr>
          <p:spPr>
            <a:xfrm>
              <a:off x="778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11"/>
            <p:cNvSpPr/>
            <p:nvPr/>
          </p:nvSpPr>
          <p:spPr>
            <a:xfrm>
              <a:off x="842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11"/>
            <p:cNvSpPr/>
            <p:nvPr/>
          </p:nvSpPr>
          <p:spPr>
            <a:xfrm>
              <a:off x="874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11"/>
            <p:cNvSpPr/>
            <p:nvPr/>
          </p:nvSpPr>
          <p:spPr>
            <a:xfrm>
              <a:off x="39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11"/>
            <p:cNvSpPr/>
            <p:nvPr/>
          </p:nvSpPr>
          <p:spPr>
            <a:xfrm>
              <a:off x="7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11"/>
            <p:cNvSpPr/>
            <p:nvPr/>
          </p:nvSpPr>
          <p:spPr>
            <a:xfrm>
              <a:off x="104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11"/>
            <p:cNvSpPr/>
            <p:nvPr/>
          </p:nvSpPr>
          <p:spPr>
            <a:xfrm>
              <a:off x="136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11"/>
            <p:cNvSpPr/>
            <p:nvPr/>
          </p:nvSpPr>
          <p:spPr>
            <a:xfrm>
              <a:off x="746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11"/>
            <p:cNvSpPr/>
            <p:nvPr/>
          </p:nvSpPr>
          <p:spPr>
            <a:xfrm>
              <a:off x="810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11"/>
            <p:cNvSpPr/>
            <p:nvPr/>
          </p:nvSpPr>
          <p:spPr>
            <a:xfrm>
              <a:off x="778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11"/>
            <p:cNvSpPr/>
            <p:nvPr/>
          </p:nvSpPr>
          <p:spPr>
            <a:xfrm>
              <a:off x="842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11"/>
            <p:cNvSpPr/>
            <p:nvPr/>
          </p:nvSpPr>
          <p:spPr>
            <a:xfrm>
              <a:off x="874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11"/>
            <p:cNvSpPr/>
            <p:nvPr/>
          </p:nvSpPr>
          <p:spPr>
            <a:xfrm>
              <a:off x="39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11"/>
            <p:cNvSpPr/>
            <p:nvPr/>
          </p:nvSpPr>
          <p:spPr>
            <a:xfrm>
              <a:off x="7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11"/>
            <p:cNvSpPr/>
            <p:nvPr/>
          </p:nvSpPr>
          <p:spPr>
            <a:xfrm>
              <a:off x="104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11"/>
            <p:cNvSpPr/>
            <p:nvPr/>
          </p:nvSpPr>
          <p:spPr>
            <a:xfrm>
              <a:off x="136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11"/>
            <p:cNvSpPr/>
            <p:nvPr/>
          </p:nvSpPr>
          <p:spPr>
            <a:xfrm>
              <a:off x="746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11"/>
            <p:cNvSpPr/>
            <p:nvPr/>
          </p:nvSpPr>
          <p:spPr>
            <a:xfrm>
              <a:off x="810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11"/>
            <p:cNvSpPr/>
            <p:nvPr/>
          </p:nvSpPr>
          <p:spPr>
            <a:xfrm>
              <a:off x="778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11"/>
            <p:cNvSpPr/>
            <p:nvPr/>
          </p:nvSpPr>
          <p:spPr>
            <a:xfrm>
              <a:off x="842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11"/>
            <p:cNvSpPr/>
            <p:nvPr/>
          </p:nvSpPr>
          <p:spPr>
            <a:xfrm>
              <a:off x="874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11"/>
            <p:cNvSpPr/>
            <p:nvPr/>
          </p:nvSpPr>
          <p:spPr>
            <a:xfrm>
              <a:off x="39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11"/>
            <p:cNvSpPr/>
            <p:nvPr/>
          </p:nvSpPr>
          <p:spPr>
            <a:xfrm>
              <a:off x="7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11"/>
            <p:cNvSpPr/>
            <p:nvPr/>
          </p:nvSpPr>
          <p:spPr>
            <a:xfrm>
              <a:off x="104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11"/>
            <p:cNvSpPr/>
            <p:nvPr/>
          </p:nvSpPr>
          <p:spPr>
            <a:xfrm>
              <a:off x="136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11"/>
            <p:cNvSpPr/>
            <p:nvPr/>
          </p:nvSpPr>
          <p:spPr>
            <a:xfrm>
              <a:off x="746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11"/>
            <p:cNvSpPr/>
            <p:nvPr/>
          </p:nvSpPr>
          <p:spPr>
            <a:xfrm>
              <a:off x="810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11"/>
            <p:cNvSpPr/>
            <p:nvPr/>
          </p:nvSpPr>
          <p:spPr>
            <a:xfrm>
              <a:off x="778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11"/>
            <p:cNvSpPr/>
            <p:nvPr/>
          </p:nvSpPr>
          <p:spPr>
            <a:xfrm>
              <a:off x="842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11"/>
            <p:cNvSpPr/>
            <p:nvPr/>
          </p:nvSpPr>
          <p:spPr>
            <a:xfrm>
              <a:off x="874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11"/>
            <p:cNvSpPr/>
            <p:nvPr/>
          </p:nvSpPr>
          <p:spPr>
            <a:xfrm>
              <a:off x="39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11"/>
            <p:cNvSpPr/>
            <p:nvPr/>
          </p:nvSpPr>
          <p:spPr>
            <a:xfrm>
              <a:off x="7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11"/>
            <p:cNvSpPr/>
            <p:nvPr/>
          </p:nvSpPr>
          <p:spPr>
            <a:xfrm>
              <a:off x="104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11"/>
            <p:cNvSpPr/>
            <p:nvPr/>
          </p:nvSpPr>
          <p:spPr>
            <a:xfrm>
              <a:off x="136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11"/>
            <p:cNvSpPr/>
            <p:nvPr/>
          </p:nvSpPr>
          <p:spPr>
            <a:xfrm>
              <a:off x="746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11"/>
            <p:cNvSpPr/>
            <p:nvPr/>
          </p:nvSpPr>
          <p:spPr>
            <a:xfrm>
              <a:off x="810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11"/>
            <p:cNvSpPr/>
            <p:nvPr/>
          </p:nvSpPr>
          <p:spPr>
            <a:xfrm>
              <a:off x="778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11"/>
            <p:cNvSpPr/>
            <p:nvPr/>
          </p:nvSpPr>
          <p:spPr>
            <a:xfrm>
              <a:off x="842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11"/>
            <p:cNvSpPr/>
            <p:nvPr/>
          </p:nvSpPr>
          <p:spPr>
            <a:xfrm>
              <a:off x="874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11"/>
            <p:cNvSpPr/>
            <p:nvPr/>
          </p:nvSpPr>
          <p:spPr>
            <a:xfrm>
              <a:off x="39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11"/>
            <p:cNvSpPr/>
            <p:nvPr/>
          </p:nvSpPr>
          <p:spPr>
            <a:xfrm>
              <a:off x="7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11"/>
            <p:cNvSpPr/>
            <p:nvPr/>
          </p:nvSpPr>
          <p:spPr>
            <a:xfrm>
              <a:off x="104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11"/>
            <p:cNvSpPr/>
            <p:nvPr/>
          </p:nvSpPr>
          <p:spPr>
            <a:xfrm>
              <a:off x="136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11"/>
            <p:cNvSpPr/>
            <p:nvPr/>
          </p:nvSpPr>
          <p:spPr>
            <a:xfrm>
              <a:off x="746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11"/>
            <p:cNvSpPr/>
            <p:nvPr/>
          </p:nvSpPr>
          <p:spPr>
            <a:xfrm>
              <a:off x="810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11"/>
            <p:cNvSpPr/>
            <p:nvPr/>
          </p:nvSpPr>
          <p:spPr>
            <a:xfrm>
              <a:off x="778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11"/>
            <p:cNvSpPr/>
            <p:nvPr/>
          </p:nvSpPr>
          <p:spPr>
            <a:xfrm>
              <a:off x="842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11"/>
            <p:cNvSpPr/>
            <p:nvPr/>
          </p:nvSpPr>
          <p:spPr>
            <a:xfrm>
              <a:off x="874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11"/>
            <p:cNvSpPr/>
            <p:nvPr/>
          </p:nvSpPr>
          <p:spPr>
            <a:xfrm>
              <a:off x="39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11"/>
            <p:cNvSpPr/>
            <p:nvPr/>
          </p:nvSpPr>
          <p:spPr>
            <a:xfrm>
              <a:off x="7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11"/>
            <p:cNvSpPr/>
            <p:nvPr/>
          </p:nvSpPr>
          <p:spPr>
            <a:xfrm>
              <a:off x="104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11"/>
            <p:cNvSpPr/>
            <p:nvPr/>
          </p:nvSpPr>
          <p:spPr>
            <a:xfrm>
              <a:off x="136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11"/>
            <p:cNvSpPr/>
            <p:nvPr/>
          </p:nvSpPr>
          <p:spPr>
            <a:xfrm>
              <a:off x="746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11"/>
            <p:cNvSpPr/>
            <p:nvPr/>
          </p:nvSpPr>
          <p:spPr>
            <a:xfrm>
              <a:off x="810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11"/>
            <p:cNvSpPr/>
            <p:nvPr/>
          </p:nvSpPr>
          <p:spPr>
            <a:xfrm>
              <a:off x="778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11"/>
            <p:cNvSpPr/>
            <p:nvPr/>
          </p:nvSpPr>
          <p:spPr>
            <a:xfrm>
              <a:off x="842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11"/>
            <p:cNvSpPr/>
            <p:nvPr/>
          </p:nvSpPr>
          <p:spPr>
            <a:xfrm>
              <a:off x="874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11"/>
            <p:cNvSpPr/>
            <p:nvPr/>
          </p:nvSpPr>
          <p:spPr>
            <a:xfrm>
              <a:off x="39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11"/>
            <p:cNvSpPr/>
            <p:nvPr/>
          </p:nvSpPr>
          <p:spPr>
            <a:xfrm>
              <a:off x="7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11"/>
            <p:cNvSpPr/>
            <p:nvPr/>
          </p:nvSpPr>
          <p:spPr>
            <a:xfrm>
              <a:off x="104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11"/>
            <p:cNvSpPr/>
            <p:nvPr/>
          </p:nvSpPr>
          <p:spPr>
            <a:xfrm>
              <a:off x="136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11"/>
            <p:cNvSpPr/>
            <p:nvPr/>
          </p:nvSpPr>
          <p:spPr>
            <a:xfrm>
              <a:off x="746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11"/>
            <p:cNvSpPr/>
            <p:nvPr/>
          </p:nvSpPr>
          <p:spPr>
            <a:xfrm>
              <a:off x="810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11"/>
            <p:cNvSpPr/>
            <p:nvPr/>
          </p:nvSpPr>
          <p:spPr>
            <a:xfrm>
              <a:off x="778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11"/>
            <p:cNvSpPr/>
            <p:nvPr/>
          </p:nvSpPr>
          <p:spPr>
            <a:xfrm>
              <a:off x="842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11"/>
            <p:cNvSpPr/>
            <p:nvPr/>
          </p:nvSpPr>
          <p:spPr>
            <a:xfrm>
              <a:off x="874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11"/>
            <p:cNvSpPr/>
            <p:nvPr/>
          </p:nvSpPr>
          <p:spPr>
            <a:xfrm>
              <a:off x="39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11"/>
            <p:cNvSpPr/>
            <p:nvPr/>
          </p:nvSpPr>
          <p:spPr>
            <a:xfrm>
              <a:off x="7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11"/>
            <p:cNvSpPr/>
            <p:nvPr/>
          </p:nvSpPr>
          <p:spPr>
            <a:xfrm>
              <a:off x="104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11"/>
            <p:cNvSpPr/>
            <p:nvPr/>
          </p:nvSpPr>
          <p:spPr>
            <a:xfrm>
              <a:off x="136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11"/>
            <p:cNvSpPr/>
            <p:nvPr/>
          </p:nvSpPr>
          <p:spPr>
            <a:xfrm>
              <a:off x="746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11"/>
            <p:cNvSpPr/>
            <p:nvPr/>
          </p:nvSpPr>
          <p:spPr>
            <a:xfrm>
              <a:off x="810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11"/>
            <p:cNvSpPr/>
            <p:nvPr/>
          </p:nvSpPr>
          <p:spPr>
            <a:xfrm>
              <a:off x="778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11"/>
            <p:cNvSpPr/>
            <p:nvPr/>
          </p:nvSpPr>
          <p:spPr>
            <a:xfrm>
              <a:off x="842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11"/>
            <p:cNvSpPr/>
            <p:nvPr/>
          </p:nvSpPr>
          <p:spPr>
            <a:xfrm>
              <a:off x="874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11"/>
            <p:cNvSpPr/>
            <p:nvPr/>
          </p:nvSpPr>
          <p:spPr>
            <a:xfrm>
              <a:off x="39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11"/>
            <p:cNvSpPr/>
            <p:nvPr/>
          </p:nvSpPr>
          <p:spPr>
            <a:xfrm>
              <a:off x="7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11"/>
            <p:cNvSpPr/>
            <p:nvPr/>
          </p:nvSpPr>
          <p:spPr>
            <a:xfrm>
              <a:off x="104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11"/>
            <p:cNvSpPr/>
            <p:nvPr/>
          </p:nvSpPr>
          <p:spPr>
            <a:xfrm>
              <a:off x="136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11"/>
            <p:cNvSpPr/>
            <p:nvPr/>
          </p:nvSpPr>
          <p:spPr>
            <a:xfrm>
              <a:off x="746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11"/>
            <p:cNvSpPr/>
            <p:nvPr/>
          </p:nvSpPr>
          <p:spPr>
            <a:xfrm>
              <a:off x="810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11"/>
            <p:cNvSpPr/>
            <p:nvPr/>
          </p:nvSpPr>
          <p:spPr>
            <a:xfrm>
              <a:off x="778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11"/>
            <p:cNvSpPr/>
            <p:nvPr/>
          </p:nvSpPr>
          <p:spPr>
            <a:xfrm>
              <a:off x="842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11"/>
            <p:cNvSpPr/>
            <p:nvPr/>
          </p:nvSpPr>
          <p:spPr>
            <a:xfrm>
              <a:off x="874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11"/>
            <p:cNvSpPr/>
            <p:nvPr/>
          </p:nvSpPr>
          <p:spPr>
            <a:xfrm>
              <a:off x="39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11"/>
            <p:cNvSpPr/>
            <p:nvPr/>
          </p:nvSpPr>
          <p:spPr>
            <a:xfrm>
              <a:off x="7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11"/>
            <p:cNvSpPr/>
            <p:nvPr/>
          </p:nvSpPr>
          <p:spPr>
            <a:xfrm>
              <a:off x="104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11"/>
            <p:cNvSpPr/>
            <p:nvPr/>
          </p:nvSpPr>
          <p:spPr>
            <a:xfrm>
              <a:off x="136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11"/>
            <p:cNvSpPr/>
            <p:nvPr/>
          </p:nvSpPr>
          <p:spPr>
            <a:xfrm>
              <a:off x="746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11"/>
            <p:cNvSpPr/>
            <p:nvPr/>
          </p:nvSpPr>
          <p:spPr>
            <a:xfrm>
              <a:off x="810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11"/>
            <p:cNvSpPr/>
            <p:nvPr/>
          </p:nvSpPr>
          <p:spPr>
            <a:xfrm>
              <a:off x="778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11"/>
            <p:cNvSpPr/>
            <p:nvPr/>
          </p:nvSpPr>
          <p:spPr>
            <a:xfrm>
              <a:off x="842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11"/>
            <p:cNvSpPr/>
            <p:nvPr/>
          </p:nvSpPr>
          <p:spPr>
            <a:xfrm>
              <a:off x="874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11"/>
            <p:cNvSpPr/>
            <p:nvPr/>
          </p:nvSpPr>
          <p:spPr>
            <a:xfrm>
              <a:off x="39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11"/>
            <p:cNvSpPr/>
            <p:nvPr/>
          </p:nvSpPr>
          <p:spPr>
            <a:xfrm>
              <a:off x="7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11"/>
            <p:cNvSpPr/>
            <p:nvPr/>
          </p:nvSpPr>
          <p:spPr>
            <a:xfrm>
              <a:off x="104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11"/>
            <p:cNvSpPr/>
            <p:nvPr/>
          </p:nvSpPr>
          <p:spPr>
            <a:xfrm>
              <a:off x="136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11"/>
            <p:cNvSpPr/>
            <p:nvPr/>
          </p:nvSpPr>
          <p:spPr>
            <a:xfrm>
              <a:off x="746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11"/>
            <p:cNvSpPr/>
            <p:nvPr/>
          </p:nvSpPr>
          <p:spPr>
            <a:xfrm>
              <a:off x="810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11"/>
            <p:cNvSpPr/>
            <p:nvPr/>
          </p:nvSpPr>
          <p:spPr>
            <a:xfrm>
              <a:off x="778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11"/>
            <p:cNvSpPr/>
            <p:nvPr/>
          </p:nvSpPr>
          <p:spPr>
            <a:xfrm>
              <a:off x="842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11"/>
            <p:cNvSpPr/>
            <p:nvPr/>
          </p:nvSpPr>
          <p:spPr>
            <a:xfrm>
              <a:off x="874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11"/>
            <p:cNvSpPr/>
            <p:nvPr/>
          </p:nvSpPr>
          <p:spPr>
            <a:xfrm>
              <a:off x="39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11"/>
            <p:cNvSpPr/>
            <p:nvPr/>
          </p:nvSpPr>
          <p:spPr>
            <a:xfrm>
              <a:off x="7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11"/>
            <p:cNvSpPr/>
            <p:nvPr/>
          </p:nvSpPr>
          <p:spPr>
            <a:xfrm>
              <a:off x="9066000" y="64293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11"/>
            <p:cNvSpPr/>
            <p:nvPr/>
          </p:nvSpPr>
          <p:spPr>
            <a:xfrm>
              <a:off x="9066000" y="9644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11"/>
            <p:cNvSpPr/>
            <p:nvPr/>
          </p:nvSpPr>
          <p:spPr>
            <a:xfrm>
              <a:off x="9066000" y="12858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11"/>
            <p:cNvSpPr/>
            <p:nvPr/>
          </p:nvSpPr>
          <p:spPr>
            <a:xfrm>
              <a:off x="9066000" y="16073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11"/>
            <p:cNvSpPr/>
            <p:nvPr/>
          </p:nvSpPr>
          <p:spPr>
            <a:xfrm>
              <a:off x="9066000" y="19288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11"/>
            <p:cNvSpPr/>
            <p:nvPr/>
          </p:nvSpPr>
          <p:spPr>
            <a:xfrm>
              <a:off x="9066000" y="225028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11"/>
            <p:cNvSpPr/>
            <p:nvPr/>
          </p:nvSpPr>
          <p:spPr>
            <a:xfrm>
              <a:off x="9066000" y="25717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11"/>
            <p:cNvSpPr/>
            <p:nvPr/>
          </p:nvSpPr>
          <p:spPr>
            <a:xfrm>
              <a:off x="9066000" y="28932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11"/>
            <p:cNvSpPr/>
            <p:nvPr/>
          </p:nvSpPr>
          <p:spPr>
            <a:xfrm>
              <a:off x="9066000" y="32147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11"/>
            <p:cNvSpPr/>
            <p:nvPr/>
          </p:nvSpPr>
          <p:spPr>
            <a:xfrm>
              <a:off x="9066000" y="35361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11"/>
            <p:cNvSpPr/>
            <p:nvPr/>
          </p:nvSpPr>
          <p:spPr>
            <a:xfrm>
              <a:off x="9066000" y="38576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11"/>
            <p:cNvSpPr/>
            <p:nvPr/>
          </p:nvSpPr>
          <p:spPr>
            <a:xfrm>
              <a:off x="9066000" y="41791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11"/>
            <p:cNvSpPr/>
            <p:nvPr/>
          </p:nvSpPr>
          <p:spPr>
            <a:xfrm>
              <a:off x="9066000" y="45005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11"/>
            <p:cNvSpPr/>
            <p:nvPr/>
          </p:nvSpPr>
          <p:spPr>
            <a:xfrm>
              <a:off x="9066000" y="48220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11"/>
            <p:cNvSpPr/>
            <p:nvPr/>
          </p:nvSpPr>
          <p:spPr>
            <a:xfrm>
              <a:off x="9066000" y="3214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11"/>
            <p:cNvSpPr/>
            <p:nvPr/>
          </p:nvSpPr>
          <p:spPr>
            <a:xfrm>
              <a:off x="9066000" y="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11"/>
            <p:cNvSpPr/>
            <p:nvPr/>
          </p:nvSpPr>
          <p:spPr>
            <a:xfrm>
              <a:off x="0" y="64293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11"/>
            <p:cNvSpPr/>
            <p:nvPr/>
          </p:nvSpPr>
          <p:spPr>
            <a:xfrm>
              <a:off x="0" y="9644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11"/>
            <p:cNvSpPr/>
            <p:nvPr/>
          </p:nvSpPr>
          <p:spPr>
            <a:xfrm>
              <a:off x="0" y="12858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11"/>
            <p:cNvSpPr/>
            <p:nvPr/>
          </p:nvSpPr>
          <p:spPr>
            <a:xfrm>
              <a:off x="0" y="16073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11"/>
            <p:cNvSpPr/>
            <p:nvPr/>
          </p:nvSpPr>
          <p:spPr>
            <a:xfrm>
              <a:off x="0" y="19288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11"/>
            <p:cNvSpPr/>
            <p:nvPr/>
          </p:nvSpPr>
          <p:spPr>
            <a:xfrm>
              <a:off x="0" y="225028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11"/>
            <p:cNvSpPr/>
            <p:nvPr/>
          </p:nvSpPr>
          <p:spPr>
            <a:xfrm>
              <a:off x="0" y="25717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11"/>
            <p:cNvSpPr/>
            <p:nvPr/>
          </p:nvSpPr>
          <p:spPr>
            <a:xfrm>
              <a:off x="0" y="28932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11"/>
            <p:cNvSpPr/>
            <p:nvPr/>
          </p:nvSpPr>
          <p:spPr>
            <a:xfrm>
              <a:off x="0" y="32147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11"/>
            <p:cNvSpPr/>
            <p:nvPr/>
          </p:nvSpPr>
          <p:spPr>
            <a:xfrm>
              <a:off x="0" y="35361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11"/>
            <p:cNvSpPr/>
            <p:nvPr/>
          </p:nvSpPr>
          <p:spPr>
            <a:xfrm>
              <a:off x="0" y="38576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11"/>
            <p:cNvSpPr/>
            <p:nvPr/>
          </p:nvSpPr>
          <p:spPr>
            <a:xfrm>
              <a:off x="0" y="41791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11"/>
            <p:cNvSpPr/>
            <p:nvPr/>
          </p:nvSpPr>
          <p:spPr>
            <a:xfrm>
              <a:off x="0" y="45005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11"/>
            <p:cNvSpPr/>
            <p:nvPr/>
          </p:nvSpPr>
          <p:spPr>
            <a:xfrm>
              <a:off x="0" y="48220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11"/>
            <p:cNvSpPr/>
            <p:nvPr/>
          </p:nvSpPr>
          <p:spPr>
            <a:xfrm>
              <a:off x="0" y="3214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11"/>
            <p:cNvSpPr/>
            <p:nvPr/>
          </p:nvSpPr>
          <p:spPr>
            <a:xfrm>
              <a:off x="0" y="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60" name="Google Shape;3760;p11"/>
          <p:cNvSpPr txBox="1">
            <a:spLocks noGrp="1"/>
          </p:cNvSpPr>
          <p:nvPr>
            <p:ph type="title" hasCustomPrompt="1"/>
          </p:nvPr>
        </p:nvSpPr>
        <p:spPr>
          <a:xfrm>
            <a:off x="802675" y="1093675"/>
            <a:ext cx="7538700" cy="21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761" name="Google Shape;3761;p11"/>
          <p:cNvSpPr txBox="1">
            <a:spLocks noGrp="1"/>
          </p:cNvSpPr>
          <p:nvPr>
            <p:ph type="subTitle" idx="1"/>
          </p:nvPr>
        </p:nvSpPr>
        <p:spPr>
          <a:xfrm>
            <a:off x="2382500" y="3233875"/>
            <a:ext cx="43791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762" name="Google Shape;3762;p11"/>
          <p:cNvSpPr/>
          <p:nvPr/>
        </p:nvSpPr>
        <p:spPr>
          <a:xfrm>
            <a:off x="1067150" y="4460900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3" name="Google Shape;3763;p11"/>
          <p:cNvSpPr/>
          <p:nvPr/>
        </p:nvSpPr>
        <p:spPr>
          <a:xfrm>
            <a:off x="8503227" y="2009611"/>
            <a:ext cx="1182409" cy="616792"/>
          </a:xfrm>
          <a:custGeom>
            <a:avLst/>
            <a:gdLst/>
            <a:ahLst/>
            <a:cxnLst/>
            <a:rect l="l" t="t" r="r" b="b"/>
            <a:pathLst>
              <a:path w="40549" h="21152" extrusionOk="0">
                <a:moveTo>
                  <a:pt x="15518" y="1"/>
                </a:moveTo>
                <a:lnTo>
                  <a:pt x="14934" y="107"/>
                </a:lnTo>
                <a:lnTo>
                  <a:pt x="14402" y="213"/>
                </a:lnTo>
                <a:lnTo>
                  <a:pt x="13871" y="426"/>
                </a:lnTo>
                <a:lnTo>
                  <a:pt x="13393" y="692"/>
                </a:lnTo>
                <a:lnTo>
                  <a:pt x="12914" y="957"/>
                </a:lnTo>
                <a:lnTo>
                  <a:pt x="12436" y="1276"/>
                </a:lnTo>
                <a:lnTo>
                  <a:pt x="12064" y="1648"/>
                </a:lnTo>
                <a:lnTo>
                  <a:pt x="11692" y="2073"/>
                </a:lnTo>
                <a:lnTo>
                  <a:pt x="11320" y="2499"/>
                </a:lnTo>
                <a:lnTo>
                  <a:pt x="11054" y="2977"/>
                </a:lnTo>
                <a:lnTo>
                  <a:pt x="10789" y="3508"/>
                </a:lnTo>
                <a:lnTo>
                  <a:pt x="10629" y="4040"/>
                </a:lnTo>
                <a:lnTo>
                  <a:pt x="10470" y="4571"/>
                </a:lnTo>
                <a:lnTo>
                  <a:pt x="10364" y="5156"/>
                </a:lnTo>
                <a:lnTo>
                  <a:pt x="10364" y="5740"/>
                </a:lnTo>
                <a:lnTo>
                  <a:pt x="10364" y="6272"/>
                </a:lnTo>
                <a:lnTo>
                  <a:pt x="10470" y="6803"/>
                </a:lnTo>
                <a:lnTo>
                  <a:pt x="9938" y="6909"/>
                </a:lnTo>
                <a:lnTo>
                  <a:pt x="9407" y="7016"/>
                </a:lnTo>
                <a:lnTo>
                  <a:pt x="8929" y="7228"/>
                </a:lnTo>
                <a:lnTo>
                  <a:pt x="8450" y="7441"/>
                </a:lnTo>
                <a:lnTo>
                  <a:pt x="8025" y="7707"/>
                </a:lnTo>
                <a:lnTo>
                  <a:pt x="7600" y="7972"/>
                </a:lnTo>
                <a:lnTo>
                  <a:pt x="7228" y="8291"/>
                </a:lnTo>
                <a:lnTo>
                  <a:pt x="6856" y="8663"/>
                </a:lnTo>
                <a:lnTo>
                  <a:pt x="6537" y="9088"/>
                </a:lnTo>
                <a:lnTo>
                  <a:pt x="6272" y="9460"/>
                </a:lnTo>
                <a:lnTo>
                  <a:pt x="6006" y="9939"/>
                </a:lnTo>
                <a:lnTo>
                  <a:pt x="5793" y="10417"/>
                </a:lnTo>
                <a:lnTo>
                  <a:pt x="5581" y="10895"/>
                </a:lnTo>
                <a:lnTo>
                  <a:pt x="5474" y="11373"/>
                </a:lnTo>
                <a:lnTo>
                  <a:pt x="5368" y="11905"/>
                </a:lnTo>
                <a:lnTo>
                  <a:pt x="5315" y="12489"/>
                </a:lnTo>
                <a:lnTo>
                  <a:pt x="5368" y="13287"/>
                </a:lnTo>
                <a:lnTo>
                  <a:pt x="4730" y="13127"/>
                </a:lnTo>
                <a:lnTo>
                  <a:pt x="4040" y="13074"/>
                </a:lnTo>
                <a:lnTo>
                  <a:pt x="3614" y="13074"/>
                </a:lnTo>
                <a:lnTo>
                  <a:pt x="3242" y="13180"/>
                </a:lnTo>
                <a:lnTo>
                  <a:pt x="2870" y="13287"/>
                </a:lnTo>
                <a:lnTo>
                  <a:pt x="2498" y="13393"/>
                </a:lnTo>
                <a:lnTo>
                  <a:pt x="2126" y="13552"/>
                </a:lnTo>
                <a:lnTo>
                  <a:pt x="1808" y="13765"/>
                </a:lnTo>
                <a:lnTo>
                  <a:pt x="1489" y="13977"/>
                </a:lnTo>
                <a:lnTo>
                  <a:pt x="1170" y="14243"/>
                </a:lnTo>
                <a:lnTo>
                  <a:pt x="957" y="14562"/>
                </a:lnTo>
                <a:lnTo>
                  <a:pt x="692" y="14881"/>
                </a:lnTo>
                <a:lnTo>
                  <a:pt x="479" y="15200"/>
                </a:lnTo>
                <a:lnTo>
                  <a:pt x="320" y="15572"/>
                </a:lnTo>
                <a:lnTo>
                  <a:pt x="213" y="15944"/>
                </a:lnTo>
                <a:lnTo>
                  <a:pt x="107" y="16316"/>
                </a:lnTo>
                <a:lnTo>
                  <a:pt x="54" y="16688"/>
                </a:lnTo>
                <a:lnTo>
                  <a:pt x="1" y="17113"/>
                </a:lnTo>
                <a:lnTo>
                  <a:pt x="54" y="17538"/>
                </a:lnTo>
                <a:lnTo>
                  <a:pt x="107" y="17910"/>
                </a:lnTo>
                <a:lnTo>
                  <a:pt x="213" y="18335"/>
                </a:lnTo>
                <a:lnTo>
                  <a:pt x="320" y="18707"/>
                </a:lnTo>
                <a:lnTo>
                  <a:pt x="479" y="19026"/>
                </a:lnTo>
                <a:lnTo>
                  <a:pt x="692" y="19398"/>
                </a:lnTo>
                <a:lnTo>
                  <a:pt x="957" y="19717"/>
                </a:lnTo>
                <a:lnTo>
                  <a:pt x="1170" y="19983"/>
                </a:lnTo>
                <a:lnTo>
                  <a:pt x="1489" y="20248"/>
                </a:lnTo>
                <a:lnTo>
                  <a:pt x="1808" y="20461"/>
                </a:lnTo>
                <a:lnTo>
                  <a:pt x="2126" y="20673"/>
                </a:lnTo>
                <a:lnTo>
                  <a:pt x="2498" y="20833"/>
                </a:lnTo>
                <a:lnTo>
                  <a:pt x="2870" y="20992"/>
                </a:lnTo>
                <a:lnTo>
                  <a:pt x="3242" y="21099"/>
                </a:lnTo>
                <a:lnTo>
                  <a:pt x="3614" y="21152"/>
                </a:lnTo>
                <a:lnTo>
                  <a:pt x="36935" y="21152"/>
                </a:lnTo>
                <a:lnTo>
                  <a:pt x="37307" y="21099"/>
                </a:lnTo>
                <a:lnTo>
                  <a:pt x="37679" y="20992"/>
                </a:lnTo>
                <a:lnTo>
                  <a:pt x="38051" y="20833"/>
                </a:lnTo>
                <a:lnTo>
                  <a:pt x="38423" y="20673"/>
                </a:lnTo>
                <a:lnTo>
                  <a:pt x="38742" y="20461"/>
                </a:lnTo>
                <a:lnTo>
                  <a:pt x="39061" y="20248"/>
                </a:lnTo>
                <a:lnTo>
                  <a:pt x="39380" y="19983"/>
                </a:lnTo>
                <a:lnTo>
                  <a:pt x="39592" y="19717"/>
                </a:lnTo>
                <a:lnTo>
                  <a:pt x="39858" y="19398"/>
                </a:lnTo>
                <a:lnTo>
                  <a:pt x="40071" y="19026"/>
                </a:lnTo>
                <a:lnTo>
                  <a:pt x="40230" y="18707"/>
                </a:lnTo>
                <a:lnTo>
                  <a:pt x="40336" y="18335"/>
                </a:lnTo>
                <a:lnTo>
                  <a:pt x="40443" y="17910"/>
                </a:lnTo>
                <a:lnTo>
                  <a:pt x="40496" y="17538"/>
                </a:lnTo>
                <a:lnTo>
                  <a:pt x="40549" y="17113"/>
                </a:lnTo>
                <a:lnTo>
                  <a:pt x="40496" y="16422"/>
                </a:lnTo>
                <a:lnTo>
                  <a:pt x="40283" y="15784"/>
                </a:lnTo>
                <a:lnTo>
                  <a:pt x="40017" y="15147"/>
                </a:lnTo>
                <a:lnTo>
                  <a:pt x="39645" y="14615"/>
                </a:lnTo>
                <a:lnTo>
                  <a:pt x="39220" y="14137"/>
                </a:lnTo>
                <a:lnTo>
                  <a:pt x="38689" y="13712"/>
                </a:lnTo>
                <a:lnTo>
                  <a:pt x="38104" y="13393"/>
                </a:lnTo>
                <a:lnTo>
                  <a:pt x="37467" y="13180"/>
                </a:lnTo>
                <a:lnTo>
                  <a:pt x="37626" y="12383"/>
                </a:lnTo>
                <a:lnTo>
                  <a:pt x="37679" y="11533"/>
                </a:lnTo>
                <a:lnTo>
                  <a:pt x="37626" y="10895"/>
                </a:lnTo>
                <a:lnTo>
                  <a:pt x="37573" y="10257"/>
                </a:lnTo>
                <a:lnTo>
                  <a:pt x="37413" y="9620"/>
                </a:lnTo>
                <a:lnTo>
                  <a:pt x="37201" y="9035"/>
                </a:lnTo>
                <a:lnTo>
                  <a:pt x="36935" y="8504"/>
                </a:lnTo>
                <a:lnTo>
                  <a:pt x="36616" y="7972"/>
                </a:lnTo>
                <a:lnTo>
                  <a:pt x="36244" y="7494"/>
                </a:lnTo>
                <a:lnTo>
                  <a:pt x="35819" y="7069"/>
                </a:lnTo>
                <a:lnTo>
                  <a:pt x="35394" y="6644"/>
                </a:lnTo>
                <a:lnTo>
                  <a:pt x="34916" y="6272"/>
                </a:lnTo>
                <a:lnTo>
                  <a:pt x="34384" y="5953"/>
                </a:lnTo>
                <a:lnTo>
                  <a:pt x="33800" y="5687"/>
                </a:lnTo>
                <a:lnTo>
                  <a:pt x="33215" y="5475"/>
                </a:lnTo>
                <a:lnTo>
                  <a:pt x="32631" y="5315"/>
                </a:lnTo>
                <a:lnTo>
                  <a:pt x="31993" y="5209"/>
                </a:lnTo>
                <a:lnTo>
                  <a:pt x="31355" y="5209"/>
                </a:lnTo>
                <a:lnTo>
                  <a:pt x="30558" y="5262"/>
                </a:lnTo>
                <a:lnTo>
                  <a:pt x="29761" y="5368"/>
                </a:lnTo>
                <a:lnTo>
                  <a:pt x="29017" y="5634"/>
                </a:lnTo>
                <a:lnTo>
                  <a:pt x="28326" y="5953"/>
                </a:lnTo>
                <a:lnTo>
                  <a:pt x="27688" y="6378"/>
                </a:lnTo>
                <a:lnTo>
                  <a:pt x="27104" y="6856"/>
                </a:lnTo>
                <a:lnTo>
                  <a:pt x="26572" y="7388"/>
                </a:lnTo>
                <a:lnTo>
                  <a:pt x="26094" y="8025"/>
                </a:lnTo>
                <a:lnTo>
                  <a:pt x="25775" y="7707"/>
                </a:lnTo>
                <a:lnTo>
                  <a:pt x="25456" y="7494"/>
                </a:lnTo>
                <a:lnTo>
                  <a:pt x="25137" y="7281"/>
                </a:lnTo>
                <a:lnTo>
                  <a:pt x="24765" y="7069"/>
                </a:lnTo>
                <a:lnTo>
                  <a:pt x="24393" y="6909"/>
                </a:lnTo>
                <a:lnTo>
                  <a:pt x="23968" y="6803"/>
                </a:lnTo>
                <a:lnTo>
                  <a:pt x="23596" y="6750"/>
                </a:lnTo>
                <a:lnTo>
                  <a:pt x="22799" y="6750"/>
                </a:lnTo>
                <a:lnTo>
                  <a:pt x="22427" y="6803"/>
                </a:lnTo>
                <a:lnTo>
                  <a:pt x="21736" y="6963"/>
                </a:lnTo>
                <a:lnTo>
                  <a:pt x="21843" y="6378"/>
                </a:lnTo>
                <a:lnTo>
                  <a:pt x="21896" y="5740"/>
                </a:lnTo>
                <a:lnTo>
                  <a:pt x="21843" y="5156"/>
                </a:lnTo>
                <a:lnTo>
                  <a:pt x="21736" y="4571"/>
                </a:lnTo>
                <a:lnTo>
                  <a:pt x="21630" y="4040"/>
                </a:lnTo>
                <a:lnTo>
                  <a:pt x="21417" y="3508"/>
                </a:lnTo>
                <a:lnTo>
                  <a:pt x="21205" y="2977"/>
                </a:lnTo>
                <a:lnTo>
                  <a:pt x="20886" y="2499"/>
                </a:lnTo>
                <a:lnTo>
                  <a:pt x="20567" y="2073"/>
                </a:lnTo>
                <a:lnTo>
                  <a:pt x="20195" y="1648"/>
                </a:lnTo>
                <a:lnTo>
                  <a:pt x="19770" y="1276"/>
                </a:lnTo>
                <a:lnTo>
                  <a:pt x="19345" y="957"/>
                </a:lnTo>
                <a:lnTo>
                  <a:pt x="18867" y="692"/>
                </a:lnTo>
                <a:lnTo>
                  <a:pt x="18335" y="426"/>
                </a:lnTo>
                <a:lnTo>
                  <a:pt x="17804" y="213"/>
                </a:lnTo>
                <a:lnTo>
                  <a:pt x="17272" y="107"/>
                </a:lnTo>
                <a:lnTo>
                  <a:pt x="16688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4" name="Google Shape;3764;p11"/>
          <p:cNvSpPr/>
          <p:nvPr/>
        </p:nvSpPr>
        <p:spPr>
          <a:xfrm>
            <a:off x="78852" y="3193974"/>
            <a:ext cx="1182409" cy="616792"/>
          </a:xfrm>
          <a:custGeom>
            <a:avLst/>
            <a:gdLst/>
            <a:ahLst/>
            <a:cxnLst/>
            <a:rect l="l" t="t" r="r" b="b"/>
            <a:pathLst>
              <a:path w="40549" h="21152" extrusionOk="0">
                <a:moveTo>
                  <a:pt x="15518" y="1"/>
                </a:moveTo>
                <a:lnTo>
                  <a:pt x="14934" y="107"/>
                </a:lnTo>
                <a:lnTo>
                  <a:pt x="14402" y="213"/>
                </a:lnTo>
                <a:lnTo>
                  <a:pt x="13871" y="426"/>
                </a:lnTo>
                <a:lnTo>
                  <a:pt x="13393" y="692"/>
                </a:lnTo>
                <a:lnTo>
                  <a:pt x="12914" y="957"/>
                </a:lnTo>
                <a:lnTo>
                  <a:pt x="12436" y="1276"/>
                </a:lnTo>
                <a:lnTo>
                  <a:pt x="12064" y="1648"/>
                </a:lnTo>
                <a:lnTo>
                  <a:pt x="11692" y="2073"/>
                </a:lnTo>
                <a:lnTo>
                  <a:pt x="11320" y="2499"/>
                </a:lnTo>
                <a:lnTo>
                  <a:pt x="11054" y="2977"/>
                </a:lnTo>
                <a:lnTo>
                  <a:pt x="10789" y="3508"/>
                </a:lnTo>
                <a:lnTo>
                  <a:pt x="10629" y="4040"/>
                </a:lnTo>
                <a:lnTo>
                  <a:pt x="10470" y="4571"/>
                </a:lnTo>
                <a:lnTo>
                  <a:pt x="10364" y="5156"/>
                </a:lnTo>
                <a:lnTo>
                  <a:pt x="10364" y="5740"/>
                </a:lnTo>
                <a:lnTo>
                  <a:pt x="10364" y="6272"/>
                </a:lnTo>
                <a:lnTo>
                  <a:pt x="10470" y="6803"/>
                </a:lnTo>
                <a:lnTo>
                  <a:pt x="9938" y="6909"/>
                </a:lnTo>
                <a:lnTo>
                  <a:pt x="9407" y="7016"/>
                </a:lnTo>
                <a:lnTo>
                  <a:pt x="8929" y="7228"/>
                </a:lnTo>
                <a:lnTo>
                  <a:pt x="8450" y="7441"/>
                </a:lnTo>
                <a:lnTo>
                  <a:pt x="8025" y="7707"/>
                </a:lnTo>
                <a:lnTo>
                  <a:pt x="7600" y="7972"/>
                </a:lnTo>
                <a:lnTo>
                  <a:pt x="7228" y="8291"/>
                </a:lnTo>
                <a:lnTo>
                  <a:pt x="6856" y="8663"/>
                </a:lnTo>
                <a:lnTo>
                  <a:pt x="6537" y="9088"/>
                </a:lnTo>
                <a:lnTo>
                  <a:pt x="6272" y="9460"/>
                </a:lnTo>
                <a:lnTo>
                  <a:pt x="6006" y="9939"/>
                </a:lnTo>
                <a:lnTo>
                  <a:pt x="5793" y="10417"/>
                </a:lnTo>
                <a:lnTo>
                  <a:pt x="5581" y="10895"/>
                </a:lnTo>
                <a:lnTo>
                  <a:pt x="5474" y="11373"/>
                </a:lnTo>
                <a:lnTo>
                  <a:pt x="5368" y="11905"/>
                </a:lnTo>
                <a:lnTo>
                  <a:pt x="5315" y="12489"/>
                </a:lnTo>
                <a:lnTo>
                  <a:pt x="5368" y="13287"/>
                </a:lnTo>
                <a:lnTo>
                  <a:pt x="4730" y="13127"/>
                </a:lnTo>
                <a:lnTo>
                  <a:pt x="4040" y="13074"/>
                </a:lnTo>
                <a:lnTo>
                  <a:pt x="3614" y="13074"/>
                </a:lnTo>
                <a:lnTo>
                  <a:pt x="3242" y="13180"/>
                </a:lnTo>
                <a:lnTo>
                  <a:pt x="2870" y="13287"/>
                </a:lnTo>
                <a:lnTo>
                  <a:pt x="2498" y="13393"/>
                </a:lnTo>
                <a:lnTo>
                  <a:pt x="2126" y="13552"/>
                </a:lnTo>
                <a:lnTo>
                  <a:pt x="1808" y="13765"/>
                </a:lnTo>
                <a:lnTo>
                  <a:pt x="1489" y="13977"/>
                </a:lnTo>
                <a:lnTo>
                  <a:pt x="1170" y="14243"/>
                </a:lnTo>
                <a:lnTo>
                  <a:pt x="957" y="14562"/>
                </a:lnTo>
                <a:lnTo>
                  <a:pt x="692" y="14881"/>
                </a:lnTo>
                <a:lnTo>
                  <a:pt x="479" y="15200"/>
                </a:lnTo>
                <a:lnTo>
                  <a:pt x="320" y="15572"/>
                </a:lnTo>
                <a:lnTo>
                  <a:pt x="213" y="15944"/>
                </a:lnTo>
                <a:lnTo>
                  <a:pt x="107" y="16316"/>
                </a:lnTo>
                <a:lnTo>
                  <a:pt x="54" y="16688"/>
                </a:lnTo>
                <a:lnTo>
                  <a:pt x="1" y="17113"/>
                </a:lnTo>
                <a:lnTo>
                  <a:pt x="54" y="17538"/>
                </a:lnTo>
                <a:lnTo>
                  <a:pt x="107" y="17910"/>
                </a:lnTo>
                <a:lnTo>
                  <a:pt x="213" y="18335"/>
                </a:lnTo>
                <a:lnTo>
                  <a:pt x="320" y="18707"/>
                </a:lnTo>
                <a:lnTo>
                  <a:pt x="479" y="19026"/>
                </a:lnTo>
                <a:lnTo>
                  <a:pt x="692" y="19398"/>
                </a:lnTo>
                <a:lnTo>
                  <a:pt x="957" y="19717"/>
                </a:lnTo>
                <a:lnTo>
                  <a:pt x="1170" y="19983"/>
                </a:lnTo>
                <a:lnTo>
                  <a:pt x="1489" y="20248"/>
                </a:lnTo>
                <a:lnTo>
                  <a:pt x="1808" y="20461"/>
                </a:lnTo>
                <a:lnTo>
                  <a:pt x="2126" y="20673"/>
                </a:lnTo>
                <a:lnTo>
                  <a:pt x="2498" y="20833"/>
                </a:lnTo>
                <a:lnTo>
                  <a:pt x="2870" y="20992"/>
                </a:lnTo>
                <a:lnTo>
                  <a:pt x="3242" y="21099"/>
                </a:lnTo>
                <a:lnTo>
                  <a:pt x="3614" y="21152"/>
                </a:lnTo>
                <a:lnTo>
                  <a:pt x="36935" y="21152"/>
                </a:lnTo>
                <a:lnTo>
                  <a:pt x="37307" y="21099"/>
                </a:lnTo>
                <a:lnTo>
                  <a:pt x="37679" y="20992"/>
                </a:lnTo>
                <a:lnTo>
                  <a:pt x="38051" y="20833"/>
                </a:lnTo>
                <a:lnTo>
                  <a:pt x="38423" y="20673"/>
                </a:lnTo>
                <a:lnTo>
                  <a:pt x="38742" y="20461"/>
                </a:lnTo>
                <a:lnTo>
                  <a:pt x="39061" y="20248"/>
                </a:lnTo>
                <a:lnTo>
                  <a:pt x="39380" y="19983"/>
                </a:lnTo>
                <a:lnTo>
                  <a:pt x="39592" y="19717"/>
                </a:lnTo>
                <a:lnTo>
                  <a:pt x="39858" y="19398"/>
                </a:lnTo>
                <a:lnTo>
                  <a:pt x="40071" y="19026"/>
                </a:lnTo>
                <a:lnTo>
                  <a:pt x="40230" y="18707"/>
                </a:lnTo>
                <a:lnTo>
                  <a:pt x="40336" y="18335"/>
                </a:lnTo>
                <a:lnTo>
                  <a:pt x="40443" y="17910"/>
                </a:lnTo>
                <a:lnTo>
                  <a:pt x="40496" y="17538"/>
                </a:lnTo>
                <a:lnTo>
                  <a:pt x="40549" y="17113"/>
                </a:lnTo>
                <a:lnTo>
                  <a:pt x="40496" y="16422"/>
                </a:lnTo>
                <a:lnTo>
                  <a:pt x="40283" y="15784"/>
                </a:lnTo>
                <a:lnTo>
                  <a:pt x="40017" y="15147"/>
                </a:lnTo>
                <a:lnTo>
                  <a:pt x="39645" y="14615"/>
                </a:lnTo>
                <a:lnTo>
                  <a:pt x="39220" y="14137"/>
                </a:lnTo>
                <a:lnTo>
                  <a:pt x="38689" y="13712"/>
                </a:lnTo>
                <a:lnTo>
                  <a:pt x="38104" y="13393"/>
                </a:lnTo>
                <a:lnTo>
                  <a:pt x="37467" y="13180"/>
                </a:lnTo>
                <a:lnTo>
                  <a:pt x="37626" y="12383"/>
                </a:lnTo>
                <a:lnTo>
                  <a:pt x="37679" y="11533"/>
                </a:lnTo>
                <a:lnTo>
                  <a:pt x="37626" y="10895"/>
                </a:lnTo>
                <a:lnTo>
                  <a:pt x="37573" y="10257"/>
                </a:lnTo>
                <a:lnTo>
                  <a:pt x="37413" y="9620"/>
                </a:lnTo>
                <a:lnTo>
                  <a:pt x="37201" y="9035"/>
                </a:lnTo>
                <a:lnTo>
                  <a:pt x="36935" y="8504"/>
                </a:lnTo>
                <a:lnTo>
                  <a:pt x="36616" y="7972"/>
                </a:lnTo>
                <a:lnTo>
                  <a:pt x="36244" y="7494"/>
                </a:lnTo>
                <a:lnTo>
                  <a:pt x="35819" y="7069"/>
                </a:lnTo>
                <a:lnTo>
                  <a:pt x="35394" y="6644"/>
                </a:lnTo>
                <a:lnTo>
                  <a:pt x="34916" y="6272"/>
                </a:lnTo>
                <a:lnTo>
                  <a:pt x="34384" y="5953"/>
                </a:lnTo>
                <a:lnTo>
                  <a:pt x="33800" y="5687"/>
                </a:lnTo>
                <a:lnTo>
                  <a:pt x="33215" y="5475"/>
                </a:lnTo>
                <a:lnTo>
                  <a:pt x="32631" y="5315"/>
                </a:lnTo>
                <a:lnTo>
                  <a:pt x="31993" y="5209"/>
                </a:lnTo>
                <a:lnTo>
                  <a:pt x="31355" y="5209"/>
                </a:lnTo>
                <a:lnTo>
                  <a:pt x="30558" y="5262"/>
                </a:lnTo>
                <a:lnTo>
                  <a:pt x="29761" y="5368"/>
                </a:lnTo>
                <a:lnTo>
                  <a:pt x="29017" y="5634"/>
                </a:lnTo>
                <a:lnTo>
                  <a:pt x="28326" y="5953"/>
                </a:lnTo>
                <a:lnTo>
                  <a:pt x="27688" y="6378"/>
                </a:lnTo>
                <a:lnTo>
                  <a:pt x="27104" y="6856"/>
                </a:lnTo>
                <a:lnTo>
                  <a:pt x="26572" y="7388"/>
                </a:lnTo>
                <a:lnTo>
                  <a:pt x="26094" y="8025"/>
                </a:lnTo>
                <a:lnTo>
                  <a:pt x="25775" y="7707"/>
                </a:lnTo>
                <a:lnTo>
                  <a:pt x="25456" y="7494"/>
                </a:lnTo>
                <a:lnTo>
                  <a:pt x="25137" y="7281"/>
                </a:lnTo>
                <a:lnTo>
                  <a:pt x="24765" y="7069"/>
                </a:lnTo>
                <a:lnTo>
                  <a:pt x="24393" y="6909"/>
                </a:lnTo>
                <a:lnTo>
                  <a:pt x="23968" y="6803"/>
                </a:lnTo>
                <a:lnTo>
                  <a:pt x="23596" y="6750"/>
                </a:lnTo>
                <a:lnTo>
                  <a:pt x="22799" y="6750"/>
                </a:lnTo>
                <a:lnTo>
                  <a:pt x="22427" y="6803"/>
                </a:lnTo>
                <a:lnTo>
                  <a:pt x="21736" y="6963"/>
                </a:lnTo>
                <a:lnTo>
                  <a:pt x="21843" y="6378"/>
                </a:lnTo>
                <a:lnTo>
                  <a:pt x="21896" y="5740"/>
                </a:lnTo>
                <a:lnTo>
                  <a:pt x="21843" y="5156"/>
                </a:lnTo>
                <a:lnTo>
                  <a:pt x="21736" y="4571"/>
                </a:lnTo>
                <a:lnTo>
                  <a:pt x="21630" y="4040"/>
                </a:lnTo>
                <a:lnTo>
                  <a:pt x="21417" y="3508"/>
                </a:lnTo>
                <a:lnTo>
                  <a:pt x="21205" y="2977"/>
                </a:lnTo>
                <a:lnTo>
                  <a:pt x="20886" y="2499"/>
                </a:lnTo>
                <a:lnTo>
                  <a:pt x="20567" y="2073"/>
                </a:lnTo>
                <a:lnTo>
                  <a:pt x="20195" y="1648"/>
                </a:lnTo>
                <a:lnTo>
                  <a:pt x="19770" y="1276"/>
                </a:lnTo>
                <a:lnTo>
                  <a:pt x="19345" y="957"/>
                </a:lnTo>
                <a:lnTo>
                  <a:pt x="18867" y="692"/>
                </a:lnTo>
                <a:lnTo>
                  <a:pt x="18335" y="426"/>
                </a:lnTo>
                <a:lnTo>
                  <a:pt x="17804" y="213"/>
                </a:lnTo>
                <a:lnTo>
                  <a:pt x="17272" y="107"/>
                </a:lnTo>
                <a:lnTo>
                  <a:pt x="16688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65" name="Google Shape;3765;p11"/>
          <p:cNvGrpSpPr/>
          <p:nvPr/>
        </p:nvGrpSpPr>
        <p:grpSpPr>
          <a:xfrm rot="-5400000">
            <a:off x="4460014" y="3764477"/>
            <a:ext cx="333374" cy="1831436"/>
            <a:chOff x="8607251" y="321102"/>
            <a:chExt cx="333374" cy="1831436"/>
          </a:xfrm>
        </p:grpSpPr>
        <p:sp>
          <p:nvSpPr>
            <p:cNvPr id="3766" name="Google Shape;3766;p11"/>
            <p:cNvSpPr/>
            <p:nvPr/>
          </p:nvSpPr>
          <p:spPr>
            <a:xfrm>
              <a:off x="8607251" y="321102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11"/>
            <p:cNvSpPr/>
            <p:nvPr/>
          </p:nvSpPr>
          <p:spPr>
            <a:xfrm>
              <a:off x="8607251" y="82028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11"/>
            <p:cNvSpPr/>
            <p:nvPr/>
          </p:nvSpPr>
          <p:spPr>
            <a:xfrm>
              <a:off x="8607251" y="1319473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11"/>
            <p:cNvSpPr/>
            <p:nvPr/>
          </p:nvSpPr>
          <p:spPr>
            <a:xfrm>
              <a:off x="8607251" y="1818661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70" name="Google Shape;3770;p11"/>
          <p:cNvSpPr/>
          <p:nvPr/>
        </p:nvSpPr>
        <p:spPr>
          <a:xfrm flipH="1">
            <a:off x="4035475" y="221713"/>
            <a:ext cx="1182450" cy="617825"/>
          </a:xfrm>
          <a:custGeom>
            <a:avLst/>
            <a:gdLst/>
            <a:ahLst/>
            <a:cxnLst/>
            <a:rect l="l" t="t" r="r" b="b"/>
            <a:pathLst>
              <a:path w="47298" h="24713" extrusionOk="0">
                <a:moveTo>
                  <a:pt x="19025" y="1"/>
                </a:moveTo>
                <a:lnTo>
                  <a:pt x="18334" y="107"/>
                </a:lnTo>
                <a:lnTo>
                  <a:pt x="17643" y="266"/>
                </a:lnTo>
                <a:lnTo>
                  <a:pt x="16953" y="532"/>
                </a:lnTo>
                <a:lnTo>
                  <a:pt x="16315" y="798"/>
                </a:lnTo>
                <a:lnTo>
                  <a:pt x="15677" y="1117"/>
                </a:lnTo>
                <a:lnTo>
                  <a:pt x="15039" y="1542"/>
                </a:lnTo>
                <a:lnTo>
                  <a:pt x="14508" y="1967"/>
                </a:lnTo>
                <a:lnTo>
                  <a:pt x="13977" y="2445"/>
                </a:lnTo>
                <a:lnTo>
                  <a:pt x="13498" y="2977"/>
                </a:lnTo>
                <a:lnTo>
                  <a:pt x="13073" y="3508"/>
                </a:lnTo>
                <a:lnTo>
                  <a:pt x="12754" y="4093"/>
                </a:lnTo>
                <a:lnTo>
                  <a:pt x="12435" y="4730"/>
                </a:lnTo>
                <a:lnTo>
                  <a:pt x="12223" y="5368"/>
                </a:lnTo>
                <a:lnTo>
                  <a:pt x="12117" y="6059"/>
                </a:lnTo>
                <a:lnTo>
                  <a:pt x="12063" y="6750"/>
                </a:lnTo>
                <a:lnTo>
                  <a:pt x="12063" y="7334"/>
                </a:lnTo>
                <a:lnTo>
                  <a:pt x="12170" y="7919"/>
                </a:lnTo>
                <a:lnTo>
                  <a:pt x="11585" y="8025"/>
                </a:lnTo>
                <a:lnTo>
                  <a:pt x="11001" y="8185"/>
                </a:lnTo>
                <a:lnTo>
                  <a:pt x="10416" y="8397"/>
                </a:lnTo>
                <a:lnTo>
                  <a:pt x="9885" y="8663"/>
                </a:lnTo>
                <a:lnTo>
                  <a:pt x="9353" y="8982"/>
                </a:lnTo>
                <a:lnTo>
                  <a:pt x="8875" y="9301"/>
                </a:lnTo>
                <a:lnTo>
                  <a:pt x="8397" y="9726"/>
                </a:lnTo>
                <a:lnTo>
                  <a:pt x="7971" y="10151"/>
                </a:lnTo>
                <a:lnTo>
                  <a:pt x="7599" y="10576"/>
                </a:lnTo>
                <a:lnTo>
                  <a:pt x="7281" y="11054"/>
                </a:lnTo>
                <a:lnTo>
                  <a:pt x="6962" y="11586"/>
                </a:lnTo>
                <a:lnTo>
                  <a:pt x="6696" y="12117"/>
                </a:lnTo>
                <a:lnTo>
                  <a:pt x="6483" y="12702"/>
                </a:lnTo>
                <a:lnTo>
                  <a:pt x="6324" y="13286"/>
                </a:lnTo>
                <a:lnTo>
                  <a:pt x="6218" y="13924"/>
                </a:lnTo>
                <a:lnTo>
                  <a:pt x="6165" y="14562"/>
                </a:lnTo>
                <a:lnTo>
                  <a:pt x="6165" y="15040"/>
                </a:lnTo>
                <a:lnTo>
                  <a:pt x="6218" y="15518"/>
                </a:lnTo>
                <a:lnTo>
                  <a:pt x="5474" y="15359"/>
                </a:lnTo>
                <a:lnTo>
                  <a:pt x="5102" y="15306"/>
                </a:lnTo>
                <a:lnTo>
                  <a:pt x="4677" y="15253"/>
                </a:lnTo>
                <a:lnTo>
                  <a:pt x="4198" y="15306"/>
                </a:lnTo>
                <a:lnTo>
                  <a:pt x="3773" y="15359"/>
                </a:lnTo>
                <a:lnTo>
                  <a:pt x="3295" y="15465"/>
                </a:lnTo>
                <a:lnTo>
                  <a:pt x="2870" y="15625"/>
                </a:lnTo>
                <a:lnTo>
                  <a:pt x="2445" y="15837"/>
                </a:lnTo>
                <a:lnTo>
                  <a:pt x="2073" y="16103"/>
                </a:lnTo>
                <a:lnTo>
                  <a:pt x="1701" y="16369"/>
                </a:lnTo>
                <a:lnTo>
                  <a:pt x="1382" y="16634"/>
                </a:lnTo>
                <a:lnTo>
                  <a:pt x="1063" y="17006"/>
                </a:lnTo>
                <a:lnTo>
                  <a:pt x="797" y="17378"/>
                </a:lnTo>
                <a:lnTo>
                  <a:pt x="531" y="17750"/>
                </a:lnTo>
                <a:lnTo>
                  <a:pt x="372" y="18175"/>
                </a:lnTo>
                <a:lnTo>
                  <a:pt x="213" y="18601"/>
                </a:lnTo>
                <a:lnTo>
                  <a:pt x="106" y="19026"/>
                </a:lnTo>
                <a:lnTo>
                  <a:pt x="0" y="19504"/>
                </a:lnTo>
                <a:lnTo>
                  <a:pt x="0" y="19982"/>
                </a:lnTo>
                <a:lnTo>
                  <a:pt x="0" y="20461"/>
                </a:lnTo>
                <a:lnTo>
                  <a:pt x="106" y="20939"/>
                </a:lnTo>
                <a:lnTo>
                  <a:pt x="213" y="21417"/>
                </a:lnTo>
                <a:lnTo>
                  <a:pt x="372" y="21842"/>
                </a:lnTo>
                <a:lnTo>
                  <a:pt x="531" y="22267"/>
                </a:lnTo>
                <a:lnTo>
                  <a:pt x="797" y="22639"/>
                </a:lnTo>
                <a:lnTo>
                  <a:pt x="1063" y="23011"/>
                </a:lnTo>
                <a:lnTo>
                  <a:pt x="1382" y="23330"/>
                </a:lnTo>
                <a:lnTo>
                  <a:pt x="1701" y="23649"/>
                </a:lnTo>
                <a:lnTo>
                  <a:pt x="2073" y="23915"/>
                </a:lnTo>
                <a:lnTo>
                  <a:pt x="2445" y="24127"/>
                </a:lnTo>
                <a:lnTo>
                  <a:pt x="2870" y="24340"/>
                </a:lnTo>
                <a:lnTo>
                  <a:pt x="3295" y="24499"/>
                </a:lnTo>
                <a:lnTo>
                  <a:pt x="3773" y="24606"/>
                </a:lnTo>
                <a:lnTo>
                  <a:pt x="4198" y="24712"/>
                </a:lnTo>
                <a:lnTo>
                  <a:pt x="43046" y="24712"/>
                </a:lnTo>
                <a:lnTo>
                  <a:pt x="43524" y="24606"/>
                </a:lnTo>
                <a:lnTo>
                  <a:pt x="44002" y="24499"/>
                </a:lnTo>
                <a:lnTo>
                  <a:pt x="44428" y="24340"/>
                </a:lnTo>
                <a:lnTo>
                  <a:pt x="44853" y="24127"/>
                </a:lnTo>
                <a:lnTo>
                  <a:pt x="45225" y="23915"/>
                </a:lnTo>
                <a:lnTo>
                  <a:pt x="45597" y="23649"/>
                </a:lnTo>
                <a:lnTo>
                  <a:pt x="45916" y="23330"/>
                </a:lnTo>
                <a:lnTo>
                  <a:pt x="46234" y="23011"/>
                </a:lnTo>
                <a:lnTo>
                  <a:pt x="46500" y="22639"/>
                </a:lnTo>
                <a:lnTo>
                  <a:pt x="46713" y="22267"/>
                </a:lnTo>
                <a:lnTo>
                  <a:pt x="46925" y="21842"/>
                </a:lnTo>
                <a:lnTo>
                  <a:pt x="47085" y="21417"/>
                </a:lnTo>
                <a:lnTo>
                  <a:pt x="47191" y="20939"/>
                </a:lnTo>
                <a:lnTo>
                  <a:pt x="47244" y="20461"/>
                </a:lnTo>
                <a:lnTo>
                  <a:pt x="47297" y="19982"/>
                </a:lnTo>
                <a:lnTo>
                  <a:pt x="47297" y="19557"/>
                </a:lnTo>
                <a:lnTo>
                  <a:pt x="47244" y="19185"/>
                </a:lnTo>
                <a:lnTo>
                  <a:pt x="47138" y="18813"/>
                </a:lnTo>
                <a:lnTo>
                  <a:pt x="47032" y="18388"/>
                </a:lnTo>
                <a:lnTo>
                  <a:pt x="46872" y="18069"/>
                </a:lnTo>
                <a:lnTo>
                  <a:pt x="46713" y="17697"/>
                </a:lnTo>
                <a:lnTo>
                  <a:pt x="46288" y="17059"/>
                </a:lnTo>
                <a:lnTo>
                  <a:pt x="45756" y="16475"/>
                </a:lnTo>
                <a:lnTo>
                  <a:pt x="45118" y="16050"/>
                </a:lnTo>
                <a:lnTo>
                  <a:pt x="44800" y="15837"/>
                </a:lnTo>
                <a:lnTo>
                  <a:pt x="44428" y="15678"/>
                </a:lnTo>
                <a:lnTo>
                  <a:pt x="44109" y="15518"/>
                </a:lnTo>
                <a:lnTo>
                  <a:pt x="43684" y="15412"/>
                </a:lnTo>
                <a:lnTo>
                  <a:pt x="43790" y="14934"/>
                </a:lnTo>
                <a:lnTo>
                  <a:pt x="43896" y="14455"/>
                </a:lnTo>
                <a:lnTo>
                  <a:pt x="43949" y="13977"/>
                </a:lnTo>
                <a:lnTo>
                  <a:pt x="43949" y="13446"/>
                </a:lnTo>
                <a:lnTo>
                  <a:pt x="43896" y="12702"/>
                </a:lnTo>
                <a:lnTo>
                  <a:pt x="43790" y="11958"/>
                </a:lnTo>
                <a:lnTo>
                  <a:pt x="43630" y="11267"/>
                </a:lnTo>
                <a:lnTo>
                  <a:pt x="43365" y="10576"/>
                </a:lnTo>
                <a:lnTo>
                  <a:pt x="43046" y="9938"/>
                </a:lnTo>
                <a:lnTo>
                  <a:pt x="42674" y="9301"/>
                </a:lnTo>
                <a:lnTo>
                  <a:pt x="42249" y="8769"/>
                </a:lnTo>
                <a:lnTo>
                  <a:pt x="41824" y="8238"/>
                </a:lnTo>
                <a:lnTo>
                  <a:pt x="41292" y="7759"/>
                </a:lnTo>
                <a:lnTo>
                  <a:pt x="40708" y="7334"/>
                </a:lnTo>
                <a:lnTo>
                  <a:pt x="40070" y="6962"/>
                </a:lnTo>
                <a:lnTo>
                  <a:pt x="39432" y="6643"/>
                </a:lnTo>
                <a:lnTo>
                  <a:pt x="38794" y="6378"/>
                </a:lnTo>
                <a:lnTo>
                  <a:pt x="38050" y="6218"/>
                </a:lnTo>
                <a:lnTo>
                  <a:pt x="37306" y="6112"/>
                </a:lnTo>
                <a:lnTo>
                  <a:pt x="36562" y="6059"/>
                </a:lnTo>
                <a:lnTo>
                  <a:pt x="35606" y="6112"/>
                </a:lnTo>
                <a:lnTo>
                  <a:pt x="34702" y="6271"/>
                </a:lnTo>
                <a:lnTo>
                  <a:pt x="33852" y="6590"/>
                </a:lnTo>
                <a:lnTo>
                  <a:pt x="33055" y="6962"/>
                </a:lnTo>
                <a:lnTo>
                  <a:pt x="32258" y="7441"/>
                </a:lnTo>
                <a:lnTo>
                  <a:pt x="31567" y="8025"/>
                </a:lnTo>
                <a:lnTo>
                  <a:pt x="30982" y="8663"/>
                </a:lnTo>
                <a:lnTo>
                  <a:pt x="30451" y="9354"/>
                </a:lnTo>
                <a:lnTo>
                  <a:pt x="30345" y="8875"/>
                </a:lnTo>
                <a:lnTo>
                  <a:pt x="30185" y="8503"/>
                </a:lnTo>
                <a:lnTo>
                  <a:pt x="29973" y="8131"/>
                </a:lnTo>
                <a:lnTo>
                  <a:pt x="29707" y="7919"/>
                </a:lnTo>
                <a:lnTo>
                  <a:pt x="29388" y="7706"/>
                </a:lnTo>
                <a:lnTo>
                  <a:pt x="29016" y="7547"/>
                </a:lnTo>
                <a:lnTo>
                  <a:pt x="28591" y="7494"/>
                </a:lnTo>
                <a:lnTo>
                  <a:pt x="28060" y="7441"/>
                </a:lnTo>
                <a:lnTo>
                  <a:pt x="27634" y="7494"/>
                </a:lnTo>
                <a:lnTo>
                  <a:pt x="27156" y="7653"/>
                </a:lnTo>
                <a:lnTo>
                  <a:pt x="26678" y="7919"/>
                </a:lnTo>
                <a:lnTo>
                  <a:pt x="26253" y="8238"/>
                </a:lnTo>
                <a:lnTo>
                  <a:pt x="26253" y="8238"/>
                </a:lnTo>
                <a:lnTo>
                  <a:pt x="26359" y="7547"/>
                </a:lnTo>
                <a:lnTo>
                  <a:pt x="26412" y="6803"/>
                </a:lnTo>
                <a:lnTo>
                  <a:pt x="26359" y="6112"/>
                </a:lnTo>
                <a:lnTo>
                  <a:pt x="26253" y="5421"/>
                </a:lnTo>
                <a:lnTo>
                  <a:pt x="26093" y="4783"/>
                </a:lnTo>
                <a:lnTo>
                  <a:pt x="25881" y="4146"/>
                </a:lnTo>
                <a:lnTo>
                  <a:pt x="25615" y="3561"/>
                </a:lnTo>
                <a:lnTo>
                  <a:pt x="25243" y="3030"/>
                </a:lnTo>
                <a:lnTo>
                  <a:pt x="24871" y="2498"/>
                </a:lnTo>
                <a:lnTo>
                  <a:pt x="24446" y="1967"/>
                </a:lnTo>
                <a:lnTo>
                  <a:pt x="23968" y="1542"/>
                </a:lnTo>
                <a:lnTo>
                  <a:pt x="23489" y="1170"/>
                </a:lnTo>
                <a:lnTo>
                  <a:pt x="22905" y="798"/>
                </a:lnTo>
                <a:lnTo>
                  <a:pt x="22320" y="532"/>
                </a:lnTo>
                <a:lnTo>
                  <a:pt x="21735" y="266"/>
                </a:lnTo>
                <a:lnTo>
                  <a:pt x="21098" y="107"/>
                </a:lnTo>
                <a:lnTo>
                  <a:pt x="20407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7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3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73" name="Google Shape;3773;p13"/>
          <p:cNvGrpSpPr/>
          <p:nvPr/>
        </p:nvGrpSpPr>
        <p:grpSpPr>
          <a:xfrm>
            <a:off x="0" y="-1"/>
            <a:ext cx="9144000" cy="5143651"/>
            <a:chOff x="0" y="-1"/>
            <a:chExt cx="9144000" cy="5143651"/>
          </a:xfrm>
        </p:grpSpPr>
        <p:sp>
          <p:nvSpPr>
            <p:cNvPr id="3774" name="Google Shape;3774;p13"/>
            <p:cNvSpPr/>
            <p:nvPr/>
          </p:nvSpPr>
          <p:spPr>
            <a:xfrm>
              <a:off x="72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13"/>
            <p:cNvSpPr/>
            <p:nvPr/>
          </p:nvSpPr>
          <p:spPr>
            <a:xfrm>
              <a:off x="720000" y="96440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13"/>
            <p:cNvSpPr/>
            <p:nvPr/>
          </p:nvSpPr>
          <p:spPr>
            <a:xfrm>
              <a:off x="720000" y="1285873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13"/>
            <p:cNvSpPr/>
            <p:nvPr/>
          </p:nvSpPr>
          <p:spPr>
            <a:xfrm>
              <a:off x="720000" y="160734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13"/>
            <p:cNvSpPr/>
            <p:nvPr/>
          </p:nvSpPr>
          <p:spPr>
            <a:xfrm>
              <a:off x="720000" y="192881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13"/>
            <p:cNvSpPr/>
            <p:nvPr/>
          </p:nvSpPr>
          <p:spPr>
            <a:xfrm>
              <a:off x="720000" y="225027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13"/>
            <p:cNvSpPr/>
            <p:nvPr/>
          </p:nvSpPr>
          <p:spPr>
            <a:xfrm>
              <a:off x="720000" y="257174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13"/>
            <p:cNvSpPr/>
            <p:nvPr/>
          </p:nvSpPr>
          <p:spPr>
            <a:xfrm>
              <a:off x="720000" y="289321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13"/>
            <p:cNvSpPr/>
            <p:nvPr/>
          </p:nvSpPr>
          <p:spPr>
            <a:xfrm>
              <a:off x="720000" y="321468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13"/>
            <p:cNvSpPr/>
            <p:nvPr/>
          </p:nvSpPr>
          <p:spPr>
            <a:xfrm>
              <a:off x="720000" y="353615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13"/>
            <p:cNvSpPr/>
            <p:nvPr/>
          </p:nvSpPr>
          <p:spPr>
            <a:xfrm>
              <a:off x="720000" y="385762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13"/>
            <p:cNvSpPr/>
            <p:nvPr/>
          </p:nvSpPr>
          <p:spPr>
            <a:xfrm>
              <a:off x="720000" y="417908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13"/>
            <p:cNvSpPr/>
            <p:nvPr/>
          </p:nvSpPr>
          <p:spPr>
            <a:xfrm>
              <a:off x="720000" y="321468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13"/>
            <p:cNvSpPr/>
            <p:nvPr/>
          </p:nvSpPr>
          <p:spPr>
            <a:xfrm>
              <a:off x="720000" y="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13"/>
            <p:cNvSpPr/>
            <p:nvPr/>
          </p:nvSpPr>
          <p:spPr>
            <a:xfrm>
              <a:off x="720000" y="450055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13"/>
            <p:cNvSpPr/>
            <p:nvPr/>
          </p:nvSpPr>
          <p:spPr>
            <a:xfrm>
              <a:off x="720000" y="482202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13"/>
            <p:cNvSpPr/>
            <p:nvPr/>
          </p:nvSpPr>
          <p:spPr>
            <a:xfrm>
              <a:off x="104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13"/>
            <p:cNvSpPr/>
            <p:nvPr/>
          </p:nvSpPr>
          <p:spPr>
            <a:xfrm>
              <a:off x="200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13"/>
            <p:cNvSpPr/>
            <p:nvPr/>
          </p:nvSpPr>
          <p:spPr>
            <a:xfrm>
              <a:off x="168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13"/>
            <p:cNvSpPr/>
            <p:nvPr/>
          </p:nvSpPr>
          <p:spPr>
            <a:xfrm>
              <a:off x="136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13"/>
            <p:cNvSpPr/>
            <p:nvPr/>
          </p:nvSpPr>
          <p:spPr>
            <a:xfrm>
              <a:off x="232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13"/>
            <p:cNvSpPr/>
            <p:nvPr/>
          </p:nvSpPr>
          <p:spPr>
            <a:xfrm>
              <a:off x="328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13"/>
            <p:cNvSpPr/>
            <p:nvPr/>
          </p:nvSpPr>
          <p:spPr>
            <a:xfrm>
              <a:off x="2967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13"/>
            <p:cNvSpPr/>
            <p:nvPr/>
          </p:nvSpPr>
          <p:spPr>
            <a:xfrm>
              <a:off x="2646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13"/>
            <p:cNvSpPr/>
            <p:nvPr/>
          </p:nvSpPr>
          <p:spPr>
            <a:xfrm>
              <a:off x="360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13"/>
            <p:cNvSpPr/>
            <p:nvPr/>
          </p:nvSpPr>
          <p:spPr>
            <a:xfrm>
              <a:off x="457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13"/>
            <p:cNvSpPr/>
            <p:nvPr/>
          </p:nvSpPr>
          <p:spPr>
            <a:xfrm>
              <a:off x="425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13"/>
            <p:cNvSpPr/>
            <p:nvPr/>
          </p:nvSpPr>
          <p:spPr>
            <a:xfrm>
              <a:off x="393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13"/>
            <p:cNvSpPr/>
            <p:nvPr/>
          </p:nvSpPr>
          <p:spPr>
            <a:xfrm>
              <a:off x="489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13"/>
            <p:cNvSpPr/>
            <p:nvPr/>
          </p:nvSpPr>
          <p:spPr>
            <a:xfrm>
              <a:off x="5856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13"/>
            <p:cNvSpPr/>
            <p:nvPr/>
          </p:nvSpPr>
          <p:spPr>
            <a:xfrm>
              <a:off x="553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13"/>
            <p:cNvSpPr/>
            <p:nvPr/>
          </p:nvSpPr>
          <p:spPr>
            <a:xfrm>
              <a:off x="521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13"/>
            <p:cNvSpPr/>
            <p:nvPr/>
          </p:nvSpPr>
          <p:spPr>
            <a:xfrm>
              <a:off x="6177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13"/>
            <p:cNvSpPr/>
            <p:nvPr/>
          </p:nvSpPr>
          <p:spPr>
            <a:xfrm>
              <a:off x="714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13"/>
            <p:cNvSpPr/>
            <p:nvPr/>
          </p:nvSpPr>
          <p:spPr>
            <a:xfrm>
              <a:off x="681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13"/>
            <p:cNvSpPr/>
            <p:nvPr/>
          </p:nvSpPr>
          <p:spPr>
            <a:xfrm>
              <a:off x="649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13"/>
            <p:cNvSpPr/>
            <p:nvPr/>
          </p:nvSpPr>
          <p:spPr>
            <a:xfrm>
              <a:off x="746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13"/>
            <p:cNvSpPr/>
            <p:nvPr/>
          </p:nvSpPr>
          <p:spPr>
            <a:xfrm>
              <a:off x="810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13"/>
            <p:cNvSpPr/>
            <p:nvPr/>
          </p:nvSpPr>
          <p:spPr>
            <a:xfrm>
              <a:off x="778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13"/>
            <p:cNvSpPr/>
            <p:nvPr/>
          </p:nvSpPr>
          <p:spPr>
            <a:xfrm>
              <a:off x="842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13"/>
            <p:cNvSpPr/>
            <p:nvPr/>
          </p:nvSpPr>
          <p:spPr>
            <a:xfrm>
              <a:off x="874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13"/>
            <p:cNvSpPr/>
            <p:nvPr/>
          </p:nvSpPr>
          <p:spPr>
            <a:xfrm>
              <a:off x="39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13"/>
            <p:cNvSpPr/>
            <p:nvPr/>
          </p:nvSpPr>
          <p:spPr>
            <a:xfrm>
              <a:off x="7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13"/>
            <p:cNvSpPr/>
            <p:nvPr/>
          </p:nvSpPr>
          <p:spPr>
            <a:xfrm>
              <a:off x="104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13"/>
            <p:cNvSpPr/>
            <p:nvPr/>
          </p:nvSpPr>
          <p:spPr>
            <a:xfrm>
              <a:off x="200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13"/>
            <p:cNvSpPr/>
            <p:nvPr/>
          </p:nvSpPr>
          <p:spPr>
            <a:xfrm>
              <a:off x="168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13"/>
            <p:cNvSpPr/>
            <p:nvPr/>
          </p:nvSpPr>
          <p:spPr>
            <a:xfrm>
              <a:off x="136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13"/>
            <p:cNvSpPr/>
            <p:nvPr/>
          </p:nvSpPr>
          <p:spPr>
            <a:xfrm>
              <a:off x="232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13"/>
            <p:cNvSpPr/>
            <p:nvPr/>
          </p:nvSpPr>
          <p:spPr>
            <a:xfrm>
              <a:off x="328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13"/>
            <p:cNvSpPr/>
            <p:nvPr/>
          </p:nvSpPr>
          <p:spPr>
            <a:xfrm>
              <a:off x="2967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13"/>
            <p:cNvSpPr/>
            <p:nvPr/>
          </p:nvSpPr>
          <p:spPr>
            <a:xfrm>
              <a:off x="2646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13"/>
            <p:cNvSpPr/>
            <p:nvPr/>
          </p:nvSpPr>
          <p:spPr>
            <a:xfrm>
              <a:off x="360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13"/>
            <p:cNvSpPr/>
            <p:nvPr/>
          </p:nvSpPr>
          <p:spPr>
            <a:xfrm>
              <a:off x="457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13"/>
            <p:cNvSpPr/>
            <p:nvPr/>
          </p:nvSpPr>
          <p:spPr>
            <a:xfrm>
              <a:off x="425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13"/>
            <p:cNvSpPr/>
            <p:nvPr/>
          </p:nvSpPr>
          <p:spPr>
            <a:xfrm>
              <a:off x="3930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13"/>
            <p:cNvSpPr/>
            <p:nvPr/>
          </p:nvSpPr>
          <p:spPr>
            <a:xfrm>
              <a:off x="489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13"/>
            <p:cNvSpPr/>
            <p:nvPr/>
          </p:nvSpPr>
          <p:spPr>
            <a:xfrm>
              <a:off x="5856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13"/>
            <p:cNvSpPr/>
            <p:nvPr/>
          </p:nvSpPr>
          <p:spPr>
            <a:xfrm>
              <a:off x="553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13"/>
            <p:cNvSpPr/>
            <p:nvPr/>
          </p:nvSpPr>
          <p:spPr>
            <a:xfrm>
              <a:off x="521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13"/>
            <p:cNvSpPr/>
            <p:nvPr/>
          </p:nvSpPr>
          <p:spPr>
            <a:xfrm>
              <a:off x="6177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13"/>
            <p:cNvSpPr/>
            <p:nvPr/>
          </p:nvSpPr>
          <p:spPr>
            <a:xfrm>
              <a:off x="7140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13"/>
            <p:cNvSpPr/>
            <p:nvPr/>
          </p:nvSpPr>
          <p:spPr>
            <a:xfrm>
              <a:off x="681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13"/>
            <p:cNvSpPr/>
            <p:nvPr/>
          </p:nvSpPr>
          <p:spPr>
            <a:xfrm>
              <a:off x="649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13"/>
            <p:cNvSpPr/>
            <p:nvPr/>
          </p:nvSpPr>
          <p:spPr>
            <a:xfrm>
              <a:off x="746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13"/>
            <p:cNvSpPr/>
            <p:nvPr/>
          </p:nvSpPr>
          <p:spPr>
            <a:xfrm>
              <a:off x="810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13"/>
            <p:cNvSpPr/>
            <p:nvPr/>
          </p:nvSpPr>
          <p:spPr>
            <a:xfrm>
              <a:off x="778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13"/>
            <p:cNvSpPr/>
            <p:nvPr/>
          </p:nvSpPr>
          <p:spPr>
            <a:xfrm>
              <a:off x="842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13"/>
            <p:cNvSpPr/>
            <p:nvPr/>
          </p:nvSpPr>
          <p:spPr>
            <a:xfrm>
              <a:off x="874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13"/>
            <p:cNvSpPr/>
            <p:nvPr/>
          </p:nvSpPr>
          <p:spPr>
            <a:xfrm>
              <a:off x="39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13"/>
            <p:cNvSpPr/>
            <p:nvPr/>
          </p:nvSpPr>
          <p:spPr>
            <a:xfrm>
              <a:off x="7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13"/>
            <p:cNvSpPr/>
            <p:nvPr/>
          </p:nvSpPr>
          <p:spPr>
            <a:xfrm>
              <a:off x="104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13"/>
            <p:cNvSpPr/>
            <p:nvPr/>
          </p:nvSpPr>
          <p:spPr>
            <a:xfrm>
              <a:off x="200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13"/>
            <p:cNvSpPr/>
            <p:nvPr/>
          </p:nvSpPr>
          <p:spPr>
            <a:xfrm>
              <a:off x="168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13"/>
            <p:cNvSpPr/>
            <p:nvPr/>
          </p:nvSpPr>
          <p:spPr>
            <a:xfrm>
              <a:off x="136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13"/>
            <p:cNvSpPr/>
            <p:nvPr/>
          </p:nvSpPr>
          <p:spPr>
            <a:xfrm>
              <a:off x="232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13"/>
            <p:cNvSpPr/>
            <p:nvPr/>
          </p:nvSpPr>
          <p:spPr>
            <a:xfrm>
              <a:off x="328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13"/>
            <p:cNvSpPr/>
            <p:nvPr/>
          </p:nvSpPr>
          <p:spPr>
            <a:xfrm>
              <a:off x="2967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13"/>
            <p:cNvSpPr/>
            <p:nvPr/>
          </p:nvSpPr>
          <p:spPr>
            <a:xfrm>
              <a:off x="2646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13"/>
            <p:cNvSpPr/>
            <p:nvPr/>
          </p:nvSpPr>
          <p:spPr>
            <a:xfrm>
              <a:off x="360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13"/>
            <p:cNvSpPr/>
            <p:nvPr/>
          </p:nvSpPr>
          <p:spPr>
            <a:xfrm>
              <a:off x="457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13"/>
            <p:cNvSpPr/>
            <p:nvPr/>
          </p:nvSpPr>
          <p:spPr>
            <a:xfrm>
              <a:off x="425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13"/>
            <p:cNvSpPr/>
            <p:nvPr/>
          </p:nvSpPr>
          <p:spPr>
            <a:xfrm>
              <a:off x="3930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13"/>
            <p:cNvSpPr/>
            <p:nvPr/>
          </p:nvSpPr>
          <p:spPr>
            <a:xfrm>
              <a:off x="489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13"/>
            <p:cNvSpPr/>
            <p:nvPr/>
          </p:nvSpPr>
          <p:spPr>
            <a:xfrm>
              <a:off x="5856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13"/>
            <p:cNvSpPr/>
            <p:nvPr/>
          </p:nvSpPr>
          <p:spPr>
            <a:xfrm>
              <a:off x="553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13"/>
            <p:cNvSpPr/>
            <p:nvPr/>
          </p:nvSpPr>
          <p:spPr>
            <a:xfrm>
              <a:off x="521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13"/>
            <p:cNvSpPr/>
            <p:nvPr/>
          </p:nvSpPr>
          <p:spPr>
            <a:xfrm>
              <a:off x="6177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13"/>
            <p:cNvSpPr/>
            <p:nvPr/>
          </p:nvSpPr>
          <p:spPr>
            <a:xfrm>
              <a:off x="7140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13"/>
            <p:cNvSpPr/>
            <p:nvPr/>
          </p:nvSpPr>
          <p:spPr>
            <a:xfrm>
              <a:off x="681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13"/>
            <p:cNvSpPr/>
            <p:nvPr/>
          </p:nvSpPr>
          <p:spPr>
            <a:xfrm>
              <a:off x="649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13"/>
            <p:cNvSpPr/>
            <p:nvPr/>
          </p:nvSpPr>
          <p:spPr>
            <a:xfrm>
              <a:off x="746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13"/>
            <p:cNvSpPr/>
            <p:nvPr/>
          </p:nvSpPr>
          <p:spPr>
            <a:xfrm>
              <a:off x="810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13"/>
            <p:cNvSpPr/>
            <p:nvPr/>
          </p:nvSpPr>
          <p:spPr>
            <a:xfrm>
              <a:off x="778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13"/>
            <p:cNvSpPr/>
            <p:nvPr/>
          </p:nvSpPr>
          <p:spPr>
            <a:xfrm>
              <a:off x="842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13"/>
            <p:cNvSpPr/>
            <p:nvPr/>
          </p:nvSpPr>
          <p:spPr>
            <a:xfrm>
              <a:off x="874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13"/>
            <p:cNvSpPr/>
            <p:nvPr/>
          </p:nvSpPr>
          <p:spPr>
            <a:xfrm>
              <a:off x="39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13"/>
            <p:cNvSpPr/>
            <p:nvPr/>
          </p:nvSpPr>
          <p:spPr>
            <a:xfrm>
              <a:off x="7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13"/>
            <p:cNvSpPr/>
            <p:nvPr/>
          </p:nvSpPr>
          <p:spPr>
            <a:xfrm>
              <a:off x="104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13"/>
            <p:cNvSpPr/>
            <p:nvPr/>
          </p:nvSpPr>
          <p:spPr>
            <a:xfrm>
              <a:off x="200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13"/>
            <p:cNvSpPr/>
            <p:nvPr/>
          </p:nvSpPr>
          <p:spPr>
            <a:xfrm>
              <a:off x="168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13"/>
            <p:cNvSpPr/>
            <p:nvPr/>
          </p:nvSpPr>
          <p:spPr>
            <a:xfrm>
              <a:off x="136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13"/>
            <p:cNvSpPr/>
            <p:nvPr/>
          </p:nvSpPr>
          <p:spPr>
            <a:xfrm>
              <a:off x="232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13"/>
            <p:cNvSpPr/>
            <p:nvPr/>
          </p:nvSpPr>
          <p:spPr>
            <a:xfrm>
              <a:off x="328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13"/>
            <p:cNvSpPr/>
            <p:nvPr/>
          </p:nvSpPr>
          <p:spPr>
            <a:xfrm>
              <a:off x="2967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13"/>
            <p:cNvSpPr/>
            <p:nvPr/>
          </p:nvSpPr>
          <p:spPr>
            <a:xfrm>
              <a:off x="2646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13"/>
            <p:cNvSpPr/>
            <p:nvPr/>
          </p:nvSpPr>
          <p:spPr>
            <a:xfrm>
              <a:off x="360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13"/>
            <p:cNvSpPr/>
            <p:nvPr/>
          </p:nvSpPr>
          <p:spPr>
            <a:xfrm>
              <a:off x="457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13"/>
            <p:cNvSpPr/>
            <p:nvPr/>
          </p:nvSpPr>
          <p:spPr>
            <a:xfrm>
              <a:off x="425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13"/>
            <p:cNvSpPr/>
            <p:nvPr/>
          </p:nvSpPr>
          <p:spPr>
            <a:xfrm>
              <a:off x="3930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13"/>
            <p:cNvSpPr/>
            <p:nvPr/>
          </p:nvSpPr>
          <p:spPr>
            <a:xfrm>
              <a:off x="489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13"/>
            <p:cNvSpPr/>
            <p:nvPr/>
          </p:nvSpPr>
          <p:spPr>
            <a:xfrm>
              <a:off x="5856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13"/>
            <p:cNvSpPr/>
            <p:nvPr/>
          </p:nvSpPr>
          <p:spPr>
            <a:xfrm>
              <a:off x="553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13"/>
            <p:cNvSpPr/>
            <p:nvPr/>
          </p:nvSpPr>
          <p:spPr>
            <a:xfrm>
              <a:off x="521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13"/>
            <p:cNvSpPr/>
            <p:nvPr/>
          </p:nvSpPr>
          <p:spPr>
            <a:xfrm>
              <a:off x="6177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13"/>
            <p:cNvSpPr/>
            <p:nvPr/>
          </p:nvSpPr>
          <p:spPr>
            <a:xfrm>
              <a:off x="7140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13"/>
            <p:cNvSpPr/>
            <p:nvPr/>
          </p:nvSpPr>
          <p:spPr>
            <a:xfrm>
              <a:off x="681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13"/>
            <p:cNvSpPr/>
            <p:nvPr/>
          </p:nvSpPr>
          <p:spPr>
            <a:xfrm>
              <a:off x="649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13"/>
            <p:cNvSpPr/>
            <p:nvPr/>
          </p:nvSpPr>
          <p:spPr>
            <a:xfrm>
              <a:off x="746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13"/>
            <p:cNvSpPr/>
            <p:nvPr/>
          </p:nvSpPr>
          <p:spPr>
            <a:xfrm>
              <a:off x="810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13"/>
            <p:cNvSpPr/>
            <p:nvPr/>
          </p:nvSpPr>
          <p:spPr>
            <a:xfrm>
              <a:off x="778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13"/>
            <p:cNvSpPr/>
            <p:nvPr/>
          </p:nvSpPr>
          <p:spPr>
            <a:xfrm>
              <a:off x="842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13"/>
            <p:cNvSpPr/>
            <p:nvPr/>
          </p:nvSpPr>
          <p:spPr>
            <a:xfrm>
              <a:off x="874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13"/>
            <p:cNvSpPr/>
            <p:nvPr/>
          </p:nvSpPr>
          <p:spPr>
            <a:xfrm>
              <a:off x="39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13"/>
            <p:cNvSpPr/>
            <p:nvPr/>
          </p:nvSpPr>
          <p:spPr>
            <a:xfrm>
              <a:off x="7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13"/>
            <p:cNvSpPr/>
            <p:nvPr/>
          </p:nvSpPr>
          <p:spPr>
            <a:xfrm>
              <a:off x="104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13"/>
            <p:cNvSpPr/>
            <p:nvPr/>
          </p:nvSpPr>
          <p:spPr>
            <a:xfrm>
              <a:off x="200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13"/>
            <p:cNvSpPr/>
            <p:nvPr/>
          </p:nvSpPr>
          <p:spPr>
            <a:xfrm>
              <a:off x="168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13"/>
            <p:cNvSpPr/>
            <p:nvPr/>
          </p:nvSpPr>
          <p:spPr>
            <a:xfrm>
              <a:off x="136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13"/>
            <p:cNvSpPr/>
            <p:nvPr/>
          </p:nvSpPr>
          <p:spPr>
            <a:xfrm>
              <a:off x="232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13"/>
            <p:cNvSpPr/>
            <p:nvPr/>
          </p:nvSpPr>
          <p:spPr>
            <a:xfrm>
              <a:off x="328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13"/>
            <p:cNvSpPr/>
            <p:nvPr/>
          </p:nvSpPr>
          <p:spPr>
            <a:xfrm>
              <a:off x="2967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13"/>
            <p:cNvSpPr/>
            <p:nvPr/>
          </p:nvSpPr>
          <p:spPr>
            <a:xfrm>
              <a:off x="2646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13"/>
            <p:cNvSpPr/>
            <p:nvPr/>
          </p:nvSpPr>
          <p:spPr>
            <a:xfrm>
              <a:off x="360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13"/>
            <p:cNvSpPr/>
            <p:nvPr/>
          </p:nvSpPr>
          <p:spPr>
            <a:xfrm>
              <a:off x="457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13"/>
            <p:cNvSpPr/>
            <p:nvPr/>
          </p:nvSpPr>
          <p:spPr>
            <a:xfrm>
              <a:off x="425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13"/>
            <p:cNvSpPr/>
            <p:nvPr/>
          </p:nvSpPr>
          <p:spPr>
            <a:xfrm>
              <a:off x="3930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13"/>
            <p:cNvSpPr/>
            <p:nvPr/>
          </p:nvSpPr>
          <p:spPr>
            <a:xfrm>
              <a:off x="489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13"/>
            <p:cNvSpPr/>
            <p:nvPr/>
          </p:nvSpPr>
          <p:spPr>
            <a:xfrm>
              <a:off x="5856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13"/>
            <p:cNvSpPr/>
            <p:nvPr/>
          </p:nvSpPr>
          <p:spPr>
            <a:xfrm>
              <a:off x="553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13"/>
            <p:cNvSpPr/>
            <p:nvPr/>
          </p:nvSpPr>
          <p:spPr>
            <a:xfrm>
              <a:off x="521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13"/>
            <p:cNvSpPr/>
            <p:nvPr/>
          </p:nvSpPr>
          <p:spPr>
            <a:xfrm>
              <a:off x="6177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13"/>
            <p:cNvSpPr/>
            <p:nvPr/>
          </p:nvSpPr>
          <p:spPr>
            <a:xfrm>
              <a:off x="7140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13"/>
            <p:cNvSpPr/>
            <p:nvPr/>
          </p:nvSpPr>
          <p:spPr>
            <a:xfrm>
              <a:off x="681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13"/>
            <p:cNvSpPr/>
            <p:nvPr/>
          </p:nvSpPr>
          <p:spPr>
            <a:xfrm>
              <a:off x="649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13"/>
            <p:cNvSpPr/>
            <p:nvPr/>
          </p:nvSpPr>
          <p:spPr>
            <a:xfrm>
              <a:off x="746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13"/>
            <p:cNvSpPr/>
            <p:nvPr/>
          </p:nvSpPr>
          <p:spPr>
            <a:xfrm>
              <a:off x="810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13"/>
            <p:cNvSpPr/>
            <p:nvPr/>
          </p:nvSpPr>
          <p:spPr>
            <a:xfrm>
              <a:off x="778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13"/>
            <p:cNvSpPr/>
            <p:nvPr/>
          </p:nvSpPr>
          <p:spPr>
            <a:xfrm>
              <a:off x="842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13"/>
            <p:cNvSpPr/>
            <p:nvPr/>
          </p:nvSpPr>
          <p:spPr>
            <a:xfrm>
              <a:off x="874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13"/>
            <p:cNvSpPr/>
            <p:nvPr/>
          </p:nvSpPr>
          <p:spPr>
            <a:xfrm>
              <a:off x="39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13"/>
            <p:cNvSpPr/>
            <p:nvPr/>
          </p:nvSpPr>
          <p:spPr>
            <a:xfrm>
              <a:off x="7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13"/>
            <p:cNvSpPr/>
            <p:nvPr/>
          </p:nvSpPr>
          <p:spPr>
            <a:xfrm>
              <a:off x="104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13"/>
            <p:cNvSpPr/>
            <p:nvPr/>
          </p:nvSpPr>
          <p:spPr>
            <a:xfrm>
              <a:off x="200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13"/>
            <p:cNvSpPr/>
            <p:nvPr/>
          </p:nvSpPr>
          <p:spPr>
            <a:xfrm>
              <a:off x="168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13"/>
            <p:cNvSpPr/>
            <p:nvPr/>
          </p:nvSpPr>
          <p:spPr>
            <a:xfrm>
              <a:off x="136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13"/>
            <p:cNvSpPr/>
            <p:nvPr/>
          </p:nvSpPr>
          <p:spPr>
            <a:xfrm>
              <a:off x="232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13"/>
            <p:cNvSpPr/>
            <p:nvPr/>
          </p:nvSpPr>
          <p:spPr>
            <a:xfrm>
              <a:off x="328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13"/>
            <p:cNvSpPr/>
            <p:nvPr/>
          </p:nvSpPr>
          <p:spPr>
            <a:xfrm>
              <a:off x="2967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13"/>
            <p:cNvSpPr/>
            <p:nvPr/>
          </p:nvSpPr>
          <p:spPr>
            <a:xfrm>
              <a:off x="2646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13"/>
            <p:cNvSpPr/>
            <p:nvPr/>
          </p:nvSpPr>
          <p:spPr>
            <a:xfrm>
              <a:off x="360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13"/>
            <p:cNvSpPr/>
            <p:nvPr/>
          </p:nvSpPr>
          <p:spPr>
            <a:xfrm>
              <a:off x="457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13"/>
            <p:cNvSpPr/>
            <p:nvPr/>
          </p:nvSpPr>
          <p:spPr>
            <a:xfrm>
              <a:off x="425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13"/>
            <p:cNvSpPr/>
            <p:nvPr/>
          </p:nvSpPr>
          <p:spPr>
            <a:xfrm>
              <a:off x="3930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13"/>
            <p:cNvSpPr/>
            <p:nvPr/>
          </p:nvSpPr>
          <p:spPr>
            <a:xfrm>
              <a:off x="489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13"/>
            <p:cNvSpPr/>
            <p:nvPr/>
          </p:nvSpPr>
          <p:spPr>
            <a:xfrm>
              <a:off x="5856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13"/>
            <p:cNvSpPr/>
            <p:nvPr/>
          </p:nvSpPr>
          <p:spPr>
            <a:xfrm>
              <a:off x="553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13"/>
            <p:cNvSpPr/>
            <p:nvPr/>
          </p:nvSpPr>
          <p:spPr>
            <a:xfrm>
              <a:off x="521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13"/>
            <p:cNvSpPr/>
            <p:nvPr/>
          </p:nvSpPr>
          <p:spPr>
            <a:xfrm>
              <a:off x="6177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13"/>
            <p:cNvSpPr/>
            <p:nvPr/>
          </p:nvSpPr>
          <p:spPr>
            <a:xfrm>
              <a:off x="7140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13"/>
            <p:cNvSpPr/>
            <p:nvPr/>
          </p:nvSpPr>
          <p:spPr>
            <a:xfrm>
              <a:off x="681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13"/>
            <p:cNvSpPr/>
            <p:nvPr/>
          </p:nvSpPr>
          <p:spPr>
            <a:xfrm>
              <a:off x="649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13"/>
            <p:cNvSpPr/>
            <p:nvPr/>
          </p:nvSpPr>
          <p:spPr>
            <a:xfrm>
              <a:off x="746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13"/>
            <p:cNvSpPr/>
            <p:nvPr/>
          </p:nvSpPr>
          <p:spPr>
            <a:xfrm>
              <a:off x="810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13"/>
            <p:cNvSpPr/>
            <p:nvPr/>
          </p:nvSpPr>
          <p:spPr>
            <a:xfrm>
              <a:off x="778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13"/>
            <p:cNvSpPr/>
            <p:nvPr/>
          </p:nvSpPr>
          <p:spPr>
            <a:xfrm>
              <a:off x="842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13"/>
            <p:cNvSpPr/>
            <p:nvPr/>
          </p:nvSpPr>
          <p:spPr>
            <a:xfrm>
              <a:off x="874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13"/>
            <p:cNvSpPr/>
            <p:nvPr/>
          </p:nvSpPr>
          <p:spPr>
            <a:xfrm>
              <a:off x="39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13"/>
            <p:cNvSpPr/>
            <p:nvPr/>
          </p:nvSpPr>
          <p:spPr>
            <a:xfrm>
              <a:off x="7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13"/>
            <p:cNvSpPr/>
            <p:nvPr/>
          </p:nvSpPr>
          <p:spPr>
            <a:xfrm>
              <a:off x="104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13"/>
            <p:cNvSpPr/>
            <p:nvPr/>
          </p:nvSpPr>
          <p:spPr>
            <a:xfrm>
              <a:off x="200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13"/>
            <p:cNvSpPr/>
            <p:nvPr/>
          </p:nvSpPr>
          <p:spPr>
            <a:xfrm>
              <a:off x="168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13"/>
            <p:cNvSpPr/>
            <p:nvPr/>
          </p:nvSpPr>
          <p:spPr>
            <a:xfrm>
              <a:off x="136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13"/>
            <p:cNvSpPr/>
            <p:nvPr/>
          </p:nvSpPr>
          <p:spPr>
            <a:xfrm>
              <a:off x="232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13"/>
            <p:cNvSpPr/>
            <p:nvPr/>
          </p:nvSpPr>
          <p:spPr>
            <a:xfrm>
              <a:off x="328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13"/>
            <p:cNvSpPr/>
            <p:nvPr/>
          </p:nvSpPr>
          <p:spPr>
            <a:xfrm>
              <a:off x="2967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13"/>
            <p:cNvSpPr/>
            <p:nvPr/>
          </p:nvSpPr>
          <p:spPr>
            <a:xfrm>
              <a:off x="2646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13"/>
            <p:cNvSpPr/>
            <p:nvPr/>
          </p:nvSpPr>
          <p:spPr>
            <a:xfrm>
              <a:off x="360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13"/>
            <p:cNvSpPr/>
            <p:nvPr/>
          </p:nvSpPr>
          <p:spPr>
            <a:xfrm>
              <a:off x="457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13"/>
            <p:cNvSpPr/>
            <p:nvPr/>
          </p:nvSpPr>
          <p:spPr>
            <a:xfrm>
              <a:off x="425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13"/>
            <p:cNvSpPr/>
            <p:nvPr/>
          </p:nvSpPr>
          <p:spPr>
            <a:xfrm>
              <a:off x="3930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13"/>
            <p:cNvSpPr/>
            <p:nvPr/>
          </p:nvSpPr>
          <p:spPr>
            <a:xfrm>
              <a:off x="489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13"/>
            <p:cNvSpPr/>
            <p:nvPr/>
          </p:nvSpPr>
          <p:spPr>
            <a:xfrm>
              <a:off x="5856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13"/>
            <p:cNvSpPr/>
            <p:nvPr/>
          </p:nvSpPr>
          <p:spPr>
            <a:xfrm>
              <a:off x="553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13"/>
            <p:cNvSpPr/>
            <p:nvPr/>
          </p:nvSpPr>
          <p:spPr>
            <a:xfrm>
              <a:off x="521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13"/>
            <p:cNvSpPr/>
            <p:nvPr/>
          </p:nvSpPr>
          <p:spPr>
            <a:xfrm>
              <a:off x="6177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13"/>
            <p:cNvSpPr/>
            <p:nvPr/>
          </p:nvSpPr>
          <p:spPr>
            <a:xfrm>
              <a:off x="7140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13"/>
            <p:cNvSpPr/>
            <p:nvPr/>
          </p:nvSpPr>
          <p:spPr>
            <a:xfrm>
              <a:off x="681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3971;p13"/>
            <p:cNvSpPr/>
            <p:nvPr/>
          </p:nvSpPr>
          <p:spPr>
            <a:xfrm>
              <a:off x="649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13"/>
            <p:cNvSpPr/>
            <p:nvPr/>
          </p:nvSpPr>
          <p:spPr>
            <a:xfrm>
              <a:off x="746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13"/>
            <p:cNvSpPr/>
            <p:nvPr/>
          </p:nvSpPr>
          <p:spPr>
            <a:xfrm>
              <a:off x="810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3974;p13"/>
            <p:cNvSpPr/>
            <p:nvPr/>
          </p:nvSpPr>
          <p:spPr>
            <a:xfrm>
              <a:off x="778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5" name="Google Shape;3975;p13"/>
            <p:cNvSpPr/>
            <p:nvPr/>
          </p:nvSpPr>
          <p:spPr>
            <a:xfrm>
              <a:off x="842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6" name="Google Shape;3976;p13"/>
            <p:cNvSpPr/>
            <p:nvPr/>
          </p:nvSpPr>
          <p:spPr>
            <a:xfrm>
              <a:off x="874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3977;p13"/>
            <p:cNvSpPr/>
            <p:nvPr/>
          </p:nvSpPr>
          <p:spPr>
            <a:xfrm>
              <a:off x="39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3978;p13"/>
            <p:cNvSpPr/>
            <p:nvPr/>
          </p:nvSpPr>
          <p:spPr>
            <a:xfrm>
              <a:off x="7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3979;p13"/>
            <p:cNvSpPr/>
            <p:nvPr/>
          </p:nvSpPr>
          <p:spPr>
            <a:xfrm>
              <a:off x="104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13"/>
            <p:cNvSpPr/>
            <p:nvPr/>
          </p:nvSpPr>
          <p:spPr>
            <a:xfrm>
              <a:off x="200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13"/>
            <p:cNvSpPr/>
            <p:nvPr/>
          </p:nvSpPr>
          <p:spPr>
            <a:xfrm>
              <a:off x="168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2" name="Google Shape;3982;p13"/>
            <p:cNvSpPr/>
            <p:nvPr/>
          </p:nvSpPr>
          <p:spPr>
            <a:xfrm>
              <a:off x="136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3983;p13"/>
            <p:cNvSpPr/>
            <p:nvPr/>
          </p:nvSpPr>
          <p:spPr>
            <a:xfrm>
              <a:off x="232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13"/>
            <p:cNvSpPr/>
            <p:nvPr/>
          </p:nvSpPr>
          <p:spPr>
            <a:xfrm>
              <a:off x="328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5" name="Google Shape;3985;p13"/>
            <p:cNvSpPr/>
            <p:nvPr/>
          </p:nvSpPr>
          <p:spPr>
            <a:xfrm>
              <a:off x="2967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3986;p13"/>
            <p:cNvSpPr/>
            <p:nvPr/>
          </p:nvSpPr>
          <p:spPr>
            <a:xfrm>
              <a:off x="2646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3987;p13"/>
            <p:cNvSpPr/>
            <p:nvPr/>
          </p:nvSpPr>
          <p:spPr>
            <a:xfrm>
              <a:off x="360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13"/>
            <p:cNvSpPr/>
            <p:nvPr/>
          </p:nvSpPr>
          <p:spPr>
            <a:xfrm>
              <a:off x="457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9" name="Google Shape;3989;p13"/>
            <p:cNvSpPr/>
            <p:nvPr/>
          </p:nvSpPr>
          <p:spPr>
            <a:xfrm>
              <a:off x="425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0" name="Google Shape;3990;p13"/>
            <p:cNvSpPr/>
            <p:nvPr/>
          </p:nvSpPr>
          <p:spPr>
            <a:xfrm>
              <a:off x="3930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1" name="Google Shape;3991;p13"/>
            <p:cNvSpPr/>
            <p:nvPr/>
          </p:nvSpPr>
          <p:spPr>
            <a:xfrm>
              <a:off x="489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2" name="Google Shape;3992;p13"/>
            <p:cNvSpPr/>
            <p:nvPr/>
          </p:nvSpPr>
          <p:spPr>
            <a:xfrm>
              <a:off x="5856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3" name="Google Shape;3993;p13"/>
            <p:cNvSpPr/>
            <p:nvPr/>
          </p:nvSpPr>
          <p:spPr>
            <a:xfrm>
              <a:off x="553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4" name="Google Shape;3994;p13"/>
            <p:cNvSpPr/>
            <p:nvPr/>
          </p:nvSpPr>
          <p:spPr>
            <a:xfrm>
              <a:off x="521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5" name="Google Shape;3995;p13"/>
            <p:cNvSpPr/>
            <p:nvPr/>
          </p:nvSpPr>
          <p:spPr>
            <a:xfrm>
              <a:off x="6177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6" name="Google Shape;3996;p13"/>
            <p:cNvSpPr/>
            <p:nvPr/>
          </p:nvSpPr>
          <p:spPr>
            <a:xfrm>
              <a:off x="7140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7" name="Google Shape;3997;p13"/>
            <p:cNvSpPr/>
            <p:nvPr/>
          </p:nvSpPr>
          <p:spPr>
            <a:xfrm>
              <a:off x="681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8" name="Google Shape;3998;p13"/>
            <p:cNvSpPr/>
            <p:nvPr/>
          </p:nvSpPr>
          <p:spPr>
            <a:xfrm>
              <a:off x="649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9" name="Google Shape;3999;p13"/>
            <p:cNvSpPr/>
            <p:nvPr/>
          </p:nvSpPr>
          <p:spPr>
            <a:xfrm>
              <a:off x="746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0" name="Google Shape;4000;p13"/>
            <p:cNvSpPr/>
            <p:nvPr/>
          </p:nvSpPr>
          <p:spPr>
            <a:xfrm>
              <a:off x="810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1" name="Google Shape;4001;p13"/>
            <p:cNvSpPr/>
            <p:nvPr/>
          </p:nvSpPr>
          <p:spPr>
            <a:xfrm>
              <a:off x="778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2" name="Google Shape;4002;p13"/>
            <p:cNvSpPr/>
            <p:nvPr/>
          </p:nvSpPr>
          <p:spPr>
            <a:xfrm>
              <a:off x="842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3" name="Google Shape;4003;p13"/>
            <p:cNvSpPr/>
            <p:nvPr/>
          </p:nvSpPr>
          <p:spPr>
            <a:xfrm>
              <a:off x="874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4" name="Google Shape;4004;p13"/>
            <p:cNvSpPr/>
            <p:nvPr/>
          </p:nvSpPr>
          <p:spPr>
            <a:xfrm>
              <a:off x="39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5" name="Google Shape;4005;p13"/>
            <p:cNvSpPr/>
            <p:nvPr/>
          </p:nvSpPr>
          <p:spPr>
            <a:xfrm>
              <a:off x="7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6" name="Google Shape;4006;p13"/>
            <p:cNvSpPr/>
            <p:nvPr/>
          </p:nvSpPr>
          <p:spPr>
            <a:xfrm>
              <a:off x="104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7" name="Google Shape;4007;p13"/>
            <p:cNvSpPr/>
            <p:nvPr/>
          </p:nvSpPr>
          <p:spPr>
            <a:xfrm>
              <a:off x="200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8" name="Google Shape;4008;p13"/>
            <p:cNvSpPr/>
            <p:nvPr/>
          </p:nvSpPr>
          <p:spPr>
            <a:xfrm>
              <a:off x="168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9" name="Google Shape;4009;p13"/>
            <p:cNvSpPr/>
            <p:nvPr/>
          </p:nvSpPr>
          <p:spPr>
            <a:xfrm>
              <a:off x="136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0" name="Google Shape;4010;p13"/>
            <p:cNvSpPr/>
            <p:nvPr/>
          </p:nvSpPr>
          <p:spPr>
            <a:xfrm>
              <a:off x="232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1" name="Google Shape;4011;p13"/>
            <p:cNvSpPr/>
            <p:nvPr/>
          </p:nvSpPr>
          <p:spPr>
            <a:xfrm>
              <a:off x="328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2" name="Google Shape;4012;p13"/>
            <p:cNvSpPr/>
            <p:nvPr/>
          </p:nvSpPr>
          <p:spPr>
            <a:xfrm>
              <a:off x="2967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3" name="Google Shape;4013;p13"/>
            <p:cNvSpPr/>
            <p:nvPr/>
          </p:nvSpPr>
          <p:spPr>
            <a:xfrm>
              <a:off x="2646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4" name="Google Shape;4014;p13"/>
            <p:cNvSpPr/>
            <p:nvPr/>
          </p:nvSpPr>
          <p:spPr>
            <a:xfrm>
              <a:off x="360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5" name="Google Shape;4015;p13"/>
            <p:cNvSpPr/>
            <p:nvPr/>
          </p:nvSpPr>
          <p:spPr>
            <a:xfrm>
              <a:off x="457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6" name="Google Shape;4016;p13"/>
            <p:cNvSpPr/>
            <p:nvPr/>
          </p:nvSpPr>
          <p:spPr>
            <a:xfrm>
              <a:off x="425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13"/>
            <p:cNvSpPr/>
            <p:nvPr/>
          </p:nvSpPr>
          <p:spPr>
            <a:xfrm>
              <a:off x="3930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13"/>
            <p:cNvSpPr/>
            <p:nvPr/>
          </p:nvSpPr>
          <p:spPr>
            <a:xfrm>
              <a:off x="489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13"/>
            <p:cNvSpPr/>
            <p:nvPr/>
          </p:nvSpPr>
          <p:spPr>
            <a:xfrm>
              <a:off x="5856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13"/>
            <p:cNvSpPr/>
            <p:nvPr/>
          </p:nvSpPr>
          <p:spPr>
            <a:xfrm>
              <a:off x="553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13"/>
            <p:cNvSpPr/>
            <p:nvPr/>
          </p:nvSpPr>
          <p:spPr>
            <a:xfrm>
              <a:off x="521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13"/>
            <p:cNvSpPr/>
            <p:nvPr/>
          </p:nvSpPr>
          <p:spPr>
            <a:xfrm>
              <a:off x="6177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13"/>
            <p:cNvSpPr/>
            <p:nvPr/>
          </p:nvSpPr>
          <p:spPr>
            <a:xfrm>
              <a:off x="7140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13"/>
            <p:cNvSpPr/>
            <p:nvPr/>
          </p:nvSpPr>
          <p:spPr>
            <a:xfrm>
              <a:off x="681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13"/>
            <p:cNvSpPr/>
            <p:nvPr/>
          </p:nvSpPr>
          <p:spPr>
            <a:xfrm>
              <a:off x="649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13"/>
            <p:cNvSpPr/>
            <p:nvPr/>
          </p:nvSpPr>
          <p:spPr>
            <a:xfrm>
              <a:off x="746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13"/>
            <p:cNvSpPr/>
            <p:nvPr/>
          </p:nvSpPr>
          <p:spPr>
            <a:xfrm>
              <a:off x="810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13"/>
            <p:cNvSpPr/>
            <p:nvPr/>
          </p:nvSpPr>
          <p:spPr>
            <a:xfrm>
              <a:off x="778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13"/>
            <p:cNvSpPr/>
            <p:nvPr/>
          </p:nvSpPr>
          <p:spPr>
            <a:xfrm>
              <a:off x="842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13"/>
            <p:cNvSpPr/>
            <p:nvPr/>
          </p:nvSpPr>
          <p:spPr>
            <a:xfrm>
              <a:off x="874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13"/>
            <p:cNvSpPr/>
            <p:nvPr/>
          </p:nvSpPr>
          <p:spPr>
            <a:xfrm>
              <a:off x="39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13"/>
            <p:cNvSpPr/>
            <p:nvPr/>
          </p:nvSpPr>
          <p:spPr>
            <a:xfrm>
              <a:off x="7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13"/>
            <p:cNvSpPr/>
            <p:nvPr/>
          </p:nvSpPr>
          <p:spPr>
            <a:xfrm>
              <a:off x="104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13"/>
            <p:cNvSpPr/>
            <p:nvPr/>
          </p:nvSpPr>
          <p:spPr>
            <a:xfrm>
              <a:off x="200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13"/>
            <p:cNvSpPr/>
            <p:nvPr/>
          </p:nvSpPr>
          <p:spPr>
            <a:xfrm>
              <a:off x="168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13"/>
            <p:cNvSpPr/>
            <p:nvPr/>
          </p:nvSpPr>
          <p:spPr>
            <a:xfrm>
              <a:off x="136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13"/>
            <p:cNvSpPr/>
            <p:nvPr/>
          </p:nvSpPr>
          <p:spPr>
            <a:xfrm>
              <a:off x="232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8" name="Google Shape;4038;p13"/>
            <p:cNvSpPr/>
            <p:nvPr/>
          </p:nvSpPr>
          <p:spPr>
            <a:xfrm>
              <a:off x="328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13"/>
            <p:cNvSpPr/>
            <p:nvPr/>
          </p:nvSpPr>
          <p:spPr>
            <a:xfrm>
              <a:off x="2967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13"/>
            <p:cNvSpPr/>
            <p:nvPr/>
          </p:nvSpPr>
          <p:spPr>
            <a:xfrm>
              <a:off x="2646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13"/>
            <p:cNvSpPr/>
            <p:nvPr/>
          </p:nvSpPr>
          <p:spPr>
            <a:xfrm>
              <a:off x="360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13"/>
            <p:cNvSpPr/>
            <p:nvPr/>
          </p:nvSpPr>
          <p:spPr>
            <a:xfrm>
              <a:off x="457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13"/>
            <p:cNvSpPr/>
            <p:nvPr/>
          </p:nvSpPr>
          <p:spPr>
            <a:xfrm>
              <a:off x="425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13"/>
            <p:cNvSpPr/>
            <p:nvPr/>
          </p:nvSpPr>
          <p:spPr>
            <a:xfrm>
              <a:off x="3930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13"/>
            <p:cNvSpPr/>
            <p:nvPr/>
          </p:nvSpPr>
          <p:spPr>
            <a:xfrm>
              <a:off x="489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13"/>
            <p:cNvSpPr/>
            <p:nvPr/>
          </p:nvSpPr>
          <p:spPr>
            <a:xfrm>
              <a:off x="5856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13"/>
            <p:cNvSpPr/>
            <p:nvPr/>
          </p:nvSpPr>
          <p:spPr>
            <a:xfrm>
              <a:off x="553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13"/>
            <p:cNvSpPr/>
            <p:nvPr/>
          </p:nvSpPr>
          <p:spPr>
            <a:xfrm>
              <a:off x="521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13"/>
            <p:cNvSpPr/>
            <p:nvPr/>
          </p:nvSpPr>
          <p:spPr>
            <a:xfrm>
              <a:off x="6177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13"/>
            <p:cNvSpPr/>
            <p:nvPr/>
          </p:nvSpPr>
          <p:spPr>
            <a:xfrm>
              <a:off x="7140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13"/>
            <p:cNvSpPr/>
            <p:nvPr/>
          </p:nvSpPr>
          <p:spPr>
            <a:xfrm>
              <a:off x="681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13"/>
            <p:cNvSpPr/>
            <p:nvPr/>
          </p:nvSpPr>
          <p:spPr>
            <a:xfrm>
              <a:off x="649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13"/>
            <p:cNvSpPr/>
            <p:nvPr/>
          </p:nvSpPr>
          <p:spPr>
            <a:xfrm>
              <a:off x="746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13"/>
            <p:cNvSpPr/>
            <p:nvPr/>
          </p:nvSpPr>
          <p:spPr>
            <a:xfrm>
              <a:off x="810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13"/>
            <p:cNvSpPr/>
            <p:nvPr/>
          </p:nvSpPr>
          <p:spPr>
            <a:xfrm>
              <a:off x="778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13"/>
            <p:cNvSpPr/>
            <p:nvPr/>
          </p:nvSpPr>
          <p:spPr>
            <a:xfrm>
              <a:off x="842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13"/>
            <p:cNvSpPr/>
            <p:nvPr/>
          </p:nvSpPr>
          <p:spPr>
            <a:xfrm>
              <a:off x="874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13"/>
            <p:cNvSpPr/>
            <p:nvPr/>
          </p:nvSpPr>
          <p:spPr>
            <a:xfrm>
              <a:off x="39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059;p13"/>
            <p:cNvSpPr/>
            <p:nvPr/>
          </p:nvSpPr>
          <p:spPr>
            <a:xfrm>
              <a:off x="7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13"/>
            <p:cNvSpPr/>
            <p:nvPr/>
          </p:nvSpPr>
          <p:spPr>
            <a:xfrm>
              <a:off x="104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061;p13"/>
            <p:cNvSpPr/>
            <p:nvPr/>
          </p:nvSpPr>
          <p:spPr>
            <a:xfrm>
              <a:off x="200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062;p13"/>
            <p:cNvSpPr/>
            <p:nvPr/>
          </p:nvSpPr>
          <p:spPr>
            <a:xfrm>
              <a:off x="168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3" name="Google Shape;4063;p13"/>
            <p:cNvSpPr/>
            <p:nvPr/>
          </p:nvSpPr>
          <p:spPr>
            <a:xfrm>
              <a:off x="136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4" name="Google Shape;4064;p13"/>
            <p:cNvSpPr/>
            <p:nvPr/>
          </p:nvSpPr>
          <p:spPr>
            <a:xfrm>
              <a:off x="232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13"/>
            <p:cNvSpPr/>
            <p:nvPr/>
          </p:nvSpPr>
          <p:spPr>
            <a:xfrm>
              <a:off x="328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13"/>
            <p:cNvSpPr/>
            <p:nvPr/>
          </p:nvSpPr>
          <p:spPr>
            <a:xfrm>
              <a:off x="2967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13"/>
            <p:cNvSpPr/>
            <p:nvPr/>
          </p:nvSpPr>
          <p:spPr>
            <a:xfrm>
              <a:off x="2646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13"/>
            <p:cNvSpPr/>
            <p:nvPr/>
          </p:nvSpPr>
          <p:spPr>
            <a:xfrm>
              <a:off x="360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13"/>
            <p:cNvSpPr/>
            <p:nvPr/>
          </p:nvSpPr>
          <p:spPr>
            <a:xfrm>
              <a:off x="457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13"/>
            <p:cNvSpPr/>
            <p:nvPr/>
          </p:nvSpPr>
          <p:spPr>
            <a:xfrm>
              <a:off x="425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13"/>
            <p:cNvSpPr/>
            <p:nvPr/>
          </p:nvSpPr>
          <p:spPr>
            <a:xfrm>
              <a:off x="3930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13"/>
            <p:cNvSpPr/>
            <p:nvPr/>
          </p:nvSpPr>
          <p:spPr>
            <a:xfrm>
              <a:off x="489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13"/>
            <p:cNvSpPr/>
            <p:nvPr/>
          </p:nvSpPr>
          <p:spPr>
            <a:xfrm>
              <a:off x="5856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13"/>
            <p:cNvSpPr/>
            <p:nvPr/>
          </p:nvSpPr>
          <p:spPr>
            <a:xfrm>
              <a:off x="553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13"/>
            <p:cNvSpPr/>
            <p:nvPr/>
          </p:nvSpPr>
          <p:spPr>
            <a:xfrm>
              <a:off x="521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13"/>
            <p:cNvSpPr/>
            <p:nvPr/>
          </p:nvSpPr>
          <p:spPr>
            <a:xfrm>
              <a:off x="6177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13"/>
            <p:cNvSpPr/>
            <p:nvPr/>
          </p:nvSpPr>
          <p:spPr>
            <a:xfrm>
              <a:off x="7140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13"/>
            <p:cNvSpPr/>
            <p:nvPr/>
          </p:nvSpPr>
          <p:spPr>
            <a:xfrm>
              <a:off x="681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13"/>
            <p:cNvSpPr/>
            <p:nvPr/>
          </p:nvSpPr>
          <p:spPr>
            <a:xfrm>
              <a:off x="649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13"/>
            <p:cNvSpPr/>
            <p:nvPr/>
          </p:nvSpPr>
          <p:spPr>
            <a:xfrm>
              <a:off x="746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13"/>
            <p:cNvSpPr/>
            <p:nvPr/>
          </p:nvSpPr>
          <p:spPr>
            <a:xfrm>
              <a:off x="810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082;p13"/>
            <p:cNvSpPr/>
            <p:nvPr/>
          </p:nvSpPr>
          <p:spPr>
            <a:xfrm>
              <a:off x="778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083;p13"/>
            <p:cNvSpPr/>
            <p:nvPr/>
          </p:nvSpPr>
          <p:spPr>
            <a:xfrm>
              <a:off x="842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13"/>
            <p:cNvSpPr/>
            <p:nvPr/>
          </p:nvSpPr>
          <p:spPr>
            <a:xfrm>
              <a:off x="874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13"/>
            <p:cNvSpPr/>
            <p:nvPr/>
          </p:nvSpPr>
          <p:spPr>
            <a:xfrm>
              <a:off x="39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13"/>
            <p:cNvSpPr/>
            <p:nvPr/>
          </p:nvSpPr>
          <p:spPr>
            <a:xfrm>
              <a:off x="7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13"/>
            <p:cNvSpPr/>
            <p:nvPr/>
          </p:nvSpPr>
          <p:spPr>
            <a:xfrm>
              <a:off x="104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13"/>
            <p:cNvSpPr/>
            <p:nvPr/>
          </p:nvSpPr>
          <p:spPr>
            <a:xfrm>
              <a:off x="200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13"/>
            <p:cNvSpPr/>
            <p:nvPr/>
          </p:nvSpPr>
          <p:spPr>
            <a:xfrm>
              <a:off x="168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13"/>
            <p:cNvSpPr/>
            <p:nvPr/>
          </p:nvSpPr>
          <p:spPr>
            <a:xfrm>
              <a:off x="136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13"/>
            <p:cNvSpPr/>
            <p:nvPr/>
          </p:nvSpPr>
          <p:spPr>
            <a:xfrm>
              <a:off x="232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13"/>
            <p:cNvSpPr/>
            <p:nvPr/>
          </p:nvSpPr>
          <p:spPr>
            <a:xfrm>
              <a:off x="328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13"/>
            <p:cNvSpPr/>
            <p:nvPr/>
          </p:nvSpPr>
          <p:spPr>
            <a:xfrm>
              <a:off x="2967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13"/>
            <p:cNvSpPr/>
            <p:nvPr/>
          </p:nvSpPr>
          <p:spPr>
            <a:xfrm>
              <a:off x="2646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13"/>
            <p:cNvSpPr/>
            <p:nvPr/>
          </p:nvSpPr>
          <p:spPr>
            <a:xfrm>
              <a:off x="360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13"/>
            <p:cNvSpPr/>
            <p:nvPr/>
          </p:nvSpPr>
          <p:spPr>
            <a:xfrm>
              <a:off x="457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13"/>
            <p:cNvSpPr/>
            <p:nvPr/>
          </p:nvSpPr>
          <p:spPr>
            <a:xfrm>
              <a:off x="425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13"/>
            <p:cNvSpPr/>
            <p:nvPr/>
          </p:nvSpPr>
          <p:spPr>
            <a:xfrm>
              <a:off x="3930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13"/>
            <p:cNvSpPr/>
            <p:nvPr/>
          </p:nvSpPr>
          <p:spPr>
            <a:xfrm>
              <a:off x="489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13"/>
            <p:cNvSpPr/>
            <p:nvPr/>
          </p:nvSpPr>
          <p:spPr>
            <a:xfrm>
              <a:off x="5856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13"/>
            <p:cNvSpPr/>
            <p:nvPr/>
          </p:nvSpPr>
          <p:spPr>
            <a:xfrm>
              <a:off x="553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102;p13"/>
            <p:cNvSpPr/>
            <p:nvPr/>
          </p:nvSpPr>
          <p:spPr>
            <a:xfrm>
              <a:off x="521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13"/>
            <p:cNvSpPr/>
            <p:nvPr/>
          </p:nvSpPr>
          <p:spPr>
            <a:xfrm>
              <a:off x="6177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13"/>
            <p:cNvSpPr/>
            <p:nvPr/>
          </p:nvSpPr>
          <p:spPr>
            <a:xfrm>
              <a:off x="7140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13"/>
            <p:cNvSpPr/>
            <p:nvPr/>
          </p:nvSpPr>
          <p:spPr>
            <a:xfrm>
              <a:off x="681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13"/>
            <p:cNvSpPr/>
            <p:nvPr/>
          </p:nvSpPr>
          <p:spPr>
            <a:xfrm>
              <a:off x="649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13"/>
            <p:cNvSpPr/>
            <p:nvPr/>
          </p:nvSpPr>
          <p:spPr>
            <a:xfrm>
              <a:off x="746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108;p13"/>
            <p:cNvSpPr/>
            <p:nvPr/>
          </p:nvSpPr>
          <p:spPr>
            <a:xfrm>
              <a:off x="810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13"/>
            <p:cNvSpPr/>
            <p:nvPr/>
          </p:nvSpPr>
          <p:spPr>
            <a:xfrm>
              <a:off x="778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13"/>
            <p:cNvSpPr/>
            <p:nvPr/>
          </p:nvSpPr>
          <p:spPr>
            <a:xfrm>
              <a:off x="842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13"/>
            <p:cNvSpPr/>
            <p:nvPr/>
          </p:nvSpPr>
          <p:spPr>
            <a:xfrm>
              <a:off x="874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13"/>
            <p:cNvSpPr/>
            <p:nvPr/>
          </p:nvSpPr>
          <p:spPr>
            <a:xfrm>
              <a:off x="39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13"/>
            <p:cNvSpPr/>
            <p:nvPr/>
          </p:nvSpPr>
          <p:spPr>
            <a:xfrm>
              <a:off x="7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13"/>
            <p:cNvSpPr/>
            <p:nvPr/>
          </p:nvSpPr>
          <p:spPr>
            <a:xfrm>
              <a:off x="104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13"/>
            <p:cNvSpPr/>
            <p:nvPr/>
          </p:nvSpPr>
          <p:spPr>
            <a:xfrm>
              <a:off x="200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13"/>
            <p:cNvSpPr/>
            <p:nvPr/>
          </p:nvSpPr>
          <p:spPr>
            <a:xfrm>
              <a:off x="168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13"/>
            <p:cNvSpPr/>
            <p:nvPr/>
          </p:nvSpPr>
          <p:spPr>
            <a:xfrm>
              <a:off x="136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13"/>
            <p:cNvSpPr/>
            <p:nvPr/>
          </p:nvSpPr>
          <p:spPr>
            <a:xfrm>
              <a:off x="232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13"/>
            <p:cNvSpPr/>
            <p:nvPr/>
          </p:nvSpPr>
          <p:spPr>
            <a:xfrm>
              <a:off x="328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13"/>
            <p:cNvSpPr/>
            <p:nvPr/>
          </p:nvSpPr>
          <p:spPr>
            <a:xfrm>
              <a:off x="2967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13"/>
            <p:cNvSpPr/>
            <p:nvPr/>
          </p:nvSpPr>
          <p:spPr>
            <a:xfrm>
              <a:off x="2646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13"/>
            <p:cNvSpPr/>
            <p:nvPr/>
          </p:nvSpPr>
          <p:spPr>
            <a:xfrm>
              <a:off x="360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13"/>
            <p:cNvSpPr/>
            <p:nvPr/>
          </p:nvSpPr>
          <p:spPr>
            <a:xfrm>
              <a:off x="457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13"/>
            <p:cNvSpPr/>
            <p:nvPr/>
          </p:nvSpPr>
          <p:spPr>
            <a:xfrm>
              <a:off x="425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125;p13"/>
            <p:cNvSpPr/>
            <p:nvPr/>
          </p:nvSpPr>
          <p:spPr>
            <a:xfrm>
              <a:off x="3930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126;p13"/>
            <p:cNvSpPr/>
            <p:nvPr/>
          </p:nvSpPr>
          <p:spPr>
            <a:xfrm>
              <a:off x="489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13"/>
            <p:cNvSpPr/>
            <p:nvPr/>
          </p:nvSpPr>
          <p:spPr>
            <a:xfrm>
              <a:off x="5856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13"/>
            <p:cNvSpPr/>
            <p:nvPr/>
          </p:nvSpPr>
          <p:spPr>
            <a:xfrm>
              <a:off x="553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13"/>
            <p:cNvSpPr/>
            <p:nvPr/>
          </p:nvSpPr>
          <p:spPr>
            <a:xfrm>
              <a:off x="521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13"/>
            <p:cNvSpPr/>
            <p:nvPr/>
          </p:nvSpPr>
          <p:spPr>
            <a:xfrm>
              <a:off x="6177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13"/>
            <p:cNvSpPr/>
            <p:nvPr/>
          </p:nvSpPr>
          <p:spPr>
            <a:xfrm>
              <a:off x="7140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13"/>
            <p:cNvSpPr/>
            <p:nvPr/>
          </p:nvSpPr>
          <p:spPr>
            <a:xfrm>
              <a:off x="681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13"/>
            <p:cNvSpPr/>
            <p:nvPr/>
          </p:nvSpPr>
          <p:spPr>
            <a:xfrm>
              <a:off x="649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13"/>
            <p:cNvSpPr/>
            <p:nvPr/>
          </p:nvSpPr>
          <p:spPr>
            <a:xfrm>
              <a:off x="746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13"/>
            <p:cNvSpPr/>
            <p:nvPr/>
          </p:nvSpPr>
          <p:spPr>
            <a:xfrm>
              <a:off x="810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6" name="Google Shape;4136;p13"/>
            <p:cNvSpPr/>
            <p:nvPr/>
          </p:nvSpPr>
          <p:spPr>
            <a:xfrm>
              <a:off x="778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7" name="Google Shape;4137;p13"/>
            <p:cNvSpPr/>
            <p:nvPr/>
          </p:nvSpPr>
          <p:spPr>
            <a:xfrm>
              <a:off x="842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13"/>
            <p:cNvSpPr/>
            <p:nvPr/>
          </p:nvSpPr>
          <p:spPr>
            <a:xfrm>
              <a:off x="874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13"/>
            <p:cNvSpPr/>
            <p:nvPr/>
          </p:nvSpPr>
          <p:spPr>
            <a:xfrm>
              <a:off x="39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13"/>
            <p:cNvSpPr/>
            <p:nvPr/>
          </p:nvSpPr>
          <p:spPr>
            <a:xfrm>
              <a:off x="7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13"/>
            <p:cNvSpPr/>
            <p:nvPr/>
          </p:nvSpPr>
          <p:spPr>
            <a:xfrm>
              <a:off x="104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13"/>
            <p:cNvSpPr/>
            <p:nvPr/>
          </p:nvSpPr>
          <p:spPr>
            <a:xfrm>
              <a:off x="200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13"/>
            <p:cNvSpPr/>
            <p:nvPr/>
          </p:nvSpPr>
          <p:spPr>
            <a:xfrm>
              <a:off x="168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13"/>
            <p:cNvSpPr/>
            <p:nvPr/>
          </p:nvSpPr>
          <p:spPr>
            <a:xfrm>
              <a:off x="136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13"/>
            <p:cNvSpPr/>
            <p:nvPr/>
          </p:nvSpPr>
          <p:spPr>
            <a:xfrm>
              <a:off x="232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13"/>
            <p:cNvSpPr/>
            <p:nvPr/>
          </p:nvSpPr>
          <p:spPr>
            <a:xfrm>
              <a:off x="328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13"/>
            <p:cNvSpPr/>
            <p:nvPr/>
          </p:nvSpPr>
          <p:spPr>
            <a:xfrm>
              <a:off x="2967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13"/>
            <p:cNvSpPr/>
            <p:nvPr/>
          </p:nvSpPr>
          <p:spPr>
            <a:xfrm>
              <a:off x="2646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149;p13"/>
            <p:cNvSpPr/>
            <p:nvPr/>
          </p:nvSpPr>
          <p:spPr>
            <a:xfrm>
              <a:off x="360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150;p13"/>
            <p:cNvSpPr/>
            <p:nvPr/>
          </p:nvSpPr>
          <p:spPr>
            <a:xfrm>
              <a:off x="457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151;p13"/>
            <p:cNvSpPr/>
            <p:nvPr/>
          </p:nvSpPr>
          <p:spPr>
            <a:xfrm>
              <a:off x="425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152;p13"/>
            <p:cNvSpPr/>
            <p:nvPr/>
          </p:nvSpPr>
          <p:spPr>
            <a:xfrm>
              <a:off x="3930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153;p13"/>
            <p:cNvSpPr/>
            <p:nvPr/>
          </p:nvSpPr>
          <p:spPr>
            <a:xfrm>
              <a:off x="489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4" name="Google Shape;4154;p13"/>
            <p:cNvSpPr/>
            <p:nvPr/>
          </p:nvSpPr>
          <p:spPr>
            <a:xfrm>
              <a:off x="5856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5" name="Google Shape;4155;p13"/>
            <p:cNvSpPr/>
            <p:nvPr/>
          </p:nvSpPr>
          <p:spPr>
            <a:xfrm>
              <a:off x="553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6" name="Google Shape;4156;p13"/>
            <p:cNvSpPr/>
            <p:nvPr/>
          </p:nvSpPr>
          <p:spPr>
            <a:xfrm>
              <a:off x="521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7" name="Google Shape;4157;p13"/>
            <p:cNvSpPr/>
            <p:nvPr/>
          </p:nvSpPr>
          <p:spPr>
            <a:xfrm>
              <a:off x="6177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13"/>
            <p:cNvSpPr/>
            <p:nvPr/>
          </p:nvSpPr>
          <p:spPr>
            <a:xfrm>
              <a:off x="7140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13"/>
            <p:cNvSpPr/>
            <p:nvPr/>
          </p:nvSpPr>
          <p:spPr>
            <a:xfrm>
              <a:off x="681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13"/>
            <p:cNvSpPr/>
            <p:nvPr/>
          </p:nvSpPr>
          <p:spPr>
            <a:xfrm>
              <a:off x="649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13"/>
            <p:cNvSpPr/>
            <p:nvPr/>
          </p:nvSpPr>
          <p:spPr>
            <a:xfrm>
              <a:off x="746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13"/>
            <p:cNvSpPr/>
            <p:nvPr/>
          </p:nvSpPr>
          <p:spPr>
            <a:xfrm>
              <a:off x="810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13"/>
            <p:cNvSpPr/>
            <p:nvPr/>
          </p:nvSpPr>
          <p:spPr>
            <a:xfrm>
              <a:off x="778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13"/>
            <p:cNvSpPr/>
            <p:nvPr/>
          </p:nvSpPr>
          <p:spPr>
            <a:xfrm>
              <a:off x="842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13"/>
            <p:cNvSpPr/>
            <p:nvPr/>
          </p:nvSpPr>
          <p:spPr>
            <a:xfrm>
              <a:off x="874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13"/>
            <p:cNvSpPr/>
            <p:nvPr/>
          </p:nvSpPr>
          <p:spPr>
            <a:xfrm>
              <a:off x="39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13"/>
            <p:cNvSpPr/>
            <p:nvPr/>
          </p:nvSpPr>
          <p:spPr>
            <a:xfrm>
              <a:off x="7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8" name="Google Shape;4168;p13"/>
            <p:cNvSpPr/>
            <p:nvPr/>
          </p:nvSpPr>
          <p:spPr>
            <a:xfrm>
              <a:off x="104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9" name="Google Shape;4169;p13"/>
            <p:cNvSpPr/>
            <p:nvPr/>
          </p:nvSpPr>
          <p:spPr>
            <a:xfrm>
              <a:off x="200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0" name="Google Shape;4170;p13"/>
            <p:cNvSpPr/>
            <p:nvPr/>
          </p:nvSpPr>
          <p:spPr>
            <a:xfrm>
              <a:off x="168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1" name="Google Shape;4171;p13"/>
            <p:cNvSpPr/>
            <p:nvPr/>
          </p:nvSpPr>
          <p:spPr>
            <a:xfrm>
              <a:off x="136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2" name="Google Shape;4172;p13"/>
            <p:cNvSpPr/>
            <p:nvPr/>
          </p:nvSpPr>
          <p:spPr>
            <a:xfrm>
              <a:off x="232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3" name="Google Shape;4173;p13"/>
            <p:cNvSpPr/>
            <p:nvPr/>
          </p:nvSpPr>
          <p:spPr>
            <a:xfrm>
              <a:off x="328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4" name="Google Shape;4174;p13"/>
            <p:cNvSpPr/>
            <p:nvPr/>
          </p:nvSpPr>
          <p:spPr>
            <a:xfrm>
              <a:off x="2967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5" name="Google Shape;4175;p13"/>
            <p:cNvSpPr/>
            <p:nvPr/>
          </p:nvSpPr>
          <p:spPr>
            <a:xfrm>
              <a:off x="2646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176;p13"/>
            <p:cNvSpPr/>
            <p:nvPr/>
          </p:nvSpPr>
          <p:spPr>
            <a:xfrm>
              <a:off x="360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177;p13"/>
            <p:cNvSpPr/>
            <p:nvPr/>
          </p:nvSpPr>
          <p:spPr>
            <a:xfrm>
              <a:off x="457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8" name="Google Shape;4178;p13"/>
            <p:cNvSpPr/>
            <p:nvPr/>
          </p:nvSpPr>
          <p:spPr>
            <a:xfrm>
              <a:off x="425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9" name="Google Shape;4179;p13"/>
            <p:cNvSpPr/>
            <p:nvPr/>
          </p:nvSpPr>
          <p:spPr>
            <a:xfrm>
              <a:off x="3930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0" name="Google Shape;4180;p13"/>
            <p:cNvSpPr/>
            <p:nvPr/>
          </p:nvSpPr>
          <p:spPr>
            <a:xfrm>
              <a:off x="489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13"/>
            <p:cNvSpPr/>
            <p:nvPr/>
          </p:nvSpPr>
          <p:spPr>
            <a:xfrm>
              <a:off x="5856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182;p13"/>
            <p:cNvSpPr/>
            <p:nvPr/>
          </p:nvSpPr>
          <p:spPr>
            <a:xfrm>
              <a:off x="553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3" name="Google Shape;4183;p13"/>
            <p:cNvSpPr/>
            <p:nvPr/>
          </p:nvSpPr>
          <p:spPr>
            <a:xfrm>
              <a:off x="521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4" name="Google Shape;4184;p13"/>
            <p:cNvSpPr/>
            <p:nvPr/>
          </p:nvSpPr>
          <p:spPr>
            <a:xfrm>
              <a:off x="6177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5" name="Google Shape;4185;p13"/>
            <p:cNvSpPr/>
            <p:nvPr/>
          </p:nvSpPr>
          <p:spPr>
            <a:xfrm>
              <a:off x="7140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6" name="Google Shape;4186;p13"/>
            <p:cNvSpPr/>
            <p:nvPr/>
          </p:nvSpPr>
          <p:spPr>
            <a:xfrm>
              <a:off x="681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7" name="Google Shape;4187;p13"/>
            <p:cNvSpPr/>
            <p:nvPr/>
          </p:nvSpPr>
          <p:spPr>
            <a:xfrm>
              <a:off x="649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8" name="Google Shape;4188;p13"/>
            <p:cNvSpPr/>
            <p:nvPr/>
          </p:nvSpPr>
          <p:spPr>
            <a:xfrm>
              <a:off x="746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9" name="Google Shape;4189;p13"/>
            <p:cNvSpPr/>
            <p:nvPr/>
          </p:nvSpPr>
          <p:spPr>
            <a:xfrm>
              <a:off x="810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0" name="Google Shape;4190;p13"/>
            <p:cNvSpPr/>
            <p:nvPr/>
          </p:nvSpPr>
          <p:spPr>
            <a:xfrm>
              <a:off x="778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1" name="Google Shape;4191;p13"/>
            <p:cNvSpPr/>
            <p:nvPr/>
          </p:nvSpPr>
          <p:spPr>
            <a:xfrm>
              <a:off x="842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2" name="Google Shape;4192;p13"/>
            <p:cNvSpPr/>
            <p:nvPr/>
          </p:nvSpPr>
          <p:spPr>
            <a:xfrm>
              <a:off x="874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3" name="Google Shape;4193;p13"/>
            <p:cNvSpPr/>
            <p:nvPr/>
          </p:nvSpPr>
          <p:spPr>
            <a:xfrm>
              <a:off x="39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4" name="Google Shape;4194;p13"/>
            <p:cNvSpPr/>
            <p:nvPr/>
          </p:nvSpPr>
          <p:spPr>
            <a:xfrm>
              <a:off x="7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195;p13"/>
            <p:cNvSpPr/>
            <p:nvPr/>
          </p:nvSpPr>
          <p:spPr>
            <a:xfrm>
              <a:off x="104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196;p13"/>
            <p:cNvSpPr/>
            <p:nvPr/>
          </p:nvSpPr>
          <p:spPr>
            <a:xfrm>
              <a:off x="200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13"/>
            <p:cNvSpPr/>
            <p:nvPr/>
          </p:nvSpPr>
          <p:spPr>
            <a:xfrm>
              <a:off x="168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8" name="Google Shape;4198;p13"/>
            <p:cNvSpPr/>
            <p:nvPr/>
          </p:nvSpPr>
          <p:spPr>
            <a:xfrm>
              <a:off x="136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9" name="Google Shape;4199;p13"/>
            <p:cNvSpPr/>
            <p:nvPr/>
          </p:nvSpPr>
          <p:spPr>
            <a:xfrm>
              <a:off x="232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0" name="Google Shape;4200;p13"/>
            <p:cNvSpPr/>
            <p:nvPr/>
          </p:nvSpPr>
          <p:spPr>
            <a:xfrm>
              <a:off x="328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1" name="Google Shape;4201;p13"/>
            <p:cNvSpPr/>
            <p:nvPr/>
          </p:nvSpPr>
          <p:spPr>
            <a:xfrm>
              <a:off x="2967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202;p13"/>
            <p:cNvSpPr/>
            <p:nvPr/>
          </p:nvSpPr>
          <p:spPr>
            <a:xfrm>
              <a:off x="2646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203;p13"/>
            <p:cNvSpPr/>
            <p:nvPr/>
          </p:nvSpPr>
          <p:spPr>
            <a:xfrm>
              <a:off x="360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4" name="Google Shape;4204;p13"/>
            <p:cNvSpPr/>
            <p:nvPr/>
          </p:nvSpPr>
          <p:spPr>
            <a:xfrm>
              <a:off x="457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5" name="Google Shape;4205;p13"/>
            <p:cNvSpPr/>
            <p:nvPr/>
          </p:nvSpPr>
          <p:spPr>
            <a:xfrm>
              <a:off x="425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6" name="Google Shape;4206;p13"/>
            <p:cNvSpPr/>
            <p:nvPr/>
          </p:nvSpPr>
          <p:spPr>
            <a:xfrm>
              <a:off x="3930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13"/>
            <p:cNvSpPr/>
            <p:nvPr/>
          </p:nvSpPr>
          <p:spPr>
            <a:xfrm>
              <a:off x="489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13"/>
            <p:cNvSpPr/>
            <p:nvPr/>
          </p:nvSpPr>
          <p:spPr>
            <a:xfrm>
              <a:off x="5856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209;p13"/>
            <p:cNvSpPr/>
            <p:nvPr/>
          </p:nvSpPr>
          <p:spPr>
            <a:xfrm>
              <a:off x="553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0" name="Google Shape;4210;p13"/>
            <p:cNvSpPr/>
            <p:nvPr/>
          </p:nvSpPr>
          <p:spPr>
            <a:xfrm>
              <a:off x="521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1" name="Google Shape;4211;p13"/>
            <p:cNvSpPr/>
            <p:nvPr/>
          </p:nvSpPr>
          <p:spPr>
            <a:xfrm>
              <a:off x="6177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2" name="Google Shape;4212;p13"/>
            <p:cNvSpPr/>
            <p:nvPr/>
          </p:nvSpPr>
          <p:spPr>
            <a:xfrm>
              <a:off x="7140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3" name="Google Shape;4213;p13"/>
            <p:cNvSpPr/>
            <p:nvPr/>
          </p:nvSpPr>
          <p:spPr>
            <a:xfrm>
              <a:off x="681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4" name="Google Shape;4214;p13"/>
            <p:cNvSpPr/>
            <p:nvPr/>
          </p:nvSpPr>
          <p:spPr>
            <a:xfrm>
              <a:off x="649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5" name="Google Shape;4215;p13"/>
            <p:cNvSpPr/>
            <p:nvPr/>
          </p:nvSpPr>
          <p:spPr>
            <a:xfrm>
              <a:off x="746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6" name="Google Shape;4216;p13"/>
            <p:cNvSpPr/>
            <p:nvPr/>
          </p:nvSpPr>
          <p:spPr>
            <a:xfrm>
              <a:off x="810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7" name="Google Shape;4217;p13"/>
            <p:cNvSpPr/>
            <p:nvPr/>
          </p:nvSpPr>
          <p:spPr>
            <a:xfrm>
              <a:off x="778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8" name="Google Shape;4218;p13"/>
            <p:cNvSpPr/>
            <p:nvPr/>
          </p:nvSpPr>
          <p:spPr>
            <a:xfrm>
              <a:off x="842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9" name="Google Shape;4219;p13"/>
            <p:cNvSpPr/>
            <p:nvPr/>
          </p:nvSpPr>
          <p:spPr>
            <a:xfrm>
              <a:off x="874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0" name="Google Shape;4220;p13"/>
            <p:cNvSpPr/>
            <p:nvPr/>
          </p:nvSpPr>
          <p:spPr>
            <a:xfrm>
              <a:off x="39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1" name="Google Shape;4221;p13"/>
            <p:cNvSpPr/>
            <p:nvPr/>
          </p:nvSpPr>
          <p:spPr>
            <a:xfrm>
              <a:off x="7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2" name="Google Shape;4222;p13"/>
            <p:cNvSpPr/>
            <p:nvPr/>
          </p:nvSpPr>
          <p:spPr>
            <a:xfrm>
              <a:off x="9066000" y="64293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3" name="Google Shape;4223;p13"/>
            <p:cNvSpPr/>
            <p:nvPr/>
          </p:nvSpPr>
          <p:spPr>
            <a:xfrm>
              <a:off x="9066000" y="9644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4" name="Google Shape;4224;p13"/>
            <p:cNvSpPr/>
            <p:nvPr/>
          </p:nvSpPr>
          <p:spPr>
            <a:xfrm>
              <a:off x="9066000" y="12858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5" name="Google Shape;4225;p13"/>
            <p:cNvSpPr/>
            <p:nvPr/>
          </p:nvSpPr>
          <p:spPr>
            <a:xfrm>
              <a:off x="9066000" y="16073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4226;p13"/>
            <p:cNvSpPr/>
            <p:nvPr/>
          </p:nvSpPr>
          <p:spPr>
            <a:xfrm>
              <a:off x="9066000" y="19288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7" name="Google Shape;4227;p13"/>
            <p:cNvSpPr/>
            <p:nvPr/>
          </p:nvSpPr>
          <p:spPr>
            <a:xfrm>
              <a:off x="9066000" y="225028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8" name="Google Shape;4228;p13"/>
            <p:cNvSpPr/>
            <p:nvPr/>
          </p:nvSpPr>
          <p:spPr>
            <a:xfrm>
              <a:off x="9066000" y="25717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4229;p13"/>
            <p:cNvSpPr/>
            <p:nvPr/>
          </p:nvSpPr>
          <p:spPr>
            <a:xfrm>
              <a:off x="9066000" y="28932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4230;p13"/>
            <p:cNvSpPr/>
            <p:nvPr/>
          </p:nvSpPr>
          <p:spPr>
            <a:xfrm>
              <a:off x="9066000" y="32147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4231;p13"/>
            <p:cNvSpPr/>
            <p:nvPr/>
          </p:nvSpPr>
          <p:spPr>
            <a:xfrm>
              <a:off x="9066000" y="35361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4232;p13"/>
            <p:cNvSpPr/>
            <p:nvPr/>
          </p:nvSpPr>
          <p:spPr>
            <a:xfrm>
              <a:off x="9066000" y="38576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4233;p13"/>
            <p:cNvSpPr/>
            <p:nvPr/>
          </p:nvSpPr>
          <p:spPr>
            <a:xfrm>
              <a:off x="9066000" y="41791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4" name="Google Shape;4234;p13"/>
            <p:cNvSpPr/>
            <p:nvPr/>
          </p:nvSpPr>
          <p:spPr>
            <a:xfrm>
              <a:off x="9066000" y="45005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5" name="Google Shape;4235;p13"/>
            <p:cNvSpPr/>
            <p:nvPr/>
          </p:nvSpPr>
          <p:spPr>
            <a:xfrm>
              <a:off x="9066000" y="48220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6" name="Google Shape;4236;p13"/>
            <p:cNvSpPr/>
            <p:nvPr/>
          </p:nvSpPr>
          <p:spPr>
            <a:xfrm>
              <a:off x="9066000" y="3214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7" name="Google Shape;4237;p13"/>
            <p:cNvSpPr/>
            <p:nvPr/>
          </p:nvSpPr>
          <p:spPr>
            <a:xfrm>
              <a:off x="9066000" y="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8" name="Google Shape;4238;p13"/>
            <p:cNvSpPr/>
            <p:nvPr/>
          </p:nvSpPr>
          <p:spPr>
            <a:xfrm>
              <a:off x="0" y="64293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9" name="Google Shape;4239;p13"/>
            <p:cNvSpPr/>
            <p:nvPr/>
          </p:nvSpPr>
          <p:spPr>
            <a:xfrm>
              <a:off x="0" y="9644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0" name="Google Shape;4240;p13"/>
            <p:cNvSpPr/>
            <p:nvPr/>
          </p:nvSpPr>
          <p:spPr>
            <a:xfrm>
              <a:off x="0" y="12858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1" name="Google Shape;4241;p13"/>
            <p:cNvSpPr/>
            <p:nvPr/>
          </p:nvSpPr>
          <p:spPr>
            <a:xfrm>
              <a:off x="0" y="16073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2" name="Google Shape;4242;p13"/>
            <p:cNvSpPr/>
            <p:nvPr/>
          </p:nvSpPr>
          <p:spPr>
            <a:xfrm>
              <a:off x="0" y="19288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3" name="Google Shape;4243;p13"/>
            <p:cNvSpPr/>
            <p:nvPr/>
          </p:nvSpPr>
          <p:spPr>
            <a:xfrm>
              <a:off x="0" y="225028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4" name="Google Shape;4244;p13"/>
            <p:cNvSpPr/>
            <p:nvPr/>
          </p:nvSpPr>
          <p:spPr>
            <a:xfrm>
              <a:off x="0" y="25717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5" name="Google Shape;4245;p13"/>
            <p:cNvSpPr/>
            <p:nvPr/>
          </p:nvSpPr>
          <p:spPr>
            <a:xfrm>
              <a:off x="0" y="28932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6" name="Google Shape;4246;p13"/>
            <p:cNvSpPr/>
            <p:nvPr/>
          </p:nvSpPr>
          <p:spPr>
            <a:xfrm>
              <a:off x="0" y="32147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7" name="Google Shape;4247;p13"/>
            <p:cNvSpPr/>
            <p:nvPr/>
          </p:nvSpPr>
          <p:spPr>
            <a:xfrm>
              <a:off x="0" y="35361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8" name="Google Shape;4248;p13"/>
            <p:cNvSpPr/>
            <p:nvPr/>
          </p:nvSpPr>
          <p:spPr>
            <a:xfrm>
              <a:off x="0" y="38576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9" name="Google Shape;4249;p13"/>
            <p:cNvSpPr/>
            <p:nvPr/>
          </p:nvSpPr>
          <p:spPr>
            <a:xfrm>
              <a:off x="0" y="41791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0" name="Google Shape;4250;p13"/>
            <p:cNvSpPr/>
            <p:nvPr/>
          </p:nvSpPr>
          <p:spPr>
            <a:xfrm>
              <a:off x="0" y="45005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1" name="Google Shape;4251;p13"/>
            <p:cNvSpPr/>
            <p:nvPr/>
          </p:nvSpPr>
          <p:spPr>
            <a:xfrm>
              <a:off x="0" y="48220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2" name="Google Shape;4252;p13"/>
            <p:cNvSpPr/>
            <p:nvPr/>
          </p:nvSpPr>
          <p:spPr>
            <a:xfrm>
              <a:off x="0" y="3214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3" name="Google Shape;4253;p13"/>
            <p:cNvSpPr/>
            <p:nvPr/>
          </p:nvSpPr>
          <p:spPr>
            <a:xfrm>
              <a:off x="0" y="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54" name="Google Shape;4254;p13"/>
          <p:cNvSpPr txBox="1">
            <a:spLocks noGrp="1"/>
          </p:cNvSpPr>
          <p:nvPr>
            <p:ph type="subTitle" idx="1"/>
          </p:nvPr>
        </p:nvSpPr>
        <p:spPr>
          <a:xfrm>
            <a:off x="1928101" y="1967019"/>
            <a:ext cx="2390700" cy="5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5" name="Google Shape;4255;p13"/>
          <p:cNvSpPr txBox="1">
            <a:spLocks noGrp="1"/>
          </p:cNvSpPr>
          <p:nvPr>
            <p:ph type="subTitle" idx="2"/>
          </p:nvPr>
        </p:nvSpPr>
        <p:spPr>
          <a:xfrm>
            <a:off x="6021677" y="1967019"/>
            <a:ext cx="2390700" cy="5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6" name="Google Shape;4256;p13"/>
          <p:cNvSpPr txBox="1">
            <a:spLocks noGrp="1"/>
          </p:cNvSpPr>
          <p:nvPr>
            <p:ph type="subTitle" idx="3"/>
          </p:nvPr>
        </p:nvSpPr>
        <p:spPr>
          <a:xfrm>
            <a:off x="1928101" y="3390301"/>
            <a:ext cx="2390700" cy="5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7" name="Google Shape;4257;p13"/>
          <p:cNvSpPr txBox="1">
            <a:spLocks noGrp="1"/>
          </p:cNvSpPr>
          <p:nvPr>
            <p:ph type="subTitle" idx="4"/>
          </p:nvPr>
        </p:nvSpPr>
        <p:spPr>
          <a:xfrm>
            <a:off x="6021677" y="3390301"/>
            <a:ext cx="2390700" cy="5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8" name="Google Shape;4258;p13"/>
          <p:cNvSpPr txBox="1">
            <a:spLocks noGrp="1"/>
          </p:cNvSpPr>
          <p:nvPr>
            <p:ph type="title" hasCustomPrompt="1"/>
          </p:nvPr>
        </p:nvSpPr>
        <p:spPr>
          <a:xfrm>
            <a:off x="720000" y="1674462"/>
            <a:ext cx="10482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3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259" name="Google Shape;4259;p13"/>
          <p:cNvSpPr txBox="1">
            <a:spLocks noGrp="1"/>
          </p:cNvSpPr>
          <p:nvPr>
            <p:ph type="title" idx="5" hasCustomPrompt="1"/>
          </p:nvPr>
        </p:nvSpPr>
        <p:spPr>
          <a:xfrm>
            <a:off x="720000" y="3097737"/>
            <a:ext cx="10482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3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260" name="Google Shape;4260;p13"/>
          <p:cNvSpPr txBox="1">
            <a:spLocks noGrp="1"/>
          </p:cNvSpPr>
          <p:nvPr>
            <p:ph type="title" idx="6" hasCustomPrompt="1"/>
          </p:nvPr>
        </p:nvSpPr>
        <p:spPr>
          <a:xfrm>
            <a:off x="4810400" y="1674462"/>
            <a:ext cx="10482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3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261" name="Google Shape;4261;p13"/>
          <p:cNvSpPr txBox="1">
            <a:spLocks noGrp="1"/>
          </p:cNvSpPr>
          <p:nvPr>
            <p:ph type="title" idx="7" hasCustomPrompt="1"/>
          </p:nvPr>
        </p:nvSpPr>
        <p:spPr>
          <a:xfrm>
            <a:off x="4810400" y="3097737"/>
            <a:ext cx="10482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3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262" name="Google Shape;4262;p13"/>
          <p:cNvSpPr txBox="1">
            <a:spLocks noGrp="1"/>
          </p:cNvSpPr>
          <p:nvPr>
            <p:ph type="title" idx="8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263" name="Google Shape;4263;p13"/>
          <p:cNvSpPr txBox="1">
            <a:spLocks noGrp="1"/>
          </p:cNvSpPr>
          <p:nvPr>
            <p:ph type="subTitle" idx="9"/>
          </p:nvPr>
        </p:nvSpPr>
        <p:spPr>
          <a:xfrm>
            <a:off x="1920325" y="1526625"/>
            <a:ext cx="2390700" cy="440400"/>
          </a:xfrm>
          <a:prstGeom prst="rect">
            <a:avLst/>
          </a:prstGeom>
          <a:effectLst>
            <a:outerShdw dist="38100" dir="2220000" algn="bl" rotWithShape="0">
              <a:schemeClr val="dk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400">
                <a:solidFill>
                  <a:schemeClr val="lt2"/>
                </a:solidFill>
                <a:latin typeface="Shrikhand"/>
                <a:ea typeface="Shrikhand"/>
                <a:cs typeface="Shrikhand"/>
                <a:sym typeface="Shrikhan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264" name="Google Shape;4264;p13"/>
          <p:cNvSpPr txBox="1">
            <a:spLocks noGrp="1"/>
          </p:cNvSpPr>
          <p:nvPr>
            <p:ph type="subTitle" idx="13"/>
          </p:nvPr>
        </p:nvSpPr>
        <p:spPr>
          <a:xfrm>
            <a:off x="6021675" y="1526625"/>
            <a:ext cx="2390700" cy="440400"/>
          </a:xfrm>
          <a:prstGeom prst="rect">
            <a:avLst/>
          </a:prstGeom>
          <a:effectLst>
            <a:outerShdw dist="38100" dir="2220000" algn="bl" rotWithShape="0">
              <a:schemeClr val="dk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400">
                <a:solidFill>
                  <a:schemeClr val="lt2"/>
                </a:solidFill>
                <a:latin typeface="Shrikhand"/>
                <a:ea typeface="Shrikhand"/>
                <a:cs typeface="Shrikhand"/>
                <a:sym typeface="Shrikhan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265" name="Google Shape;4265;p13"/>
          <p:cNvSpPr txBox="1">
            <a:spLocks noGrp="1"/>
          </p:cNvSpPr>
          <p:nvPr>
            <p:ph type="subTitle" idx="14"/>
          </p:nvPr>
        </p:nvSpPr>
        <p:spPr>
          <a:xfrm>
            <a:off x="1920325" y="2949900"/>
            <a:ext cx="2390700" cy="440400"/>
          </a:xfrm>
          <a:prstGeom prst="rect">
            <a:avLst/>
          </a:prstGeom>
          <a:effectLst>
            <a:outerShdw dist="38100" dir="2220000" algn="bl" rotWithShape="0">
              <a:schemeClr val="dk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400">
                <a:solidFill>
                  <a:schemeClr val="lt2"/>
                </a:solidFill>
                <a:latin typeface="Shrikhand"/>
                <a:ea typeface="Shrikhand"/>
                <a:cs typeface="Shrikhand"/>
                <a:sym typeface="Shrikhan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266" name="Google Shape;4266;p13"/>
          <p:cNvSpPr txBox="1">
            <a:spLocks noGrp="1"/>
          </p:cNvSpPr>
          <p:nvPr>
            <p:ph type="subTitle" idx="15"/>
          </p:nvPr>
        </p:nvSpPr>
        <p:spPr>
          <a:xfrm>
            <a:off x="6021675" y="2949900"/>
            <a:ext cx="2390700" cy="440400"/>
          </a:xfrm>
          <a:prstGeom prst="rect">
            <a:avLst/>
          </a:prstGeom>
          <a:effectLst>
            <a:outerShdw dist="38100" dir="2220000" algn="bl" rotWithShape="0">
              <a:schemeClr val="dk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400">
                <a:solidFill>
                  <a:schemeClr val="lt2"/>
                </a:solidFill>
                <a:latin typeface="Shrikhand"/>
                <a:ea typeface="Shrikhand"/>
                <a:cs typeface="Shrikhand"/>
                <a:sym typeface="Shrikhan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2000"/>
              <a:buFont typeface="Montserrat"/>
              <a:buNone/>
              <a:defRPr sz="20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267" name="Google Shape;4267;p13"/>
          <p:cNvSpPr/>
          <p:nvPr/>
        </p:nvSpPr>
        <p:spPr>
          <a:xfrm flipH="1">
            <a:off x="8259977" y="636611"/>
            <a:ext cx="1182409" cy="616792"/>
          </a:xfrm>
          <a:custGeom>
            <a:avLst/>
            <a:gdLst/>
            <a:ahLst/>
            <a:cxnLst/>
            <a:rect l="l" t="t" r="r" b="b"/>
            <a:pathLst>
              <a:path w="40549" h="21152" extrusionOk="0">
                <a:moveTo>
                  <a:pt x="15518" y="1"/>
                </a:moveTo>
                <a:lnTo>
                  <a:pt x="14934" y="107"/>
                </a:lnTo>
                <a:lnTo>
                  <a:pt x="14402" y="213"/>
                </a:lnTo>
                <a:lnTo>
                  <a:pt x="13871" y="426"/>
                </a:lnTo>
                <a:lnTo>
                  <a:pt x="13393" y="692"/>
                </a:lnTo>
                <a:lnTo>
                  <a:pt x="12914" y="957"/>
                </a:lnTo>
                <a:lnTo>
                  <a:pt x="12436" y="1276"/>
                </a:lnTo>
                <a:lnTo>
                  <a:pt x="12064" y="1648"/>
                </a:lnTo>
                <a:lnTo>
                  <a:pt x="11692" y="2073"/>
                </a:lnTo>
                <a:lnTo>
                  <a:pt x="11320" y="2499"/>
                </a:lnTo>
                <a:lnTo>
                  <a:pt x="11054" y="2977"/>
                </a:lnTo>
                <a:lnTo>
                  <a:pt x="10789" y="3508"/>
                </a:lnTo>
                <a:lnTo>
                  <a:pt x="10629" y="4040"/>
                </a:lnTo>
                <a:lnTo>
                  <a:pt x="10470" y="4571"/>
                </a:lnTo>
                <a:lnTo>
                  <a:pt x="10364" y="5156"/>
                </a:lnTo>
                <a:lnTo>
                  <a:pt x="10364" y="5740"/>
                </a:lnTo>
                <a:lnTo>
                  <a:pt x="10364" y="6272"/>
                </a:lnTo>
                <a:lnTo>
                  <a:pt x="10470" y="6803"/>
                </a:lnTo>
                <a:lnTo>
                  <a:pt x="9938" y="6909"/>
                </a:lnTo>
                <a:lnTo>
                  <a:pt x="9407" y="7016"/>
                </a:lnTo>
                <a:lnTo>
                  <a:pt x="8929" y="7228"/>
                </a:lnTo>
                <a:lnTo>
                  <a:pt x="8450" y="7441"/>
                </a:lnTo>
                <a:lnTo>
                  <a:pt x="8025" y="7707"/>
                </a:lnTo>
                <a:lnTo>
                  <a:pt x="7600" y="7972"/>
                </a:lnTo>
                <a:lnTo>
                  <a:pt x="7228" y="8291"/>
                </a:lnTo>
                <a:lnTo>
                  <a:pt x="6856" y="8663"/>
                </a:lnTo>
                <a:lnTo>
                  <a:pt x="6537" y="9088"/>
                </a:lnTo>
                <a:lnTo>
                  <a:pt x="6272" y="9460"/>
                </a:lnTo>
                <a:lnTo>
                  <a:pt x="6006" y="9939"/>
                </a:lnTo>
                <a:lnTo>
                  <a:pt x="5793" y="10417"/>
                </a:lnTo>
                <a:lnTo>
                  <a:pt x="5581" y="10895"/>
                </a:lnTo>
                <a:lnTo>
                  <a:pt x="5474" y="11373"/>
                </a:lnTo>
                <a:lnTo>
                  <a:pt x="5368" y="11905"/>
                </a:lnTo>
                <a:lnTo>
                  <a:pt x="5315" y="12489"/>
                </a:lnTo>
                <a:lnTo>
                  <a:pt x="5368" y="13287"/>
                </a:lnTo>
                <a:lnTo>
                  <a:pt x="4730" y="13127"/>
                </a:lnTo>
                <a:lnTo>
                  <a:pt x="4040" y="13074"/>
                </a:lnTo>
                <a:lnTo>
                  <a:pt x="3614" y="13074"/>
                </a:lnTo>
                <a:lnTo>
                  <a:pt x="3242" y="13180"/>
                </a:lnTo>
                <a:lnTo>
                  <a:pt x="2870" y="13287"/>
                </a:lnTo>
                <a:lnTo>
                  <a:pt x="2498" y="13393"/>
                </a:lnTo>
                <a:lnTo>
                  <a:pt x="2126" y="13552"/>
                </a:lnTo>
                <a:lnTo>
                  <a:pt x="1808" y="13765"/>
                </a:lnTo>
                <a:lnTo>
                  <a:pt x="1489" y="13977"/>
                </a:lnTo>
                <a:lnTo>
                  <a:pt x="1170" y="14243"/>
                </a:lnTo>
                <a:lnTo>
                  <a:pt x="957" y="14562"/>
                </a:lnTo>
                <a:lnTo>
                  <a:pt x="692" y="14881"/>
                </a:lnTo>
                <a:lnTo>
                  <a:pt x="479" y="15200"/>
                </a:lnTo>
                <a:lnTo>
                  <a:pt x="320" y="15572"/>
                </a:lnTo>
                <a:lnTo>
                  <a:pt x="213" y="15944"/>
                </a:lnTo>
                <a:lnTo>
                  <a:pt x="107" y="16316"/>
                </a:lnTo>
                <a:lnTo>
                  <a:pt x="54" y="16688"/>
                </a:lnTo>
                <a:lnTo>
                  <a:pt x="1" y="17113"/>
                </a:lnTo>
                <a:lnTo>
                  <a:pt x="54" y="17538"/>
                </a:lnTo>
                <a:lnTo>
                  <a:pt x="107" y="17910"/>
                </a:lnTo>
                <a:lnTo>
                  <a:pt x="213" y="18335"/>
                </a:lnTo>
                <a:lnTo>
                  <a:pt x="320" y="18707"/>
                </a:lnTo>
                <a:lnTo>
                  <a:pt x="479" y="19026"/>
                </a:lnTo>
                <a:lnTo>
                  <a:pt x="692" y="19398"/>
                </a:lnTo>
                <a:lnTo>
                  <a:pt x="957" y="19717"/>
                </a:lnTo>
                <a:lnTo>
                  <a:pt x="1170" y="19983"/>
                </a:lnTo>
                <a:lnTo>
                  <a:pt x="1489" y="20248"/>
                </a:lnTo>
                <a:lnTo>
                  <a:pt x="1808" y="20461"/>
                </a:lnTo>
                <a:lnTo>
                  <a:pt x="2126" y="20673"/>
                </a:lnTo>
                <a:lnTo>
                  <a:pt x="2498" y="20833"/>
                </a:lnTo>
                <a:lnTo>
                  <a:pt x="2870" y="20992"/>
                </a:lnTo>
                <a:lnTo>
                  <a:pt x="3242" y="21099"/>
                </a:lnTo>
                <a:lnTo>
                  <a:pt x="3614" y="21152"/>
                </a:lnTo>
                <a:lnTo>
                  <a:pt x="36935" y="21152"/>
                </a:lnTo>
                <a:lnTo>
                  <a:pt x="37307" y="21099"/>
                </a:lnTo>
                <a:lnTo>
                  <a:pt x="37679" y="20992"/>
                </a:lnTo>
                <a:lnTo>
                  <a:pt x="38051" y="20833"/>
                </a:lnTo>
                <a:lnTo>
                  <a:pt x="38423" y="20673"/>
                </a:lnTo>
                <a:lnTo>
                  <a:pt x="38742" y="20461"/>
                </a:lnTo>
                <a:lnTo>
                  <a:pt x="39061" y="20248"/>
                </a:lnTo>
                <a:lnTo>
                  <a:pt x="39380" y="19983"/>
                </a:lnTo>
                <a:lnTo>
                  <a:pt x="39592" y="19717"/>
                </a:lnTo>
                <a:lnTo>
                  <a:pt x="39858" y="19398"/>
                </a:lnTo>
                <a:lnTo>
                  <a:pt x="40071" y="19026"/>
                </a:lnTo>
                <a:lnTo>
                  <a:pt x="40230" y="18707"/>
                </a:lnTo>
                <a:lnTo>
                  <a:pt x="40336" y="18335"/>
                </a:lnTo>
                <a:lnTo>
                  <a:pt x="40443" y="17910"/>
                </a:lnTo>
                <a:lnTo>
                  <a:pt x="40496" y="17538"/>
                </a:lnTo>
                <a:lnTo>
                  <a:pt x="40549" y="17113"/>
                </a:lnTo>
                <a:lnTo>
                  <a:pt x="40496" y="16422"/>
                </a:lnTo>
                <a:lnTo>
                  <a:pt x="40283" y="15784"/>
                </a:lnTo>
                <a:lnTo>
                  <a:pt x="40017" y="15147"/>
                </a:lnTo>
                <a:lnTo>
                  <a:pt x="39645" y="14615"/>
                </a:lnTo>
                <a:lnTo>
                  <a:pt x="39220" y="14137"/>
                </a:lnTo>
                <a:lnTo>
                  <a:pt x="38689" y="13712"/>
                </a:lnTo>
                <a:lnTo>
                  <a:pt x="38104" y="13393"/>
                </a:lnTo>
                <a:lnTo>
                  <a:pt x="37467" y="13180"/>
                </a:lnTo>
                <a:lnTo>
                  <a:pt x="37626" y="12383"/>
                </a:lnTo>
                <a:lnTo>
                  <a:pt x="37679" y="11533"/>
                </a:lnTo>
                <a:lnTo>
                  <a:pt x="37626" y="10895"/>
                </a:lnTo>
                <a:lnTo>
                  <a:pt x="37573" y="10257"/>
                </a:lnTo>
                <a:lnTo>
                  <a:pt x="37413" y="9620"/>
                </a:lnTo>
                <a:lnTo>
                  <a:pt x="37201" y="9035"/>
                </a:lnTo>
                <a:lnTo>
                  <a:pt x="36935" y="8504"/>
                </a:lnTo>
                <a:lnTo>
                  <a:pt x="36616" y="7972"/>
                </a:lnTo>
                <a:lnTo>
                  <a:pt x="36244" y="7494"/>
                </a:lnTo>
                <a:lnTo>
                  <a:pt x="35819" y="7069"/>
                </a:lnTo>
                <a:lnTo>
                  <a:pt x="35394" y="6644"/>
                </a:lnTo>
                <a:lnTo>
                  <a:pt x="34916" y="6272"/>
                </a:lnTo>
                <a:lnTo>
                  <a:pt x="34384" y="5953"/>
                </a:lnTo>
                <a:lnTo>
                  <a:pt x="33800" y="5687"/>
                </a:lnTo>
                <a:lnTo>
                  <a:pt x="33215" y="5475"/>
                </a:lnTo>
                <a:lnTo>
                  <a:pt x="32631" y="5315"/>
                </a:lnTo>
                <a:lnTo>
                  <a:pt x="31993" y="5209"/>
                </a:lnTo>
                <a:lnTo>
                  <a:pt x="31355" y="5209"/>
                </a:lnTo>
                <a:lnTo>
                  <a:pt x="30558" y="5262"/>
                </a:lnTo>
                <a:lnTo>
                  <a:pt x="29761" y="5368"/>
                </a:lnTo>
                <a:lnTo>
                  <a:pt x="29017" y="5634"/>
                </a:lnTo>
                <a:lnTo>
                  <a:pt x="28326" y="5953"/>
                </a:lnTo>
                <a:lnTo>
                  <a:pt x="27688" y="6378"/>
                </a:lnTo>
                <a:lnTo>
                  <a:pt x="27104" y="6856"/>
                </a:lnTo>
                <a:lnTo>
                  <a:pt x="26572" y="7388"/>
                </a:lnTo>
                <a:lnTo>
                  <a:pt x="26094" y="8025"/>
                </a:lnTo>
                <a:lnTo>
                  <a:pt x="25775" y="7707"/>
                </a:lnTo>
                <a:lnTo>
                  <a:pt x="25456" y="7494"/>
                </a:lnTo>
                <a:lnTo>
                  <a:pt x="25137" y="7281"/>
                </a:lnTo>
                <a:lnTo>
                  <a:pt x="24765" y="7069"/>
                </a:lnTo>
                <a:lnTo>
                  <a:pt x="24393" y="6909"/>
                </a:lnTo>
                <a:lnTo>
                  <a:pt x="23968" y="6803"/>
                </a:lnTo>
                <a:lnTo>
                  <a:pt x="23596" y="6750"/>
                </a:lnTo>
                <a:lnTo>
                  <a:pt x="22799" y="6750"/>
                </a:lnTo>
                <a:lnTo>
                  <a:pt x="22427" y="6803"/>
                </a:lnTo>
                <a:lnTo>
                  <a:pt x="21736" y="6963"/>
                </a:lnTo>
                <a:lnTo>
                  <a:pt x="21843" y="6378"/>
                </a:lnTo>
                <a:lnTo>
                  <a:pt x="21896" y="5740"/>
                </a:lnTo>
                <a:lnTo>
                  <a:pt x="21843" y="5156"/>
                </a:lnTo>
                <a:lnTo>
                  <a:pt x="21736" y="4571"/>
                </a:lnTo>
                <a:lnTo>
                  <a:pt x="21630" y="4040"/>
                </a:lnTo>
                <a:lnTo>
                  <a:pt x="21417" y="3508"/>
                </a:lnTo>
                <a:lnTo>
                  <a:pt x="21205" y="2977"/>
                </a:lnTo>
                <a:lnTo>
                  <a:pt x="20886" y="2499"/>
                </a:lnTo>
                <a:lnTo>
                  <a:pt x="20567" y="2073"/>
                </a:lnTo>
                <a:lnTo>
                  <a:pt x="20195" y="1648"/>
                </a:lnTo>
                <a:lnTo>
                  <a:pt x="19770" y="1276"/>
                </a:lnTo>
                <a:lnTo>
                  <a:pt x="19345" y="957"/>
                </a:lnTo>
                <a:lnTo>
                  <a:pt x="18867" y="692"/>
                </a:lnTo>
                <a:lnTo>
                  <a:pt x="18335" y="426"/>
                </a:lnTo>
                <a:lnTo>
                  <a:pt x="17804" y="213"/>
                </a:lnTo>
                <a:lnTo>
                  <a:pt x="17272" y="107"/>
                </a:lnTo>
                <a:lnTo>
                  <a:pt x="16688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68" name="Google Shape;4268;p13"/>
          <p:cNvGrpSpPr/>
          <p:nvPr/>
        </p:nvGrpSpPr>
        <p:grpSpPr>
          <a:xfrm rot="-5400000">
            <a:off x="1469039" y="3771977"/>
            <a:ext cx="333374" cy="1831436"/>
            <a:chOff x="4578726" y="570689"/>
            <a:chExt cx="333374" cy="1831436"/>
          </a:xfrm>
        </p:grpSpPr>
        <p:sp>
          <p:nvSpPr>
            <p:cNvPr id="4269" name="Google Shape;4269;p13"/>
            <p:cNvSpPr/>
            <p:nvPr/>
          </p:nvSpPr>
          <p:spPr>
            <a:xfrm>
              <a:off x="4578726" y="570689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0" name="Google Shape;4270;p13"/>
            <p:cNvSpPr/>
            <p:nvPr/>
          </p:nvSpPr>
          <p:spPr>
            <a:xfrm>
              <a:off x="4578726" y="1069875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1" name="Google Shape;4271;p13"/>
            <p:cNvSpPr/>
            <p:nvPr/>
          </p:nvSpPr>
          <p:spPr>
            <a:xfrm>
              <a:off x="4578726" y="1569061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2" name="Google Shape;4272;p13"/>
            <p:cNvSpPr/>
            <p:nvPr/>
          </p:nvSpPr>
          <p:spPr>
            <a:xfrm>
              <a:off x="4578726" y="206824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73" name="Google Shape;4273;p13"/>
          <p:cNvSpPr/>
          <p:nvPr/>
        </p:nvSpPr>
        <p:spPr>
          <a:xfrm>
            <a:off x="8090575" y="4460887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4" name="Google Shape;4274;p13"/>
          <p:cNvSpPr/>
          <p:nvPr/>
        </p:nvSpPr>
        <p:spPr>
          <a:xfrm>
            <a:off x="-386637" y="422463"/>
            <a:ext cx="1182450" cy="617825"/>
          </a:xfrm>
          <a:custGeom>
            <a:avLst/>
            <a:gdLst/>
            <a:ahLst/>
            <a:cxnLst/>
            <a:rect l="l" t="t" r="r" b="b"/>
            <a:pathLst>
              <a:path w="47298" h="24713" extrusionOk="0">
                <a:moveTo>
                  <a:pt x="19025" y="1"/>
                </a:moveTo>
                <a:lnTo>
                  <a:pt x="18334" y="107"/>
                </a:lnTo>
                <a:lnTo>
                  <a:pt x="17643" y="266"/>
                </a:lnTo>
                <a:lnTo>
                  <a:pt x="16953" y="532"/>
                </a:lnTo>
                <a:lnTo>
                  <a:pt x="16315" y="798"/>
                </a:lnTo>
                <a:lnTo>
                  <a:pt x="15677" y="1117"/>
                </a:lnTo>
                <a:lnTo>
                  <a:pt x="15039" y="1542"/>
                </a:lnTo>
                <a:lnTo>
                  <a:pt x="14508" y="1967"/>
                </a:lnTo>
                <a:lnTo>
                  <a:pt x="13977" y="2445"/>
                </a:lnTo>
                <a:lnTo>
                  <a:pt x="13498" y="2977"/>
                </a:lnTo>
                <a:lnTo>
                  <a:pt x="13073" y="3508"/>
                </a:lnTo>
                <a:lnTo>
                  <a:pt x="12754" y="4093"/>
                </a:lnTo>
                <a:lnTo>
                  <a:pt x="12435" y="4730"/>
                </a:lnTo>
                <a:lnTo>
                  <a:pt x="12223" y="5368"/>
                </a:lnTo>
                <a:lnTo>
                  <a:pt x="12117" y="6059"/>
                </a:lnTo>
                <a:lnTo>
                  <a:pt x="12063" y="6750"/>
                </a:lnTo>
                <a:lnTo>
                  <a:pt x="12063" y="7334"/>
                </a:lnTo>
                <a:lnTo>
                  <a:pt x="12170" y="7919"/>
                </a:lnTo>
                <a:lnTo>
                  <a:pt x="11585" y="8025"/>
                </a:lnTo>
                <a:lnTo>
                  <a:pt x="11001" y="8185"/>
                </a:lnTo>
                <a:lnTo>
                  <a:pt x="10416" y="8397"/>
                </a:lnTo>
                <a:lnTo>
                  <a:pt x="9885" y="8663"/>
                </a:lnTo>
                <a:lnTo>
                  <a:pt x="9353" y="8982"/>
                </a:lnTo>
                <a:lnTo>
                  <a:pt x="8875" y="9301"/>
                </a:lnTo>
                <a:lnTo>
                  <a:pt x="8397" y="9726"/>
                </a:lnTo>
                <a:lnTo>
                  <a:pt x="7971" y="10151"/>
                </a:lnTo>
                <a:lnTo>
                  <a:pt x="7599" y="10576"/>
                </a:lnTo>
                <a:lnTo>
                  <a:pt x="7281" y="11054"/>
                </a:lnTo>
                <a:lnTo>
                  <a:pt x="6962" y="11586"/>
                </a:lnTo>
                <a:lnTo>
                  <a:pt x="6696" y="12117"/>
                </a:lnTo>
                <a:lnTo>
                  <a:pt x="6483" y="12702"/>
                </a:lnTo>
                <a:lnTo>
                  <a:pt x="6324" y="13286"/>
                </a:lnTo>
                <a:lnTo>
                  <a:pt x="6218" y="13924"/>
                </a:lnTo>
                <a:lnTo>
                  <a:pt x="6165" y="14562"/>
                </a:lnTo>
                <a:lnTo>
                  <a:pt x="6165" y="15040"/>
                </a:lnTo>
                <a:lnTo>
                  <a:pt x="6218" y="15518"/>
                </a:lnTo>
                <a:lnTo>
                  <a:pt x="5474" y="15359"/>
                </a:lnTo>
                <a:lnTo>
                  <a:pt x="5102" y="15306"/>
                </a:lnTo>
                <a:lnTo>
                  <a:pt x="4677" y="15253"/>
                </a:lnTo>
                <a:lnTo>
                  <a:pt x="4198" y="15306"/>
                </a:lnTo>
                <a:lnTo>
                  <a:pt x="3773" y="15359"/>
                </a:lnTo>
                <a:lnTo>
                  <a:pt x="3295" y="15465"/>
                </a:lnTo>
                <a:lnTo>
                  <a:pt x="2870" y="15625"/>
                </a:lnTo>
                <a:lnTo>
                  <a:pt x="2445" y="15837"/>
                </a:lnTo>
                <a:lnTo>
                  <a:pt x="2073" y="16103"/>
                </a:lnTo>
                <a:lnTo>
                  <a:pt x="1701" y="16369"/>
                </a:lnTo>
                <a:lnTo>
                  <a:pt x="1382" y="16634"/>
                </a:lnTo>
                <a:lnTo>
                  <a:pt x="1063" y="17006"/>
                </a:lnTo>
                <a:lnTo>
                  <a:pt x="797" y="17378"/>
                </a:lnTo>
                <a:lnTo>
                  <a:pt x="531" y="17750"/>
                </a:lnTo>
                <a:lnTo>
                  <a:pt x="372" y="18175"/>
                </a:lnTo>
                <a:lnTo>
                  <a:pt x="213" y="18601"/>
                </a:lnTo>
                <a:lnTo>
                  <a:pt x="106" y="19026"/>
                </a:lnTo>
                <a:lnTo>
                  <a:pt x="0" y="19504"/>
                </a:lnTo>
                <a:lnTo>
                  <a:pt x="0" y="19982"/>
                </a:lnTo>
                <a:lnTo>
                  <a:pt x="0" y="20461"/>
                </a:lnTo>
                <a:lnTo>
                  <a:pt x="106" y="20939"/>
                </a:lnTo>
                <a:lnTo>
                  <a:pt x="213" y="21417"/>
                </a:lnTo>
                <a:lnTo>
                  <a:pt x="372" y="21842"/>
                </a:lnTo>
                <a:lnTo>
                  <a:pt x="531" y="22267"/>
                </a:lnTo>
                <a:lnTo>
                  <a:pt x="797" y="22639"/>
                </a:lnTo>
                <a:lnTo>
                  <a:pt x="1063" y="23011"/>
                </a:lnTo>
                <a:lnTo>
                  <a:pt x="1382" y="23330"/>
                </a:lnTo>
                <a:lnTo>
                  <a:pt x="1701" y="23649"/>
                </a:lnTo>
                <a:lnTo>
                  <a:pt x="2073" y="23915"/>
                </a:lnTo>
                <a:lnTo>
                  <a:pt x="2445" y="24127"/>
                </a:lnTo>
                <a:lnTo>
                  <a:pt x="2870" y="24340"/>
                </a:lnTo>
                <a:lnTo>
                  <a:pt x="3295" y="24499"/>
                </a:lnTo>
                <a:lnTo>
                  <a:pt x="3773" y="24606"/>
                </a:lnTo>
                <a:lnTo>
                  <a:pt x="4198" y="24712"/>
                </a:lnTo>
                <a:lnTo>
                  <a:pt x="43046" y="24712"/>
                </a:lnTo>
                <a:lnTo>
                  <a:pt x="43524" y="24606"/>
                </a:lnTo>
                <a:lnTo>
                  <a:pt x="44002" y="24499"/>
                </a:lnTo>
                <a:lnTo>
                  <a:pt x="44428" y="24340"/>
                </a:lnTo>
                <a:lnTo>
                  <a:pt x="44853" y="24127"/>
                </a:lnTo>
                <a:lnTo>
                  <a:pt x="45225" y="23915"/>
                </a:lnTo>
                <a:lnTo>
                  <a:pt x="45597" y="23649"/>
                </a:lnTo>
                <a:lnTo>
                  <a:pt x="45916" y="23330"/>
                </a:lnTo>
                <a:lnTo>
                  <a:pt x="46234" y="23011"/>
                </a:lnTo>
                <a:lnTo>
                  <a:pt x="46500" y="22639"/>
                </a:lnTo>
                <a:lnTo>
                  <a:pt x="46713" y="22267"/>
                </a:lnTo>
                <a:lnTo>
                  <a:pt x="46925" y="21842"/>
                </a:lnTo>
                <a:lnTo>
                  <a:pt x="47085" y="21417"/>
                </a:lnTo>
                <a:lnTo>
                  <a:pt x="47191" y="20939"/>
                </a:lnTo>
                <a:lnTo>
                  <a:pt x="47244" y="20461"/>
                </a:lnTo>
                <a:lnTo>
                  <a:pt x="47297" y="19982"/>
                </a:lnTo>
                <a:lnTo>
                  <a:pt x="47297" y="19557"/>
                </a:lnTo>
                <a:lnTo>
                  <a:pt x="47244" y="19185"/>
                </a:lnTo>
                <a:lnTo>
                  <a:pt x="47138" y="18813"/>
                </a:lnTo>
                <a:lnTo>
                  <a:pt x="47032" y="18388"/>
                </a:lnTo>
                <a:lnTo>
                  <a:pt x="46872" y="18069"/>
                </a:lnTo>
                <a:lnTo>
                  <a:pt x="46713" y="17697"/>
                </a:lnTo>
                <a:lnTo>
                  <a:pt x="46288" y="17059"/>
                </a:lnTo>
                <a:lnTo>
                  <a:pt x="45756" y="16475"/>
                </a:lnTo>
                <a:lnTo>
                  <a:pt x="45118" y="16050"/>
                </a:lnTo>
                <a:lnTo>
                  <a:pt x="44800" y="15837"/>
                </a:lnTo>
                <a:lnTo>
                  <a:pt x="44428" y="15678"/>
                </a:lnTo>
                <a:lnTo>
                  <a:pt x="44109" y="15518"/>
                </a:lnTo>
                <a:lnTo>
                  <a:pt x="43684" y="15412"/>
                </a:lnTo>
                <a:lnTo>
                  <a:pt x="43790" y="14934"/>
                </a:lnTo>
                <a:lnTo>
                  <a:pt x="43896" y="14455"/>
                </a:lnTo>
                <a:lnTo>
                  <a:pt x="43949" y="13977"/>
                </a:lnTo>
                <a:lnTo>
                  <a:pt x="43949" y="13446"/>
                </a:lnTo>
                <a:lnTo>
                  <a:pt x="43896" y="12702"/>
                </a:lnTo>
                <a:lnTo>
                  <a:pt x="43790" y="11958"/>
                </a:lnTo>
                <a:lnTo>
                  <a:pt x="43630" y="11267"/>
                </a:lnTo>
                <a:lnTo>
                  <a:pt x="43365" y="10576"/>
                </a:lnTo>
                <a:lnTo>
                  <a:pt x="43046" y="9938"/>
                </a:lnTo>
                <a:lnTo>
                  <a:pt x="42674" y="9301"/>
                </a:lnTo>
                <a:lnTo>
                  <a:pt x="42249" y="8769"/>
                </a:lnTo>
                <a:lnTo>
                  <a:pt x="41824" y="8238"/>
                </a:lnTo>
                <a:lnTo>
                  <a:pt x="41292" y="7759"/>
                </a:lnTo>
                <a:lnTo>
                  <a:pt x="40708" y="7334"/>
                </a:lnTo>
                <a:lnTo>
                  <a:pt x="40070" y="6962"/>
                </a:lnTo>
                <a:lnTo>
                  <a:pt x="39432" y="6643"/>
                </a:lnTo>
                <a:lnTo>
                  <a:pt x="38794" y="6378"/>
                </a:lnTo>
                <a:lnTo>
                  <a:pt x="38050" y="6218"/>
                </a:lnTo>
                <a:lnTo>
                  <a:pt x="37306" y="6112"/>
                </a:lnTo>
                <a:lnTo>
                  <a:pt x="36562" y="6059"/>
                </a:lnTo>
                <a:lnTo>
                  <a:pt x="35606" y="6112"/>
                </a:lnTo>
                <a:lnTo>
                  <a:pt x="34702" y="6271"/>
                </a:lnTo>
                <a:lnTo>
                  <a:pt x="33852" y="6590"/>
                </a:lnTo>
                <a:lnTo>
                  <a:pt x="33055" y="6962"/>
                </a:lnTo>
                <a:lnTo>
                  <a:pt x="32258" y="7441"/>
                </a:lnTo>
                <a:lnTo>
                  <a:pt x="31567" y="8025"/>
                </a:lnTo>
                <a:lnTo>
                  <a:pt x="30982" y="8663"/>
                </a:lnTo>
                <a:lnTo>
                  <a:pt x="30451" y="9354"/>
                </a:lnTo>
                <a:lnTo>
                  <a:pt x="30345" y="8875"/>
                </a:lnTo>
                <a:lnTo>
                  <a:pt x="30185" y="8503"/>
                </a:lnTo>
                <a:lnTo>
                  <a:pt x="29973" y="8131"/>
                </a:lnTo>
                <a:lnTo>
                  <a:pt x="29707" y="7919"/>
                </a:lnTo>
                <a:lnTo>
                  <a:pt x="29388" y="7706"/>
                </a:lnTo>
                <a:lnTo>
                  <a:pt x="29016" y="7547"/>
                </a:lnTo>
                <a:lnTo>
                  <a:pt x="28591" y="7494"/>
                </a:lnTo>
                <a:lnTo>
                  <a:pt x="28060" y="7441"/>
                </a:lnTo>
                <a:lnTo>
                  <a:pt x="27634" y="7494"/>
                </a:lnTo>
                <a:lnTo>
                  <a:pt x="27156" y="7653"/>
                </a:lnTo>
                <a:lnTo>
                  <a:pt x="26678" y="7919"/>
                </a:lnTo>
                <a:lnTo>
                  <a:pt x="26253" y="8238"/>
                </a:lnTo>
                <a:lnTo>
                  <a:pt x="26253" y="8238"/>
                </a:lnTo>
                <a:lnTo>
                  <a:pt x="26359" y="7547"/>
                </a:lnTo>
                <a:lnTo>
                  <a:pt x="26412" y="6803"/>
                </a:lnTo>
                <a:lnTo>
                  <a:pt x="26359" y="6112"/>
                </a:lnTo>
                <a:lnTo>
                  <a:pt x="26253" y="5421"/>
                </a:lnTo>
                <a:lnTo>
                  <a:pt x="26093" y="4783"/>
                </a:lnTo>
                <a:lnTo>
                  <a:pt x="25881" y="4146"/>
                </a:lnTo>
                <a:lnTo>
                  <a:pt x="25615" y="3561"/>
                </a:lnTo>
                <a:lnTo>
                  <a:pt x="25243" y="3030"/>
                </a:lnTo>
                <a:lnTo>
                  <a:pt x="24871" y="2498"/>
                </a:lnTo>
                <a:lnTo>
                  <a:pt x="24446" y="1967"/>
                </a:lnTo>
                <a:lnTo>
                  <a:pt x="23968" y="1542"/>
                </a:lnTo>
                <a:lnTo>
                  <a:pt x="23489" y="1170"/>
                </a:lnTo>
                <a:lnTo>
                  <a:pt x="22905" y="798"/>
                </a:lnTo>
                <a:lnTo>
                  <a:pt x="22320" y="532"/>
                </a:lnTo>
                <a:lnTo>
                  <a:pt x="21735" y="266"/>
                </a:lnTo>
                <a:lnTo>
                  <a:pt x="21098" y="107"/>
                </a:lnTo>
                <a:lnTo>
                  <a:pt x="20407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ONE_COLUMN_TEXT_1">
    <p:spTree>
      <p:nvGrpSpPr>
        <p:cNvPr id="1" name="Shape 4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7" name="Google Shape;4767;p15"/>
          <p:cNvGrpSpPr/>
          <p:nvPr/>
        </p:nvGrpSpPr>
        <p:grpSpPr>
          <a:xfrm>
            <a:off x="3285535" y="1237272"/>
            <a:ext cx="2595927" cy="2599829"/>
            <a:chOff x="5535000" y="1928824"/>
            <a:chExt cx="3210000" cy="3214825"/>
          </a:xfrm>
        </p:grpSpPr>
        <p:sp>
          <p:nvSpPr>
            <p:cNvPr id="4768" name="Google Shape;4768;p15"/>
            <p:cNvSpPr/>
            <p:nvPr/>
          </p:nvSpPr>
          <p:spPr>
            <a:xfrm>
              <a:off x="5856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15"/>
            <p:cNvSpPr/>
            <p:nvPr/>
          </p:nvSpPr>
          <p:spPr>
            <a:xfrm>
              <a:off x="553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15"/>
            <p:cNvSpPr/>
            <p:nvPr/>
          </p:nvSpPr>
          <p:spPr>
            <a:xfrm>
              <a:off x="6177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15"/>
            <p:cNvSpPr/>
            <p:nvPr/>
          </p:nvSpPr>
          <p:spPr>
            <a:xfrm>
              <a:off x="7140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15"/>
            <p:cNvSpPr/>
            <p:nvPr/>
          </p:nvSpPr>
          <p:spPr>
            <a:xfrm>
              <a:off x="681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15"/>
            <p:cNvSpPr/>
            <p:nvPr/>
          </p:nvSpPr>
          <p:spPr>
            <a:xfrm>
              <a:off x="649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15"/>
            <p:cNvSpPr/>
            <p:nvPr/>
          </p:nvSpPr>
          <p:spPr>
            <a:xfrm>
              <a:off x="746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15"/>
            <p:cNvSpPr/>
            <p:nvPr/>
          </p:nvSpPr>
          <p:spPr>
            <a:xfrm>
              <a:off x="810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15"/>
            <p:cNvSpPr/>
            <p:nvPr/>
          </p:nvSpPr>
          <p:spPr>
            <a:xfrm>
              <a:off x="778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15"/>
            <p:cNvSpPr/>
            <p:nvPr/>
          </p:nvSpPr>
          <p:spPr>
            <a:xfrm>
              <a:off x="842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15"/>
            <p:cNvSpPr/>
            <p:nvPr/>
          </p:nvSpPr>
          <p:spPr>
            <a:xfrm>
              <a:off x="5856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15"/>
            <p:cNvSpPr/>
            <p:nvPr/>
          </p:nvSpPr>
          <p:spPr>
            <a:xfrm>
              <a:off x="553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15"/>
            <p:cNvSpPr/>
            <p:nvPr/>
          </p:nvSpPr>
          <p:spPr>
            <a:xfrm>
              <a:off x="6177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15"/>
            <p:cNvSpPr/>
            <p:nvPr/>
          </p:nvSpPr>
          <p:spPr>
            <a:xfrm>
              <a:off x="7140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15"/>
            <p:cNvSpPr/>
            <p:nvPr/>
          </p:nvSpPr>
          <p:spPr>
            <a:xfrm>
              <a:off x="681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15"/>
            <p:cNvSpPr/>
            <p:nvPr/>
          </p:nvSpPr>
          <p:spPr>
            <a:xfrm>
              <a:off x="649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15"/>
            <p:cNvSpPr/>
            <p:nvPr/>
          </p:nvSpPr>
          <p:spPr>
            <a:xfrm>
              <a:off x="746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15"/>
            <p:cNvSpPr/>
            <p:nvPr/>
          </p:nvSpPr>
          <p:spPr>
            <a:xfrm>
              <a:off x="810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15"/>
            <p:cNvSpPr/>
            <p:nvPr/>
          </p:nvSpPr>
          <p:spPr>
            <a:xfrm>
              <a:off x="778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15"/>
            <p:cNvSpPr/>
            <p:nvPr/>
          </p:nvSpPr>
          <p:spPr>
            <a:xfrm>
              <a:off x="842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15"/>
            <p:cNvSpPr/>
            <p:nvPr/>
          </p:nvSpPr>
          <p:spPr>
            <a:xfrm>
              <a:off x="5856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15"/>
            <p:cNvSpPr/>
            <p:nvPr/>
          </p:nvSpPr>
          <p:spPr>
            <a:xfrm>
              <a:off x="553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15"/>
            <p:cNvSpPr/>
            <p:nvPr/>
          </p:nvSpPr>
          <p:spPr>
            <a:xfrm>
              <a:off x="6177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15"/>
            <p:cNvSpPr/>
            <p:nvPr/>
          </p:nvSpPr>
          <p:spPr>
            <a:xfrm>
              <a:off x="7140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15"/>
            <p:cNvSpPr/>
            <p:nvPr/>
          </p:nvSpPr>
          <p:spPr>
            <a:xfrm>
              <a:off x="681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15"/>
            <p:cNvSpPr/>
            <p:nvPr/>
          </p:nvSpPr>
          <p:spPr>
            <a:xfrm>
              <a:off x="649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15"/>
            <p:cNvSpPr/>
            <p:nvPr/>
          </p:nvSpPr>
          <p:spPr>
            <a:xfrm>
              <a:off x="746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15"/>
            <p:cNvSpPr/>
            <p:nvPr/>
          </p:nvSpPr>
          <p:spPr>
            <a:xfrm>
              <a:off x="810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15"/>
            <p:cNvSpPr/>
            <p:nvPr/>
          </p:nvSpPr>
          <p:spPr>
            <a:xfrm>
              <a:off x="778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15"/>
            <p:cNvSpPr/>
            <p:nvPr/>
          </p:nvSpPr>
          <p:spPr>
            <a:xfrm>
              <a:off x="842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15"/>
            <p:cNvSpPr/>
            <p:nvPr/>
          </p:nvSpPr>
          <p:spPr>
            <a:xfrm>
              <a:off x="5856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15"/>
            <p:cNvSpPr/>
            <p:nvPr/>
          </p:nvSpPr>
          <p:spPr>
            <a:xfrm>
              <a:off x="553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15"/>
            <p:cNvSpPr/>
            <p:nvPr/>
          </p:nvSpPr>
          <p:spPr>
            <a:xfrm>
              <a:off x="6177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15"/>
            <p:cNvSpPr/>
            <p:nvPr/>
          </p:nvSpPr>
          <p:spPr>
            <a:xfrm>
              <a:off x="7140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15"/>
            <p:cNvSpPr/>
            <p:nvPr/>
          </p:nvSpPr>
          <p:spPr>
            <a:xfrm>
              <a:off x="681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15"/>
            <p:cNvSpPr/>
            <p:nvPr/>
          </p:nvSpPr>
          <p:spPr>
            <a:xfrm>
              <a:off x="649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15"/>
            <p:cNvSpPr/>
            <p:nvPr/>
          </p:nvSpPr>
          <p:spPr>
            <a:xfrm>
              <a:off x="746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15"/>
            <p:cNvSpPr/>
            <p:nvPr/>
          </p:nvSpPr>
          <p:spPr>
            <a:xfrm>
              <a:off x="810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15"/>
            <p:cNvSpPr/>
            <p:nvPr/>
          </p:nvSpPr>
          <p:spPr>
            <a:xfrm>
              <a:off x="778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15"/>
            <p:cNvSpPr/>
            <p:nvPr/>
          </p:nvSpPr>
          <p:spPr>
            <a:xfrm>
              <a:off x="842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15"/>
            <p:cNvSpPr/>
            <p:nvPr/>
          </p:nvSpPr>
          <p:spPr>
            <a:xfrm>
              <a:off x="5856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15"/>
            <p:cNvSpPr/>
            <p:nvPr/>
          </p:nvSpPr>
          <p:spPr>
            <a:xfrm>
              <a:off x="553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15"/>
            <p:cNvSpPr/>
            <p:nvPr/>
          </p:nvSpPr>
          <p:spPr>
            <a:xfrm>
              <a:off x="6177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15"/>
            <p:cNvSpPr/>
            <p:nvPr/>
          </p:nvSpPr>
          <p:spPr>
            <a:xfrm>
              <a:off x="7140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15"/>
            <p:cNvSpPr/>
            <p:nvPr/>
          </p:nvSpPr>
          <p:spPr>
            <a:xfrm>
              <a:off x="681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15"/>
            <p:cNvSpPr/>
            <p:nvPr/>
          </p:nvSpPr>
          <p:spPr>
            <a:xfrm>
              <a:off x="649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15"/>
            <p:cNvSpPr/>
            <p:nvPr/>
          </p:nvSpPr>
          <p:spPr>
            <a:xfrm>
              <a:off x="746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15"/>
            <p:cNvSpPr/>
            <p:nvPr/>
          </p:nvSpPr>
          <p:spPr>
            <a:xfrm>
              <a:off x="810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15"/>
            <p:cNvSpPr/>
            <p:nvPr/>
          </p:nvSpPr>
          <p:spPr>
            <a:xfrm>
              <a:off x="778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15"/>
            <p:cNvSpPr/>
            <p:nvPr/>
          </p:nvSpPr>
          <p:spPr>
            <a:xfrm>
              <a:off x="842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15"/>
            <p:cNvSpPr/>
            <p:nvPr/>
          </p:nvSpPr>
          <p:spPr>
            <a:xfrm>
              <a:off x="5856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15"/>
            <p:cNvSpPr/>
            <p:nvPr/>
          </p:nvSpPr>
          <p:spPr>
            <a:xfrm>
              <a:off x="553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15"/>
            <p:cNvSpPr/>
            <p:nvPr/>
          </p:nvSpPr>
          <p:spPr>
            <a:xfrm>
              <a:off x="6177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15"/>
            <p:cNvSpPr/>
            <p:nvPr/>
          </p:nvSpPr>
          <p:spPr>
            <a:xfrm>
              <a:off x="7140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15"/>
            <p:cNvSpPr/>
            <p:nvPr/>
          </p:nvSpPr>
          <p:spPr>
            <a:xfrm>
              <a:off x="681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15"/>
            <p:cNvSpPr/>
            <p:nvPr/>
          </p:nvSpPr>
          <p:spPr>
            <a:xfrm>
              <a:off x="649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15"/>
            <p:cNvSpPr/>
            <p:nvPr/>
          </p:nvSpPr>
          <p:spPr>
            <a:xfrm>
              <a:off x="746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15"/>
            <p:cNvSpPr/>
            <p:nvPr/>
          </p:nvSpPr>
          <p:spPr>
            <a:xfrm>
              <a:off x="810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15"/>
            <p:cNvSpPr/>
            <p:nvPr/>
          </p:nvSpPr>
          <p:spPr>
            <a:xfrm>
              <a:off x="778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15"/>
            <p:cNvSpPr/>
            <p:nvPr/>
          </p:nvSpPr>
          <p:spPr>
            <a:xfrm>
              <a:off x="842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15"/>
            <p:cNvSpPr/>
            <p:nvPr/>
          </p:nvSpPr>
          <p:spPr>
            <a:xfrm>
              <a:off x="5856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15"/>
            <p:cNvSpPr/>
            <p:nvPr/>
          </p:nvSpPr>
          <p:spPr>
            <a:xfrm>
              <a:off x="553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15"/>
            <p:cNvSpPr/>
            <p:nvPr/>
          </p:nvSpPr>
          <p:spPr>
            <a:xfrm>
              <a:off x="6177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15"/>
            <p:cNvSpPr/>
            <p:nvPr/>
          </p:nvSpPr>
          <p:spPr>
            <a:xfrm>
              <a:off x="7140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15"/>
            <p:cNvSpPr/>
            <p:nvPr/>
          </p:nvSpPr>
          <p:spPr>
            <a:xfrm>
              <a:off x="681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15"/>
            <p:cNvSpPr/>
            <p:nvPr/>
          </p:nvSpPr>
          <p:spPr>
            <a:xfrm>
              <a:off x="649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15"/>
            <p:cNvSpPr/>
            <p:nvPr/>
          </p:nvSpPr>
          <p:spPr>
            <a:xfrm>
              <a:off x="746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15"/>
            <p:cNvSpPr/>
            <p:nvPr/>
          </p:nvSpPr>
          <p:spPr>
            <a:xfrm>
              <a:off x="810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15"/>
            <p:cNvSpPr/>
            <p:nvPr/>
          </p:nvSpPr>
          <p:spPr>
            <a:xfrm>
              <a:off x="778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15"/>
            <p:cNvSpPr/>
            <p:nvPr/>
          </p:nvSpPr>
          <p:spPr>
            <a:xfrm>
              <a:off x="842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15"/>
            <p:cNvSpPr/>
            <p:nvPr/>
          </p:nvSpPr>
          <p:spPr>
            <a:xfrm>
              <a:off x="5856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15"/>
            <p:cNvSpPr/>
            <p:nvPr/>
          </p:nvSpPr>
          <p:spPr>
            <a:xfrm>
              <a:off x="553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15"/>
            <p:cNvSpPr/>
            <p:nvPr/>
          </p:nvSpPr>
          <p:spPr>
            <a:xfrm>
              <a:off x="6177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15"/>
            <p:cNvSpPr/>
            <p:nvPr/>
          </p:nvSpPr>
          <p:spPr>
            <a:xfrm>
              <a:off x="7140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15"/>
            <p:cNvSpPr/>
            <p:nvPr/>
          </p:nvSpPr>
          <p:spPr>
            <a:xfrm>
              <a:off x="681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15"/>
            <p:cNvSpPr/>
            <p:nvPr/>
          </p:nvSpPr>
          <p:spPr>
            <a:xfrm>
              <a:off x="649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15"/>
            <p:cNvSpPr/>
            <p:nvPr/>
          </p:nvSpPr>
          <p:spPr>
            <a:xfrm>
              <a:off x="746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15"/>
            <p:cNvSpPr/>
            <p:nvPr/>
          </p:nvSpPr>
          <p:spPr>
            <a:xfrm>
              <a:off x="810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15"/>
            <p:cNvSpPr/>
            <p:nvPr/>
          </p:nvSpPr>
          <p:spPr>
            <a:xfrm>
              <a:off x="778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15"/>
            <p:cNvSpPr/>
            <p:nvPr/>
          </p:nvSpPr>
          <p:spPr>
            <a:xfrm>
              <a:off x="842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15"/>
            <p:cNvSpPr/>
            <p:nvPr/>
          </p:nvSpPr>
          <p:spPr>
            <a:xfrm>
              <a:off x="5856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15"/>
            <p:cNvSpPr/>
            <p:nvPr/>
          </p:nvSpPr>
          <p:spPr>
            <a:xfrm>
              <a:off x="553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15"/>
            <p:cNvSpPr/>
            <p:nvPr/>
          </p:nvSpPr>
          <p:spPr>
            <a:xfrm>
              <a:off x="6177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15"/>
            <p:cNvSpPr/>
            <p:nvPr/>
          </p:nvSpPr>
          <p:spPr>
            <a:xfrm>
              <a:off x="7140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15"/>
            <p:cNvSpPr/>
            <p:nvPr/>
          </p:nvSpPr>
          <p:spPr>
            <a:xfrm>
              <a:off x="681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15"/>
            <p:cNvSpPr/>
            <p:nvPr/>
          </p:nvSpPr>
          <p:spPr>
            <a:xfrm>
              <a:off x="649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15"/>
            <p:cNvSpPr/>
            <p:nvPr/>
          </p:nvSpPr>
          <p:spPr>
            <a:xfrm>
              <a:off x="746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15"/>
            <p:cNvSpPr/>
            <p:nvPr/>
          </p:nvSpPr>
          <p:spPr>
            <a:xfrm>
              <a:off x="810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15"/>
            <p:cNvSpPr/>
            <p:nvPr/>
          </p:nvSpPr>
          <p:spPr>
            <a:xfrm>
              <a:off x="778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15"/>
            <p:cNvSpPr/>
            <p:nvPr/>
          </p:nvSpPr>
          <p:spPr>
            <a:xfrm>
              <a:off x="842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15"/>
            <p:cNvSpPr/>
            <p:nvPr/>
          </p:nvSpPr>
          <p:spPr>
            <a:xfrm>
              <a:off x="5856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15"/>
            <p:cNvSpPr/>
            <p:nvPr/>
          </p:nvSpPr>
          <p:spPr>
            <a:xfrm>
              <a:off x="553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15"/>
            <p:cNvSpPr/>
            <p:nvPr/>
          </p:nvSpPr>
          <p:spPr>
            <a:xfrm>
              <a:off x="6177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15"/>
            <p:cNvSpPr/>
            <p:nvPr/>
          </p:nvSpPr>
          <p:spPr>
            <a:xfrm>
              <a:off x="7140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15"/>
            <p:cNvSpPr/>
            <p:nvPr/>
          </p:nvSpPr>
          <p:spPr>
            <a:xfrm>
              <a:off x="681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15"/>
            <p:cNvSpPr/>
            <p:nvPr/>
          </p:nvSpPr>
          <p:spPr>
            <a:xfrm>
              <a:off x="649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15"/>
            <p:cNvSpPr/>
            <p:nvPr/>
          </p:nvSpPr>
          <p:spPr>
            <a:xfrm>
              <a:off x="746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15"/>
            <p:cNvSpPr/>
            <p:nvPr/>
          </p:nvSpPr>
          <p:spPr>
            <a:xfrm>
              <a:off x="810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15"/>
            <p:cNvSpPr/>
            <p:nvPr/>
          </p:nvSpPr>
          <p:spPr>
            <a:xfrm>
              <a:off x="778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15"/>
            <p:cNvSpPr/>
            <p:nvPr/>
          </p:nvSpPr>
          <p:spPr>
            <a:xfrm>
              <a:off x="842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68" name="Google Shape;4868;p15"/>
          <p:cNvSpPr txBox="1">
            <a:spLocks noGrp="1"/>
          </p:cNvSpPr>
          <p:nvPr>
            <p:ph type="title"/>
          </p:nvPr>
        </p:nvSpPr>
        <p:spPr>
          <a:xfrm>
            <a:off x="1991650" y="1375650"/>
            <a:ext cx="5183700" cy="1729800"/>
          </a:xfrm>
          <a:prstGeom prst="rect">
            <a:avLst/>
          </a:prstGeom>
          <a:effectLst>
            <a:outerShdw dist="85725" dir="2580000" algn="bl" rotWithShape="0">
              <a:schemeClr val="dk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11000"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869" name="Google Shape;4869;p15"/>
          <p:cNvSpPr txBox="1">
            <a:spLocks noGrp="1"/>
          </p:cNvSpPr>
          <p:nvPr>
            <p:ph type="subTitle" idx="1"/>
          </p:nvPr>
        </p:nvSpPr>
        <p:spPr>
          <a:xfrm>
            <a:off x="2009650" y="3187900"/>
            <a:ext cx="51477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870" name="Google Shape;4870;p15"/>
          <p:cNvGrpSpPr/>
          <p:nvPr/>
        </p:nvGrpSpPr>
        <p:grpSpPr>
          <a:xfrm>
            <a:off x="0" y="-1"/>
            <a:ext cx="9144000" cy="5143651"/>
            <a:chOff x="0" y="-1"/>
            <a:chExt cx="9144000" cy="5143651"/>
          </a:xfrm>
        </p:grpSpPr>
        <p:sp>
          <p:nvSpPr>
            <p:cNvPr id="4871" name="Google Shape;4871;p15"/>
            <p:cNvSpPr/>
            <p:nvPr/>
          </p:nvSpPr>
          <p:spPr>
            <a:xfrm>
              <a:off x="72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15"/>
            <p:cNvSpPr/>
            <p:nvPr/>
          </p:nvSpPr>
          <p:spPr>
            <a:xfrm>
              <a:off x="720000" y="96440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15"/>
            <p:cNvSpPr/>
            <p:nvPr/>
          </p:nvSpPr>
          <p:spPr>
            <a:xfrm>
              <a:off x="720000" y="1285873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15"/>
            <p:cNvSpPr/>
            <p:nvPr/>
          </p:nvSpPr>
          <p:spPr>
            <a:xfrm>
              <a:off x="720000" y="160734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15"/>
            <p:cNvSpPr/>
            <p:nvPr/>
          </p:nvSpPr>
          <p:spPr>
            <a:xfrm>
              <a:off x="720000" y="192881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15"/>
            <p:cNvSpPr/>
            <p:nvPr/>
          </p:nvSpPr>
          <p:spPr>
            <a:xfrm>
              <a:off x="720000" y="225027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15"/>
            <p:cNvSpPr/>
            <p:nvPr/>
          </p:nvSpPr>
          <p:spPr>
            <a:xfrm>
              <a:off x="720000" y="257174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15"/>
            <p:cNvSpPr/>
            <p:nvPr/>
          </p:nvSpPr>
          <p:spPr>
            <a:xfrm>
              <a:off x="720000" y="289321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15"/>
            <p:cNvSpPr/>
            <p:nvPr/>
          </p:nvSpPr>
          <p:spPr>
            <a:xfrm>
              <a:off x="720000" y="321468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15"/>
            <p:cNvSpPr/>
            <p:nvPr/>
          </p:nvSpPr>
          <p:spPr>
            <a:xfrm>
              <a:off x="720000" y="353615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15"/>
            <p:cNvSpPr/>
            <p:nvPr/>
          </p:nvSpPr>
          <p:spPr>
            <a:xfrm>
              <a:off x="720000" y="385762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15"/>
            <p:cNvSpPr/>
            <p:nvPr/>
          </p:nvSpPr>
          <p:spPr>
            <a:xfrm>
              <a:off x="720000" y="417908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15"/>
            <p:cNvSpPr/>
            <p:nvPr/>
          </p:nvSpPr>
          <p:spPr>
            <a:xfrm>
              <a:off x="720000" y="321468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15"/>
            <p:cNvSpPr/>
            <p:nvPr/>
          </p:nvSpPr>
          <p:spPr>
            <a:xfrm>
              <a:off x="720000" y="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15"/>
            <p:cNvSpPr/>
            <p:nvPr/>
          </p:nvSpPr>
          <p:spPr>
            <a:xfrm>
              <a:off x="720000" y="450055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15"/>
            <p:cNvSpPr/>
            <p:nvPr/>
          </p:nvSpPr>
          <p:spPr>
            <a:xfrm>
              <a:off x="720000" y="482202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15"/>
            <p:cNvSpPr/>
            <p:nvPr/>
          </p:nvSpPr>
          <p:spPr>
            <a:xfrm>
              <a:off x="104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15"/>
            <p:cNvSpPr/>
            <p:nvPr/>
          </p:nvSpPr>
          <p:spPr>
            <a:xfrm>
              <a:off x="136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15"/>
            <p:cNvSpPr/>
            <p:nvPr/>
          </p:nvSpPr>
          <p:spPr>
            <a:xfrm>
              <a:off x="746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15"/>
            <p:cNvSpPr/>
            <p:nvPr/>
          </p:nvSpPr>
          <p:spPr>
            <a:xfrm>
              <a:off x="810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15"/>
            <p:cNvSpPr/>
            <p:nvPr/>
          </p:nvSpPr>
          <p:spPr>
            <a:xfrm>
              <a:off x="778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15"/>
            <p:cNvSpPr/>
            <p:nvPr/>
          </p:nvSpPr>
          <p:spPr>
            <a:xfrm>
              <a:off x="842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15"/>
            <p:cNvSpPr/>
            <p:nvPr/>
          </p:nvSpPr>
          <p:spPr>
            <a:xfrm>
              <a:off x="874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15"/>
            <p:cNvSpPr/>
            <p:nvPr/>
          </p:nvSpPr>
          <p:spPr>
            <a:xfrm>
              <a:off x="39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15"/>
            <p:cNvSpPr/>
            <p:nvPr/>
          </p:nvSpPr>
          <p:spPr>
            <a:xfrm>
              <a:off x="7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15"/>
            <p:cNvSpPr/>
            <p:nvPr/>
          </p:nvSpPr>
          <p:spPr>
            <a:xfrm>
              <a:off x="104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15"/>
            <p:cNvSpPr/>
            <p:nvPr/>
          </p:nvSpPr>
          <p:spPr>
            <a:xfrm>
              <a:off x="136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15"/>
            <p:cNvSpPr/>
            <p:nvPr/>
          </p:nvSpPr>
          <p:spPr>
            <a:xfrm>
              <a:off x="746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15"/>
            <p:cNvSpPr/>
            <p:nvPr/>
          </p:nvSpPr>
          <p:spPr>
            <a:xfrm>
              <a:off x="810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15"/>
            <p:cNvSpPr/>
            <p:nvPr/>
          </p:nvSpPr>
          <p:spPr>
            <a:xfrm>
              <a:off x="778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15"/>
            <p:cNvSpPr/>
            <p:nvPr/>
          </p:nvSpPr>
          <p:spPr>
            <a:xfrm>
              <a:off x="842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15"/>
            <p:cNvSpPr/>
            <p:nvPr/>
          </p:nvSpPr>
          <p:spPr>
            <a:xfrm>
              <a:off x="874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15"/>
            <p:cNvSpPr/>
            <p:nvPr/>
          </p:nvSpPr>
          <p:spPr>
            <a:xfrm>
              <a:off x="39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15"/>
            <p:cNvSpPr/>
            <p:nvPr/>
          </p:nvSpPr>
          <p:spPr>
            <a:xfrm>
              <a:off x="7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15"/>
            <p:cNvSpPr/>
            <p:nvPr/>
          </p:nvSpPr>
          <p:spPr>
            <a:xfrm>
              <a:off x="104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15"/>
            <p:cNvSpPr/>
            <p:nvPr/>
          </p:nvSpPr>
          <p:spPr>
            <a:xfrm>
              <a:off x="136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15"/>
            <p:cNvSpPr/>
            <p:nvPr/>
          </p:nvSpPr>
          <p:spPr>
            <a:xfrm>
              <a:off x="746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15"/>
            <p:cNvSpPr/>
            <p:nvPr/>
          </p:nvSpPr>
          <p:spPr>
            <a:xfrm>
              <a:off x="810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15"/>
            <p:cNvSpPr/>
            <p:nvPr/>
          </p:nvSpPr>
          <p:spPr>
            <a:xfrm>
              <a:off x="778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15"/>
            <p:cNvSpPr/>
            <p:nvPr/>
          </p:nvSpPr>
          <p:spPr>
            <a:xfrm>
              <a:off x="842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15"/>
            <p:cNvSpPr/>
            <p:nvPr/>
          </p:nvSpPr>
          <p:spPr>
            <a:xfrm>
              <a:off x="874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15"/>
            <p:cNvSpPr/>
            <p:nvPr/>
          </p:nvSpPr>
          <p:spPr>
            <a:xfrm>
              <a:off x="39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15"/>
            <p:cNvSpPr/>
            <p:nvPr/>
          </p:nvSpPr>
          <p:spPr>
            <a:xfrm>
              <a:off x="7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15"/>
            <p:cNvSpPr/>
            <p:nvPr/>
          </p:nvSpPr>
          <p:spPr>
            <a:xfrm>
              <a:off x="104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15"/>
            <p:cNvSpPr/>
            <p:nvPr/>
          </p:nvSpPr>
          <p:spPr>
            <a:xfrm>
              <a:off x="136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15"/>
            <p:cNvSpPr/>
            <p:nvPr/>
          </p:nvSpPr>
          <p:spPr>
            <a:xfrm>
              <a:off x="746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15"/>
            <p:cNvSpPr/>
            <p:nvPr/>
          </p:nvSpPr>
          <p:spPr>
            <a:xfrm>
              <a:off x="810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15"/>
            <p:cNvSpPr/>
            <p:nvPr/>
          </p:nvSpPr>
          <p:spPr>
            <a:xfrm>
              <a:off x="778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15"/>
            <p:cNvSpPr/>
            <p:nvPr/>
          </p:nvSpPr>
          <p:spPr>
            <a:xfrm>
              <a:off x="842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15"/>
            <p:cNvSpPr/>
            <p:nvPr/>
          </p:nvSpPr>
          <p:spPr>
            <a:xfrm>
              <a:off x="874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15"/>
            <p:cNvSpPr/>
            <p:nvPr/>
          </p:nvSpPr>
          <p:spPr>
            <a:xfrm>
              <a:off x="39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15"/>
            <p:cNvSpPr/>
            <p:nvPr/>
          </p:nvSpPr>
          <p:spPr>
            <a:xfrm>
              <a:off x="7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15"/>
            <p:cNvSpPr/>
            <p:nvPr/>
          </p:nvSpPr>
          <p:spPr>
            <a:xfrm>
              <a:off x="104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15"/>
            <p:cNvSpPr/>
            <p:nvPr/>
          </p:nvSpPr>
          <p:spPr>
            <a:xfrm>
              <a:off x="136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15"/>
            <p:cNvSpPr/>
            <p:nvPr/>
          </p:nvSpPr>
          <p:spPr>
            <a:xfrm>
              <a:off x="746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15"/>
            <p:cNvSpPr/>
            <p:nvPr/>
          </p:nvSpPr>
          <p:spPr>
            <a:xfrm>
              <a:off x="810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15"/>
            <p:cNvSpPr/>
            <p:nvPr/>
          </p:nvSpPr>
          <p:spPr>
            <a:xfrm>
              <a:off x="778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15"/>
            <p:cNvSpPr/>
            <p:nvPr/>
          </p:nvSpPr>
          <p:spPr>
            <a:xfrm>
              <a:off x="842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15"/>
            <p:cNvSpPr/>
            <p:nvPr/>
          </p:nvSpPr>
          <p:spPr>
            <a:xfrm>
              <a:off x="874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15"/>
            <p:cNvSpPr/>
            <p:nvPr/>
          </p:nvSpPr>
          <p:spPr>
            <a:xfrm>
              <a:off x="39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15"/>
            <p:cNvSpPr/>
            <p:nvPr/>
          </p:nvSpPr>
          <p:spPr>
            <a:xfrm>
              <a:off x="7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15"/>
            <p:cNvSpPr/>
            <p:nvPr/>
          </p:nvSpPr>
          <p:spPr>
            <a:xfrm>
              <a:off x="104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15"/>
            <p:cNvSpPr/>
            <p:nvPr/>
          </p:nvSpPr>
          <p:spPr>
            <a:xfrm>
              <a:off x="136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15"/>
            <p:cNvSpPr/>
            <p:nvPr/>
          </p:nvSpPr>
          <p:spPr>
            <a:xfrm>
              <a:off x="746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15"/>
            <p:cNvSpPr/>
            <p:nvPr/>
          </p:nvSpPr>
          <p:spPr>
            <a:xfrm>
              <a:off x="810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15"/>
            <p:cNvSpPr/>
            <p:nvPr/>
          </p:nvSpPr>
          <p:spPr>
            <a:xfrm>
              <a:off x="778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15"/>
            <p:cNvSpPr/>
            <p:nvPr/>
          </p:nvSpPr>
          <p:spPr>
            <a:xfrm>
              <a:off x="842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15"/>
            <p:cNvSpPr/>
            <p:nvPr/>
          </p:nvSpPr>
          <p:spPr>
            <a:xfrm>
              <a:off x="874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15"/>
            <p:cNvSpPr/>
            <p:nvPr/>
          </p:nvSpPr>
          <p:spPr>
            <a:xfrm>
              <a:off x="39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15"/>
            <p:cNvSpPr/>
            <p:nvPr/>
          </p:nvSpPr>
          <p:spPr>
            <a:xfrm>
              <a:off x="7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15"/>
            <p:cNvSpPr/>
            <p:nvPr/>
          </p:nvSpPr>
          <p:spPr>
            <a:xfrm>
              <a:off x="104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15"/>
            <p:cNvSpPr/>
            <p:nvPr/>
          </p:nvSpPr>
          <p:spPr>
            <a:xfrm>
              <a:off x="136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15"/>
            <p:cNvSpPr/>
            <p:nvPr/>
          </p:nvSpPr>
          <p:spPr>
            <a:xfrm>
              <a:off x="746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15"/>
            <p:cNvSpPr/>
            <p:nvPr/>
          </p:nvSpPr>
          <p:spPr>
            <a:xfrm>
              <a:off x="810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15"/>
            <p:cNvSpPr/>
            <p:nvPr/>
          </p:nvSpPr>
          <p:spPr>
            <a:xfrm>
              <a:off x="778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15"/>
            <p:cNvSpPr/>
            <p:nvPr/>
          </p:nvSpPr>
          <p:spPr>
            <a:xfrm>
              <a:off x="842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15"/>
            <p:cNvSpPr/>
            <p:nvPr/>
          </p:nvSpPr>
          <p:spPr>
            <a:xfrm>
              <a:off x="874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15"/>
            <p:cNvSpPr/>
            <p:nvPr/>
          </p:nvSpPr>
          <p:spPr>
            <a:xfrm>
              <a:off x="39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15"/>
            <p:cNvSpPr/>
            <p:nvPr/>
          </p:nvSpPr>
          <p:spPr>
            <a:xfrm>
              <a:off x="7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15"/>
            <p:cNvSpPr/>
            <p:nvPr/>
          </p:nvSpPr>
          <p:spPr>
            <a:xfrm>
              <a:off x="104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15"/>
            <p:cNvSpPr/>
            <p:nvPr/>
          </p:nvSpPr>
          <p:spPr>
            <a:xfrm>
              <a:off x="136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15"/>
            <p:cNvSpPr/>
            <p:nvPr/>
          </p:nvSpPr>
          <p:spPr>
            <a:xfrm>
              <a:off x="746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15"/>
            <p:cNvSpPr/>
            <p:nvPr/>
          </p:nvSpPr>
          <p:spPr>
            <a:xfrm>
              <a:off x="810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15"/>
            <p:cNvSpPr/>
            <p:nvPr/>
          </p:nvSpPr>
          <p:spPr>
            <a:xfrm>
              <a:off x="778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15"/>
            <p:cNvSpPr/>
            <p:nvPr/>
          </p:nvSpPr>
          <p:spPr>
            <a:xfrm>
              <a:off x="842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15"/>
            <p:cNvSpPr/>
            <p:nvPr/>
          </p:nvSpPr>
          <p:spPr>
            <a:xfrm>
              <a:off x="874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15"/>
            <p:cNvSpPr/>
            <p:nvPr/>
          </p:nvSpPr>
          <p:spPr>
            <a:xfrm>
              <a:off x="39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15"/>
            <p:cNvSpPr/>
            <p:nvPr/>
          </p:nvSpPr>
          <p:spPr>
            <a:xfrm>
              <a:off x="7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15"/>
            <p:cNvSpPr/>
            <p:nvPr/>
          </p:nvSpPr>
          <p:spPr>
            <a:xfrm>
              <a:off x="104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15"/>
            <p:cNvSpPr/>
            <p:nvPr/>
          </p:nvSpPr>
          <p:spPr>
            <a:xfrm>
              <a:off x="136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15"/>
            <p:cNvSpPr/>
            <p:nvPr/>
          </p:nvSpPr>
          <p:spPr>
            <a:xfrm>
              <a:off x="746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15"/>
            <p:cNvSpPr/>
            <p:nvPr/>
          </p:nvSpPr>
          <p:spPr>
            <a:xfrm>
              <a:off x="810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15"/>
            <p:cNvSpPr/>
            <p:nvPr/>
          </p:nvSpPr>
          <p:spPr>
            <a:xfrm>
              <a:off x="778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15"/>
            <p:cNvSpPr/>
            <p:nvPr/>
          </p:nvSpPr>
          <p:spPr>
            <a:xfrm>
              <a:off x="842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15"/>
            <p:cNvSpPr/>
            <p:nvPr/>
          </p:nvSpPr>
          <p:spPr>
            <a:xfrm>
              <a:off x="874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15"/>
            <p:cNvSpPr/>
            <p:nvPr/>
          </p:nvSpPr>
          <p:spPr>
            <a:xfrm>
              <a:off x="39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15"/>
            <p:cNvSpPr/>
            <p:nvPr/>
          </p:nvSpPr>
          <p:spPr>
            <a:xfrm>
              <a:off x="7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15"/>
            <p:cNvSpPr/>
            <p:nvPr/>
          </p:nvSpPr>
          <p:spPr>
            <a:xfrm>
              <a:off x="104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15"/>
            <p:cNvSpPr/>
            <p:nvPr/>
          </p:nvSpPr>
          <p:spPr>
            <a:xfrm>
              <a:off x="136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15"/>
            <p:cNvSpPr/>
            <p:nvPr/>
          </p:nvSpPr>
          <p:spPr>
            <a:xfrm>
              <a:off x="746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15"/>
            <p:cNvSpPr/>
            <p:nvPr/>
          </p:nvSpPr>
          <p:spPr>
            <a:xfrm>
              <a:off x="810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15"/>
            <p:cNvSpPr/>
            <p:nvPr/>
          </p:nvSpPr>
          <p:spPr>
            <a:xfrm>
              <a:off x="778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15"/>
            <p:cNvSpPr/>
            <p:nvPr/>
          </p:nvSpPr>
          <p:spPr>
            <a:xfrm>
              <a:off x="842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15"/>
            <p:cNvSpPr/>
            <p:nvPr/>
          </p:nvSpPr>
          <p:spPr>
            <a:xfrm>
              <a:off x="874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15"/>
            <p:cNvSpPr/>
            <p:nvPr/>
          </p:nvSpPr>
          <p:spPr>
            <a:xfrm>
              <a:off x="39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15"/>
            <p:cNvSpPr/>
            <p:nvPr/>
          </p:nvSpPr>
          <p:spPr>
            <a:xfrm>
              <a:off x="7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15"/>
            <p:cNvSpPr/>
            <p:nvPr/>
          </p:nvSpPr>
          <p:spPr>
            <a:xfrm>
              <a:off x="104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15"/>
            <p:cNvSpPr/>
            <p:nvPr/>
          </p:nvSpPr>
          <p:spPr>
            <a:xfrm>
              <a:off x="136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15"/>
            <p:cNvSpPr/>
            <p:nvPr/>
          </p:nvSpPr>
          <p:spPr>
            <a:xfrm>
              <a:off x="746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15"/>
            <p:cNvSpPr/>
            <p:nvPr/>
          </p:nvSpPr>
          <p:spPr>
            <a:xfrm>
              <a:off x="810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15"/>
            <p:cNvSpPr/>
            <p:nvPr/>
          </p:nvSpPr>
          <p:spPr>
            <a:xfrm>
              <a:off x="778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15"/>
            <p:cNvSpPr/>
            <p:nvPr/>
          </p:nvSpPr>
          <p:spPr>
            <a:xfrm>
              <a:off x="842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15"/>
            <p:cNvSpPr/>
            <p:nvPr/>
          </p:nvSpPr>
          <p:spPr>
            <a:xfrm>
              <a:off x="874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15"/>
            <p:cNvSpPr/>
            <p:nvPr/>
          </p:nvSpPr>
          <p:spPr>
            <a:xfrm>
              <a:off x="39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15"/>
            <p:cNvSpPr/>
            <p:nvPr/>
          </p:nvSpPr>
          <p:spPr>
            <a:xfrm>
              <a:off x="7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15"/>
            <p:cNvSpPr/>
            <p:nvPr/>
          </p:nvSpPr>
          <p:spPr>
            <a:xfrm>
              <a:off x="104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15"/>
            <p:cNvSpPr/>
            <p:nvPr/>
          </p:nvSpPr>
          <p:spPr>
            <a:xfrm>
              <a:off x="136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15"/>
            <p:cNvSpPr/>
            <p:nvPr/>
          </p:nvSpPr>
          <p:spPr>
            <a:xfrm>
              <a:off x="746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15"/>
            <p:cNvSpPr/>
            <p:nvPr/>
          </p:nvSpPr>
          <p:spPr>
            <a:xfrm>
              <a:off x="810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15"/>
            <p:cNvSpPr/>
            <p:nvPr/>
          </p:nvSpPr>
          <p:spPr>
            <a:xfrm>
              <a:off x="778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15"/>
            <p:cNvSpPr/>
            <p:nvPr/>
          </p:nvSpPr>
          <p:spPr>
            <a:xfrm>
              <a:off x="842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15"/>
            <p:cNvSpPr/>
            <p:nvPr/>
          </p:nvSpPr>
          <p:spPr>
            <a:xfrm>
              <a:off x="874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15"/>
            <p:cNvSpPr/>
            <p:nvPr/>
          </p:nvSpPr>
          <p:spPr>
            <a:xfrm>
              <a:off x="39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15"/>
            <p:cNvSpPr/>
            <p:nvPr/>
          </p:nvSpPr>
          <p:spPr>
            <a:xfrm>
              <a:off x="7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15"/>
            <p:cNvSpPr/>
            <p:nvPr/>
          </p:nvSpPr>
          <p:spPr>
            <a:xfrm>
              <a:off x="104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15"/>
            <p:cNvSpPr/>
            <p:nvPr/>
          </p:nvSpPr>
          <p:spPr>
            <a:xfrm>
              <a:off x="136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15"/>
            <p:cNvSpPr/>
            <p:nvPr/>
          </p:nvSpPr>
          <p:spPr>
            <a:xfrm>
              <a:off x="746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15"/>
            <p:cNvSpPr/>
            <p:nvPr/>
          </p:nvSpPr>
          <p:spPr>
            <a:xfrm>
              <a:off x="810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15"/>
            <p:cNvSpPr/>
            <p:nvPr/>
          </p:nvSpPr>
          <p:spPr>
            <a:xfrm>
              <a:off x="778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15"/>
            <p:cNvSpPr/>
            <p:nvPr/>
          </p:nvSpPr>
          <p:spPr>
            <a:xfrm>
              <a:off x="842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15"/>
            <p:cNvSpPr/>
            <p:nvPr/>
          </p:nvSpPr>
          <p:spPr>
            <a:xfrm>
              <a:off x="874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15"/>
            <p:cNvSpPr/>
            <p:nvPr/>
          </p:nvSpPr>
          <p:spPr>
            <a:xfrm>
              <a:off x="39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15"/>
            <p:cNvSpPr/>
            <p:nvPr/>
          </p:nvSpPr>
          <p:spPr>
            <a:xfrm>
              <a:off x="7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15"/>
            <p:cNvSpPr/>
            <p:nvPr/>
          </p:nvSpPr>
          <p:spPr>
            <a:xfrm>
              <a:off x="104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15"/>
            <p:cNvSpPr/>
            <p:nvPr/>
          </p:nvSpPr>
          <p:spPr>
            <a:xfrm>
              <a:off x="136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15"/>
            <p:cNvSpPr/>
            <p:nvPr/>
          </p:nvSpPr>
          <p:spPr>
            <a:xfrm>
              <a:off x="746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15"/>
            <p:cNvSpPr/>
            <p:nvPr/>
          </p:nvSpPr>
          <p:spPr>
            <a:xfrm>
              <a:off x="810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15"/>
            <p:cNvSpPr/>
            <p:nvPr/>
          </p:nvSpPr>
          <p:spPr>
            <a:xfrm>
              <a:off x="778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15"/>
            <p:cNvSpPr/>
            <p:nvPr/>
          </p:nvSpPr>
          <p:spPr>
            <a:xfrm>
              <a:off x="842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15"/>
            <p:cNvSpPr/>
            <p:nvPr/>
          </p:nvSpPr>
          <p:spPr>
            <a:xfrm>
              <a:off x="874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15"/>
            <p:cNvSpPr/>
            <p:nvPr/>
          </p:nvSpPr>
          <p:spPr>
            <a:xfrm>
              <a:off x="39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15"/>
            <p:cNvSpPr/>
            <p:nvPr/>
          </p:nvSpPr>
          <p:spPr>
            <a:xfrm>
              <a:off x="7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15"/>
            <p:cNvSpPr/>
            <p:nvPr/>
          </p:nvSpPr>
          <p:spPr>
            <a:xfrm>
              <a:off x="104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15"/>
            <p:cNvSpPr/>
            <p:nvPr/>
          </p:nvSpPr>
          <p:spPr>
            <a:xfrm>
              <a:off x="136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15"/>
            <p:cNvSpPr/>
            <p:nvPr/>
          </p:nvSpPr>
          <p:spPr>
            <a:xfrm>
              <a:off x="746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15"/>
            <p:cNvSpPr/>
            <p:nvPr/>
          </p:nvSpPr>
          <p:spPr>
            <a:xfrm>
              <a:off x="810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15"/>
            <p:cNvSpPr/>
            <p:nvPr/>
          </p:nvSpPr>
          <p:spPr>
            <a:xfrm>
              <a:off x="778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15"/>
            <p:cNvSpPr/>
            <p:nvPr/>
          </p:nvSpPr>
          <p:spPr>
            <a:xfrm>
              <a:off x="842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15"/>
            <p:cNvSpPr/>
            <p:nvPr/>
          </p:nvSpPr>
          <p:spPr>
            <a:xfrm>
              <a:off x="874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15"/>
            <p:cNvSpPr/>
            <p:nvPr/>
          </p:nvSpPr>
          <p:spPr>
            <a:xfrm>
              <a:off x="39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15"/>
            <p:cNvSpPr/>
            <p:nvPr/>
          </p:nvSpPr>
          <p:spPr>
            <a:xfrm>
              <a:off x="7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15"/>
            <p:cNvSpPr/>
            <p:nvPr/>
          </p:nvSpPr>
          <p:spPr>
            <a:xfrm>
              <a:off x="104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15"/>
            <p:cNvSpPr/>
            <p:nvPr/>
          </p:nvSpPr>
          <p:spPr>
            <a:xfrm>
              <a:off x="136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15"/>
            <p:cNvSpPr/>
            <p:nvPr/>
          </p:nvSpPr>
          <p:spPr>
            <a:xfrm>
              <a:off x="746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15"/>
            <p:cNvSpPr/>
            <p:nvPr/>
          </p:nvSpPr>
          <p:spPr>
            <a:xfrm>
              <a:off x="810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15"/>
            <p:cNvSpPr/>
            <p:nvPr/>
          </p:nvSpPr>
          <p:spPr>
            <a:xfrm>
              <a:off x="778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15"/>
            <p:cNvSpPr/>
            <p:nvPr/>
          </p:nvSpPr>
          <p:spPr>
            <a:xfrm>
              <a:off x="842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15"/>
            <p:cNvSpPr/>
            <p:nvPr/>
          </p:nvSpPr>
          <p:spPr>
            <a:xfrm>
              <a:off x="874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15"/>
            <p:cNvSpPr/>
            <p:nvPr/>
          </p:nvSpPr>
          <p:spPr>
            <a:xfrm>
              <a:off x="39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15"/>
            <p:cNvSpPr/>
            <p:nvPr/>
          </p:nvSpPr>
          <p:spPr>
            <a:xfrm>
              <a:off x="7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15"/>
            <p:cNvSpPr/>
            <p:nvPr/>
          </p:nvSpPr>
          <p:spPr>
            <a:xfrm>
              <a:off x="9066000" y="64293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15"/>
            <p:cNvSpPr/>
            <p:nvPr/>
          </p:nvSpPr>
          <p:spPr>
            <a:xfrm>
              <a:off x="9066000" y="9644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15"/>
            <p:cNvSpPr/>
            <p:nvPr/>
          </p:nvSpPr>
          <p:spPr>
            <a:xfrm>
              <a:off x="9066000" y="12858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15"/>
            <p:cNvSpPr/>
            <p:nvPr/>
          </p:nvSpPr>
          <p:spPr>
            <a:xfrm>
              <a:off x="9066000" y="16073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15"/>
            <p:cNvSpPr/>
            <p:nvPr/>
          </p:nvSpPr>
          <p:spPr>
            <a:xfrm>
              <a:off x="9066000" y="19288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15"/>
            <p:cNvSpPr/>
            <p:nvPr/>
          </p:nvSpPr>
          <p:spPr>
            <a:xfrm>
              <a:off x="9066000" y="225028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15"/>
            <p:cNvSpPr/>
            <p:nvPr/>
          </p:nvSpPr>
          <p:spPr>
            <a:xfrm>
              <a:off x="9066000" y="25717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15"/>
            <p:cNvSpPr/>
            <p:nvPr/>
          </p:nvSpPr>
          <p:spPr>
            <a:xfrm>
              <a:off x="9066000" y="28932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15"/>
            <p:cNvSpPr/>
            <p:nvPr/>
          </p:nvSpPr>
          <p:spPr>
            <a:xfrm>
              <a:off x="9066000" y="32147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15"/>
            <p:cNvSpPr/>
            <p:nvPr/>
          </p:nvSpPr>
          <p:spPr>
            <a:xfrm>
              <a:off x="9066000" y="35361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15"/>
            <p:cNvSpPr/>
            <p:nvPr/>
          </p:nvSpPr>
          <p:spPr>
            <a:xfrm>
              <a:off x="9066000" y="38576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15"/>
            <p:cNvSpPr/>
            <p:nvPr/>
          </p:nvSpPr>
          <p:spPr>
            <a:xfrm>
              <a:off x="9066000" y="41791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15"/>
            <p:cNvSpPr/>
            <p:nvPr/>
          </p:nvSpPr>
          <p:spPr>
            <a:xfrm>
              <a:off x="9066000" y="45005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15"/>
            <p:cNvSpPr/>
            <p:nvPr/>
          </p:nvSpPr>
          <p:spPr>
            <a:xfrm>
              <a:off x="9066000" y="48220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15"/>
            <p:cNvSpPr/>
            <p:nvPr/>
          </p:nvSpPr>
          <p:spPr>
            <a:xfrm>
              <a:off x="9066000" y="3214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15"/>
            <p:cNvSpPr/>
            <p:nvPr/>
          </p:nvSpPr>
          <p:spPr>
            <a:xfrm>
              <a:off x="9066000" y="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15"/>
            <p:cNvSpPr/>
            <p:nvPr/>
          </p:nvSpPr>
          <p:spPr>
            <a:xfrm>
              <a:off x="0" y="64293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15"/>
            <p:cNvSpPr/>
            <p:nvPr/>
          </p:nvSpPr>
          <p:spPr>
            <a:xfrm>
              <a:off x="0" y="9644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15"/>
            <p:cNvSpPr/>
            <p:nvPr/>
          </p:nvSpPr>
          <p:spPr>
            <a:xfrm>
              <a:off x="0" y="12858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15"/>
            <p:cNvSpPr/>
            <p:nvPr/>
          </p:nvSpPr>
          <p:spPr>
            <a:xfrm>
              <a:off x="0" y="16073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15"/>
            <p:cNvSpPr/>
            <p:nvPr/>
          </p:nvSpPr>
          <p:spPr>
            <a:xfrm>
              <a:off x="0" y="19288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15"/>
            <p:cNvSpPr/>
            <p:nvPr/>
          </p:nvSpPr>
          <p:spPr>
            <a:xfrm>
              <a:off x="0" y="225028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15"/>
            <p:cNvSpPr/>
            <p:nvPr/>
          </p:nvSpPr>
          <p:spPr>
            <a:xfrm>
              <a:off x="0" y="25717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15"/>
            <p:cNvSpPr/>
            <p:nvPr/>
          </p:nvSpPr>
          <p:spPr>
            <a:xfrm>
              <a:off x="0" y="28932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15"/>
            <p:cNvSpPr/>
            <p:nvPr/>
          </p:nvSpPr>
          <p:spPr>
            <a:xfrm>
              <a:off x="0" y="32147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15"/>
            <p:cNvSpPr/>
            <p:nvPr/>
          </p:nvSpPr>
          <p:spPr>
            <a:xfrm>
              <a:off x="0" y="35361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15"/>
            <p:cNvSpPr/>
            <p:nvPr/>
          </p:nvSpPr>
          <p:spPr>
            <a:xfrm>
              <a:off x="0" y="38576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15"/>
            <p:cNvSpPr/>
            <p:nvPr/>
          </p:nvSpPr>
          <p:spPr>
            <a:xfrm>
              <a:off x="0" y="41791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15"/>
            <p:cNvSpPr/>
            <p:nvPr/>
          </p:nvSpPr>
          <p:spPr>
            <a:xfrm>
              <a:off x="0" y="45005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15"/>
            <p:cNvSpPr/>
            <p:nvPr/>
          </p:nvSpPr>
          <p:spPr>
            <a:xfrm>
              <a:off x="0" y="48220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15"/>
            <p:cNvSpPr/>
            <p:nvPr/>
          </p:nvSpPr>
          <p:spPr>
            <a:xfrm>
              <a:off x="0" y="3214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15"/>
            <p:cNvSpPr/>
            <p:nvPr/>
          </p:nvSpPr>
          <p:spPr>
            <a:xfrm>
              <a:off x="0" y="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63" name="Google Shape;5063;p15"/>
          <p:cNvGrpSpPr/>
          <p:nvPr/>
        </p:nvGrpSpPr>
        <p:grpSpPr>
          <a:xfrm rot="-5400000">
            <a:off x="4458882" y="4014070"/>
            <a:ext cx="333374" cy="1332250"/>
            <a:chOff x="4578726" y="1069875"/>
            <a:chExt cx="333374" cy="1332250"/>
          </a:xfrm>
        </p:grpSpPr>
        <p:sp>
          <p:nvSpPr>
            <p:cNvPr id="5064" name="Google Shape;5064;p15"/>
            <p:cNvSpPr/>
            <p:nvPr/>
          </p:nvSpPr>
          <p:spPr>
            <a:xfrm>
              <a:off x="4578726" y="1069875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15"/>
            <p:cNvSpPr/>
            <p:nvPr/>
          </p:nvSpPr>
          <p:spPr>
            <a:xfrm>
              <a:off x="4578726" y="1569061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6" name="Google Shape;5066;p15"/>
            <p:cNvSpPr/>
            <p:nvPr/>
          </p:nvSpPr>
          <p:spPr>
            <a:xfrm>
              <a:off x="4578726" y="206824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67" name="Google Shape;5067;p15"/>
          <p:cNvSpPr/>
          <p:nvPr/>
        </p:nvSpPr>
        <p:spPr>
          <a:xfrm>
            <a:off x="1067150" y="4460900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8" name="Google Shape;5068;p15"/>
          <p:cNvSpPr/>
          <p:nvPr/>
        </p:nvSpPr>
        <p:spPr>
          <a:xfrm>
            <a:off x="7903152" y="1623836"/>
            <a:ext cx="1182409" cy="616792"/>
          </a:xfrm>
          <a:custGeom>
            <a:avLst/>
            <a:gdLst/>
            <a:ahLst/>
            <a:cxnLst/>
            <a:rect l="l" t="t" r="r" b="b"/>
            <a:pathLst>
              <a:path w="40549" h="21152" extrusionOk="0">
                <a:moveTo>
                  <a:pt x="15518" y="1"/>
                </a:moveTo>
                <a:lnTo>
                  <a:pt x="14934" y="107"/>
                </a:lnTo>
                <a:lnTo>
                  <a:pt x="14402" y="213"/>
                </a:lnTo>
                <a:lnTo>
                  <a:pt x="13871" y="426"/>
                </a:lnTo>
                <a:lnTo>
                  <a:pt x="13393" y="692"/>
                </a:lnTo>
                <a:lnTo>
                  <a:pt x="12914" y="957"/>
                </a:lnTo>
                <a:lnTo>
                  <a:pt x="12436" y="1276"/>
                </a:lnTo>
                <a:lnTo>
                  <a:pt x="12064" y="1648"/>
                </a:lnTo>
                <a:lnTo>
                  <a:pt x="11692" y="2073"/>
                </a:lnTo>
                <a:lnTo>
                  <a:pt x="11320" y="2499"/>
                </a:lnTo>
                <a:lnTo>
                  <a:pt x="11054" y="2977"/>
                </a:lnTo>
                <a:lnTo>
                  <a:pt x="10789" y="3508"/>
                </a:lnTo>
                <a:lnTo>
                  <a:pt x="10629" y="4040"/>
                </a:lnTo>
                <a:lnTo>
                  <a:pt x="10470" y="4571"/>
                </a:lnTo>
                <a:lnTo>
                  <a:pt x="10364" y="5156"/>
                </a:lnTo>
                <a:lnTo>
                  <a:pt x="10364" y="5740"/>
                </a:lnTo>
                <a:lnTo>
                  <a:pt x="10364" y="6272"/>
                </a:lnTo>
                <a:lnTo>
                  <a:pt x="10470" y="6803"/>
                </a:lnTo>
                <a:lnTo>
                  <a:pt x="9938" y="6909"/>
                </a:lnTo>
                <a:lnTo>
                  <a:pt x="9407" y="7016"/>
                </a:lnTo>
                <a:lnTo>
                  <a:pt x="8929" y="7228"/>
                </a:lnTo>
                <a:lnTo>
                  <a:pt x="8450" y="7441"/>
                </a:lnTo>
                <a:lnTo>
                  <a:pt x="8025" y="7707"/>
                </a:lnTo>
                <a:lnTo>
                  <a:pt x="7600" y="7972"/>
                </a:lnTo>
                <a:lnTo>
                  <a:pt x="7228" y="8291"/>
                </a:lnTo>
                <a:lnTo>
                  <a:pt x="6856" y="8663"/>
                </a:lnTo>
                <a:lnTo>
                  <a:pt x="6537" y="9088"/>
                </a:lnTo>
                <a:lnTo>
                  <a:pt x="6272" y="9460"/>
                </a:lnTo>
                <a:lnTo>
                  <a:pt x="6006" y="9939"/>
                </a:lnTo>
                <a:lnTo>
                  <a:pt x="5793" y="10417"/>
                </a:lnTo>
                <a:lnTo>
                  <a:pt x="5581" y="10895"/>
                </a:lnTo>
                <a:lnTo>
                  <a:pt x="5474" y="11373"/>
                </a:lnTo>
                <a:lnTo>
                  <a:pt x="5368" y="11905"/>
                </a:lnTo>
                <a:lnTo>
                  <a:pt x="5315" y="12489"/>
                </a:lnTo>
                <a:lnTo>
                  <a:pt x="5368" y="13287"/>
                </a:lnTo>
                <a:lnTo>
                  <a:pt x="4730" y="13127"/>
                </a:lnTo>
                <a:lnTo>
                  <a:pt x="4040" y="13074"/>
                </a:lnTo>
                <a:lnTo>
                  <a:pt x="3614" y="13074"/>
                </a:lnTo>
                <a:lnTo>
                  <a:pt x="3242" y="13180"/>
                </a:lnTo>
                <a:lnTo>
                  <a:pt x="2870" y="13287"/>
                </a:lnTo>
                <a:lnTo>
                  <a:pt x="2498" y="13393"/>
                </a:lnTo>
                <a:lnTo>
                  <a:pt x="2126" y="13552"/>
                </a:lnTo>
                <a:lnTo>
                  <a:pt x="1808" y="13765"/>
                </a:lnTo>
                <a:lnTo>
                  <a:pt x="1489" y="13977"/>
                </a:lnTo>
                <a:lnTo>
                  <a:pt x="1170" y="14243"/>
                </a:lnTo>
                <a:lnTo>
                  <a:pt x="957" y="14562"/>
                </a:lnTo>
                <a:lnTo>
                  <a:pt x="692" y="14881"/>
                </a:lnTo>
                <a:lnTo>
                  <a:pt x="479" y="15200"/>
                </a:lnTo>
                <a:lnTo>
                  <a:pt x="320" y="15572"/>
                </a:lnTo>
                <a:lnTo>
                  <a:pt x="213" y="15944"/>
                </a:lnTo>
                <a:lnTo>
                  <a:pt x="107" y="16316"/>
                </a:lnTo>
                <a:lnTo>
                  <a:pt x="54" y="16688"/>
                </a:lnTo>
                <a:lnTo>
                  <a:pt x="1" y="17113"/>
                </a:lnTo>
                <a:lnTo>
                  <a:pt x="54" y="17538"/>
                </a:lnTo>
                <a:lnTo>
                  <a:pt x="107" y="17910"/>
                </a:lnTo>
                <a:lnTo>
                  <a:pt x="213" y="18335"/>
                </a:lnTo>
                <a:lnTo>
                  <a:pt x="320" y="18707"/>
                </a:lnTo>
                <a:lnTo>
                  <a:pt x="479" y="19026"/>
                </a:lnTo>
                <a:lnTo>
                  <a:pt x="692" y="19398"/>
                </a:lnTo>
                <a:lnTo>
                  <a:pt x="957" y="19717"/>
                </a:lnTo>
                <a:lnTo>
                  <a:pt x="1170" y="19983"/>
                </a:lnTo>
                <a:lnTo>
                  <a:pt x="1489" y="20248"/>
                </a:lnTo>
                <a:lnTo>
                  <a:pt x="1808" y="20461"/>
                </a:lnTo>
                <a:lnTo>
                  <a:pt x="2126" y="20673"/>
                </a:lnTo>
                <a:lnTo>
                  <a:pt x="2498" y="20833"/>
                </a:lnTo>
                <a:lnTo>
                  <a:pt x="2870" y="20992"/>
                </a:lnTo>
                <a:lnTo>
                  <a:pt x="3242" y="21099"/>
                </a:lnTo>
                <a:lnTo>
                  <a:pt x="3614" y="21152"/>
                </a:lnTo>
                <a:lnTo>
                  <a:pt x="36935" y="21152"/>
                </a:lnTo>
                <a:lnTo>
                  <a:pt x="37307" y="21099"/>
                </a:lnTo>
                <a:lnTo>
                  <a:pt x="37679" y="20992"/>
                </a:lnTo>
                <a:lnTo>
                  <a:pt x="38051" y="20833"/>
                </a:lnTo>
                <a:lnTo>
                  <a:pt x="38423" y="20673"/>
                </a:lnTo>
                <a:lnTo>
                  <a:pt x="38742" y="20461"/>
                </a:lnTo>
                <a:lnTo>
                  <a:pt x="39061" y="20248"/>
                </a:lnTo>
                <a:lnTo>
                  <a:pt x="39380" y="19983"/>
                </a:lnTo>
                <a:lnTo>
                  <a:pt x="39592" y="19717"/>
                </a:lnTo>
                <a:lnTo>
                  <a:pt x="39858" y="19398"/>
                </a:lnTo>
                <a:lnTo>
                  <a:pt x="40071" y="19026"/>
                </a:lnTo>
                <a:lnTo>
                  <a:pt x="40230" y="18707"/>
                </a:lnTo>
                <a:lnTo>
                  <a:pt x="40336" y="18335"/>
                </a:lnTo>
                <a:lnTo>
                  <a:pt x="40443" y="17910"/>
                </a:lnTo>
                <a:lnTo>
                  <a:pt x="40496" y="17538"/>
                </a:lnTo>
                <a:lnTo>
                  <a:pt x="40549" y="17113"/>
                </a:lnTo>
                <a:lnTo>
                  <a:pt x="40496" y="16422"/>
                </a:lnTo>
                <a:lnTo>
                  <a:pt x="40283" y="15784"/>
                </a:lnTo>
                <a:lnTo>
                  <a:pt x="40017" y="15147"/>
                </a:lnTo>
                <a:lnTo>
                  <a:pt x="39645" y="14615"/>
                </a:lnTo>
                <a:lnTo>
                  <a:pt x="39220" y="14137"/>
                </a:lnTo>
                <a:lnTo>
                  <a:pt x="38689" y="13712"/>
                </a:lnTo>
                <a:lnTo>
                  <a:pt x="38104" y="13393"/>
                </a:lnTo>
                <a:lnTo>
                  <a:pt x="37467" y="13180"/>
                </a:lnTo>
                <a:lnTo>
                  <a:pt x="37626" y="12383"/>
                </a:lnTo>
                <a:lnTo>
                  <a:pt x="37679" y="11533"/>
                </a:lnTo>
                <a:lnTo>
                  <a:pt x="37626" y="10895"/>
                </a:lnTo>
                <a:lnTo>
                  <a:pt x="37573" y="10257"/>
                </a:lnTo>
                <a:lnTo>
                  <a:pt x="37413" y="9620"/>
                </a:lnTo>
                <a:lnTo>
                  <a:pt x="37201" y="9035"/>
                </a:lnTo>
                <a:lnTo>
                  <a:pt x="36935" y="8504"/>
                </a:lnTo>
                <a:lnTo>
                  <a:pt x="36616" y="7972"/>
                </a:lnTo>
                <a:lnTo>
                  <a:pt x="36244" y="7494"/>
                </a:lnTo>
                <a:lnTo>
                  <a:pt x="35819" y="7069"/>
                </a:lnTo>
                <a:lnTo>
                  <a:pt x="35394" y="6644"/>
                </a:lnTo>
                <a:lnTo>
                  <a:pt x="34916" y="6272"/>
                </a:lnTo>
                <a:lnTo>
                  <a:pt x="34384" y="5953"/>
                </a:lnTo>
                <a:lnTo>
                  <a:pt x="33800" y="5687"/>
                </a:lnTo>
                <a:lnTo>
                  <a:pt x="33215" y="5475"/>
                </a:lnTo>
                <a:lnTo>
                  <a:pt x="32631" y="5315"/>
                </a:lnTo>
                <a:lnTo>
                  <a:pt x="31993" y="5209"/>
                </a:lnTo>
                <a:lnTo>
                  <a:pt x="31355" y="5209"/>
                </a:lnTo>
                <a:lnTo>
                  <a:pt x="30558" y="5262"/>
                </a:lnTo>
                <a:lnTo>
                  <a:pt x="29761" y="5368"/>
                </a:lnTo>
                <a:lnTo>
                  <a:pt x="29017" y="5634"/>
                </a:lnTo>
                <a:lnTo>
                  <a:pt x="28326" y="5953"/>
                </a:lnTo>
                <a:lnTo>
                  <a:pt x="27688" y="6378"/>
                </a:lnTo>
                <a:lnTo>
                  <a:pt x="27104" y="6856"/>
                </a:lnTo>
                <a:lnTo>
                  <a:pt x="26572" y="7388"/>
                </a:lnTo>
                <a:lnTo>
                  <a:pt x="26094" y="8025"/>
                </a:lnTo>
                <a:lnTo>
                  <a:pt x="25775" y="7707"/>
                </a:lnTo>
                <a:lnTo>
                  <a:pt x="25456" y="7494"/>
                </a:lnTo>
                <a:lnTo>
                  <a:pt x="25137" y="7281"/>
                </a:lnTo>
                <a:lnTo>
                  <a:pt x="24765" y="7069"/>
                </a:lnTo>
                <a:lnTo>
                  <a:pt x="24393" y="6909"/>
                </a:lnTo>
                <a:lnTo>
                  <a:pt x="23968" y="6803"/>
                </a:lnTo>
                <a:lnTo>
                  <a:pt x="23596" y="6750"/>
                </a:lnTo>
                <a:lnTo>
                  <a:pt x="22799" y="6750"/>
                </a:lnTo>
                <a:lnTo>
                  <a:pt x="22427" y="6803"/>
                </a:lnTo>
                <a:lnTo>
                  <a:pt x="21736" y="6963"/>
                </a:lnTo>
                <a:lnTo>
                  <a:pt x="21843" y="6378"/>
                </a:lnTo>
                <a:lnTo>
                  <a:pt x="21896" y="5740"/>
                </a:lnTo>
                <a:lnTo>
                  <a:pt x="21843" y="5156"/>
                </a:lnTo>
                <a:lnTo>
                  <a:pt x="21736" y="4571"/>
                </a:lnTo>
                <a:lnTo>
                  <a:pt x="21630" y="4040"/>
                </a:lnTo>
                <a:lnTo>
                  <a:pt x="21417" y="3508"/>
                </a:lnTo>
                <a:lnTo>
                  <a:pt x="21205" y="2977"/>
                </a:lnTo>
                <a:lnTo>
                  <a:pt x="20886" y="2499"/>
                </a:lnTo>
                <a:lnTo>
                  <a:pt x="20567" y="2073"/>
                </a:lnTo>
                <a:lnTo>
                  <a:pt x="20195" y="1648"/>
                </a:lnTo>
                <a:lnTo>
                  <a:pt x="19770" y="1276"/>
                </a:lnTo>
                <a:lnTo>
                  <a:pt x="19345" y="957"/>
                </a:lnTo>
                <a:lnTo>
                  <a:pt x="18867" y="692"/>
                </a:lnTo>
                <a:lnTo>
                  <a:pt x="18335" y="426"/>
                </a:lnTo>
                <a:lnTo>
                  <a:pt x="17804" y="213"/>
                </a:lnTo>
                <a:lnTo>
                  <a:pt x="17272" y="107"/>
                </a:lnTo>
                <a:lnTo>
                  <a:pt x="16688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9" name="Google Shape;5069;p15"/>
          <p:cNvSpPr/>
          <p:nvPr/>
        </p:nvSpPr>
        <p:spPr>
          <a:xfrm>
            <a:off x="128802" y="1785124"/>
            <a:ext cx="1182409" cy="616792"/>
          </a:xfrm>
          <a:custGeom>
            <a:avLst/>
            <a:gdLst/>
            <a:ahLst/>
            <a:cxnLst/>
            <a:rect l="l" t="t" r="r" b="b"/>
            <a:pathLst>
              <a:path w="40549" h="21152" extrusionOk="0">
                <a:moveTo>
                  <a:pt x="15518" y="1"/>
                </a:moveTo>
                <a:lnTo>
                  <a:pt x="14934" y="107"/>
                </a:lnTo>
                <a:lnTo>
                  <a:pt x="14402" y="213"/>
                </a:lnTo>
                <a:lnTo>
                  <a:pt x="13871" y="426"/>
                </a:lnTo>
                <a:lnTo>
                  <a:pt x="13393" y="692"/>
                </a:lnTo>
                <a:lnTo>
                  <a:pt x="12914" y="957"/>
                </a:lnTo>
                <a:lnTo>
                  <a:pt x="12436" y="1276"/>
                </a:lnTo>
                <a:lnTo>
                  <a:pt x="12064" y="1648"/>
                </a:lnTo>
                <a:lnTo>
                  <a:pt x="11692" y="2073"/>
                </a:lnTo>
                <a:lnTo>
                  <a:pt x="11320" y="2499"/>
                </a:lnTo>
                <a:lnTo>
                  <a:pt x="11054" y="2977"/>
                </a:lnTo>
                <a:lnTo>
                  <a:pt x="10789" y="3508"/>
                </a:lnTo>
                <a:lnTo>
                  <a:pt x="10629" y="4040"/>
                </a:lnTo>
                <a:lnTo>
                  <a:pt x="10470" y="4571"/>
                </a:lnTo>
                <a:lnTo>
                  <a:pt x="10364" y="5156"/>
                </a:lnTo>
                <a:lnTo>
                  <a:pt x="10364" y="5740"/>
                </a:lnTo>
                <a:lnTo>
                  <a:pt x="10364" y="6272"/>
                </a:lnTo>
                <a:lnTo>
                  <a:pt x="10470" y="6803"/>
                </a:lnTo>
                <a:lnTo>
                  <a:pt x="9938" y="6909"/>
                </a:lnTo>
                <a:lnTo>
                  <a:pt x="9407" y="7016"/>
                </a:lnTo>
                <a:lnTo>
                  <a:pt x="8929" y="7228"/>
                </a:lnTo>
                <a:lnTo>
                  <a:pt x="8450" y="7441"/>
                </a:lnTo>
                <a:lnTo>
                  <a:pt x="8025" y="7707"/>
                </a:lnTo>
                <a:lnTo>
                  <a:pt x="7600" y="7972"/>
                </a:lnTo>
                <a:lnTo>
                  <a:pt x="7228" y="8291"/>
                </a:lnTo>
                <a:lnTo>
                  <a:pt x="6856" y="8663"/>
                </a:lnTo>
                <a:lnTo>
                  <a:pt x="6537" y="9088"/>
                </a:lnTo>
                <a:lnTo>
                  <a:pt x="6272" y="9460"/>
                </a:lnTo>
                <a:lnTo>
                  <a:pt x="6006" y="9939"/>
                </a:lnTo>
                <a:lnTo>
                  <a:pt x="5793" y="10417"/>
                </a:lnTo>
                <a:lnTo>
                  <a:pt x="5581" y="10895"/>
                </a:lnTo>
                <a:lnTo>
                  <a:pt x="5474" y="11373"/>
                </a:lnTo>
                <a:lnTo>
                  <a:pt x="5368" y="11905"/>
                </a:lnTo>
                <a:lnTo>
                  <a:pt x="5315" y="12489"/>
                </a:lnTo>
                <a:lnTo>
                  <a:pt x="5368" y="13287"/>
                </a:lnTo>
                <a:lnTo>
                  <a:pt x="4730" y="13127"/>
                </a:lnTo>
                <a:lnTo>
                  <a:pt x="4040" y="13074"/>
                </a:lnTo>
                <a:lnTo>
                  <a:pt x="3614" y="13074"/>
                </a:lnTo>
                <a:lnTo>
                  <a:pt x="3242" y="13180"/>
                </a:lnTo>
                <a:lnTo>
                  <a:pt x="2870" y="13287"/>
                </a:lnTo>
                <a:lnTo>
                  <a:pt x="2498" y="13393"/>
                </a:lnTo>
                <a:lnTo>
                  <a:pt x="2126" y="13552"/>
                </a:lnTo>
                <a:lnTo>
                  <a:pt x="1808" y="13765"/>
                </a:lnTo>
                <a:lnTo>
                  <a:pt x="1489" y="13977"/>
                </a:lnTo>
                <a:lnTo>
                  <a:pt x="1170" y="14243"/>
                </a:lnTo>
                <a:lnTo>
                  <a:pt x="957" y="14562"/>
                </a:lnTo>
                <a:lnTo>
                  <a:pt x="692" y="14881"/>
                </a:lnTo>
                <a:lnTo>
                  <a:pt x="479" y="15200"/>
                </a:lnTo>
                <a:lnTo>
                  <a:pt x="320" y="15572"/>
                </a:lnTo>
                <a:lnTo>
                  <a:pt x="213" y="15944"/>
                </a:lnTo>
                <a:lnTo>
                  <a:pt x="107" y="16316"/>
                </a:lnTo>
                <a:lnTo>
                  <a:pt x="54" y="16688"/>
                </a:lnTo>
                <a:lnTo>
                  <a:pt x="1" y="17113"/>
                </a:lnTo>
                <a:lnTo>
                  <a:pt x="54" y="17538"/>
                </a:lnTo>
                <a:lnTo>
                  <a:pt x="107" y="17910"/>
                </a:lnTo>
                <a:lnTo>
                  <a:pt x="213" y="18335"/>
                </a:lnTo>
                <a:lnTo>
                  <a:pt x="320" y="18707"/>
                </a:lnTo>
                <a:lnTo>
                  <a:pt x="479" y="19026"/>
                </a:lnTo>
                <a:lnTo>
                  <a:pt x="692" y="19398"/>
                </a:lnTo>
                <a:lnTo>
                  <a:pt x="957" y="19717"/>
                </a:lnTo>
                <a:lnTo>
                  <a:pt x="1170" y="19983"/>
                </a:lnTo>
                <a:lnTo>
                  <a:pt x="1489" y="20248"/>
                </a:lnTo>
                <a:lnTo>
                  <a:pt x="1808" y="20461"/>
                </a:lnTo>
                <a:lnTo>
                  <a:pt x="2126" y="20673"/>
                </a:lnTo>
                <a:lnTo>
                  <a:pt x="2498" y="20833"/>
                </a:lnTo>
                <a:lnTo>
                  <a:pt x="2870" y="20992"/>
                </a:lnTo>
                <a:lnTo>
                  <a:pt x="3242" y="21099"/>
                </a:lnTo>
                <a:lnTo>
                  <a:pt x="3614" y="21152"/>
                </a:lnTo>
                <a:lnTo>
                  <a:pt x="36935" y="21152"/>
                </a:lnTo>
                <a:lnTo>
                  <a:pt x="37307" y="21099"/>
                </a:lnTo>
                <a:lnTo>
                  <a:pt x="37679" y="20992"/>
                </a:lnTo>
                <a:lnTo>
                  <a:pt x="38051" y="20833"/>
                </a:lnTo>
                <a:lnTo>
                  <a:pt x="38423" y="20673"/>
                </a:lnTo>
                <a:lnTo>
                  <a:pt x="38742" y="20461"/>
                </a:lnTo>
                <a:lnTo>
                  <a:pt x="39061" y="20248"/>
                </a:lnTo>
                <a:lnTo>
                  <a:pt x="39380" y="19983"/>
                </a:lnTo>
                <a:lnTo>
                  <a:pt x="39592" y="19717"/>
                </a:lnTo>
                <a:lnTo>
                  <a:pt x="39858" y="19398"/>
                </a:lnTo>
                <a:lnTo>
                  <a:pt x="40071" y="19026"/>
                </a:lnTo>
                <a:lnTo>
                  <a:pt x="40230" y="18707"/>
                </a:lnTo>
                <a:lnTo>
                  <a:pt x="40336" y="18335"/>
                </a:lnTo>
                <a:lnTo>
                  <a:pt x="40443" y="17910"/>
                </a:lnTo>
                <a:lnTo>
                  <a:pt x="40496" y="17538"/>
                </a:lnTo>
                <a:lnTo>
                  <a:pt x="40549" y="17113"/>
                </a:lnTo>
                <a:lnTo>
                  <a:pt x="40496" y="16422"/>
                </a:lnTo>
                <a:lnTo>
                  <a:pt x="40283" y="15784"/>
                </a:lnTo>
                <a:lnTo>
                  <a:pt x="40017" y="15147"/>
                </a:lnTo>
                <a:lnTo>
                  <a:pt x="39645" y="14615"/>
                </a:lnTo>
                <a:lnTo>
                  <a:pt x="39220" y="14137"/>
                </a:lnTo>
                <a:lnTo>
                  <a:pt x="38689" y="13712"/>
                </a:lnTo>
                <a:lnTo>
                  <a:pt x="38104" y="13393"/>
                </a:lnTo>
                <a:lnTo>
                  <a:pt x="37467" y="13180"/>
                </a:lnTo>
                <a:lnTo>
                  <a:pt x="37626" y="12383"/>
                </a:lnTo>
                <a:lnTo>
                  <a:pt x="37679" y="11533"/>
                </a:lnTo>
                <a:lnTo>
                  <a:pt x="37626" y="10895"/>
                </a:lnTo>
                <a:lnTo>
                  <a:pt x="37573" y="10257"/>
                </a:lnTo>
                <a:lnTo>
                  <a:pt x="37413" y="9620"/>
                </a:lnTo>
                <a:lnTo>
                  <a:pt x="37201" y="9035"/>
                </a:lnTo>
                <a:lnTo>
                  <a:pt x="36935" y="8504"/>
                </a:lnTo>
                <a:lnTo>
                  <a:pt x="36616" y="7972"/>
                </a:lnTo>
                <a:lnTo>
                  <a:pt x="36244" y="7494"/>
                </a:lnTo>
                <a:lnTo>
                  <a:pt x="35819" y="7069"/>
                </a:lnTo>
                <a:lnTo>
                  <a:pt x="35394" y="6644"/>
                </a:lnTo>
                <a:lnTo>
                  <a:pt x="34916" y="6272"/>
                </a:lnTo>
                <a:lnTo>
                  <a:pt x="34384" y="5953"/>
                </a:lnTo>
                <a:lnTo>
                  <a:pt x="33800" y="5687"/>
                </a:lnTo>
                <a:lnTo>
                  <a:pt x="33215" y="5475"/>
                </a:lnTo>
                <a:lnTo>
                  <a:pt x="32631" y="5315"/>
                </a:lnTo>
                <a:lnTo>
                  <a:pt x="31993" y="5209"/>
                </a:lnTo>
                <a:lnTo>
                  <a:pt x="31355" y="5209"/>
                </a:lnTo>
                <a:lnTo>
                  <a:pt x="30558" y="5262"/>
                </a:lnTo>
                <a:lnTo>
                  <a:pt x="29761" y="5368"/>
                </a:lnTo>
                <a:lnTo>
                  <a:pt x="29017" y="5634"/>
                </a:lnTo>
                <a:lnTo>
                  <a:pt x="28326" y="5953"/>
                </a:lnTo>
                <a:lnTo>
                  <a:pt x="27688" y="6378"/>
                </a:lnTo>
                <a:lnTo>
                  <a:pt x="27104" y="6856"/>
                </a:lnTo>
                <a:lnTo>
                  <a:pt x="26572" y="7388"/>
                </a:lnTo>
                <a:lnTo>
                  <a:pt x="26094" y="8025"/>
                </a:lnTo>
                <a:lnTo>
                  <a:pt x="25775" y="7707"/>
                </a:lnTo>
                <a:lnTo>
                  <a:pt x="25456" y="7494"/>
                </a:lnTo>
                <a:lnTo>
                  <a:pt x="25137" y="7281"/>
                </a:lnTo>
                <a:lnTo>
                  <a:pt x="24765" y="7069"/>
                </a:lnTo>
                <a:lnTo>
                  <a:pt x="24393" y="6909"/>
                </a:lnTo>
                <a:lnTo>
                  <a:pt x="23968" y="6803"/>
                </a:lnTo>
                <a:lnTo>
                  <a:pt x="23596" y="6750"/>
                </a:lnTo>
                <a:lnTo>
                  <a:pt x="22799" y="6750"/>
                </a:lnTo>
                <a:lnTo>
                  <a:pt x="22427" y="6803"/>
                </a:lnTo>
                <a:lnTo>
                  <a:pt x="21736" y="6963"/>
                </a:lnTo>
                <a:lnTo>
                  <a:pt x="21843" y="6378"/>
                </a:lnTo>
                <a:lnTo>
                  <a:pt x="21896" y="5740"/>
                </a:lnTo>
                <a:lnTo>
                  <a:pt x="21843" y="5156"/>
                </a:lnTo>
                <a:lnTo>
                  <a:pt x="21736" y="4571"/>
                </a:lnTo>
                <a:lnTo>
                  <a:pt x="21630" y="4040"/>
                </a:lnTo>
                <a:lnTo>
                  <a:pt x="21417" y="3508"/>
                </a:lnTo>
                <a:lnTo>
                  <a:pt x="21205" y="2977"/>
                </a:lnTo>
                <a:lnTo>
                  <a:pt x="20886" y="2499"/>
                </a:lnTo>
                <a:lnTo>
                  <a:pt x="20567" y="2073"/>
                </a:lnTo>
                <a:lnTo>
                  <a:pt x="20195" y="1648"/>
                </a:lnTo>
                <a:lnTo>
                  <a:pt x="19770" y="1276"/>
                </a:lnTo>
                <a:lnTo>
                  <a:pt x="19345" y="957"/>
                </a:lnTo>
                <a:lnTo>
                  <a:pt x="18867" y="692"/>
                </a:lnTo>
                <a:lnTo>
                  <a:pt x="18335" y="426"/>
                </a:lnTo>
                <a:lnTo>
                  <a:pt x="17804" y="213"/>
                </a:lnTo>
                <a:lnTo>
                  <a:pt x="17272" y="107"/>
                </a:lnTo>
                <a:lnTo>
                  <a:pt x="16688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0" name="Google Shape;5070;p15"/>
          <p:cNvSpPr/>
          <p:nvPr/>
        </p:nvSpPr>
        <p:spPr>
          <a:xfrm flipH="1">
            <a:off x="4034350" y="221713"/>
            <a:ext cx="1182450" cy="617825"/>
          </a:xfrm>
          <a:custGeom>
            <a:avLst/>
            <a:gdLst/>
            <a:ahLst/>
            <a:cxnLst/>
            <a:rect l="l" t="t" r="r" b="b"/>
            <a:pathLst>
              <a:path w="47298" h="24713" extrusionOk="0">
                <a:moveTo>
                  <a:pt x="19025" y="1"/>
                </a:moveTo>
                <a:lnTo>
                  <a:pt x="18334" y="107"/>
                </a:lnTo>
                <a:lnTo>
                  <a:pt x="17643" y="266"/>
                </a:lnTo>
                <a:lnTo>
                  <a:pt x="16953" y="532"/>
                </a:lnTo>
                <a:lnTo>
                  <a:pt x="16315" y="798"/>
                </a:lnTo>
                <a:lnTo>
                  <a:pt x="15677" y="1117"/>
                </a:lnTo>
                <a:lnTo>
                  <a:pt x="15039" y="1542"/>
                </a:lnTo>
                <a:lnTo>
                  <a:pt x="14508" y="1967"/>
                </a:lnTo>
                <a:lnTo>
                  <a:pt x="13977" y="2445"/>
                </a:lnTo>
                <a:lnTo>
                  <a:pt x="13498" y="2977"/>
                </a:lnTo>
                <a:lnTo>
                  <a:pt x="13073" y="3508"/>
                </a:lnTo>
                <a:lnTo>
                  <a:pt x="12754" y="4093"/>
                </a:lnTo>
                <a:lnTo>
                  <a:pt x="12435" y="4730"/>
                </a:lnTo>
                <a:lnTo>
                  <a:pt x="12223" y="5368"/>
                </a:lnTo>
                <a:lnTo>
                  <a:pt x="12117" y="6059"/>
                </a:lnTo>
                <a:lnTo>
                  <a:pt x="12063" y="6750"/>
                </a:lnTo>
                <a:lnTo>
                  <a:pt x="12063" y="7334"/>
                </a:lnTo>
                <a:lnTo>
                  <a:pt x="12170" y="7919"/>
                </a:lnTo>
                <a:lnTo>
                  <a:pt x="11585" y="8025"/>
                </a:lnTo>
                <a:lnTo>
                  <a:pt x="11001" y="8185"/>
                </a:lnTo>
                <a:lnTo>
                  <a:pt x="10416" y="8397"/>
                </a:lnTo>
                <a:lnTo>
                  <a:pt x="9885" y="8663"/>
                </a:lnTo>
                <a:lnTo>
                  <a:pt x="9353" y="8982"/>
                </a:lnTo>
                <a:lnTo>
                  <a:pt x="8875" y="9301"/>
                </a:lnTo>
                <a:lnTo>
                  <a:pt x="8397" y="9726"/>
                </a:lnTo>
                <a:lnTo>
                  <a:pt x="7971" y="10151"/>
                </a:lnTo>
                <a:lnTo>
                  <a:pt x="7599" y="10576"/>
                </a:lnTo>
                <a:lnTo>
                  <a:pt x="7281" y="11054"/>
                </a:lnTo>
                <a:lnTo>
                  <a:pt x="6962" y="11586"/>
                </a:lnTo>
                <a:lnTo>
                  <a:pt x="6696" y="12117"/>
                </a:lnTo>
                <a:lnTo>
                  <a:pt x="6483" y="12702"/>
                </a:lnTo>
                <a:lnTo>
                  <a:pt x="6324" y="13286"/>
                </a:lnTo>
                <a:lnTo>
                  <a:pt x="6218" y="13924"/>
                </a:lnTo>
                <a:lnTo>
                  <a:pt x="6165" y="14562"/>
                </a:lnTo>
                <a:lnTo>
                  <a:pt x="6165" y="15040"/>
                </a:lnTo>
                <a:lnTo>
                  <a:pt x="6218" y="15518"/>
                </a:lnTo>
                <a:lnTo>
                  <a:pt x="5474" y="15359"/>
                </a:lnTo>
                <a:lnTo>
                  <a:pt x="5102" y="15306"/>
                </a:lnTo>
                <a:lnTo>
                  <a:pt x="4677" y="15253"/>
                </a:lnTo>
                <a:lnTo>
                  <a:pt x="4198" y="15306"/>
                </a:lnTo>
                <a:lnTo>
                  <a:pt x="3773" y="15359"/>
                </a:lnTo>
                <a:lnTo>
                  <a:pt x="3295" y="15465"/>
                </a:lnTo>
                <a:lnTo>
                  <a:pt x="2870" y="15625"/>
                </a:lnTo>
                <a:lnTo>
                  <a:pt x="2445" y="15837"/>
                </a:lnTo>
                <a:lnTo>
                  <a:pt x="2073" y="16103"/>
                </a:lnTo>
                <a:lnTo>
                  <a:pt x="1701" y="16369"/>
                </a:lnTo>
                <a:lnTo>
                  <a:pt x="1382" y="16634"/>
                </a:lnTo>
                <a:lnTo>
                  <a:pt x="1063" y="17006"/>
                </a:lnTo>
                <a:lnTo>
                  <a:pt x="797" y="17378"/>
                </a:lnTo>
                <a:lnTo>
                  <a:pt x="531" y="17750"/>
                </a:lnTo>
                <a:lnTo>
                  <a:pt x="372" y="18175"/>
                </a:lnTo>
                <a:lnTo>
                  <a:pt x="213" y="18601"/>
                </a:lnTo>
                <a:lnTo>
                  <a:pt x="106" y="19026"/>
                </a:lnTo>
                <a:lnTo>
                  <a:pt x="0" y="19504"/>
                </a:lnTo>
                <a:lnTo>
                  <a:pt x="0" y="19982"/>
                </a:lnTo>
                <a:lnTo>
                  <a:pt x="0" y="20461"/>
                </a:lnTo>
                <a:lnTo>
                  <a:pt x="106" y="20939"/>
                </a:lnTo>
                <a:lnTo>
                  <a:pt x="213" y="21417"/>
                </a:lnTo>
                <a:lnTo>
                  <a:pt x="372" y="21842"/>
                </a:lnTo>
                <a:lnTo>
                  <a:pt x="531" y="22267"/>
                </a:lnTo>
                <a:lnTo>
                  <a:pt x="797" y="22639"/>
                </a:lnTo>
                <a:lnTo>
                  <a:pt x="1063" y="23011"/>
                </a:lnTo>
                <a:lnTo>
                  <a:pt x="1382" y="23330"/>
                </a:lnTo>
                <a:lnTo>
                  <a:pt x="1701" y="23649"/>
                </a:lnTo>
                <a:lnTo>
                  <a:pt x="2073" y="23915"/>
                </a:lnTo>
                <a:lnTo>
                  <a:pt x="2445" y="24127"/>
                </a:lnTo>
                <a:lnTo>
                  <a:pt x="2870" y="24340"/>
                </a:lnTo>
                <a:lnTo>
                  <a:pt x="3295" y="24499"/>
                </a:lnTo>
                <a:lnTo>
                  <a:pt x="3773" y="24606"/>
                </a:lnTo>
                <a:lnTo>
                  <a:pt x="4198" y="24712"/>
                </a:lnTo>
                <a:lnTo>
                  <a:pt x="43046" y="24712"/>
                </a:lnTo>
                <a:lnTo>
                  <a:pt x="43524" y="24606"/>
                </a:lnTo>
                <a:lnTo>
                  <a:pt x="44002" y="24499"/>
                </a:lnTo>
                <a:lnTo>
                  <a:pt x="44428" y="24340"/>
                </a:lnTo>
                <a:lnTo>
                  <a:pt x="44853" y="24127"/>
                </a:lnTo>
                <a:lnTo>
                  <a:pt x="45225" y="23915"/>
                </a:lnTo>
                <a:lnTo>
                  <a:pt x="45597" y="23649"/>
                </a:lnTo>
                <a:lnTo>
                  <a:pt x="45916" y="23330"/>
                </a:lnTo>
                <a:lnTo>
                  <a:pt x="46234" y="23011"/>
                </a:lnTo>
                <a:lnTo>
                  <a:pt x="46500" y="22639"/>
                </a:lnTo>
                <a:lnTo>
                  <a:pt x="46713" y="22267"/>
                </a:lnTo>
                <a:lnTo>
                  <a:pt x="46925" y="21842"/>
                </a:lnTo>
                <a:lnTo>
                  <a:pt x="47085" y="21417"/>
                </a:lnTo>
                <a:lnTo>
                  <a:pt x="47191" y="20939"/>
                </a:lnTo>
                <a:lnTo>
                  <a:pt x="47244" y="20461"/>
                </a:lnTo>
                <a:lnTo>
                  <a:pt x="47297" y="19982"/>
                </a:lnTo>
                <a:lnTo>
                  <a:pt x="47297" y="19557"/>
                </a:lnTo>
                <a:lnTo>
                  <a:pt x="47244" y="19185"/>
                </a:lnTo>
                <a:lnTo>
                  <a:pt x="47138" y="18813"/>
                </a:lnTo>
                <a:lnTo>
                  <a:pt x="47032" y="18388"/>
                </a:lnTo>
                <a:lnTo>
                  <a:pt x="46872" y="18069"/>
                </a:lnTo>
                <a:lnTo>
                  <a:pt x="46713" y="17697"/>
                </a:lnTo>
                <a:lnTo>
                  <a:pt x="46288" y="17059"/>
                </a:lnTo>
                <a:lnTo>
                  <a:pt x="45756" y="16475"/>
                </a:lnTo>
                <a:lnTo>
                  <a:pt x="45118" y="16050"/>
                </a:lnTo>
                <a:lnTo>
                  <a:pt x="44800" y="15837"/>
                </a:lnTo>
                <a:lnTo>
                  <a:pt x="44428" y="15678"/>
                </a:lnTo>
                <a:lnTo>
                  <a:pt x="44109" y="15518"/>
                </a:lnTo>
                <a:lnTo>
                  <a:pt x="43684" y="15412"/>
                </a:lnTo>
                <a:lnTo>
                  <a:pt x="43790" y="14934"/>
                </a:lnTo>
                <a:lnTo>
                  <a:pt x="43896" y="14455"/>
                </a:lnTo>
                <a:lnTo>
                  <a:pt x="43949" y="13977"/>
                </a:lnTo>
                <a:lnTo>
                  <a:pt x="43949" y="13446"/>
                </a:lnTo>
                <a:lnTo>
                  <a:pt x="43896" y="12702"/>
                </a:lnTo>
                <a:lnTo>
                  <a:pt x="43790" y="11958"/>
                </a:lnTo>
                <a:lnTo>
                  <a:pt x="43630" y="11267"/>
                </a:lnTo>
                <a:lnTo>
                  <a:pt x="43365" y="10576"/>
                </a:lnTo>
                <a:lnTo>
                  <a:pt x="43046" y="9938"/>
                </a:lnTo>
                <a:lnTo>
                  <a:pt x="42674" y="9301"/>
                </a:lnTo>
                <a:lnTo>
                  <a:pt x="42249" y="8769"/>
                </a:lnTo>
                <a:lnTo>
                  <a:pt x="41824" y="8238"/>
                </a:lnTo>
                <a:lnTo>
                  <a:pt x="41292" y="7759"/>
                </a:lnTo>
                <a:lnTo>
                  <a:pt x="40708" y="7334"/>
                </a:lnTo>
                <a:lnTo>
                  <a:pt x="40070" y="6962"/>
                </a:lnTo>
                <a:lnTo>
                  <a:pt x="39432" y="6643"/>
                </a:lnTo>
                <a:lnTo>
                  <a:pt x="38794" y="6378"/>
                </a:lnTo>
                <a:lnTo>
                  <a:pt x="38050" y="6218"/>
                </a:lnTo>
                <a:lnTo>
                  <a:pt x="37306" y="6112"/>
                </a:lnTo>
                <a:lnTo>
                  <a:pt x="36562" y="6059"/>
                </a:lnTo>
                <a:lnTo>
                  <a:pt x="35606" y="6112"/>
                </a:lnTo>
                <a:lnTo>
                  <a:pt x="34702" y="6271"/>
                </a:lnTo>
                <a:lnTo>
                  <a:pt x="33852" y="6590"/>
                </a:lnTo>
                <a:lnTo>
                  <a:pt x="33055" y="6962"/>
                </a:lnTo>
                <a:lnTo>
                  <a:pt x="32258" y="7441"/>
                </a:lnTo>
                <a:lnTo>
                  <a:pt x="31567" y="8025"/>
                </a:lnTo>
                <a:lnTo>
                  <a:pt x="30982" y="8663"/>
                </a:lnTo>
                <a:lnTo>
                  <a:pt x="30451" y="9354"/>
                </a:lnTo>
                <a:lnTo>
                  <a:pt x="30345" y="8875"/>
                </a:lnTo>
                <a:lnTo>
                  <a:pt x="30185" y="8503"/>
                </a:lnTo>
                <a:lnTo>
                  <a:pt x="29973" y="8131"/>
                </a:lnTo>
                <a:lnTo>
                  <a:pt x="29707" y="7919"/>
                </a:lnTo>
                <a:lnTo>
                  <a:pt x="29388" y="7706"/>
                </a:lnTo>
                <a:lnTo>
                  <a:pt x="29016" y="7547"/>
                </a:lnTo>
                <a:lnTo>
                  <a:pt x="28591" y="7494"/>
                </a:lnTo>
                <a:lnTo>
                  <a:pt x="28060" y="7441"/>
                </a:lnTo>
                <a:lnTo>
                  <a:pt x="27634" y="7494"/>
                </a:lnTo>
                <a:lnTo>
                  <a:pt x="27156" y="7653"/>
                </a:lnTo>
                <a:lnTo>
                  <a:pt x="26678" y="7919"/>
                </a:lnTo>
                <a:lnTo>
                  <a:pt x="26253" y="8238"/>
                </a:lnTo>
                <a:lnTo>
                  <a:pt x="26253" y="8238"/>
                </a:lnTo>
                <a:lnTo>
                  <a:pt x="26359" y="7547"/>
                </a:lnTo>
                <a:lnTo>
                  <a:pt x="26412" y="6803"/>
                </a:lnTo>
                <a:lnTo>
                  <a:pt x="26359" y="6112"/>
                </a:lnTo>
                <a:lnTo>
                  <a:pt x="26253" y="5421"/>
                </a:lnTo>
                <a:lnTo>
                  <a:pt x="26093" y="4783"/>
                </a:lnTo>
                <a:lnTo>
                  <a:pt x="25881" y="4146"/>
                </a:lnTo>
                <a:lnTo>
                  <a:pt x="25615" y="3561"/>
                </a:lnTo>
                <a:lnTo>
                  <a:pt x="25243" y="3030"/>
                </a:lnTo>
                <a:lnTo>
                  <a:pt x="24871" y="2498"/>
                </a:lnTo>
                <a:lnTo>
                  <a:pt x="24446" y="1967"/>
                </a:lnTo>
                <a:lnTo>
                  <a:pt x="23968" y="1542"/>
                </a:lnTo>
                <a:lnTo>
                  <a:pt x="23489" y="1170"/>
                </a:lnTo>
                <a:lnTo>
                  <a:pt x="22905" y="798"/>
                </a:lnTo>
                <a:lnTo>
                  <a:pt x="22320" y="532"/>
                </a:lnTo>
                <a:lnTo>
                  <a:pt x="21735" y="266"/>
                </a:lnTo>
                <a:lnTo>
                  <a:pt x="21098" y="107"/>
                </a:lnTo>
                <a:lnTo>
                  <a:pt x="20407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ONE_COLUMN_TEXT_3">
    <p:spTree>
      <p:nvGrpSpPr>
        <p:cNvPr id="1" name="Shape 5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60" name="Google Shape;5560;p17"/>
          <p:cNvGrpSpPr/>
          <p:nvPr/>
        </p:nvGrpSpPr>
        <p:grpSpPr>
          <a:xfrm>
            <a:off x="0" y="-1"/>
            <a:ext cx="5856000" cy="5143651"/>
            <a:chOff x="0" y="-1"/>
            <a:chExt cx="5856000" cy="5143651"/>
          </a:xfrm>
        </p:grpSpPr>
        <p:sp>
          <p:nvSpPr>
            <p:cNvPr id="5561" name="Google Shape;5561;p17"/>
            <p:cNvSpPr/>
            <p:nvPr/>
          </p:nvSpPr>
          <p:spPr>
            <a:xfrm>
              <a:off x="72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2" name="Google Shape;5562;p17"/>
            <p:cNvSpPr/>
            <p:nvPr/>
          </p:nvSpPr>
          <p:spPr>
            <a:xfrm>
              <a:off x="720000" y="96440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3" name="Google Shape;5563;p17"/>
            <p:cNvSpPr/>
            <p:nvPr/>
          </p:nvSpPr>
          <p:spPr>
            <a:xfrm>
              <a:off x="720000" y="1285873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4" name="Google Shape;5564;p17"/>
            <p:cNvSpPr/>
            <p:nvPr/>
          </p:nvSpPr>
          <p:spPr>
            <a:xfrm>
              <a:off x="720000" y="160734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5" name="Google Shape;5565;p17"/>
            <p:cNvSpPr/>
            <p:nvPr/>
          </p:nvSpPr>
          <p:spPr>
            <a:xfrm>
              <a:off x="720000" y="192881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6" name="Google Shape;5566;p17"/>
            <p:cNvSpPr/>
            <p:nvPr/>
          </p:nvSpPr>
          <p:spPr>
            <a:xfrm>
              <a:off x="720000" y="225027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7" name="Google Shape;5567;p17"/>
            <p:cNvSpPr/>
            <p:nvPr/>
          </p:nvSpPr>
          <p:spPr>
            <a:xfrm>
              <a:off x="720000" y="257174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8" name="Google Shape;5568;p17"/>
            <p:cNvSpPr/>
            <p:nvPr/>
          </p:nvSpPr>
          <p:spPr>
            <a:xfrm>
              <a:off x="720000" y="289321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9" name="Google Shape;5569;p17"/>
            <p:cNvSpPr/>
            <p:nvPr/>
          </p:nvSpPr>
          <p:spPr>
            <a:xfrm>
              <a:off x="720000" y="321468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0" name="Google Shape;5570;p17"/>
            <p:cNvSpPr/>
            <p:nvPr/>
          </p:nvSpPr>
          <p:spPr>
            <a:xfrm>
              <a:off x="720000" y="353615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1" name="Google Shape;5571;p17"/>
            <p:cNvSpPr/>
            <p:nvPr/>
          </p:nvSpPr>
          <p:spPr>
            <a:xfrm>
              <a:off x="720000" y="385762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2" name="Google Shape;5572;p17"/>
            <p:cNvSpPr/>
            <p:nvPr/>
          </p:nvSpPr>
          <p:spPr>
            <a:xfrm>
              <a:off x="720000" y="417908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3" name="Google Shape;5573;p17"/>
            <p:cNvSpPr/>
            <p:nvPr/>
          </p:nvSpPr>
          <p:spPr>
            <a:xfrm>
              <a:off x="720000" y="321468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4" name="Google Shape;5574;p17"/>
            <p:cNvSpPr/>
            <p:nvPr/>
          </p:nvSpPr>
          <p:spPr>
            <a:xfrm>
              <a:off x="720000" y="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5" name="Google Shape;5575;p17"/>
            <p:cNvSpPr/>
            <p:nvPr/>
          </p:nvSpPr>
          <p:spPr>
            <a:xfrm>
              <a:off x="720000" y="450055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6" name="Google Shape;5576;p17"/>
            <p:cNvSpPr/>
            <p:nvPr/>
          </p:nvSpPr>
          <p:spPr>
            <a:xfrm>
              <a:off x="720000" y="482202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7" name="Google Shape;5577;p17"/>
            <p:cNvSpPr/>
            <p:nvPr/>
          </p:nvSpPr>
          <p:spPr>
            <a:xfrm>
              <a:off x="104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8" name="Google Shape;5578;p17"/>
            <p:cNvSpPr/>
            <p:nvPr/>
          </p:nvSpPr>
          <p:spPr>
            <a:xfrm>
              <a:off x="200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9" name="Google Shape;5579;p17"/>
            <p:cNvSpPr/>
            <p:nvPr/>
          </p:nvSpPr>
          <p:spPr>
            <a:xfrm>
              <a:off x="168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0" name="Google Shape;5580;p17"/>
            <p:cNvSpPr/>
            <p:nvPr/>
          </p:nvSpPr>
          <p:spPr>
            <a:xfrm>
              <a:off x="136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1" name="Google Shape;5581;p17"/>
            <p:cNvSpPr/>
            <p:nvPr/>
          </p:nvSpPr>
          <p:spPr>
            <a:xfrm>
              <a:off x="232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2" name="Google Shape;5582;p17"/>
            <p:cNvSpPr/>
            <p:nvPr/>
          </p:nvSpPr>
          <p:spPr>
            <a:xfrm>
              <a:off x="328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3" name="Google Shape;5583;p17"/>
            <p:cNvSpPr/>
            <p:nvPr/>
          </p:nvSpPr>
          <p:spPr>
            <a:xfrm>
              <a:off x="2967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4" name="Google Shape;5584;p17"/>
            <p:cNvSpPr/>
            <p:nvPr/>
          </p:nvSpPr>
          <p:spPr>
            <a:xfrm>
              <a:off x="2646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5" name="Google Shape;5585;p17"/>
            <p:cNvSpPr/>
            <p:nvPr/>
          </p:nvSpPr>
          <p:spPr>
            <a:xfrm>
              <a:off x="360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6" name="Google Shape;5586;p17"/>
            <p:cNvSpPr/>
            <p:nvPr/>
          </p:nvSpPr>
          <p:spPr>
            <a:xfrm>
              <a:off x="457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7" name="Google Shape;5587;p17"/>
            <p:cNvSpPr/>
            <p:nvPr/>
          </p:nvSpPr>
          <p:spPr>
            <a:xfrm>
              <a:off x="425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8" name="Google Shape;5588;p17"/>
            <p:cNvSpPr/>
            <p:nvPr/>
          </p:nvSpPr>
          <p:spPr>
            <a:xfrm>
              <a:off x="393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9" name="Google Shape;5589;p17"/>
            <p:cNvSpPr/>
            <p:nvPr/>
          </p:nvSpPr>
          <p:spPr>
            <a:xfrm>
              <a:off x="489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0" name="Google Shape;5590;p17"/>
            <p:cNvSpPr/>
            <p:nvPr/>
          </p:nvSpPr>
          <p:spPr>
            <a:xfrm>
              <a:off x="553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1" name="Google Shape;5591;p17"/>
            <p:cNvSpPr/>
            <p:nvPr/>
          </p:nvSpPr>
          <p:spPr>
            <a:xfrm>
              <a:off x="521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2" name="Google Shape;5592;p17"/>
            <p:cNvSpPr/>
            <p:nvPr/>
          </p:nvSpPr>
          <p:spPr>
            <a:xfrm>
              <a:off x="39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3" name="Google Shape;5593;p17"/>
            <p:cNvSpPr/>
            <p:nvPr/>
          </p:nvSpPr>
          <p:spPr>
            <a:xfrm>
              <a:off x="7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4" name="Google Shape;5594;p17"/>
            <p:cNvSpPr/>
            <p:nvPr/>
          </p:nvSpPr>
          <p:spPr>
            <a:xfrm>
              <a:off x="104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5" name="Google Shape;5595;p17"/>
            <p:cNvSpPr/>
            <p:nvPr/>
          </p:nvSpPr>
          <p:spPr>
            <a:xfrm>
              <a:off x="200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6" name="Google Shape;5596;p17"/>
            <p:cNvSpPr/>
            <p:nvPr/>
          </p:nvSpPr>
          <p:spPr>
            <a:xfrm>
              <a:off x="168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7" name="Google Shape;5597;p17"/>
            <p:cNvSpPr/>
            <p:nvPr/>
          </p:nvSpPr>
          <p:spPr>
            <a:xfrm>
              <a:off x="136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8" name="Google Shape;5598;p17"/>
            <p:cNvSpPr/>
            <p:nvPr/>
          </p:nvSpPr>
          <p:spPr>
            <a:xfrm>
              <a:off x="232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9" name="Google Shape;5599;p17"/>
            <p:cNvSpPr/>
            <p:nvPr/>
          </p:nvSpPr>
          <p:spPr>
            <a:xfrm>
              <a:off x="328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0" name="Google Shape;5600;p17"/>
            <p:cNvSpPr/>
            <p:nvPr/>
          </p:nvSpPr>
          <p:spPr>
            <a:xfrm>
              <a:off x="2967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1" name="Google Shape;5601;p17"/>
            <p:cNvSpPr/>
            <p:nvPr/>
          </p:nvSpPr>
          <p:spPr>
            <a:xfrm>
              <a:off x="2646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2" name="Google Shape;5602;p17"/>
            <p:cNvSpPr/>
            <p:nvPr/>
          </p:nvSpPr>
          <p:spPr>
            <a:xfrm>
              <a:off x="360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3" name="Google Shape;5603;p17"/>
            <p:cNvSpPr/>
            <p:nvPr/>
          </p:nvSpPr>
          <p:spPr>
            <a:xfrm>
              <a:off x="457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4" name="Google Shape;5604;p17"/>
            <p:cNvSpPr/>
            <p:nvPr/>
          </p:nvSpPr>
          <p:spPr>
            <a:xfrm>
              <a:off x="425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5" name="Google Shape;5605;p17"/>
            <p:cNvSpPr/>
            <p:nvPr/>
          </p:nvSpPr>
          <p:spPr>
            <a:xfrm>
              <a:off x="3930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6" name="Google Shape;5606;p17"/>
            <p:cNvSpPr/>
            <p:nvPr/>
          </p:nvSpPr>
          <p:spPr>
            <a:xfrm>
              <a:off x="489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7" name="Google Shape;5607;p17"/>
            <p:cNvSpPr/>
            <p:nvPr/>
          </p:nvSpPr>
          <p:spPr>
            <a:xfrm>
              <a:off x="553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8" name="Google Shape;5608;p17"/>
            <p:cNvSpPr/>
            <p:nvPr/>
          </p:nvSpPr>
          <p:spPr>
            <a:xfrm>
              <a:off x="521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9" name="Google Shape;5609;p17"/>
            <p:cNvSpPr/>
            <p:nvPr/>
          </p:nvSpPr>
          <p:spPr>
            <a:xfrm>
              <a:off x="39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0" name="Google Shape;5610;p17"/>
            <p:cNvSpPr/>
            <p:nvPr/>
          </p:nvSpPr>
          <p:spPr>
            <a:xfrm>
              <a:off x="7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1" name="Google Shape;5611;p17"/>
            <p:cNvSpPr/>
            <p:nvPr/>
          </p:nvSpPr>
          <p:spPr>
            <a:xfrm>
              <a:off x="104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2" name="Google Shape;5612;p17"/>
            <p:cNvSpPr/>
            <p:nvPr/>
          </p:nvSpPr>
          <p:spPr>
            <a:xfrm>
              <a:off x="200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3" name="Google Shape;5613;p17"/>
            <p:cNvSpPr/>
            <p:nvPr/>
          </p:nvSpPr>
          <p:spPr>
            <a:xfrm>
              <a:off x="168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4" name="Google Shape;5614;p17"/>
            <p:cNvSpPr/>
            <p:nvPr/>
          </p:nvSpPr>
          <p:spPr>
            <a:xfrm>
              <a:off x="136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5" name="Google Shape;5615;p17"/>
            <p:cNvSpPr/>
            <p:nvPr/>
          </p:nvSpPr>
          <p:spPr>
            <a:xfrm>
              <a:off x="232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6" name="Google Shape;5616;p17"/>
            <p:cNvSpPr/>
            <p:nvPr/>
          </p:nvSpPr>
          <p:spPr>
            <a:xfrm>
              <a:off x="328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7" name="Google Shape;5617;p17"/>
            <p:cNvSpPr/>
            <p:nvPr/>
          </p:nvSpPr>
          <p:spPr>
            <a:xfrm>
              <a:off x="2967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8" name="Google Shape;5618;p17"/>
            <p:cNvSpPr/>
            <p:nvPr/>
          </p:nvSpPr>
          <p:spPr>
            <a:xfrm>
              <a:off x="2646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9" name="Google Shape;5619;p17"/>
            <p:cNvSpPr/>
            <p:nvPr/>
          </p:nvSpPr>
          <p:spPr>
            <a:xfrm>
              <a:off x="360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0" name="Google Shape;5620;p17"/>
            <p:cNvSpPr/>
            <p:nvPr/>
          </p:nvSpPr>
          <p:spPr>
            <a:xfrm>
              <a:off x="457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1" name="Google Shape;5621;p17"/>
            <p:cNvSpPr/>
            <p:nvPr/>
          </p:nvSpPr>
          <p:spPr>
            <a:xfrm>
              <a:off x="425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2" name="Google Shape;5622;p17"/>
            <p:cNvSpPr/>
            <p:nvPr/>
          </p:nvSpPr>
          <p:spPr>
            <a:xfrm>
              <a:off x="3930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3" name="Google Shape;5623;p17"/>
            <p:cNvSpPr/>
            <p:nvPr/>
          </p:nvSpPr>
          <p:spPr>
            <a:xfrm>
              <a:off x="489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4" name="Google Shape;5624;p17"/>
            <p:cNvSpPr/>
            <p:nvPr/>
          </p:nvSpPr>
          <p:spPr>
            <a:xfrm>
              <a:off x="553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5" name="Google Shape;5625;p17"/>
            <p:cNvSpPr/>
            <p:nvPr/>
          </p:nvSpPr>
          <p:spPr>
            <a:xfrm>
              <a:off x="521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6" name="Google Shape;5626;p17"/>
            <p:cNvSpPr/>
            <p:nvPr/>
          </p:nvSpPr>
          <p:spPr>
            <a:xfrm>
              <a:off x="39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7" name="Google Shape;5627;p17"/>
            <p:cNvSpPr/>
            <p:nvPr/>
          </p:nvSpPr>
          <p:spPr>
            <a:xfrm>
              <a:off x="7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8" name="Google Shape;5628;p17"/>
            <p:cNvSpPr/>
            <p:nvPr/>
          </p:nvSpPr>
          <p:spPr>
            <a:xfrm>
              <a:off x="104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9" name="Google Shape;5629;p17"/>
            <p:cNvSpPr/>
            <p:nvPr/>
          </p:nvSpPr>
          <p:spPr>
            <a:xfrm>
              <a:off x="200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0" name="Google Shape;5630;p17"/>
            <p:cNvSpPr/>
            <p:nvPr/>
          </p:nvSpPr>
          <p:spPr>
            <a:xfrm>
              <a:off x="168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1" name="Google Shape;5631;p17"/>
            <p:cNvSpPr/>
            <p:nvPr/>
          </p:nvSpPr>
          <p:spPr>
            <a:xfrm>
              <a:off x="136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2" name="Google Shape;5632;p17"/>
            <p:cNvSpPr/>
            <p:nvPr/>
          </p:nvSpPr>
          <p:spPr>
            <a:xfrm>
              <a:off x="232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3" name="Google Shape;5633;p17"/>
            <p:cNvSpPr/>
            <p:nvPr/>
          </p:nvSpPr>
          <p:spPr>
            <a:xfrm>
              <a:off x="328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4" name="Google Shape;5634;p17"/>
            <p:cNvSpPr/>
            <p:nvPr/>
          </p:nvSpPr>
          <p:spPr>
            <a:xfrm>
              <a:off x="2967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5" name="Google Shape;5635;p17"/>
            <p:cNvSpPr/>
            <p:nvPr/>
          </p:nvSpPr>
          <p:spPr>
            <a:xfrm>
              <a:off x="2646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6" name="Google Shape;5636;p17"/>
            <p:cNvSpPr/>
            <p:nvPr/>
          </p:nvSpPr>
          <p:spPr>
            <a:xfrm>
              <a:off x="360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7" name="Google Shape;5637;p17"/>
            <p:cNvSpPr/>
            <p:nvPr/>
          </p:nvSpPr>
          <p:spPr>
            <a:xfrm>
              <a:off x="457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8" name="Google Shape;5638;p17"/>
            <p:cNvSpPr/>
            <p:nvPr/>
          </p:nvSpPr>
          <p:spPr>
            <a:xfrm>
              <a:off x="425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9" name="Google Shape;5639;p17"/>
            <p:cNvSpPr/>
            <p:nvPr/>
          </p:nvSpPr>
          <p:spPr>
            <a:xfrm>
              <a:off x="3930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0" name="Google Shape;5640;p17"/>
            <p:cNvSpPr/>
            <p:nvPr/>
          </p:nvSpPr>
          <p:spPr>
            <a:xfrm>
              <a:off x="489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1" name="Google Shape;5641;p17"/>
            <p:cNvSpPr/>
            <p:nvPr/>
          </p:nvSpPr>
          <p:spPr>
            <a:xfrm>
              <a:off x="553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2" name="Google Shape;5642;p17"/>
            <p:cNvSpPr/>
            <p:nvPr/>
          </p:nvSpPr>
          <p:spPr>
            <a:xfrm>
              <a:off x="521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3" name="Google Shape;5643;p17"/>
            <p:cNvSpPr/>
            <p:nvPr/>
          </p:nvSpPr>
          <p:spPr>
            <a:xfrm>
              <a:off x="39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4" name="Google Shape;5644;p17"/>
            <p:cNvSpPr/>
            <p:nvPr/>
          </p:nvSpPr>
          <p:spPr>
            <a:xfrm>
              <a:off x="7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5" name="Google Shape;5645;p17"/>
            <p:cNvSpPr/>
            <p:nvPr/>
          </p:nvSpPr>
          <p:spPr>
            <a:xfrm>
              <a:off x="104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6" name="Google Shape;5646;p17"/>
            <p:cNvSpPr/>
            <p:nvPr/>
          </p:nvSpPr>
          <p:spPr>
            <a:xfrm>
              <a:off x="200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7" name="Google Shape;5647;p17"/>
            <p:cNvSpPr/>
            <p:nvPr/>
          </p:nvSpPr>
          <p:spPr>
            <a:xfrm>
              <a:off x="168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8" name="Google Shape;5648;p17"/>
            <p:cNvSpPr/>
            <p:nvPr/>
          </p:nvSpPr>
          <p:spPr>
            <a:xfrm>
              <a:off x="136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9" name="Google Shape;5649;p17"/>
            <p:cNvSpPr/>
            <p:nvPr/>
          </p:nvSpPr>
          <p:spPr>
            <a:xfrm>
              <a:off x="232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0" name="Google Shape;5650;p17"/>
            <p:cNvSpPr/>
            <p:nvPr/>
          </p:nvSpPr>
          <p:spPr>
            <a:xfrm>
              <a:off x="328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1" name="Google Shape;5651;p17"/>
            <p:cNvSpPr/>
            <p:nvPr/>
          </p:nvSpPr>
          <p:spPr>
            <a:xfrm>
              <a:off x="2967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2" name="Google Shape;5652;p17"/>
            <p:cNvSpPr/>
            <p:nvPr/>
          </p:nvSpPr>
          <p:spPr>
            <a:xfrm>
              <a:off x="2646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3" name="Google Shape;5653;p17"/>
            <p:cNvSpPr/>
            <p:nvPr/>
          </p:nvSpPr>
          <p:spPr>
            <a:xfrm>
              <a:off x="360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4" name="Google Shape;5654;p17"/>
            <p:cNvSpPr/>
            <p:nvPr/>
          </p:nvSpPr>
          <p:spPr>
            <a:xfrm>
              <a:off x="457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5" name="Google Shape;5655;p17"/>
            <p:cNvSpPr/>
            <p:nvPr/>
          </p:nvSpPr>
          <p:spPr>
            <a:xfrm>
              <a:off x="425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6" name="Google Shape;5656;p17"/>
            <p:cNvSpPr/>
            <p:nvPr/>
          </p:nvSpPr>
          <p:spPr>
            <a:xfrm>
              <a:off x="3930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7" name="Google Shape;5657;p17"/>
            <p:cNvSpPr/>
            <p:nvPr/>
          </p:nvSpPr>
          <p:spPr>
            <a:xfrm>
              <a:off x="489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8" name="Google Shape;5658;p17"/>
            <p:cNvSpPr/>
            <p:nvPr/>
          </p:nvSpPr>
          <p:spPr>
            <a:xfrm>
              <a:off x="553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9" name="Google Shape;5659;p17"/>
            <p:cNvSpPr/>
            <p:nvPr/>
          </p:nvSpPr>
          <p:spPr>
            <a:xfrm>
              <a:off x="521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0" name="Google Shape;5660;p17"/>
            <p:cNvSpPr/>
            <p:nvPr/>
          </p:nvSpPr>
          <p:spPr>
            <a:xfrm>
              <a:off x="39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1" name="Google Shape;5661;p17"/>
            <p:cNvSpPr/>
            <p:nvPr/>
          </p:nvSpPr>
          <p:spPr>
            <a:xfrm>
              <a:off x="7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2" name="Google Shape;5662;p17"/>
            <p:cNvSpPr/>
            <p:nvPr/>
          </p:nvSpPr>
          <p:spPr>
            <a:xfrm>
              <a:off x="104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3" name="Google Shape;5663;p17"/>
            <p:cNvSpPr/>
            <p:nvPr/>
          </p:nvSpPr>
          <p:spPr>
            <a:xfrm>
              <a:off x="200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4" name="Google Shape;5664;p17"/>
            <p:cNvSpPr/>
            <p:nvPr/>
          </p:nvSpPr>
          <p:spPr>
            <a:xfrm>
              <a:off x="168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5" name="Google Shape;5665;p17"/>
            <p:cNvSpPr/>
            <p:nvPr/>
          </p:nvSpPr>
          <p:spPr>
            <a:xfrm>
              <a:off x="136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6" name="Google Shape;5666;p17"/>
            <p:cNvSpPr/>
            <p:nvPr/>
          </p:nvSpPr>
          <p:spPr>
            <a:xfrm>
              <a:off x="232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7" name="Google Shape;5667;p17"/>
            <p:cNvSpPr/>
            <p:nvPr/>
          </p:nvSpPr>
          <p:spPr>
            <a:xfrm>
              <a:off x="328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8" name="Google Shape;5668;p17"/>
            <p:cNvSpPr/>
            <p:nvPr/>
          </p:nvSpPr>
          <p:spPr>
            <a:xfrm>
              <a:off x="2967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9" name="Google Shape;5669;p17"/>
            <p:cNvSpPr/>
            <p:nvPr/>
          </p:nvSpPr>
          <p:spPr>
            <a:xfrm>
              <a:off x="2646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0" name="Google Shape;5670;p17"/>
            <p:cNvSpPr/>
            <p:nvPr/>
          </p:nvSpPr>
          <p:spPr>
            <a:xfrm>
              <a:off x="360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1" name="Google Shape;5671;p17"/>
            <p:cNvSpPr/>
            <p:nvPr/>
          </p:nvSpPr>
          <p:spPr>
            <a:xfrm>
              <a:off x="457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2" name="Google Shape;5672;p17"/>
            <p:cNvSpPr/>
            <p:nvPr/>
          </p:nvSpPr>
          <p:spPr>
            <a:xfrm>
              <a:off x="425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3" name="Google Shape;5673;p17"/>
            <p:cNvSpPr/>
            <p:nvPr/>
          </p:nvSpPr>
          <p:spPr>
            <a:xfrm>
              <a:off x="3930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4" name="Google Shape;5674;p17"/>
            <p:cNvSpPr/>
            <p:nvPr/>
          </p:nvSpPr>
          <p:spPr>
            <a:xfrm>
              <a:off x="489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5" name="Google Shape;5675;p17"/>
            <p:cNvSpPr/>
            <p:nvPr/>
          </p:nvSpPr>
          <p:spPr>
            <a:xfrm>
              <a:off x="553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6" name="Google Shape;5676;p17"/>
            <p:cNvSpPr/>
            <p:nvPr/>
          </p:nvSpPr>
          <p:spPr>
            <a:xfrm>
              <a:off x="521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7" name="Google Shape;5677;p17"/>
            <p:cNvSpPr/>
            <p:nvPr/>
          </p:nvSpPr>
          <p:spPr>
            <a:xfrm>
              <a:off x="39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8" name="Google Shape;5678;p17"/>
            <p:cNvSpPr/>
            <p:nvPr/>
          </p:nvSpPr>
          <p:spPr>
            <a:xfrm>
              <a:off x="7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9" name="Google Shape;5679;p17"/>
            <p:cNvSpPr/>
            <p:nvPr/>
          </p:nvSpPr>
          <p:spPr>
            <a:xfrm>
              <a:off x="104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0" name="Google Shape;5680;p17"/>
            <p:cNvSpPr/>
            <p:nvPr/>
          </p:nvSpPr>
          <p:spPr>
            <a:xfrm>
              <a:off x="200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1" name="Google Shape;5681;p17"/>
            <p:cNvSpPr/>
            <p:nvPr/>
          </p:nvSpPr>
          <p:spPr>
            <a:xfrm>
              <a:off x="168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2" name="Google Shape;5682;p17"/>
            <p:cNvSpPr/>
            <p:nvPr/>
          </p:nvSpPr>
          <p:spPr>
            <a:xfrm>
              <a:off x="136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3" name="Google Shape;5683;p17"/>
            <p:cNvSpPr/>
            <p:nvPr/>
          </p:nvSpPr>
          <p:spPr>
            <a:xfrm>
              <a:off x="232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4" name="Google Shape;5684;p17"/>
            <p:cNvSpPr/>
            <p:nvPr/>
          </p:nvSpPr>
          <p:spPr>
            <a:xfrm>
              <a:off x="328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5" name="Google Shape;5685;p17"/>
            <p:cNvSpPr/>
            <p:nvPr/>
          </p:nvSpPr>
          <p:spPr>
            <a:xfrm>
              <a:off x="2967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6" name="Google Shape;5686;p17"/>
            <p:cNvSpPr/>
            <p:nvPr/>
          </p:nvSpPr>
          <p:spPr>
            <a:xfrm>
              <a:off x="2646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7" name="Google Shape;5687;p17"/>
            <p:cNvSpPr/>
            <p:nvPr/>
          </p:nvSpPr>
          <p:spPr>
            <a:xfrm>
              <a:off x="360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8" name="Google Shape;5688;p17"/>
            <p:cNvSpPr/>
            <p:nvPr/>
          </p:nvSpPr>
          <p:spPr>
            <a:xfrm>
              <a:off x="457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9" name="Google Shape;5689;p17"/>
            <p:cNvSpPr/>
            <p:nvPr/>
          </p:nvSpPr>
          <p:spPr>
            <a:xfrm>
              <a:off x="425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0" name="Google Shape;5690;p17"/>
            <p:cNvSpPr/>
            <p:nvPr/>
          </p:nvSpPr>
          <p:spPr>
            <a:xfrm>
              <a:off x="3930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1" name="Google Shape;5691;p17"/>
            <p:cNvSpPr/>
            <p:nvPr/>
          </p:nvSpPr>
          <p:spPr>
            <a:xfrm>
              <a:off x="489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2" name="Google Shape;5692;p17"/>
            <p:cNvSpPr/>
            <p:nvPr/>
          </p:nvSpPr>
          <p:spPr>
            <a:xfrm>
              <a:off x="553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3" name="Google Shape;5693;p17"/>
            <p:cNvSpPr/>
            <p:nvPr/>
          </p:nvSpPr>
          <p:spPr>
            <a:xfrm>
              <a:off x="521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4" name="Google Shape;5694;p17"/>
            <p:cNvSpPr/>
            <p:nvPr/>
          </p:nvSpPr>
          <p:spPr>
            <a:xfrm>
              <a:off x="39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5" name="Google Shape;5695;p17"/>
            <p:cNvSpPr/>
            <p:nvPr/>
          </p:nvSpPr>
          <p:spPr>
            <a:xfrm>
              <a:off x="7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6" name="Google Shape;5696;p17"/>
            <p:cNvSpPr/>
            <p:nvPr/>
          </p:nvSpPr>
          <p:spPr>
            <a:xfrm>
              <a:off x="104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7" name="Google Shape;5697;p17"/>
            <p:cNvSpPr/>
            <p:nvPr/>
          </p:nvSpPr>
          <p:spPr>
            <a:xfrm>
              <a:off x="200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8" name="Google Shape;5698;p17"/>
            <p:cNvSpPr/>
            <p:nvPr/>
          </p:nvSpPr>
          <p:spPr>
            <a:xfrm>
              <a:off x="168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9" name="Google Shape;5699;p17"/>
            <p:cNvSpPr/>
            <p:nvPr/>
          </p:nvSpPr>
          <p:spPr>
            <a:xfrm>
              <a:off x="136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0" name="Google Shape;5700;p17"/>
            <p:cNvSpPr/>
            <p:nvPr/>
          </p:nvSpPr>
          <p:spPr>
            <a:xfrm>
              <a:off x="232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1" name="Google Shape;5701;p17"/>
            <p:cNvSpPr/>
            <p:nvPr/>
          </p:nvSpPr>
          <p:spPr>
            <a:xfrm>
              <a:off x="328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2" name="Google Shape;5702;p17"/>
            <p:cNvSpPr/>
            <p:nvPr/>
          </p:nvSpPr>
          <p:spPr>
            <a:xfrm>
              <a:off x="2967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3" name="Google Shape;5703;p17"/>
            <p:cNvSpPr/>
            <p:nvPr/>
          </p:nvSpPr>
          <p:spPr>
            <a:xfrm>
              <a:off x="2646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4" name="Google Shape;5704;p17"/>
            <p:cNvSpPr/>
            <p:nvPr/>
          </p:nvSpPr>
          <p:spPr>
            <a:xfrm>
              <a:off x="360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5" name="Google Shape;5705;p17"/>
            <p:cNvSpPr/>
            <p:nvPr/>
          </p:nvSpPr>
          <p:spPr>
            <a:xfrm>
              <a:off x="457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6" name="Google Shape;5706;p17"/>
            <p:cNvSpPr/>
            <p:nvPr/>
          </p:nvSpPr>
          <p:spPr>
            <a:xfrm>
              <a:off x="425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7" name="Google Shape;5707;p17"/>
            <p:cNvSpPr/>
            <p:nvPr/>
          </p:nvSpPr>
          <p:spPr>
            <a:xfrm>
              <a:off x="3930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8" name="Google Shape;5708;p17"/>
            <p:cNvSpPr/>
            <p:nvPr/>
          </p:nvSpPr>
          <p:spPr>
            <a:xfrm>
              <a:off x="489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9" name="Google Shape;5709;p17"/>
            <p:cNvSpPr/>
            <p:nvPr/>
          </p:nvSpPr>
          <p:spPr>
            <a:xfrm>
              <a:off x="553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0" name="Google Shape;5710;p17"/>
            <p:cNvSpPr/>
            <p:nvPr/>
          </p:nvSpPr>
          <p:spPr>
            <a:xfrm>
              <a:off x="521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1" name="Google Shape;5711;p17"/>
            <p:cNvSpPr/>
            <p:nvPr/>
          </p:nvSpPr>
          <p:spPr>
            <a:xfrm>
              <a:off x="39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2" name="Google Shape;5712;p17"/>
            <p:cNvSpPr/>
            <p:nvPr/>
          </p:nvSpPr>
          <p:spPr>
            <a:xfrm>
              <a:off x="7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3" name="Google Shape;5713;p17"/>
            <p:cNvSpPr/>
            <p:nvPr/>
          </p:nvSpPr>
          <p:spPr>
            <a:xfrm>
              <a:off x="104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4" name="Google Shape;5714;p17"/>
            <p:cNvSpPr/>
            <p:nvPr/>
          </p:nvSpPr>
          <p:spPr>
            <a:xfrm>
              <a:off x="200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5" name="Google Shape;5715;p17"/>
            <p:cNvSpPr/>
            <p:nvPr/>
          </p:nvSpPr>
          <p:spPr>
            <a:xfrm>
              <a:off x="168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6" name="Google Shape;5716;p17"/>
            <p:cNvSpPr/>
            <p:nvPr/>
          </p:nvSpPr>
          <p:spPr>
            <a:xfrm>
              <a:off x="136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7" name="Google Shape;5717;p17"/>
            <p:cNvSpPr/>
            <p:nvPr/>
          </p:nvSpPr>
          <p:spPr>
            <a:xfrm>
              <a:off x="232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8" name="Google Shape;5718;p17"/>
            <p:cNvSpPr/>
            <p:nvPr/>
          </p:nvSpPr>
          <p:spPr>
            <a:xfrm>
              <a:off x="328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9" name="Google Shape;5719;p17"/>
            <p:cNvSpPr/>
            <p:nvPr/>
          </p:nvSpPr>
          <p:spPr>
            <a:xfrm>
              <a:off x="2967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0" name="Google Shape;5720;p17"/>
            <p:cNvSpPr/>
            <p:nvPr/>
          </p:nvSpPr>
          <p:spPr>
            <a:xfrm>
              <a:off x="2646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1" name="Google Shape;5721;p17"/>
            <p:cNvSpPr/>
            <p:nvPr/>
          </p:nvSpPr>
          <p:spPr>
            <a:xfrm>
              <a:off x="360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2" name="Google Shape;5722;p17"/>
            <p:cNvSpPr/>
            <p:nvPr/>
          </p:nvSpPr>
          <p:spPr>
            <a:xfrm>
              <a:off x="457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3" name="Google Shape;5723;p17"/>
            <p:cNvSpPr/>
            <p:nvPr/>
          </p:nvSpPr>
          <p:spPr>
            <a:xfrm>
              <a:off x="425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4" name="Google Shape;5724;p17"/>
            <p:cNvSpPr/>
            <p:nvPr/>
          </p:nvSpPr>
          <p:spPr>
            <a:xfrm>
              <a:off x="3930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5" name="Google Shape;5725;p17"/>
            <p:cNvSpPr/>
            <p:nvPr/>
          </p:nvSpPr>
          <p:spPr>
            <a:xfrm>
              <a:off x="489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6" name="Google Shape;5726;p17"/>
            <p:cNvSpPr/>
            <p:nvPr/>
          </p:nvSpPr>
          <p:spPr>
            <a:xfrm>
              <a:off x="553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7" name="Google Shape;5727;p17"/>
            <p:cNvSpPr/>
            <p:nvPr/>
          </p:nvSpPr>
          <p:spPr>
            <a:xfrm>
              <a:off x="521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8" name="Google Shape;5728;p17"/>
            <p:cNvSpPr/>
            <p:nvPr/>
          </p:nvSpPr>
          <p:spPr>
            <a:xfrm>
              <a:off x="39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9" name="Google Shape;5729;p17"/>
            <p:cNvSpPr/>
            <p:nvPr/>
          </p:nvSpPr>
          <p:spPr>
            <a:xfrm>
              <a:off x="7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0" name="Google Shape;5730;p17"/>
            <p:cNvSpPr/>
            <p:nvPr/>
          </p:nvSpPr>
          <p:spPr>
            <a:xfrm>
              <a:off x="104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1" name="Google Shape;5731;p17"/>
            <p:cNvSpPr/>
            <p:nvPr/>
          </p:nvSpPr>
          <p:spPr>
            <a:xfrm>
              <a:off x="200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2" name="Google Shape;5732;p17"/>
            <p:cNvSpPr/>
            <p:nvPr/>
          </p:nvSpPr>
          <p:spPr>
            <a:xfrm>
              <a:off x="168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3" name="Google Shape;5733;p17"/>
            <p:cNvSpPr/>
            <p:nvPr/>
          </p:nvSpPr>
          <p:spPr>
            <a:xfrm>
              <a:off x="136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4" name="Google Shape;5734;p17"/>
            <p:cNvSpPr/>
            <p:nvPr/>
          </p:nvSpPr>
          <p:spPr>
            <a:xfrm>
              <a:off x="232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5" name="Google Shape;5735;p17"/>
            <p:cNvSpPr/>
            <p:nvPr/>
          </p:nvSpPr>
          <p:spPr>
            <a:xfrm>
              <a:off x="328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6" name="Google Shape;5736;p17"/>
            <p:cNvSpPr/>
            <p:nvPr/>
          </p:nvSpPr>
          <p:spPr>
            <a:xfrm>
              <a:off x="2967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7" name="Google Shape;5737;p17"/>
            <p:cNvSpPr/>
            <p:nvPr/>
          </p:nvSpPr>
          <p:spPr>
            <a:xfrm>
              <a:off x="2646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8" name="Google Shape;5738;p17"/>
            <p:cNvSpPr/>
            <p:nvPr/>
          </p:nvSpPr>
          <p:spPr>
            <a:xfrm>
              <a:off x="360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9" name="Google Shape;5739;p17"/>
            <p:cNvSpPr/>
            <p:nvPr/>
          </p:nvSpPr>
          <p:spPr>
            <a:xfrm>
              <a:off x="457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0" name="Google Shape;5740;p17"/>
            <p:cNvSpPr/>
            <p:nvPr/>
          </p:nvSpPr>
          <p:spPr>
            <a:xfrm>
              <a:off x="425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1" name="Google Shape;5741;p17"/>
            <p:cNvSpPr/>
            <p:nvPr/>
          </p:nvSpPr>
          <p:spPr>
            <a:xfrm>
              <a:off x="3930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2" name="Google Shape;5742;p17"/>
            <p:cNvSpPr/>
            <p:nvPr/>
          </p:nvSpPr>
          <p:spPr>
            <a:xfrm>
              <a:off x="489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3" name="Google Shape;5743;p17"/>
            <p:cNvSpPr/>
            <p:nvPr/>
          </p:nvSpPr>
          <p:spPr>
            <a:xfrm>
              <a:off x="553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4" name="Google Shape;5744;p17"/>
            <p:cNvSpPr/>
            <p:nvPr/>
          </p:nvSpPr>
          <p:spPr>
            <a:xfrm>
              <a:off x="521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5" name="Google Shape;5745;p17"/>
            <p:cNvSpPr/>
            <p:nvPr/>
          </p:nvSpPr>
          <p:spPr>
            <a:xfrm>
              <a:off x="39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6" name="Google Shape;5746;p17"/>
            <p:cNvSpPr/>
            <p:nvPr/>
          </p:nvSpPr>
          <p:spPr>
            <a:xfrm>
              <a:off x="7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7" name="Google Shape;5747;p17"/>
            <p:cNvSpPr/>
            <p:nvPr/>
          </p:nvSpPr>
          <p:spPr>
            <a:xfrm>
              <a:off x="104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8" name="Google Shape;5748;p17"/>
            <p:cNvSpPr/>
            <p:nvPr/>
          </p:nvSpPr>
          <p:spPr>
            <a:xfrm>
              <a:off x="200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9" name="Google Shape;5749;p17"/>
            <p:cNvSpPr/>
            <p:nvPr/>
          </p:nvSpPr>
          <p:spPr>
            <a:xfrm>
              <a:off x="168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0" name="Google Shape;5750;p17"/>
            <p:cNvSpPr/>
            <p:nvPr/>
          </p:nvSpPr>
          <p:spPr>
            <a:xfrm>
              <a:off x="136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1" name="Google Shape;5751;p17"/>
            <p:cNvSpPr/>
            <p:nvPr/>
          </p:nvSpPr>
          <p:spPr>
            <a:xfrm>
              <a:off x="232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2" name="Google Shape;5752;p17"/>
            <p:cNvSpPr/>
            <p:nvPr/>
          </p:nvSpPr>
          <p:spPr>
            <a:xfrm>
              <a:off x="328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3" name="Google Shape;5753;p17"/>
            <p:cNvSpPr/>
            <p:nvPr/>
          </p:nvSpPr>
          <p:spPr>
            <a:xfrm>
              <a:off x="2967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4" name="Google Shape;5754;p17"/>
            <p:cNvSpPr/>
            <p:nvPr/>
          </p:nvSpPr>
          <p:spPr>
            <a:xfrm>
              <a:off x="2646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5" name="Google Shape;5755;p17"/>
            <p:cNvSpPr/>
            <p:nvPr/>
          </p:nvSpPr>
          <p:spPr>
            <a:xfrm>
              <a:off x="360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6" name="Google Shape;5756;p17"/>
            <p:cNvSpPr/>
            <p:nvPr/>
          </p:nvSpPr>
          <p:spPr>
            <a:xfrm>
              <a:off x="457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7" name="Google Shape;5757;p17"/>
            <p:cNvSpPr/>
            <p:nvPr/>
          </p:nvSpPr>
          <p:spPr>
            <a:xfrm>
              <a:off x="425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8" name="Google Shape;5758;p17"/>
            <p:cNvSpPr/>
            <p:nvPr/>
          </p:nvSpPr>
          <p:spPr>
            <a:xfrm>
              <a:off x="3930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9" name="Google Shape;5759;p17"/>
            <p:cNvSpPr/>
            <p:nvPr/>
          </p:nvSpPr>
          <p:spPr>
            <a:xfrm>
              <a:off x="489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0" name="Google Shape;5760;p17"/>
            <p:cNvSpPr/>
            <p:nvPr/>
          </p:nvSpPr>
          <p:spPr>
            <a:xfrm>
              <a:off x="553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1" name="Google Shape;5761;p17"/>
            <p:cNvSpPr/>
            <p:nvPr/>
          </p:nvSpPr>
          <p:spPr>
            <a:xfrm>
              <a:off x="521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2" name="Google Shape;5762;p17"/>
            <p:cNvSpPr/>
            <p:nvPr/>
          </p:nvSpPr>
          <p:spPr>
            <a:xfrm>
              <a:off x="39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3" name="Google Shape;5763;p17"/>
            <p:cNvSpPr/>
            <p:nvPr/>
          </p:nvSpPr>
          <p:spPr>
            <a:xfrm>
              <a:off x="7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4" name="Google Shape;5764;p17"/>
            <p:cNvSpPr/>
            <p:nvPr/>
          </p:nvSpPr>
          <p:spPr>
            <a:xfrm>
              <a:off x="104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5" name="Google Shape;5765;p17"/>
            <p:cNvSpPr/>
            <p:nvPr/>
          </p:nvSpPr>
          <p:spPr>
            <a:xfrm>
              <a:off x="200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6" name="Google Shape;5766;p17"/>
            <p:cNvSpPr/>
            <p:nvPr/>
          </p:nvSpPr>
          <p:spPr>
            <a:xfrm>
              <a:off x="168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7" name="Google Shape;5767;p17"/>
            <p:cNvSpPr/>
            <p:nvPr/>
          </p:nvSpPr>
          <p:spPr>
            <a:xfrm>
              <a:off x="136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8" name="Google Shape;5768;p17"/>
            <p:cNvSpPr/>
            <p:nvPr/>
          </p:nvSpPr>
          <p:spPr>
            <a:xfrm>
              <a:off x="232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9" name="Google Shape;5769;p17"/>
            <p:cNvSpPr/>
            <p:nvPr/>
          </p:nvSpPr>
          <p:spPr>
            <a:xfrm>
              <a:off x="328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0" name="Google Shape;5770;p17"/>
            <p:cNvSpPr/>
            <p:nvPr/>
          </p:nvSpPr>
          <p:spPr>
            <a:xfrm>
              <a:off x="2967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1" name="Google Shape;5771;p17"/>
            <p:cNvSpPr/>
            <p:nvPr/>
          </p:nvSpPr>
          <p:spPr>
            <a:xfrm>
              <a:off x="2646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2" name="Google Shape;5772;p17"/>
            <p:cNvSpPr/>
            <p:nvPr/>
          </p:nvSpPr>
          <p:spPr>
            <a:xfrm>
              <a:off x="360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3" name="Google Shape;5773;p17"/>
            <p:cNvSpPr/>
            <p:nvPr/>
          </p:nvSpPr>
          <p:spPr>
            <a:xfrm>
              <a:off x="457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4" name="Google Shape;5774;p17"/>
            <p:cNvSpPr/>
            <p:nvPr/>
          </p:nvSpPr>
          <p:spPr>
            <a:xfrm>
              <a:off x="425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5" name="Google Shape;5775;p17"/>
            <p:cNvSpPr/>
            <p:nvPr/>
          </p:nvSpPr>
          <p:spPr>
            <a:xfrm>
              <a:off x="3930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6" name="Google Shape;5776;p17"/>
            <p:cNvSpPr/>
            <p:nvPr/>
          </p:nvSpPr>
          <p:spPr>
            <a:xfrm>
              <a:off x="489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7" name="Google Shape;5777;p17"/>
            <p:cNvSpPr/>
            <p:nvPr/>
          </p:nvSpPr>
          <p:spPr>
            <a:xfrm>
              <a:off x="553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8" name="Google Shape;5778;p17"/>
            <p:cNvSpPr/>
            <p:nvPr/>
          </p:nvSpPr>
          <p:spPr>
            <a:xfrm>
              <a:off x="521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9" name="Google Shape;5779;p17"/>
            <p:cNvSpPr/>
            <p:nvPr/>
          </p:nvSpPr>
          <p:spPr>
            <a:xfrm>
              <a:off x="39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0" name="Google Shape;5780;p17"/>
            <p:cNvSpPr/>
            <p:nvPr/>
          </p:nvSpPr>
          <p:spPr>
            <a:xfrm>
              <a:off x="7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1" name="Google Shape;5781;p17"/>
            <p:cNvSpPr/>
            <p:nvPr/>
          </p:nvSpPr>
          <p:spPr>
            <a:xfrm>
              <a:off x="104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2" name="Google Shape;5782;p17"/>
            <p:cNvSpPr/>
            <p:nvPr/>
          </p:nvSpPr>
          <p:spPr>
            <a:xfrm>
              <a:off x="200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3" name="Google Shape;5783;p17"/>
            <p:cNvSpPr/>
            <p:nvPr/>
          </p:nvSpPr>
          <p:spPr>
            <a:xfrm>
              <a:off x="168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4" name="Google Shape;5784;p17"/>
            <p:cNvSpPr/>
            <p:nvPr/>
          </p:nvSpPr>
          <p:spPr>
            <a:xfrm>
              <a:off x="136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5" name="Google Shape;5785;p17"/>
            <p:cNvSpPr/>
            <p:nvPr/>
          </p:nvSpPr>
          <p:spPr>
            <a:xfrm>
              <a:off x="232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6" name="Google Shape;5786;p17"/>
            <p:cNvSpPr/>
            <p:nvPr/>
          </p:nvSpPr>
          <p:spPr>
            <a:xfrm>
              <a:off x="328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7" name="Google Shape;5787;p17"/>
            <p:cNvSpPr/>
            <p:nvPr/>
          </p:nvSpPr>
          <p:spPr>
            <a:xfrm>
              <a:off x="2967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8" name="Google Shape;5788;p17"/>
            <p:cNvSpPr/>
            <p:nvPr/>
          </p:nvSpPr>
          <p:spPr>
            <a:xfrm>
              <a:off x="2646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9" name="Google Shape;5789;p17"/>
            <p:cNvSpPr/>
            <p:nvPr/>
          </p:nvSpPr>
          <p:spPr>
            <a:xfrm>
              <a:off x="360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0" name="Google Shape;5790;p17"/>
            <p:cNvSpPr/>
            <p:nvPr/>
          </p:nvSpPr>
          <p:spPr>
            <a:xfrm>
              <a:off x="457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1" name="Google Shape;5791;p17"/>
            <p:cNvSpPr/>
            <p:nvPr/>
          </p:nvSpPr>
          <p:spPr>
            <a:xfrm>
              <a:off x="425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2" name="Google Shape;5792;p17"/>
            <p:cNvSpPr/>
            <p:nvPr/>
          </p:nvSpPr>
          <p:spPr>
            <a:xfrm>
              <a:off x="3930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3" name="Google Shape;5793;p17"/>
            <p:cNvSpPr/>
            <p:nvPr/>
          </p:nvSpPr>
          <p:spPr>
            <a:xfrm>
              <a:off x="489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4" name="Google Shape;5794;p17"/>
            <p:cNvSpPr/>
            <p:nvPr/>
          </p:nvSpPr>
          <p:spPr>
            <a:xfrm>
              <a:off x="553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5" name="Google Shape;5795;p17"/>
            <p:cNvSpPr/>
            <p:nvPr/>
          </p:nvSpPr>
          <p:spPr>
            <a:xfrm>
              <a:off x="521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6" name="Google Shape;5796;p17"/>
            <p:cNvSpPr/>
            <p:nvPr/>
          </p:nvSpPr>
          <p:spPr>
            <a:xfrm>
              <a:off x="39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7" name="Google Shape;5797;p17"/>
            <p:cNvSpPr/>
            <p:nvPr/>
          </p:nvSpPr>
          <p:spPr>
            <a:xfrm>
              <a:off x="7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8" name="Google Shape;5798;p17"/>
            <p:cNvSpPr/>
            <p:nvPr/>
          </p:nvSpPr>
          <p:spPr>
            <a:xfrm>
              <a:off x="104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9" name="Google Shape;5799;p17"/>
            <p:cNvSpPr/>
            <p:nvPr/>
          </p:nvSpPr>
          <p:spPr>
            <a:xfrm>
              <a:off x="200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0" name="Google Shape;5800;p17"/>
            <p:cNvSpPr/>
            <p:nvPr/>
          </p:nvSpPr>
          <p:spPr>
            <a:xfrm>
              <a:off x="168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1" name="Google Shape;5801;p17"/>
            <p:cNvSpPr/>
            <p:nvPr/>
          </p:nvSpPr>
          <p:spPr>
            <a:xfrm>
              <a:off x="136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2" name="Google Shape;5802;p17"/>
            <p:cNvSpPr/>
            <p:nvPr/>
          </p:nvSpPr>
          <p:spPr>
            <a:xfrm>
              <a:off x="232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3" name="Google Shape;5803;p17"/>
            <p:cNvSpPr/>
            <p:nvPr/>
          </p:nvSpPr>
          <p:spPr>
            <a:xfrm>
              <a:off x="328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4" name="Google Shape;5804;p17"/>
            <p:cNvSpPr/>
            <p:nvPr/>
          </p:nvSpPr>
          <p:spPr>
            <a:xfrm>
              <a:off x="2967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5" name="Google Shape;5805;p17"/>
            <p:cNvSpPr/>
            <p:nvPr/>
          </p:nvSpPr>
          <p:spPr>
            <a:xfrm>
              <a:off x="2646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6" name="Google Shape;5806;p17"/>
            <p:cNvSpPr/>
            <p:nvPr/>
          </p:nvSpPr>
          <p:spPr>
            <a:xfrm>
              <a:off x="360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7" name="Google Shape;5807;p17"/>
            <p:cNvSpPr/>
            <p:nvPr/>
          </p:nvSpPr>
          <p:spPr>
            <a:xfrm>
              <a:off x="457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8" name="Google Shape;5808;p17"/>
            <p:cNvSpPr/>
            <p:nvPr/>
          </p:nvSpPr>
          <p:spPr>
            <a:xfrm>
              <a:off x="425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9" name="Google Shape;5809;p17"/>
            <p:cNvSpPr/>
            <p:nvPr/>
          </p:nvSpPr>
          <p:spPr>
            <a:xfrm>
              <a:off x="3930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0" name="Google Shape;5810;p17"/>
            <p:cNvSpPr/>
            <p:nvPr/>
          </p:nvSpPr>
          <p:spPr>
            <a:xfrm>
              <a:off x="489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1" name="Google Shape;5811;p17"/>
            <p:cNvSpPr/>
            <p:nvPr/>
          </p:nvSpPr>
          <p:spPr>
            <a:xfrm>
              <a:off x="553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2" name="Google Shape;5812;p17"/>
            <p:cNvSpPr/>
            <p:nvPr/>
          </p:nvSpPr>
          <p:spPr>
            <a:xfrm>
              <a:off x="521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3" name="Google Shape;5813;p17"/>
            <p:cNvSpPr/>
            <p:nvPr/>
          </p:nvSpPr>
          <p:spPr>
            <a:xfrm>
              <a:off x="39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4" name="Google Shape;5814;p17"/>
            <p:cNvSpPr/>
            <p:nvPr/>
          </p:nvSpPr>
          <p:spPr>
            <a:xfrm>
              <a:off x="7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5" name="Google Shape;5815;p17"/>
            <p:cNvSpPr/>
            <p:nvPr/>
          </p:nvSpPr>
          <p:spPr>
            <a:xfrm>
              <a:off x="104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6" name="Google Shape;5816;p17"/>
            <p:cNvSpPr/>
            <p:nvPr/>
          </p:nvSpPr>
          <p:spPr>
            <a:xfrm>
              <a:off x="200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7" name="Google Shape;5817;p17"/>
            <p:cNvSpPr/>
            <p:nvPr/>
          </p:nvSpPr>
          <p:spPr>
            <a:xfrm>
              <a:off x="168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8" name="Google Shape;5818;p17"/>
            <p:cNvSpPr/>
            <p:nvPr/>
          </p:nvSpPr>
          <p:spPr>
            <a:xfrm>
              <a:off x="136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9" name="Google Shape;5819;p17"/>
            <p:cNvSpPr/>
            <p:nvPr/>
          </p:nvSpPr>
          <p:spPr>
            <a:xfrm>
              <a:off x="232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0" name="Google Shape;5820;p17"/>
            <p:cNvSpPr/>
            <p:nvPr/>
          </p:nvSpPr>
          <p:spPr>
            <a:xfrm>
              <a:off x="328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1" name="Google Shape;5821;p17"/>
            <p:cNvSpPr/>
            <p:nvPr/>
          </p:nvSpPr>
          <p:spPr>
            <a:xfrm>
              <a:off x="2967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2" name="Google Shape;5822;p17"/>
            <p:cNvSpPr/>
            <p:nvPr/>
          </p:nvSpPr>
          <p:spPr>
            <a:xfrm>
              <a:off x="2646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3" name="Google Shape;5823;p17"/>
            <p:cNvSpPr/>
            <p:nvPr/>
          </p:nvSpPr>
          <p:spPr>
            <a:xfrm>
              <a:off x="360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4" name="Google Shape;5824;p17"/>
            <p:cNvSpPr/>
            <p:nvPr/>
          </p:nvSpPr>
          <p:spPr>
            <a:xfrm>
              <a:off x="457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5" name="Google Shape;5825;p17"/>
            <p:cNvSpPr/>
            <p:nvPr/>
          </p:nvSpPr>
          <p:spPr>
            <a:xfrm>
              <a:off x="425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6" name="Google Shape;5826;p17"/>
            <p:cNvSpPr/>
            <p:nvPr/>
          </p:nvSpPr>
          <p:spPr>
            <a:xfrm>
              <a:off x="3930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7" name="Google Shape;5827;p17"/>
            <p:cNvSpPr/>
            <p:nvPr/>
          </p:nvSpPr>
          <p:spPr>
            <a:xfrm>
              <a:off x="489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8" name="Google Shape;5828;p17"/>
            <p:cNvSpPr/>
            <p:nvPr/>
          </p:nvSpPr>
          <p:spPr>
            <a:xfrm>
              <a:off x="553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9" name="Google Shape;5829;p17"/>
            <p:cNvSpPr/>
            <p:nvPr/>
          </p:nvSpPr>
          <p:spPr>
            <a:xfrm>
              <a:off x="521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0" name="Google Shape;5830;p17"/>
            <p:cNvSpPr/>
            <p:nvPr/>
          </p:nvSpPr>
          <p:spPr>
            <a:xfrm>
              <a:off x="39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1" name="Google Shape;5831;p17"/>
            <p:cNvSpPr/>
            <p:nvPr/>
          </p:nvSpPr>
          <p:spPr>
            <a:xfrm>
              <a:off x="7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2" name="Google Shape;5832;p17"/>
            <p:cNvSpPr/>
            <p:nvPr/>
          </p:nvSpPr>
          <p:spPr>
            <a:xfrm>
              <a:off x="104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3" name="Google Shape;5833;p17"/>
            <p:cNvSpPr/>
            <p:nvPr/>
          </p:nvSpPr>
          <p:spPr>
            <a:xfrm>
              <a:off x="200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4" name="Google Shape;5834;p17"/>
            <p:cNvSpPr/>
            <p:nvPr/>
          </p:nvSpPr>
          <p:spPr>
            <a:xfrm>
              <a:off x="168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5" name="Google Shape;5835;p17"/>
            <p:cNvSpPr/>
            <p:nvPr/>
          </p:nvSpPr>
          <p:spPr>
            <a:xfrm>
              <a:off x="136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6" name="Google Shape;5836;p17"/>
            <p:cNvSpPr/>
            <p:nvPr/>
          </p:nvSpPr>
          <p:spPr>
            <a:xfrm>
              <a:off x="232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7" name="Google Shape;5837;p17"/>
            <p:cNvSpPr/>
            <p:nvPr/>
          </p:nvSpPr>
          <p:spPr>
            <a:xfrm>
              <a:off x="328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8" name="Google Shape;5838;p17"/>
            <p:cNvSpPr/>
            <p:nvPr/>
          </p:nvSpPr>
          <p:spPr>
            <a:xfrm>
              <a:off x="2967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9" name="Google Shape;5839;p17"/>
            <p:cNvSpPr/>
            <p:nvPr/>
          </p:nvSpPr>
          <p:spPr>
            <a:xfrm>
              <a:off x="2646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0" name="Google Shape;5840;p17"/>
            <p:cNvSpPr/>
            <p:nvPr/>
          </p:nvSpPr>
          <p:spPr>
            <a:xfrm>
              <a:off x="360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1" name="Google Shape;5841;p17"/>
            <p:cNvSpPr/>
            <p:nvPr/>
          </p:nvSpPr>
          <p:spPr>
            <a:xfrm>
              <a:off x="457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2" name="Google Shape;5842;p17"/>
            <p:cNvSpPr/>
            <p:nvPr/>
          </p:nvSpPr>
          <p:spPr>
            <a:xfrm>
              <a:off x="425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3" name="Google Shape;5843;p17"/>
            <p:cNvSpPr/>
            <p:nvPr/>
          </p:nvSpPr>
          <p:spPr>
            <a:xfrm>
              <a:off x="3930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4" name="Google Shape;5844;p17"/>
            <p:cNvSpPr/>
            <p:nvPr/>
          </p:nvSpPr>
          <p:spPr>
            <a:xfrm>
              <a:off x="489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5" name="Google Shape;5845;p17"/>
            <p:cNvSpPr/>
            <p:nvPr/>
          </p:nvSpPr>
          <p:spPr>
            <a:xfrm>
              <a:off x="553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6" name="Google Shape;5846;p17"/>
            <p:cNvSpPr/>
            <p:nvPr/>
          </p:nvSpPr>
          <p:spPr>
            <a:xfrm>
              <a:off x="521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7" name="Google Shape;5847;p17"/>
            <p:cNvSpPr/>
            <p:nvPr/>
          </p:nvSpPr>
          <p:spPr>
            <a:xfrm>
              <a:off x="39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8" name="Google Shape;5848;p17"/>
            <p:cNvSpPr/>
            <p:nvPr/>
          </p:nvSpPr>
          <p:spPr>
            <a:xfrm>
              <a:off x="7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9" name="Google Shape;5849;p17"/>
            <p:cNvSpPr/>
            <p:nvPr/>
          </p:nvSpPr>
          <p:spPr>
            <a:xfrm>
              <a:off x="0" y="64293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0" name="Google Shape;5850;p17"/>
            <p:cNvSpPr/>
            <p:nvPr/>
          </p:nvSpPr>
          <p:spPr>
            <a:xfrm>
              <a:off x="0" y="9644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1" name="Google Shape;5851;p17"/>
            <p:cNvSpPr/>
            <p:nvPr/>
          </p:nvSpPr>
          <p:spPr>
            <a:xfrm>
              <a:off x="0" y="12858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2" name="Google Shape;5852;p17"/>
            <p:cNvSpPr/>
            <p:nvPr/>
          </p:nvSpPr>
          <p:spPr>
            <a:xfrm>
              <a:off x="0" y="16073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3" name="Google Shape;5853;p17"/>
            <p:cNvSpPr/>
            <p:nvPr/>
          </p:nvSpPr>
          <p:spPr>
            <a:xfrm>
              <a:off x="0" y="19288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4" name="Google Shape;5854;p17"/>
            <p:cNvSpPr/>
            <p:nvPr/>
          </p:nvSpPr>
          <p:spPr>
            <a:xfrm>
              <a:off x="0" y="225028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5" name="Google Shape;5855;p17"/>
            <p:cNvSpPr/>
            <p:nvPr/>
          </p:nvSpPr>
          <p:spPr>
            <a:xfrm>
              <a:off x="0" y="25717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6" name="Google Shape;5856;p17"/>
            <p:cNvSpPr/>
            <p:nvPr/>
          </p:nvSpPr>
          <p:spPr>
            <a:xfrm>
              <a:off x="0" y="28932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7" name="Google Shape;5857;p17"/>
            <p:cNvSpPr/>
            <p:nvPr/>
          </p:nvSpPr>
          <p:spPr>
            <a:xfrm>
              <a:off x="0" y="32147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8" name="Google Shape;5858;p17"/>
            <p:cNvSpPr/>
            <p:nvPr/>
          </p:nvSpPr>
          <p:spPr>
            <a:xfrm>
              <a:off x="0" y="35361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9" name="Google Shape;5859;p17"/>
            <p:cNvSpPr/>
            <p:nvPr/>
          </p:nvSpPr>
          <p:spPr>
            <a:xfrm>
              <a:off x="0" y="38576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0" name="Google Shape;5860;p17"/>
            <p:cNvSpPr/>
            <p:nvPr/>
          </p:nvSpPr>
          <p:spPr>
            <a:xfrm>
              <a:off x="0" y="41791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1" name="Google Shape;5861;p17"/>
            <p:cNvSpPr/>
            <p:nvPr/>
          </p:nvSpPr>
          <p:spPr>
            <a:xfrm>
              <a:off x="0" y="45005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2" name="Google Shape;5862;p17"/>
            <p:cNvSpPr/>
            <p:nvPr/>
          </p:nvSpPr>
          <p:spPr>
            <a:xfrm>
              <a:off x="0" y="48220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3" name="Google Shape;5863;p17"/>
            <p:cNvSpPr/>
            <p:nvPr/>
          </p:nvSpPr>
          <p:spPr>
            <a:xfrm>
              <a:off x="0" y="3214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4" name="Google Shape;5864;p17"/>
            <p:cNvSpPr/>
            <p:nvPr/>
          </p:nvSpPr>
          <p:spPr>
            <a:xfrm>
              <a:off x="0" y="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65" name="Google Shape;5865;p17"/>
          <p:cNvGrpSpPr/>
          <p:nvPr/>
        </p:nvGrpSpPr>
        <p:grpSpPr>
          <a:xfrm>
            <a:off x="6365373" y="2364947"/>
            <a:ext cx="2595927" cy="2599829"/>
            <a:chOff x="5535000" y="1928824"/>
            <a:chExt cx="3210000" cy="3214825"/>
          </a:xfrm>
        </p:grpSpPr>
        <p:sp>
          <p:nvSpPr>
            <p:cNvPr id="5866" name="Google Shape;5866;p17"/>
            <p:cNvSpPr/>
            <p:nvPr/>
          </p:nvSpPr>
          <p:spPr>
            <a:xfrm>
              <a:off x="5856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7" name="Google Shape;5867;p17"/>
            <p:cNvSpPr/>
            <p:nvPr/>
          </p:nvSpPr>
          <p:spPr>
            <a:xfrm>
              <a:off x="553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8" name="Google Shape;5868;p17"/>
            <p:cNvSpPr/>
            <p:nvPr/>
          </p:nvSpPr>
          <p:spPr>
            <a:xfrm>
              <a:off x="6177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9" name="Google Shape;5869;p17"/>
            <p:cNvSpPr/>
            <p:nvPr/>
          </p:nvSpPr>
          <p:spPr>
            <a:xfrm>
              <a:off x="7140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0" name="Google Shape;5870;p17"/>
            <p:cNvSpPr/>
            <p:nvPr/>
          </p:nvSpPr>
          <p:spPr>
            <a:xfrm>
              <a:off x="681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1" name="Google Shape;5871;p17"/>
            <p:cNvSpPr/>
            <p:nvPr/>
          </p:nvSpPr>
          <p:spPr>
            <a:xfrm>
              <a:off x="649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2" name="Google Shape;5872;p17"/>
            <p:cNvSpPr/>
            <p:nvPr/>
          </p:nvSpPr>
          <p:spPr>
            <a:xfrm>
              <a:off x="746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3" name="Google Shape;5873;p17"/>
            <p:cNvSpPr/>
            <p:nvPr/>
          </p:nvSpPr>
          <p:spPr>
            <a:xfrm>
              <a:off x="810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4" name="Google Shape;5874;p17"/>
            <p:cNvSpPr/>
            <p:nvPr/>
          </p:nvSpPr>
          <p:spPr>
            <a:xfrm>
              <a:off x="778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5" name="Google Shape;5875;p17"/>
            <p:cNvSpPr/>
            <p:nvPr/>
          </p:nvSpPr>
          <p:spPr>
            <a:xfrm>
              <a:off x="842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6" name="Google Shape;5876;p17"/>
            <p:cNvSpPr/>
            <p:nvPr/>
          </p:nvSpPr>
          <p:spPr>
            <a:xfrm>
              <a:off x="5856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7" name="Google Shape;5877;p17"/>
            <p:cNvSpPr/>
            <p:nvPr/>
          </p:nvSpPr>
          <p:spPr>
            <a:xfrm>
              <a:off x="553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8" name="Google Shape;5878;p17"/>
            <p:cNvSpPr/>
            <p:nvPr/>
          </p:nvSpPr>
          <p:spPr>
            <a:xfrm>
              <a:off x="6177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9" name="Google Shape;5879;p17"/>
            <p:cNvSpPr/>
            <p:nvPr/>
          </p:nvSpPr>
          <p:spPr>
            <a:xfrm>
              <a:off x="7140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0" name="Google Shape;5880;p17"/>
            <p:cNvSpPr/>
            <p:nvPr/>
          </p:nvSpPr>
          <p:spPr>
            <a:xfrm>
              <a:off x="681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1" name="Google Shape;5881;p17"/>
            <p:cNvSpPr/>
            <p:nvPr/>
          </p:nvSpPr>
          <p:spPr>
            <a:xfrm>
              <a:off x="649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2" name="Google Shape;5882;p17"/>
            <p:cNvSpPr/>
            <p:nvPr/>
          </p:nvSpPr>
          <p:spPr>
            <a:xfrm>
              <a:off x="746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3" name="Google Shape;5883;p17"/>
            <p:cNvSpPr/>
            <p:nvPr/>
          </p:nvSpPr>
          <p:spPr>
            <a:xfrm>
              <a:off x="810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4" name="Google Shape;5884;p17"/>
            <p:cNvSpPr/>
            <p:nvPr/>
          </p:nvSpPr>
          <p:spPr>
            <a:xfrm>
              <a:off x="778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5" name="Google Shape;5885;p17"/>
            <p:cNvSpPr/>
            <p:nvPr/>
          </p:nvSpPr>
          <p:spPr>
            <a:xfrm>
              <a:off x="842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6" name="Google Shape;5886;p17"/>
            <p:cNvSpPr/>
            <p:nvPr/>
          </p:nvSpPr>
          <p:spPr>
            <a:xfrm>
              <a:off x="5856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7" name="Google Shape;5887;p17"/>
            <p:cNvSpPr/>
            <p:nvPr/>
          </p:nvSpPr>
          <p:spPr>
            <a:xfrm>
              <a:off x="553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8" name="Google Shape;5888;p17"/>
            <p:cNvSpPr/>
            <p:nvPr/>
          </p:nvSpPr>
          <p:spPr>
            <a:xfrm>
              <a:off x="6177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9" name="Google Shape;5889;p17"/>
            <p:cNvSpPr/>
            <p:nvPr/>
          </p:nvSpPr>
          <p:spPr>
            <a:xfrm>
              <a:off x="7140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0" name="Google Shape;5890;p17"/>
            <p:cNvSpPr/>
            <p:nvPr/>
          </p:nvSpPr>
          <p:spPr>
            <a:xfrm>
              <a:off x="681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1" name="Google Shape;5891;p17"/>
            <p:cNvSpPr/>
            <p:nvPr/>
          </p:nvSpPr>
          <p:spPr>
            <a:xfrm>
              <a:off x="649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2" name="Google Shape;5892;p17"/>
            <p:cNvSpPr/>
            <p:nvPr/>
          </p:nvSpPr>
          <p:spPr>
            <a:xfrm>
              <a:off x="746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3" name="Google Shape;5893;p17"/>
            <p:cNvSpPr/>
            <p:nvPr/>
          </p:nvSpPr>
          <p:spPr>
            <a:xfrm>
              <a:off x="810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4" name="Google Shape;5894;p17"/>
            <p:cNvSpPr/>
            <p:nvPr/>
          </p:nvSpPr>
          <p:spPr>
            <a:xfrm>
              <a:off x="778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5" name="Google Shape;5895;p17"/>
            <p:cNvSpPr/>
            <p:nvPr/>
          </p:nvSpPr>
          <p:spPr>
            <a:xfrm>
              <a:off x="842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6" name="Google Shape;5896;p17"/>
            <p:cNvSpPr/>
            <p:nvPr/>
          </p:nvSpPr>
          <p:spPr>
            <a:xfrm>
              <a:off x="5856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7" name="Google Shape;5897;p17"/>
            <p:cNvSpPr/>
            <p:nvPr/>
          </p:nvSpPr>
          <p:spPr>
            <a:xfrm>
              <a:off x="553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8" name="Google Shape;5898;p17"/>
            <p:cNvSpPr/>
            <p:nvPr/>
          </p:nvSpPr>
          <p:spPr>
            <a:xfrm>
              <a:off x="6177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9" name="Google Shape;5899;p17"/>
            <p:cNvSpPr/>
            <p:nvPr/>
          </p:nvSpPr>
          <p:spPr>
            <a:xfrm>
              <a:off x="7140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0" name="Google Shape;5900;p17"/>
            <p:cNvSpPr/>
            <p:nvPr/>
          </p:nvSpPr>
          <p:spPr>
            <a:xfrm>
              <a:off x="681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1" name="Google Shape;5901;p17"/>
            <p:cNvSpPr/>
            <p:nvPr/>
          </p:nvSpPr>
          <p:spPr>
            <a:xfrm>
              <a:off x="649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2" name="Google Shape;5902;p17"/>
            <p:cNvSpPr/>
            <p:nvPr/>
          </p:nvSpPr>
          <p:spPr>
            <a:xfrm>
              <a:off x="746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3" name="Google Shape;5903;p17"/>
            <p:cNvSpPr/>
            <p:nvPr/>
          </p:nvSpPr>
          <p:spPr>
            <a:xfrm>
              <a:off x="810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4" name="Google Shape;5904;p17"/>
            <p:cNvSpPr/>
            <p:nvPr/>
          </p:nvSpPr>
          <p:spPr>
            <a:xfrm>
              <a:off x="778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5" name="Google Shape;5905;p17"/>
            <p:cNvSpPr/>
            <p:nvPr/>
          </p:nvSpPr>
          <p:spPr>
            <a:xfrm>
              <a:off x="842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6" name="Google Shape;5906;p17"/>
            <p:cNvSpPr/>
            <p:nvPr/>
          </p:nvSpPr>
          <p:spPr>
            <a:xfrm>
              <a:off x="5856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7" name="Google Shape;5907;p17"/>
            <p:cNvSpPr/>
            <p:nvPr/>
          </p:nvSpPr>
          <p:spPr>
            <a:xfrm>
              <a:off x="553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8" name="Google Shape;5908;p17"/>
            <p:cNvSpPr/>
            <p:nvPr/>
          </p:nvSpPr>
          <p:spPr>
            <a:xfrm>
              <a:off x="6177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9" name="Google Shape;5909;p17"/>
            <p:cNvSpPr/>
            <p:nvPr/>
          </p:nvSpPr>
          <p:spPr>
            <a:xfrm>
              <a:off x="7140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0" name="Google Shape;5910;p17"/>
            <p:cNvSpPr/>
            <p:nvPr/>
          </p:nvSpPr>
          <p:spPr>
            <a:xfrm>
              <a:off x="681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1" name="Google Shape;5911;p17"/>
            <p:cNvSpPr/>
            <p:nvPr/>
          </p:nvSpPr>
          <p:spPr>
            <a:xfrm>
              <a:off x="649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2" name="Google Shape;5912;p17"/>
            <p:cNvSpPr/>
            <p:nvPr/>
          </p:nvSpPr>
          <p:spPr>
            <a:xfrm>
              <a:off x="746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3" name="Google Shape;5913;p17"/>
            <p:cNvSpPr/>
            <p:nvPr/>
          </p:nvSpPr>
          <p:spPr>
            <a:xfrm>
              <a:off x="810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4" name="Google Shape;5914;p17"/>
            <p:cNvSpPr/>
            <p:nvPr/>
          </p:nvSpPr>
          <p:spPr>
            <a:xfrm>
              <a:off x="778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5" name="Google Shape;5915;p17"/>
            <p:cNvSpPr/>
            <p:nvPr/>
          </p:nvSpPr>
          <p:spPr>
            <a:xfrm>
              <a:off x="842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6" name="Google Shape;5916;p17"/>
            <p:cNvSpPr/>
            <p:nvPr/>
          </p:nvSpPr>
          <p:spPr>
            <a:xfrm>
              <a:off x="5856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7" name="Google Shape;5917;p17"/>
            <p:cNvSpPr/>
            <p:nvPr/>
          </p:nvSpPr>
          <p:spPr>
            <a:xfrm>
              <a:off x="553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8" name="Google Shape;5918;p17"/>
            <p:cNvSpPr/>
            <p:nvPr/>
          </p:nvSpPr>
          <p:spPr>
            <a:xfrm>
              <a:off x="6177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9" name="Google Shape;5919;p17"/>
            <p:cNvSpPr/>
            <p:nvPr/>
          </p:nvSpPr>
          <p:spPr>
            <a:xfrm>
              <a:off x="7140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0" name="Google Shape;5920;p17"/>
            <p:cNvSpPr/>
            <p:nvPr/>
          </p:nvSpPr>
          <p:spPr>
            <a:xfrm>
              <a:off x="681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1" name="Google Shape;5921;p17"/>
            <p:cNvSpPr/>
            <p:nvPr/>
          </p:nvSpPr>
          <p:spPr>
            <a:xfrm>
              <a:off x="649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2" name="Google Shape;5922;p17"/>
            <p:cNvSpPr/>
            <p:nvPr/>
          </p:nvSpPr>
          <p:spPr>
            <a:xfrm>
              <a:off x="746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3" name="Google Shape;5923;p17"/>
            <p:cNvSpPr/>
            <p:nvPr/>
          </p:nvSpPr>
          <p:spPr>
            <a:xfrm>
              <a:off x="810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4" name="Google Shape;5924;p17"/>
            <p:cNvSpPr/>
            <p:nvPr/>
          </p:nvSpPr>
          <p:spPr>
            <a:xfrm>
              <a:off x="778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5" name="Google Shape;5925;p17"/>
            <p:cNvSpPr/>
            <p:nvPr/>
          </p:nvSpPr>
          <p:spPr>
            <a:xfrm>
              <a:off x="842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6" name="Google Shape;5926;p17"/>
            <p:cNvSpPr/>
            <p:nvPr/>
          </p:nvSpPr>
          <p:spPr>
            <a:xfrm>
              <a:off x="5856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7" name="Google Shape;5927;p17"/>
            <p:cNvSpPr/>
            <p:nvPr/>
          </p:nvSpPr>
          <p:spPr>
            <a:xfrm>
              <a:off x="553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8" name="Google Shape;5928;p17"/>
            <p:cNvSpPr/>
            <p:nvPr/>
          </p:nvSpPr>
          <p:spPr>
            <a:xfrm>
              <a:off x="6177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9" name="Google Shape;5929;p17"/>
            <p:cNvSpPr/>
            <p:nvPr/>
          </p:nvSpPr>
          <p:spPr>
            <a:xfrm>
              <a:off x="7140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0" name="Google Shape;5930;p17"/>
            <p:cNvSpPr/>
            <p:nvPr/>
          </p:nvSpPr>
          <p:spPr>
            <a:xfrm>
              <a:off x="681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1" name="Google Shape;5931;p17"/>
            <p:cNvSpPr/>
            <p:nvPr/>
          </p:nvSpPr>
          <p:spPr>
            <a:xfrm>
              <a:off x="649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2" name="Google Shape;5932;p17"/>
            <p:cNvSpPr/>
            <p:nvPr/>
          </p:nvSpPr>
          <p:spPr>
            <a:xfrm>
              <a:off x="746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3" name="Google Shape;5933;p17"/>
            <p:cNvSpPr/>
            <p:nvPr/>
          </p:nvSpPr>
          <p:spPr>
            <a:xfrm>
              <a:off x="810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4" name="Google Shape;5934;p17"/>
            <p:cNvSpPr/>
            <p:nvPr/>
          </p:nvSpPr>
          <p:spPr>
            <a:xfrm>
              <a:off x="778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5" name="Google Shape;5935;p17"/>
            <p:cNvSpPr/>
            <p:nvPr/>
          </p:nvSpPr>
          <p:spPr>
            <a:xfrm>
              <a:off x="842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6" name="Google Shape;5936;p17"/>
            <p:cNvSpPr/>
            <p:nvPr/>
          </p:nvSpPr>
          <p:spPr>
            <a:xfrm>
              <a:off x="5856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7" name="Google Shape;5937;p17"/>
            <p:cNvSpPr/>
            <p:nvPr/>
          </p:nvSpPr>
          <p:spPr>
            <a:xfrm>
              <a:off x="553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8" name="Google Shape;5938;p17"/>
            <p:cNvSpPr/>
            <p:nvPr/>
          </p:nvSpPr>
          <p:spPr>
            <a:xfrm>
              <a:off x="6177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9" name="Google Shape;5939;p17"/>
            <p:cNvSpPr/>
            <p:nvPr/>
          </p:nvSpPr>
          <p:spPr>
            <a:xfrm>
              <a:off x="7140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0" name="Google Shape;5940;p17"/>
            <p:cNvSpPr/>
            <p:nvPr/>
          </p:nvSpPr>
          <p:spPr>
            <a:xfrm>
              <a:off x="681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1" name="Google Shape;5941;p17"/>
            <p:cNvSpPr/>
            <p:nvPr/>
          </p:nvSpPr>
          <p:spPr>
            <a:xfrm>
              <a:off x="649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2" name="Google Shape;5942;p17"/>
            <p:cNvSpPr/>
            <p:nvPr/>
          </p:nvSpPr>
          <p:spPr>
            <a:xfrm>
              <a:off x="746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3" name="Google Shape;5943;p17"/>
            <p:cNvSpPr/>
            <p:nvPr/>
          </p:nvSpPr>
          <p:spPr>
            <a:xfrm>
              <a:off x="810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4" name="Google Shape;5944;p17"/>
            <p:cNvSpPr/>
            <p:nvPr/>
          </p:nvSpPr>
          <p:spPr>
            <a:xfrm>
              <a:off x="778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5" name="Google Shape;5945;p17"/>
            <p:cNvSpPr/>
            <p:nvPr/>
          </p:nvSpPr>
          <p:spPr>
            <a:xfrm>
              <a:off x="842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6" name="Google Shape;5946;p17"/>
            <p:cNvSpPr/>
            <p:nvPr/>
          </p:nvSpPr>
          <p:spPr>
            <a:xfrm>
              <a:off x="5856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7" name="Google Shape;5947;p17"/>
            <p:cNvSpPr/>
            <p:nvPr/>
          </p:nvSpPr>
          <p:spPr>
            <a:xfrm>
              <a:off x="553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8" name="Google Shape;5948;p17"/>
            <p:cNvSpPr/>
            <p:nvPr/>
          </p:nvSpPr>
          <p:spPr>
            <a:xfrm>
              <a:off x="6177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9" name="Google Shape;5949;p17"/>
            <p:cNvSpPr/>
            <p:nvPr/>
          </p:nvSpPr>
          <p:spPr>
            <a:xfrm>
              <a:off x="7140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0" name="Google Shape;5950;p17"/>
            <p:cNvSpPr/>
            <p:nvPr/>
          </p:nvSpPr>
          <p:spPr>
            <a:xfrm>
              <a:off x="681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1" name="Google Shape;5951;p17"/>
            <p:cNvSpPr/>
            <p:nvPr/>
          </p:nvSpPr>
          <p:spPr>
            <a:xfrm>
              <a:off x="649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2" name="Google Shape;5952;p17"/>
            <p:cNvSpPr/>
            <p:nvPr/>
          </p:nvSpPr>
          <p:spPr>
            <a:xfrm>
              <a:off x="746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3" name="Google Shape;5953;p17"/>
            <p:cNvSpPr/>
            <p:nvPr/>
          </p:nvSpPr>
          <p:spPr>
            <a:xfrm>
              <a:off x="810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4" name="Google Shape;5954;p17"/>
            <p:cNvSpPr/>
            <p:nvPr/>
          </p:nvSpPr>
          <p:spPr>
            <a:xfrm>
              <a:off x="778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5" name="Google Shape;5955;p17"/>
            <p:cNvSpPr/>
            <p:nvPr/>
          </p:nvSpPr>
          <p:spPr>
            <a:xfrm>
              <a:off x="842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6" name="Google Shape;5956;p17"/>
            <p:cNvSpPr/>
            <p:nvPr/>
          </p:nvSpPr>
          <p:spPr>
            <a:xfrm>
              <a:off x="5856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7" name="Google Shape;5957;p17"/>
            <p:cNvSpPr/>
            <p:nvPr/>
          </p:nvSpPr>
          <p:spPr>
            <a:xfrm>
              <a:off x="553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8" name="Google Shape;5958;p17"/>
            <p:cNvSpPr/>
            <p:nvPr/>
          </p:nvSpPr>
          <p:spPr>
            <a:xfrm>
              <a:off x="6177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9" name="Google Shape;5959;p17"/>
            <p:cNvSpPr/>
            <p:nvPr/>
          </p:nvSpPr>
          <p:spPr>
            <a:xfrm>
              <a:off x="7140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0" name="Google Shape;5960;p17"/>
            <p:cNvSpPr/>
            <p:nvPr/>
          </p:nvSpPr>
          <p:spPr>
            <a:xfrm>
              <a:off x="681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1" name="Google Shape;5961;p17"/>
            <p:cNvSpPr/>
            <p:nvPr/>
          </p:nvSpPr>
          <p:spPr>
            <a:xfrm>
              <a:off x="649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2" name="Google Shape;5962;p17"/>
            <p:cNvSpPr/>
            <p:nvPr/>
          </p:nvSpPr>
          <p:spPr>
            <a:xfrm>
              <a:off x="746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3" name="Google Shape;5963;p17"/>
            <p:cNvSpPr/>
            <p:nvPr/>
          </p:nvSpPr>
          <p:spPr>
            <a:xfrm>
              <a:off x="810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4" name="Google Shape;5964;p17"/>
            <p:cNvSpPr/>
            <p:nvPr/>
          </p:nvSpPr>
          <p:spPr>
            <a:xfrm>
              <a:off x="778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5" name="Google Shape;5965;p17"/>
            <p:cNvSpPr/>
            <p:nvPr/>
          </p:nvSpPr>
          <p:spPr>
            <a:xfrm>
              <a:off x="842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66" name="Google Shape;5966;p17"/>
          <p:cNvSpPr txBox="1">
            <a:spLocks noGrp="1"/>
          </p:cNvSpPr>
          <p:nvPr>
            <p:ph type="body" idx="1"/>
          </p:nvPr>
        </p:nvSpPr>
        <p:spPr>
          <a:xfrm>
            <a:off x="720000" y="2314575"/>
            <a:ext cx="4059300" cy="21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67" name="Google Shape;5967;p17"/>
          <p:cNvSpPr txBox="1">
            <a:spLocks noGrp="1"/>
          </p:cNvSpPr>
          <p:nvPr>
            <p:ph type="title"/>
          </p:nvPr>
        </p:nvSpPr>
        <p:spPr>
          <a:xfrm>
            <a:off x="720000" y="444258"/>
            <a:ext cx="4296600" cy="170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5968" name="Google Shape;5968;p17"/>
          <p:cNvSpPr/>
          <p:nvPr/>
        </p:nvSpPr>
        <p:spPr>
          <a:xfrm flipH="1">
            <a:off x="4935575" y="82413"/>
            <a:ext cx="1182450" cy="617825"/>
          </a:xfrm>
          <a:custGeom>
            <a:avLst/>
            <a:gdLst/>
            <a:ahLst/>
            <a:cxnLst/>
            <a:rect l="l" t="t" r="r" b="b"/>
            <a:pathLst>
              <a:path w="47298" h="24713" extrusionOk="0">
                <a:moveTo>
                  <a:pt x="19025" y="1"/>
                </a:moveTo>
                <a:lnTo>
                  <a:pt x="18334" y="107"/>
                </a:lnTo>
                <a:lnTo>
                  <a:pt x="17643" y="266"/>
                </a:lnTo>
                <a:lnTo>
                  <a:pt x="16953" y="532"/>
                </a:lnTo>
                <a:lnTo>
                  <a:pt x="16315" y="798"/>
                </a:lnTo>
                <a:lnTo>
                  <a:pt x="15677" y="1117"/>
                </a:lnTo>
                <a:lnTo>
                  <a:pt x="15039" y="1542"/>
                </a:lnTo>
                <a:lnTo>
                  <a:pt x="14508" y="1967"/>
                </a:lnTo>
                <a:lnTo>
                  <a:pt x="13977" y="2445"/>
                </a:lnTo>
                <a:lnTo>
                  <a:pt x="13498" y="2977"/>
                </a:lnTo>
                <a:lnTo>
                  <a:pt x="13073" y="3508"/>
                </a:lnTo>
                <a:lnTo>
                  <a:pt x="12754" y="4093"/>
                </a:lnTo>
                <a:lnTo>
                  <a:pt x="12435" y="4730"/>
                </a:lnTo>
                <a:lnTo>
                  <a:pt x="12223" y="5368"/>
                </a:lnTo>
                <a:lnTo>
                  <a:pt x="12117" y="6059"/>
                </a:lnTo>
                <a:lnTo>
                  <a:pt x="12063" y="6750"/>
                </a:lnTo>
                <a:lnTo>
                  <a:pt x="12063" y="7334"/>
                </a:lnTo>
                <a:lnTo>
                  <a:pt x="12170" y="7919"/>
                </a:lnTo>
                <a:lnTo>
                  <a:pt x="11585" y="8025"/>
                </a:lnTo>
                <a:lnTo>
                  <a:pt x="11001" y="8185"/>
                </a:lnTo>
                <a:lnTo>
                  <a:pt x="10416" y="8397"/>
                </a:lnTo>
                <a:lnTo>
                  <a:pt x="9885" y="8663"/>
                </a:lnTo>
                <a:lnTo>
                  <a:pt x="9353" y="8982"/>
                </a:lnTo>
                <a:lnTo>
                  <a:pt x="8875" y="9301"/>
                </a:lnTo>
                <a:lnTo>
                  <a:pt x="8397" y="9726"/>
                </a:lnTo>
                <a:lnTo>
                  <a:pt x="7971" y="10151"/>
                </a:lnTo>
                <a:lnTo>
                  <a:pt x="7599" y="10576"/>
                </a:lnTo>
                <a:lnTo>
                  <a:pt x="7281" y="11054"/>
                </a:lnTo>
                <a:lnTo>
                  <a:pt x="6962" y="11586"/>
                </a:lnTo>
                <a:lnTo>
                  <a:pt x="6696" y="12117"/>
                </a:lnTo>
                <a:lnTo>
                  <a:pt x="6483" y="12702"/>
                </a:lnTo>
                <a:lnTo>
                  <a:pt x="6324" y="13286"/>
                </a:lnTo>
                <a:lnTo>
                  <a:pt x="6218" y="13924"/>
                </a:lnTo>
                <a:lnTo>
                  <a:pt x="6165" y="14562"/>
                </a:lnTo>
                <a:lnTo>
                  <a:pt x="6165" y="15040"/>
                </a:lnTo>
                <a:lnTo>
                  <a:pt x="6218" y="15518"/>
                </a:lnTo>
                <a:lnTo>
                  <a:pt x="5474" y="15359"/>
                </a:lnTo>
                <a:lnTo>
                  <a:pt x="5102" y="15306"/>
                </a:lnTo>
                <a:lnTo>
                  <a:pt x="4677" y="15253"/>
                </a:lnTo>
                <a:lnTo>
                  <a:pt x="4198" y="15306"/>
                </a:lnTo>
                <a:lnTo>
                  <a:pt x="3773" y="15359"/>
                </a:lnTo>
                <a:lnTo>
                  <a:pt x="3295" y="15465"/>
                </a:lnTo>
                <a:lnTo>
                  <a:pt x="2870" y="15625"/>
                </a:lnTo>
                <a:lnTo>
                  <a:pt x="2445" y="15837"/>
                </a:lnTo>
                <a:lnTo>
                  <a:pt x="2073" y="16103"/>
                </a:lnTo>
                <a:lnTo>
                  <a:pt x="1701" y="16369"/>
                </a:lnTo>
                <a:lnTo>
                  <a:pt x="1382" y="16634"/>
                </a:lnTo>
                <a:lnTo>
                  <a:pt x="1063" y="17006"/>
                </a:lnTo>
                <a:lnTo>
                  <a:pt x="797" y="17378"/>
                </a:lnTo>
                <a:lnTo>
                  <a:pt x="531" y="17750"/>
                </a:lnTo>
                <a:lnTo>
                  <a:pt x="372" y="18175"/>
                </a:lnTo>
                <a:lnTo>
                  <a:pt x="213" y="18601"/>
                </a:lnTo>
                <a:lnTo>
                  <a:pt x="106" y="19026"/>
                </a:lnTo>
                <a:lnTo>
                  <a:pt x="0" y="19504"/>
                </a:lnTo>
                <a:lnTo>
                  <a:pt x="0" y="19982"/>
                </a:lnTo>
                <a:lnTo>
                  <a:pt x="0" y="20461"/>
                </a:lnTo>
                <a:lnTo>
                  <a:pt x="106" y="20939"/>
                </a:lnTo>
                <a:lnTo>
                  <a:pt x="213" y="21417"/>
                </a:lnTo>
                <a:lnTo>
                  <a:pt x="372" y="21842"/>
                </a:lnTo>
                <a:lnTo>
                  <a:pt x="531" y="22267"/>
                </a:lnTo>
                <a:lnTo>
                  <a:pt x="797" y="22639"/>
                </a:lnTo>
                <a:lnTo>
                  <a:pt x="1063" y="23011"/>
                </a:lnTo>
                <a:lnTo>
                  <a:pt x="1382" y="23330"/>
                </a:lnTo>
                <a:lnTo>
                  <a:pt x="1701" y="23649"/>
                </a:lnTo>
                <a:lnTo>
                  <a:pt x="2073" y="23915"/>
                </a:lnTo>
                <a:lnTo>
                  <a:pt x="2445" y="24127"/>
                </a:lnTo>
                <a:lnTo>
                  <a:pt x="2870" y="24340"/>
                </a:lnTo>
                <a:lnTo>
                  <a:pt x="3295" y="24499"/>
                </a:lnTo>
                <a:lnTo>
                  <a:pt x="3773" y="24606"/>
                </a:lnTo>
                <a:lnTo>
                  <a:pt x="4198" y="24712"/>
                </a:lnTo>
                <a:lnTo>
                  <a:pt x="43046" y="24712"/>
                </a:lnTo>
                <a:lnTo>
                  <a:pt x="43524" y="24606"/>
                </a:lnTo>
                <a:lnTo>
                  <a:pt x="44002" y="24499"/>
                </a:lnTo>
                <a:lnTo>
                  <a:pt x="44428" y="24340"/>
                </a:lnTo>
                <a:lnTo>
                  <a:pt x="44853" y="24127"/>
                </a:lnTo>
                <a:lnTo>
                  <a:pt x="45225" y="23915"/>
                </a:lnTo>
                <a:lnTo>
                  <a:pt x="45597" y="23649"/>
                </a:lnTo>
                <a:lnTo>
                  <a:pt x="45916" y="23330"/>
                </a:lnTo>
                <a:lnTo>
                  <a:pt x="46234" y="23011"/>
                </a:lnTo>
                <a:lnTo>
                  <a:pt x="46500" y="22639"/>
                </a:lnTo>
                <a:lnTo>
                  <a:pt x="46713" y="22267"/>
                </a:lnTo>
                <a:lnTo>
                  <a:pt x="46925" y="21842"/>
                </a:lnTo>
                <a:lnTo>
                  <a:pt x="47085" y="21417"/>
                </a:lnTo>
                <a:lnTo>
                  <a:pt x="47191" y="20939"/>
                </a:lnTo>
                <a:lnTo>
                  <a:pt x="47244" y="20461"/>
                </a:lnTo>
                <a:lnTo>
                  <a:pt x="47297" y="19982"/>
                </a:lnTo>
                <a:lnTo>
                  <a:pt x="47297" y="19557"/>
                </a:lnTo>
                <a:lnTo>
                  <a:pt x="47244" y="19185"/>
                </a:lnTo>
                <a:lnTo>
                  <a:pt x="47138" y="18813"/>
                </a:lnTo>
                <a:lnTo>
                  <a:pt x="47032" y="18388"/>
                </a:lnTo>
                <a:lnTo>
                  <a:pt x="46872" y="18069"/>
                </a:lnTo>
                <a:lnTo>
                  <a:pt x="46713" y="17697"/>
                </a:lnTo>
                <a:lnTo>
                  <a:pt x="46288" y="17059"/>
                </a:lnTo>
                <a:lnTo>
                  <a:pt x="45756" y="16475"/>
                </a:lnTo>
                <a:lnTo>
                  <a:pt x="45118" y="16050"/>
                </a:lnTo>
                <a:lnTo>
                  <a:pt x="44800" y="15837"/>
                </a:lnTo>
                <a:lnTo>
                  <a:pt x="44428" y="15678"/>
                </a:lnTo>
                <a:lnTo>
                  <a:pt x="44109" y="15518"/>
                </a:lnTo>
                <a:lnTo>
                  <a:pt x="43684" y="15412"/>
                </a:lnTo>
                <a:lnTo>
                  <a:pt x="43790" y="14934"/>
                </a:lnTo>
                <a:lnTo>
                  <a:pt x="43896" y="14455"/>
                </a:lnTo>
                <a:lnTo>
                  <a:pt x="43949" y="13977"/>
                </a:lnTo>
                <a:lnTo>
                  <a:pt x="43949" y="13446"/>
                </a:lnTo>
                <a:lnTo>
                  <a:pt x="43896" y="12702"/>
                </a:lnTo>
                <a:lnTo>
                  <a:pt x="43790" y="11958"/>
                </a:lnTo>
                <a:lnTo>
                  <a:pt x="43630" y="11267"/>
                </a:lnTo>
                <a:lnTo>
                  <a:pt x="43365" y="10576"/>
                </a:lnTo>
                <a:lnTo>
                  <a:pt x="43046" y="9938"/>
                </a:lnTo>
                <a:lnTo>
                  <a:pt x="42674" y="9301"/>
                </a:lnTo>
                <a:lnTo>
                  <a:pt x="42249" y="8769"/>
                </a:lnTo>
                <a:lnTo>
                  <a:pt x="41824" y="8238"/>
                </a:lnTo>
                <a:lnTo>
                  <a:pt x="41292" y="7759"/>
                </a:lnTo>
                <a:lnTo>
                  <a:pt x="40708" y="7334"/>
                </a:lnTo>
                <a:lnTo>
                  <a:pt x="40070" y="6962"/>
                </a:lnTo>
                <a:lnTo>
                  <a:pt x="39432" y="6643"/>
                </a:lnTo>
                <a:lnTo>
                  <a:pt x="38794" y="6378"/>
                </a:lnTo>
                <a:lnTo>
                  <a:pt x="38050" y="6218"/>
                </a:lnTo>
                <a:lnTo>
                  <a:pt x="37306" y="6112"/>
                </a:lnTo>
                <a:lnTo>
                  <a:pt x="36562" y="6059"/>
                </a:lnTo>
                <a:lnTo>
                  <a:pt x="35606" y="6112"/>
                </a:lnTo>
                <a:lnTo>
                  <a:pt x="34702" y="6271"/>
                </a:lnTo>
                <a:lnTo>
                  <a:pt x="33852" y="6590"/>
                </a:lnTo>
                <a:lnTo>
                  <a:pt x="33055" y="6962"/>
                </a:lnTo>
                <a:lnTo>
                  <a:pt x="32258" y="7441"/>
                </a:lnTo>
                <a:lnTo>
                  <a:pt x="31567" y="8025"/>
                </a:lnTo>
                <a:lnTo>
                  <a:pt x="30982" y="8663"/>
                </a:lnTo>
                <a:lnTo>
                  <a:pt x="30451" y="9354"/>
                </a:lnTo>
                <a:lnTo>
                  <a:pt x="30345" y="8875"/>
                </a:lnTo>
                <a:lnTo>
                  <a:pt x="30185" y="8503"/>
                </a:lnTo>
                <a:lnTo>
                  <a:pt x="29973" y="8131"/>
                </a:lnTo>
                <a:lnTo>
                  <a:pt x="29707" y="7919"/>
                </a:lnTo>
                <a:lnTo>
                  <a:pt x="29388" y="7706"/>
                </a:lnTo>
                <a:lnTo>
                  <a:pt x="29016" y="7547"/>
                </a:lnTo>
                <a:lnTo>
                  <a:pt x="28591" y="7494"/>
                </a:lnTo>
                <a:lnTo>
                  <a:pt x="28060" y="7441"/>
                </a:lnTo>
                <a:lnTo>
                  <a:pt x="27634" y="7494"/>
                </a:lnTo>
                <a:lnTo>
                  <a:pt x="27156" y="7653"/>
                </a:lnTo>
                <a:lnTo>
                  <a:pt x="26678" y="7919"/>
                </a:lnTo>
                <a:lnTo>
                  <a:pt x="26253" y="8238"/>
                </a:lnTo>
                <a:lnTo>
                  <a:pt x="26253" y="8238"/>
                </a:lnTo>
                <a:lnTo>
                  <a:pt x="26359" y="7547"/>
                </a:lnTo>
                <a:lnTo>
                  <a:pt x="26412" y="6803"/>
                </a:lnTo>
                <a:lnTo>
                  <a:pt x="26359" y="6112"/>
                </a:lnTo>
                <a:lnTo>
                  <a:pt x="26253" y="5421"/>
                </a:lnTo>
                <a:lnTo>
                  <a:pt x="26093" y="4783"/>
                </a:lnTo>
                <a:lnTo>
                  <a:pt x="25881" y="4146"/>
                </a:lnTo>
                <a:lnTo>
                  <a:pt x="25615" y="3561"/>
                </a:lnTo>
                <a:lnTo>
                  <a:pt x="25243" y="3030"/>
                </a:lnTo>
                <a:lnTo>
                  <a:pt x="24871" y="2498"/>
                </a:lnTo>
                <a:lnTo>
                  <a:pt x="24446" y="1967"/>
                </a:lnTo>
                <a:lnTo>
                  <a:pt x="23968" y="1542"/>
                </a:lnTo>
                <a:lnTo>
                  <a:pt x="23489" y="1170"/>
                </a:lnTo>
                <a:lnTo>
                  <a:pt x="22905" y="798"/>
                </a:lnTo>
                <a:lnTo>
                  <a:pt x="22320" y="532"/>
                </a:lnTo>
                <a:lnTo>
                  <a:pt x="21735" y="266"/>
                </a:lnTo>
                <a:lnTo>
                  <a:pt x="21098" y="107"/>
                </a:lnTo>
                <a:lnTo>
                  <a:pt x="20407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9" name="Google Shape;5969;p17"/>
          <p:cNvSpPr/>
          <p:nvPr/>
        </p:nvSpPr>
        <p:spPr>
          <a:xfrm>
            <a:off x="-789123" y="2082599"/>
            <a:ext cx="1182409" cy="616792"/>
          </a:xfrm>
          <a:custGeom>
            <a:avLst/>
            <a:gdLst/>
            <a:ahLst/>
            <a:cxnLst/>
            <a:rect l="l" t="t" r="r" b="b"/>
            <a:pathLst>
              <a:path w="40549" h="21152" extrusionOk="0">
                <a:moveTo>
                  <a:pt x="15518" y="1"/>
                </a:moveTo>
                <a:lnTo>
                  <a:pt x="14934" y="107"/>
                </a:lnTo>
                <a:lnTo>
                  <a:pt x="14402" y="213"/>
                </a:lnTo>
                <a:lnTo>
                  <a:pt x="13871" y="426"/>
                </a:lnTo>
                <a:lnTo>
                  <a:pt x="13393" y="692"/>
                </a:lnTo>
                <a:lnTo>
                  <a:pt x="12914" y="957"/>
                </a:lnTo>
                <a:lnTo>
                  <a:pt x="12436" y="1276"/>
                </a:lnTo>
                <a:lnTo>
                  <a:pt x="12064" y="1648"/>
                </a:lnTo>
                <a:lnTo>
                  <a:pt x="11692" y="2073"/>
                </a:lnTo>
                <a:lnTo>
                  <a:pt x="11320" y="2499"/>
                </a:lnTo>
                <a:lnTo>
                  <a:pt x="11054" y="2977"/>
                </a:lnTo>
                <a:lnTo>
                  <a:pt x="10789" y="3508"/>
                </a:lnTo>
                <a:lnTo>
                  <a:pt x="10629" y="4040"/>
                </a:lnTo>
                <a:lnTo>
                  <a:pt x="10470" y="4571"/>
                </a:lnTo>
                <a:lnTo>
                  <a:pt x="10364" y="5156"/>
                </a:lnTo>
                <a:lnTo>
                  <a:pt x="10364" y="5740"/>
                </a:lnTo>
                <a:lnTo>
                  <a:pt x="10364" y="6272"/>
                </a:lnTo>
                <a:lnTo>
                  <a:pt x="10470" y="6803"/>
                </a:lnTo>
                <a:lnTo>
                  <a:pt x="9938" y="6909"/>
                </a:lnTo>
                <a:lnTo>
                  <a:pt x="9407" y="7016"/>
                </a:lnTo>
                <a:lnTo>
                  <a:pt x="8929" y="7228"/>
                </a:lnTo>
                <a:lnTo>
                  <a:pt x="8450" y="7441"/>
                </a:lnTo>
                <a:lnTo>
                  <a:pt x="8025" y="7707"/>
                </a:lnTo>
                <a:lnTo>
                  <a:pt x="7600" y="7972"/>
                </a:lnTo>
                <a:lnTo>
                  <a:pt x="7228" y="8291"/>
                </a:lnTo>
                <a:lnTo>
                  <a:pt x="6856" y="8663"/>
                </a:lnTo>
                <a:lnTo>
                  <a:pt x="6537" y="9088"/>
                </a:lnTo>
                <a:lnTo>
                  <a:pt x="6272" y="9460"/>
                </a:lnTo>
                <a:lnTo>
                  <a:pt x="6006" y="9939"/>
                </a:lnTo>
                <a:lnTo>
                  <a:pt x="5793" y="10417"/>
                </a:lnTo>
                <a:lnTo>
                  <a:pt x="5581" y="10895"/>
                </a:lnTo>
                <a:lnTo>
                  <a:pt x="5474" y="11373"/>
                </a:lnTo>
                <a:lnTo>
                  <a:pt x="5368" y="11905"/>
                </a:lnTo>
                <a:lnTo>
                  <a:pt x="5315" y="12489"/>
                </a:lnTo>
                <a:lnTo>
                  <a:pt x="5368" y="13287"/>
                </a:lnTo>
                <a:lnTo>
                  <a:pt x="4730" y="13127"/>
                </a:lnTo>
                <a:lnTo>
                  <a:pt x="4040" y="13074"/>
                </a:lnTo>
                <a:lnTo>
                  <a:pt x="3614" y="13074"/>
                </a:lnTo>
                <a:lnTo>
                  <a:pt x="3242" y="13180"/>
                </a:lnTo>
                <a:lnTo>
                  <a:pt x="2870" y="13287"/>
                </a:lnTo>
                <a:lnTo>
                  <a:pt x="2498" y="13393"/>
                </a:lnTo>
                <a:lnTo>
                  <a:pt x="2126" y="13552"/>
                </a:lnTo>
                <a:lnTo>
                  <a:pt x="1808" y="13765"/>
                </a:lnTo>
                <a:lnTo>
                  <a:pt x="1489" y="13977"/>
                </a:lnTo>
                <a:lnTo>
                  <a:pt x="1170" y="14243"/>
                </a:lnTo>
                <a:lnTo>
                  <a:pt x="957" y="14562"/>
                </a:lnTo>
                <a:lnTo>
                  <a:pt x="692" y="14881"/>
                </a:lnTo>
                <a:lnTo>
                  <a:pt x="479" y="15200"/>
                </a:lnTo>
                <a:lnTo>
                  <a:pt x="320" y="15572"/>
                </a:lnTo>
                <a:lnTo>
                  <a:pt x="213" y="15944"/>
                </a:lnTo>
                <a:lnTo>
                  <a:pt x="107" y="16316"/>
                </a:lnTo>
                <a:lnTo>
                  <a:pt x="54" y="16688"/>
                </a:lnTo>
                <a:lnTo>
                  <a:pt x="1" y="17113"/>
                </a:lnTo>
                <a:lnTo>
                  <a:pt x="54" y="17538"/>
                </a:lnTo>
                <a:lnTo>
                  <a:pt x="107" y="17910"/>
                </a:lnTo>
                <a:lnTo>
                  <a:pt x="213" y="18335"/>
                </a:lnTo>
                <a:lnTo>
                  <a:pt x="320" y="18707"/>
                </a:lnTo>
                <a:lnTo>
                  <a:pt x="479" y="19026"/>
                </a:lnTo>
                <a:lnTo>
                  <a:pt x="692" y="19398"/>
                </a:lnTo>
                <a:lnTo>
                  <a:pt x="957" y="19717"/>
                </a:lnTo>
                <a:lnTo>
                  <a:pt x="1170" y="19983"/>
                </a:lnTo>
                <a:lnTo>
                  <a:pt x="1489" y="20248"/>
                </a:lnTo>
                <a:lnTo>
                  <a:pt x="1808" y="20461"/>
                </a:lnTo>
                <a:lnTo>
                  <a:pt x="2126" y="20673"/>
                </a:lnTo>
                <a:lnTo>
                  <a:pt x="2498" y="20833"/>
                </a:lnTo>
                <a:lnTo>
                  <a:pt x="2870" y="20992"/>
                </a:lnTo>
                <a:lnTo>
                  <a:pt x="3242" y="21099"/>
                </a:lnTo>
                <a:lnTo>
                  <a:pt x="3614" y="21152"/>
                </a:lnTo>
                <a:lnTo>
                  <a:pt x="36935" y="21152"/>
                </a:lnTo>
                <a:lnTo>
                  <a:pt x="37307" y="21099"/>
                </a:lnTo>
                <a:lnTo>
                  <a:pt x="37679" y="20992"/>
                </a:lnTo>
                <a:lnTo>
                  <a:pt x="38051" y="20833"/>
                </a:lnTo>
                <a:lnTo>
                  <a:pt x="38423" y="20673"/>
                </a:lnTo>
                <a:lnTo>
                  <a:pt x="38742" y="20461"/>
                </a:lnTo>
                <a:lnTo>
                  <a:pt x="39061" y="20248"/>
                </a:lnTo>
                <a:lnTo>
                  <a:pt x="39380" y="19983"/>
                </a:lnTo>
                <a:lnTo>
                  <a:pt x="39592" y="19717"/>
                </a:lnTo>
                <a:lnTo>
                  <a:pt x="39858" y="19398"/>
                </a:lnTo>
                <a:lnTo>
                  <a:pt x="40071" y="19026"/>
                </a:lnTo>
                <a:lnTo>
                  <a:pt x="40230" y="18707"/>
                </a:lnTo>
                <a:lnTo>
                  <a:pt x="40336" y="18335"/>
                </a:lnTo>
                <a:lnTo>
                  <a:pt x="40443" y="17910"/>
                </a:lnTo>
                <a:lnTo>
                  <a:pt x="40496" y="17538"/>
                </a:lnTo>
                <a:lnTo>
                  <a:pt x="40549" y="17113"/>
                </a:lnTo>
                <a:lnTo>
                  <a:pt x="40496" y="16422"/>
                </a:lnTo>
                <a:lnTo>
                  <a:pt x="40283" y="15784"/>
                </a:lnTo>
                <a:lnTo>
                  <a:pt x="40017" y="15147"/>
                </a:lnTo>
                <a:lnTo>
                  <a:pt x="39645" y="14615"/>
                </a:lnTo>
                <a:lnTo>
                  <a:pt x="39220" y="14137"/>
                </a:lnTo>
                <a:lnTo>
                  <a:pt x="38689" y="13712"/>
                </a:lnTo>
                <a:lnTo>
                  <a:pt x="38104" y="13393"/>
                </a:lnTo>
                <a:lnTo>
                  <a:pt x="37467" y="13180"/>
                </a:lnTo>
                <a:lnTo>
                  <a:pt x="37626" y="12383"/>
                </a:lnTo>
                <a:lnTo>
                  <a:pt x="37679" y="11533"/>
                </a:lnTo>
                <a:lnTo>
                  <a:pt x="37626" y="10895"/>
                </a:lnTo>
                <a:lnTo>
                  <a:pt x="37573" y="10257"/>
                </a:lnTo>
                <a:lnTo>
                  <a:pt x="37413" y="9620"/>
                </a:lnTo>
                <a:lnTo>
                  <a:pt x="37201" y="9035"/>
                </a:lnTo>
                <a:lnTo>
                  <a:pt x="36935" y="8504"/>
                </a:lnTo>
                <a:lnTo>
                  <a:pt x="36616" y="7972"/>
                </a:lnTo>
                <a:lnTo>
                  <a:pt x="36244" y="7494"/>
                </a:lnTo>
                <a:lnTo>
                  <a:pt x="35819" y="7069"/>
                </a:lnTo>
                <a:lnTo>
                  <a:pt x="35394" y="6644"/>
                </a:lnTo>
                <a:lnTo>
                  <a:pt x="34916" y="6272"/>
                </a:lnTo>
                <a:lnTo>
                  <a:pt x="34384" y="5953"/>
                </a:lnTo>
                <a:lnTo>
                  <a:pt x="33800" y="5687"/>
                </a:lnTo>
                <a:lnTo>
                  <a:pt x="33215" y="5475"/>
                </a:lnTo>
                <a:lnTo>
                  <a:pt x="32631" y="5315"/>
                </a:lnTo>
                <a:lnTo>
                  <a:pt x="31993" y="5209"/>
                </a:lnTo>
                <a:lnTo>
                  <a:pt x="31355" y="5209"/>
                </a:lnTo>
                <a:lnTo>
                  <a:pt x="30558" y="5262"/>
                </a:lnTo>
                <a:lnTo>
                  <a:pt x="29761" y="5368"/>
                </a:lnTo>
                <a:lnTo>
                  <a:pt x="29017" y="5634"/>
                </a:lnTo>
                <a:lnTo>
                  <a:pt x="28326" y="5953"/>
                </a:lnTo>
                <a:lnTo>
                  <a:pt x="27688" y="6378"/>
                </a:lnTo>
                <a:lnTo>
                  <a:pt x="27104" y="6856"/>
                </a:lnTo>
                <a:lnTo>
                  <a:pt x="26572" y="7388"/>
                </a:lnTo>
                <a:lnTo>
                  <a:pt x="26094" y="8025"/>
                </a:lnTo>
                <a:lnTo>
                  <a:pt x="25775" y="7707"/>
                </a:lnTo>
                <a:lnTo>
                  <a:pt x="25456" y="7494"/>
                </a:lnTo>
                <a:lnTo>
                  <a:pt x="25137" y="7281"/>
                </a:lnTo>
                <a:lnTo>
                  <a:pt x="24765" y="7069"/>
                </a:lnTo>
                <a:lnTo>
                  <a:pt x="24393" y="6909"/>
                </a:lnTo>
                <a:lnTo>
                  <a:pt x="23968" y="6803"/>
                </a:lnTo>
                <a:lnTo>
                  <a:pt x="23596" y="6750"/>
                </a:lnTo>
                <a:lnTo>
                  <a:pt x="22799" y="6750"/>
                </a:lnTo>
                <a:lnTo>
                  <a:pt x="22427" y="6803"/>
                </a:lnTo>
                <a:lnTo>
                  <a:pt x="21736" y="6963"/>
                </a:lnTo>
                <a:lnTo>
                  <a:pt x="21843" y="6378"/>
                </a:lnTo>
                <a:lnTo>
                  <a:pt x="21896" y="5740"/>
                </a:lnTo>
                <a:lnTo>
                  <a:pt x="21843" y="5156"/>
                </a:lnTo>
                <a:lnTo>
                  <a:pt x="21736" y="4571"/>
                </a:lnTo>
                <a:lnTo>
                  <a:pt x="21630" y="4040"/>
                </a:lnTo>
                <a:lnTo>
                  <a:pt x="21417" y="3508"/>
                </a:lnTo>
                <a:lnTo>
                  <a:pt x="21205" y="2977"/>
                </a:lnTo>
                <a:lnTo>
                  <a:pt x="20886" y="2499"/>
                </a:lnTo>
                <a:lnTo>
                  <a:pt x="20567" y="2073"/>
                </a:lnTo>
                <a:lnTo>
                  <a:pt x="20195" y="1648"/>
                </a:lnTo>
                <a:lnTo>
                  <a:pt x="19770" y="1276"/>
                </a:lnTo>
                <a:lnTo>
                  <a:pt x="19345" y="957"/>
                </a:lnTo>
                <a:lnTo>
                  <a:pt x="18867" y="692"/>
                </a:lnTo>
                <a:lnTo>
                  <a:pt x="18335" y="426"/>
                </a:lnTo>
                <a:lnTo>
                  <a:pt x="17804" y="213"/>
                </a:lnTo>
                <a:lnTo>
                  <a:pt x="17272" y="107"/>
                </a:lnTo>
                <a:lnTo>
                  <a:pt x="16688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70" name="Google Shape;5970;p17"/>
          <p:cNvGrpSpPr/>
          <p:nvPr/>
        </p:nvGrpSpPr>
        <p:grpSpPr>
          <a:xfrm>
            <a:off x="8607251" y="321102"/>
            <a:ext cx="333374" cy="1831436"/>
            <a:chOff x="8607251" y="321102"/>
            <a:chExt cx="333374" cy="1831436"/>
          </a:xfrm>
        </p:grpSpPr>
        <p:sp>
          <p:nvSpPr>
            <p:cNvPr id="5971" name="Google Shape;5971;p17"/>
            <p:cNvSpPr/>
            <p:nvPr/>
          </p:nvSpPr>
          <p:spPr>
            <a:xfrm>
              <a:off x="8607251" y="321102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2" name="Google Shape;5972;p17"/>
            <p:cNvSpPr/>
            <p:nvPr/>
          </p:nvSpPr>
          <p:spPr>
            <a:xfrm>
              <a:off x="8607251" y="82028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3" name="Google Shape;5973;p17"/>
            <p:cNvSpPr/>
            <p:nvPr/>
          </p:nvSpPr>
          <p:spPr>
            <a:xfrm>
              <a:off x="8607251" y="1319473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4" name="Google Shape;5974;p17"/>
            <p:cNvSpPr/>
            <p:nvPr/>
          </p:nvSpPr>
          <p:spPr>
            <a:xfrm>
              <a:off x="8607251" y="1818661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75" name="Google Shape;5975;p17"/>
          <p:cNvSpPr/>
          <p:nvPr/>
        </p:nvSpPr>
        <p:spPr>
          <a:xfrm>
            <a:off x="1067150" y="4745550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11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25" name="Google Shape;11825;p31"/>
          <p:cNvGrpSpPr/>
          <p:nvPr/>
        </p:nvGrpSpPr>
        <p:grpSpPr>
          <a:xfrm flipH="1">
            <a:off x="3288000" y="-1"/>
            <a:ext cx="5856000" cy="5143651"/>
            <a:chOff x="0" y="-1"/>
            <a:chExt cx="5856000" cy="5143651"/>
          </a:xfrm>
        </p:grpSpPr>
        <p:sp>
          <p:nvSpPr>
            <p:cNvPr id="11826" name="Google Shape;11826;p31"/>
            <p:cNvSpPr/>
            <p:nvPr/>
          </p:nvSpPr>
          <p:spPr>
            <a:xfrm>
              <a:off x="72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7" name="Google Shape;11827;p31"/>
            <p:cNvSpPr/>
            <p:nvPr/>
          </p:nvSpPr>
          <p:spPr>
            <a:xfrm>
              <a:off x="720000" y="96440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8" name="Google Shape;11828;p31"/>
            <p:cNvSpPr/>
            <p:nvPr/>
          </p:nvSpPr>
          <p:spPr>
            <a:xfrm>
              <a:off x="720000" y="1285873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9" name="Google Shape;11829;p31"/>
            <p:cNvSpPr/>
            <p:nvPr/>
          </p:nvSpPr>
          <p:spPr>
            <a:xfrm>
              <a:off x="720000" y="160734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0" name="Google Shape;11830;p31"/>
            <p:cNvSpPr/>
            <p:nvPr/>
          </p:nvSpPr>
          <p:spPr>
            <a:xfrm>
              <a:off x="720000" y="192881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1" name="Google Shape;11831;p31"/>
            <p:cNvSpPr/>
            <p:nvPr/>
          </p:nvSpPr>
          <p:spPr>
            <a:xfrm>
              <a:off x="720000" y="225027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2" name="Google Shape;11832;p31"/>
            <p:cNvSpPr/>
            <p:nvPr/>
          </p:nvSpPr>
          <p:spPr>
            <a:xfrm>
              <a:off x="720000" y="257174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3" name="Google Shape;11833;p31"/>
            <p:cNvSpPr/>
            <p:nvPr/>
          </p:nvSpPr>
          <p:spPr>
            <a:xfrm>
              <a:off x="720000" y="289321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4" name="Google Shape;11834;p31"/>
            <p:cNvSpPr/>
            <p:nvPr/>
          </p:nvSpPr>
          <p:spPr>
            <a:xfrm>
              <a:off x="720000" y="321468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5" name="Google Shape;11835;p31"/>
            <p:cNvSpPr/>
            <p:nvPr/>
          </p:nvSpPr>
          <p:spPr>
            <a:xfrm>
              <a:off x="720000" y="353615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6" name="Google Shape;11836;p31"/>
            <p:cNvSpPr/>
            <p:nvPr/>
          </p:nvSpPr>
          <p:spPr>
            <a:xfrm>
              <a:off x="720000" y="385762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7" name="Google Shape;11837;p31"/>
            <p:cNvSpPr/>
            <p:nvPr/>
          </p:nvSpPr>
          <p:spPr>
            <a:xfrm>
              <a:off x="720000" y="417908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8" name="Google Shape;11838;p31"/>
            <p:cNvSpPr/>
            <p:nvPr/>
          </p:nvSpPr>
          <p:spPr>
            <a:xfrm>
              <a:off x="720000" y="321468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9" name="Google Shape;11839;p31"/>
            <p:cNvSpPr/>
            <p:nvPr/>
          </p:nvSpPr>
          <p:spPr>
            <a:xfrm>
              <a:off x="720000" y="0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0" name="Google Shape;11840;p31"/>
            <p:cNvSpPr/>
            <p:nvPr/>
          </p:nvSpPr>
          <p:spPr>
            <a:xfrm>
              <a:off x="720000" y="450055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1" name="Google Shape;11841;p31"/>
            <p:cNvSpPr/>
            <p:nvPr/>
          </p:nvSpPr>
          <p:spPr>
            <a:xfrm>
              <a:off x="720000" y="4822025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2" name="Google Shape;11842;p31"/>
            <p:cNvSpPr/>
            <p:nvPr/>
          </p:nvSpPr>
          <p:spPr>
            <a:xfrm>
              <a:off x="104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3" name="Google Shape;11843;p31"/>
            <p:cNvSpPr/>
            <p:nvPr/>
          </p:nvSpPr>
          <p:spPr>
            <a:xfrm>
              <a:off x="200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4" name="Google Shape;11844;p31"/>
            <p:cNvSpPr/>
            <p:nvPr/>
          </p:nvSpPr>
          <p:spPr>
            <a:xfrm>
              <a:off x="168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5" name="Google Shape;11845;p31"/>
            <p:cNvSpPr/>
            <p:nvPr/>
          </p:nvSpPr>
          <p:spPr>
            <a:xfrm>
              <a:off x="136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6" name="Google Shape;11846;p31"/>
            <p:cNvSpPr/>
            <p:nvPr/>
          </p:nvSpPr>
          <p:spPr>
            <a:xfrm>
              <a:off x="232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7" name="Google Shape;11847;p31"/>
            <p:cNvSpPr/>
            <p:nvPr/>
          </p:nvSpPr>
          <p:spPr>
            <a:xfrm>
              <a:off x="328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8" name="Google Shape;11848;p31"/>
            <p:cNvSpPr/>
            <p:nvPr/>
          </p:nvSpPr>
          <p:spPr>
            <a:xfrm>
              <a:off x="2967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9" name="Google Shape;11849;p31"/>
            <p:cNvSpPr/>
            <p:nvPr/>
          </p:nvSpPr>
          <p:spPr>
            <a:xfrm>
              <a:off x="2646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0" name="Google Shape;11850;p31"/>
            <p:cNvSpPr/>
            <p:nvPr/>
          </p:nvSpPr>
          <p:spPr>
            <a:xfrm>
              <a:off x="360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1" name="Google Shape;11851;p31"/>
            <p:cNvSpPr/>
            <p:nvPr/>
          </p:nvSpPr>
          <p:spPr>
            <a:xfrm>
              <a:off x="4572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2" name="Google Shape;11852;p31"/>
            <p:cNvSpPr/>
            <p:nvPr/>
          </p:nvSpPr>
          <p:spPr>
            <a:xfrm>
              <a:off x="4251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3" name="Google Shape;11853;p31"/>
            <p:cNvSpPr/>
            <p:nvPr/>
          </p:nvSpPr>
          <p:spPr>
            <a:xfrm>
              <a:off x="3930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4" name="Google Shape;11854;p31"/>
            <p:cNvSpPr/>
            <p:nvPr/>
          </p:nvSpPr>
          <p:spPr>
            <a:xfrm>
              <a:off x="4893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5" name="Google Shape;11855;p31"/>
            <p:cNvSpPr/>
            <p:nvPr/>
          </p:nvSpPr>
          <p:spPr>
            <a:xfrm>
              <a:off x="5535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6" name="Google Shape;11856;p31"/>
            <p:cNvSpPr/>
            <p:nvPr/>
          </p:nvSpPr>
          <p:spPr>
            <a:xfrm>
              <a:off x="5214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7" name="Google Shape;11857;p31"/>
            <p:cNvSpPr/>
            <p:nvPr/>
          </p:nvSpPr>
          <p:spPr>
            <a:xfrm>
              <a:off x="399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8" name="Google Shape;11858;p31"/>
            <p:cNvSpPr/>
            <p:nvPr/>
          </p:nvSpPr>
          <p:spPr>
            <a:xfrm>
              <a:off x="78000" y="64293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9" name="Google Shape;11859;p31"/>
            <p:cNvSpPr/>
            <p:nvPr/>
          </p:nvSpPr>
          <p:spPr>
            <a:xfrm>
              <a:off x="104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0" name="Google Shape;11860;p31"/>
            <p:cNvSpPr/>
            <p:nvPr/>
          </p:nvSpPr>
          <p:spPr>
            <a:xfrm>
              <a:off x="200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1" name="Google Shape;11861;p31"/>
            <p:cNvSpPr/>
            <p:nvPr/>
          </p:nvSpPr>
          <p:spPr>
            <a:xfrm>
              <a:off x="168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2" name="Google Shape;11862;p31"/>
            <p:cNvSpPr/>
            <p:nvPr/>
          </p:nvSpPr>
          <p:spPr>
            <a:xfrm>
              <a:off x="136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3" name="Google Shape;11863;p31"/>
            <p:cNvSpPr/>
            <p:nvPr/>
          </p:nvSpPr>
          <p:spPr>
            <a:xfrm>
              <a:off x="232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4" name="Google Shape;11864;p31"/>
            <p:cNvSpPr/>
            <p:nvPr/>
          </p:nvSpPr>
          <p:spPr>
            <a:xfrm>
              <a:off x="328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5" name="Google Shape;11865;p31"/>
            <p:cNvSpPr/>
            <p:nvPr/>
          </p:nvSpPr>
          <p:spPr>
            <a:xfrm>
              <a:off x="2967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6" name="Google Shape;11866;p31"/>
            <p:cNvSpPr/>
            <p:nvPr/>
          </p:nvSpPr>
          <p:spPr>
            <a:xfrm>
              <a:off x="2646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7" name="Google Shape;11867;p31"/>
            <p:cNvSpPr/>
            <p:nvPr/>
          </p:nvSpPr>
          <p:spPr>
            <a:xfrm>
              <a:off x="360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8" name="Google Shape;11868;p31"/>
            <p:cNvSpPr/>
            <p:nvPr/>
          </p:nvSpPr>
          <p:spPr>
            <a:xfrm>
              <a:off x="4572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9" name="Google Shape;11869;p31"/>
            <p:cNvSpPr/>
            <p:nvPr/>
          </p:nvSpPr>
          <p:spPr>
            <a:xfrm>
              <a:off x="4251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0" name="Google Shape;11870;p31"/>
            <p:cNvSpPr/>
            <p:nvPr/>
          </p:nvSpPr>
          <p:spPr>
            <a:xfrm>
              <a:off x="3930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1" name="Google Shape;11871;p31"/>
            <p:cNvSpPr/>
            <p:nvPr/>
          </p:nvSpPr>
          <p:spPr>
            <a:xfrm>
              <a:off x="4893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2" name="Google Shape;11872;p31"/>
            <p:cNvSpPr/>
            <p:nvPr/>
          </p:nvSpPr>
          <p:spPr>
            <a:xfrm>
              <a:off x="5535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3" name="Google Shape;11873;p31"/>
            <p:cNvSpPr/>
            <p:nvPr/>
          </p:nvSpPr>
          <p:spPr>
            <a:xfrm>
              <a:off x="5214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4" name="Google Shape;11874;p31"/>
            <p:cNvSpPr/>
            <p:nvPr/>
          </p:nvSpPr>
          <p:spPr>
            <a:xfrm>
              <a:off x="399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5" name="Google Shape;11875;p31"/>
            <p:cNvSpPr/>
            <p:nvPr/>
          </p:nvSpPr>
          <p:spPr>
            <a:xfrm>
              <a:off x="78000" y="9644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6" name="Google Shape;11876;p31"/>
            <p:cNvSpPr/>
            <p:nvPr/>
          </p:nvSpPr>
          <p:spPr>
            <a:xfrm>
              <a:off x="104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7" name="Google Shape;11877;p31"/>
            <p:cNvSpPr/>
            <p:nvPr/>
          </p:nvSpPr>
          <p:spPr>
            <a:xfrm>
              <a:off x="200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8" name="Google Shape;11878;p31"/>
            <p:cNvSpPr/>
            <p:nvPr/>
          </p:nvSpPr>
          <p:spPr>
            <a:xfrm>
              <a:off x="168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9" name="Google Shape;11879;p31"/>
            <p:cNvSpPr/>
            <p:nvPr/>
          </p:nvSpPr>
          <p:spPr>
            <a:xfrm>
              <a:off x="136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0" name="Google Shape;11880;p31"/>
            <p:cNvSpPr/>
            <p:nvPr/>
          </p:nvSpPr>
          <p:spPr>
            <a:xfrm>
              <a:off x="232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1" name="Google Shape;11881;p31"/>
            <p:cNvSpPr/>
            <p:nvPr/>
          </p:nvSpPr>
          <p:spPr>
            <a:xfrm>
              <a:off x="328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2" name="Google Shape;11882;p31"/>
            <p:cNvSpPr/>
            <p:nvPr/>
          </p:nvSpPr>
          <p:spPr>
            <a:xfrm>
              <a:off x="2967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3" name="Google Shape;11883;p31"/>
            <p:cNvSpPr/>
            <p:nvPr/>
          </p:nvSpPr>
          <p:spPr>
            <a:xfrm>
              <a:off x="2646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4" name="Google Shape;11884;p31"/>
            <p:cNvSpPr/>
            <p:nvPr/>
          </p:nvSpPr>
          <p:spPr>
            <a:xfrm>
              <a:off x="360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5" name="Google Shape;11885;p31"/>
            <p:cNvSpPr/>
            <p:nvPr/>
          </p:nvSpPr>
          <p:spPr>
            <a:xfrm>
              <a:off x="4572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6" name="Google Shape;11886;p31"/>
            <p:cNvSpPr/>
            <p:nvPr/>
          </p:nvSpPr>
          <p:spPr>
            <a:xfrm>
              <a:off x="4251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7" name="Google Shape;11887;p31"/>
            <p:cNvSpPr/>
            <p:nvPr/>
          </p:nvSpPr>
          <p:spPr>
            <a:xfrm>
              <a:off x="3930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8" name="Google Shape;11888;p31"/>
            <p:cNvSpPr/>
            <p:nvPr/>
          </p:nvSpPr>
          <p:spPr>
            <a:xfrm>
              <a:off x="4893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9" name="Google Shape;11889;p31"/>
            <p:cNvSpPr/>
            <p:nvPr/>
          </p:nvSpPr>
          <p:spPr>
            <a:xfrm>
              <a:off x="5535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0" name="Google Shape;11890;p31"/>
            <p:cNvSpPr/>
            <p:nvPr/>
          </p:nvSpPr>
          <p:spPr>
            <a:xfrm>
              <a:off x="5214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1" name="Google Shape;11891;p31"/>
            <p:cNvSpPr/>
            <p:nvPr/>
          </p:nvSpPr>
          <p:spPr>
            <a:xfrm>
              <a:off x="399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2" name="Google Shape;11892;p31"/>
            <p:cNvSpPr/>
            <p:nvPr/>
          </p:nvSpPr>
          <p:spPr>
            <a:xfrm>
              <a:off x="78000" y="12858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3" name="Google Shape;11893;p31"/>
            <p:cNvSpPr/>
            <p:nvPr/>
          </p:nvSpPr>
          <p:spPr>
            <a:xfrm>
              <a:off x="104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4" name="Google Shape;11894;p31"/>
            <p:cNvSpPr/>
            <p:nvPr/>
          </p:nvSpPr>
          <p:spPr>
            <a:xfrm>
              <a:off x="200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5" name="Google Shape;11895;p31"/>
            <p:cNvSpPr/>
            <p:nvPr/>
          </p:nvSpPr>
          <p:spPr>
            <a:xfrm>
              <a:off x="168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6" name="Google Shape;11896;p31"/>
            <p:cNvSpPr/>
            <p:nvPr/>
          </p:nvSpPr>
          <p:spPr>
            <a:xfrm>
              <a:off x="136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7" name="Google Shape;11897;p31"/>
            <p:cNvSpPr/>
            <p:nvPr/>
          </p:nvSpPr>
          <p:spPr>
            <a:xfrm>
              <a:off x="232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8" name="Google Shape;11898;p31"/>
            <p:cNvSpPr/>
            <p:nvPr/>
          </p:nvSpPr>
          <p:spPr>
            <a:xfrm>
              <a:off x="328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9" name="Google Shape;11899;p31"/>
            <p:cNvSpPr/>
            <p:nvPr/>
          </p:nvSpPr>
          <p:spPr>
            <a:xfrm>
              <a:off x="2967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0" name="Google Shape;11900;p31"/>
            <p:cNvSpPr/>
            <p:nvPr/>
          </p:nvSpPr>
          <p:spPr>
            <a:xfrm>
              <a:off x="2646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1" name="Google Shape;11901;p31"/>
            <p:cNvSpPr/>
            <p:nvPr/>
          </p:nvSpPr>
          <p:spPr>
            <a:xfrm>
              <a:off x="360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2" name="Google Shape;11902;p31"/>
            <p:cNvSpPr/>
            <p:nvPr/>
          </p:nvSpPr>
          <p:spPr>
            <a:xfrm>
              <a:off x="4572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3" name="Google Shape;11903;p31"/>
            <p:cNvSpPr/>
            <p:nvPr/>
          </p:nvSpPr>
          <p:spPr>
            <a:xfrm>
              <a:off x="4251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4" name="Google Shape;11904;p31"/>
            <p:cNvSpPr/>
            <p:nvPr/>
          </p:nvSpPr>
          <p:spPr>
            <a:xfrm>
              <a:off x="3930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5" name="Google Shape;11905;p31"/>
            <p:cNvSpPr/>
            <p:nvPr/>
          </p:nvSpPr>
          <p:spPr>
            <a:xfrm>
              <a:off x="4893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6" name="Google Shape;11906;p31"/>
            <p:cNvSpPr/>
            <p:nvPr/>
          </p:nvSpPr>
          <p:spPr>
            <a:xfrm>
              <a:off x="5535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7" name="Google Shape;11907;p31"/>
            <p:cNvSpPr/>
            <p:nvPr/>
          </p:nvSpPr>
          <p:spPr>
            <a:xfrm>
              <a:off x="5214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8" name="Google Shape;11908;p31"/>
            <p:cNvSpPr/>
            <p:nvPr/>
          </p:nvSpPr>
          <p:spPr>
            <a:xfrm>
              <a:off x="399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9" name="Google Shape;11909;p31"/>
            <p:cNvSpPr/>
            <p:nvPr/>
          </p:nvSpPr>
          <p:spPr>
            <a:xfrm>
              <a:off x="78000" y="160736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0" name="Google Shape;11910;p31"/>
            <p:cNvSpPr/>
            <p:nvPr/>
          </p:nvSpPr>
          <p:spPr>
            <a:xfrm>
              <a:off x="104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1" name="Google Shape;11911;p31"/>
            <p:cNvSpPr/>
            <p:nvPr/>
          </p:nvSpPr>
          <p:spPr>
            <a:xfrm>
              <a:off x="200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2" name="Google Shape;11912;p31"/>
            <p:cNvSpPr/>
            <p:nvPr/>
          </p:nvSpPr>
          <p:spPr>
            <a:xfrm>
              <a:off x="168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3" name="Google Shape;11913;p31"/>
            <p:cNvSpPr/>
            <p:nvPr/>
          </p:nvSpPr>
          <p:spPr>
            <a:xfrm>
              <a:off x="136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4" name="Google Shape;11914;p31"/>
            <p:cNvSpPr/>
            <p:nvPr/>
          </p:nvSpPr>
          <p:spPr>
            <a:xfrm>
              <a:off x="232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5" name="Google Shape;11915;p31"/>
            <p:cNvSpPr/>
            <p:nvPr/>
          </p:nvSpPr>
          <p:spPr>
            <a:xfrm>
              <a:off x="328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6" name="Google Shape;11916;p31"/>
            <p:cNvSpPr/>
            <p:nvPr/>
          </p:nvSpPr>
          <p:spPr>
            <a:xfrm>
              <a:off x="2967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7" name="Google Shape;11917;p31"/>
            <p:cNvSpPr/>
            <p:nvPr/>
          </p:nvSpPr>
          <p:spPr>
            <a:xfrm>
              <a:off x="2646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8" name="Google Shape;11918;p31"/>
            <p:cNvSpPr/>
            <p:nvPr/>
          </p:nvSpPr>
          <p:spPr>
            <a:xfrm>
              <a:off x="360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9" name="Google Shape;11919;p31"/>
            <p:cNvSpPr/>
            <p:nvPr/>
          </p:nvSpPr>
          <p:spPr>
            <a:xfrm>
              <a:off x="457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0" name="Google Shape;11920;p31"/>
            <p:cNvSpPr/>
            <p:nvPr/>
          </p:nvSpPr>
          <p:spPr>
            <a:xfrm>
              <a:off x="425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1" name="Google Shape;11921;p31"/>
            <p:cNvSpPr/>
            <p:nvPr/>
          </p:nvSpPr>
          <p:spPr>
            <a:xfrm>
              <a:off x="3930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2" name="Google Shape;11922;p31"/>
            <p:cNvSpPr/>
            <p:nvPr/>
          </p:nvSpPr>
          <p:spPr>
            <a:xfrm>
              <a:off x="489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3" name="Google Shape;11923;p31"/>
            <p:cNvSpPr/>
            <p:nvPr/>
          </p:nvSpPr>
          <p:spPr>
            <a:xfrm>
              <a:off x="553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4" name="Google Shape;11924;p31"/>
            <p:cNvSpPr/>
            <p:nvPr/>
          </p:nvSpPr>
          <p:spPr>
            <a:xfrm>
              <a:off x="521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5" name="Google Shape;11925;p31"/>
            <p:cNvSpPr/>
            <p:nvPr/>
          </p:nvSpPr>
          <p:spPr>
            <a:xfrm>
              <a:off x="39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6" name="Google Shape;11926;p31"/>
            <p:cNvSpPr/>
            <p:nvPr/>
          </p:nvSpPr>
          <p:spPr>
            <a:xfrm>
              <a:off x="7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7" name="Google Shape;11927;p31"/>
            <p:cNvSpPr/>
            <p:nvPr/>
          </p:nvSpPr>
          <p:spPr>
            <a:xfrm>
              <a:off x="104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8" name="Google Shape;11928;p31"/>
            <p:cNvSpPr/>
            <p:nvPr/>
          </p:nvSpPr>
          <p:spPr>
            <a:xfrm>
              <a:off x="200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9" name="Google Shape;11929;p31"/>
            <p:cNvSpPr/>
            <p:nvPr/>
          </p:nvSpPr>
          <p:spPr>
            <a:xfrm>
              <a:off x="168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0" name="Google Shape;11930;p31"/>
            <p:cNvSpPr/>
            <p:nvPr/>
          </p:nvSpPr>
          <p:spPr>
            <a:xfrm>
              <a:off x="136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1" name="Google Shape;11931;p31"/>
            <p:cNvSpPr/>
            <p:nvPr/>
          </p:nvSpPr>
          <p:spPr>
            <a:xfrm>
              <a:off x="232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2" name="Google Shape;11932;p31"/>
            <p:cNvSpPr/>
            <p:nvPr/>
          </p:nvSpPr>
          <p:spPr>
            <a:xfrm>
              <a:off x="328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3" name="Google Shape;11933;p31"/>
            <p:cNvSpPr/>
            <p:nvPr/>
          </p:nvSpPr>
          <p:spPr>
            <a:xfrm>
              <a:off x="2967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4" name="Google Shape;11934;p31"/>
            <p:cNvSpPr/>
            <p:nvPr/>
          </p:nvSpPr>
          <p:spPr>
            <a:xfrm>
              <a:off x="2646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5" name="Google Shape;11935;p31"/>
            <p:cNvSpPr/>
            <p:nvPr/>
          </p:nvSpPr>
          <p:spPr>
            <a:xfrm>
              <a:off x="360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6" name="Google Shape;11936;p31"/>
            <p:cNvSpPr/>
            <p:nvPr/>
          </p:nvSpPr>
          <p:spPr>
            <a:xfrm>
              <a:off x="457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7" name="Google Shape;11937;p31"/>
            <p:cNvSpPr/>
            <p:nvPr/>
          </p:nvSpPr>
          <p:spPr>
            <a:xfrm>
              <a:off x="425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8" name="Google Shape;11938;p31"/>
            <p:cNvSpPr/>
            <p:nvPr/>
          </p:nvSpPr>
          <p:spPr>
            <a:xfrm>
              <a:off x="3930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9" name="Google Shape;11939;p31"/>
            <p:cNvSpPr/>
            <p:nvPr/>
          </p:nvSpPr>
          <p:spPr>
            <a:xfrm>
              <a:off x="489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0" name="Google Shape;11940;p31"/>
            <p:cNvSpPr/>
            <p:nvPr/>
          </p:nvSpPr>
          <p:spPr>
            <a:xfrm>
              <a:off x="553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1" name="Google Shape;11941;p31"/>
            <p:cNvSpPr/>
            <p:nvPr/>
          </p:nvSpPr>
          <p:spPr>
            <a:xfrm>
              <a:off x="521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2" name="Google Shape;11942;p31"/>
            <p:cNvSpPr/>
            <p:nvPr/>
          </p:nvSpPr>
          <p:spPr>
            <a:xfrm>
              <a:off x="39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3" name="Google Shape;11943;p31"/>
            <p:cNvSpPr/>
            <p:nvPr/>
          </p:nvSpPr>
          <p:spPr>
            <a:xfrm>
              <a:off x="7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4" name="Google Shape;11944;p31"/>
            <p:cNvSpPr/>
            <p:nvPr/>
          </p:nvSpPr>
          <p:spPr>
            <a:xfrm>
              <a:off x="104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5" name="Google Shape;11945;p31"/>
            <p:cNvSpPr/>
            <p:nvPr/>
          </p:nvSpPr>
          <p:spPr>
            <a:xfrm>
              <a:off x="200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6" name="Google Shape;11946;p31"/>
            <p:cNvSpPr/>
            <p:nvPr/>
          </p:nvSpPr>
          <p:spPr>
            <a:xfrm>
              <a:off x="168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7" name="Google Shape;11947;p31"/>
            <p:cNvSpPr/>
            <p:nvPr/>
          </p:nvSpPr>
          <p:spPr>
            <a:xfrm>
              <a:off x="136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8" name="Google Shape;11948;p31"/>
            <p:cNvSpPr/>
            <p:nvPr/>
          </p:nvSpPr>
          <p:spPr>
            <a:xfrm>
              <a:off x="232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9" name="Google Shape;11949;p31"/>
            <p:cNvSpPr/>
            <p:nvPr/>
          </p:nvSpPr>
          <p:spPr>
            <a:xfrm>
              <a:off x="328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0" name="Google Shape;11950;p31"/>
            <p:cNvSpPr/>
            <p:nvPr/>
          </p:nvSpPr>
          <p:spPr>
            <a:xfrm>
              <a:off x="2967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1" name="Google Shape;11951;p31"/>
            <p:cNvSpPr/>
            <p:nvPr/>
          </p:nvSpPr>
          <p:spPr>
            <a:xfrm>
              <a:off x="2646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2" name="Google Shape;11952;p31"/>
            <p:cNvSpPr/>
            <p:nvPr/>
          </p:nvSpPr>
          <p:spPr>
            <a:xfrm>
              <a:off x="360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3" name="Google Shape;11953;p31"/>
            <p:cNvSpPr/>
            <p:nvPr/>
          </p:nvSpPr>
          <p:spPr>
            <a:xfrm>
              <a:off x="457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4" name="Google Shape;11954;p31"/>
            <p:cNvSpPr/>
            <p:nvPr/>
          </p:nvSpPr>
          <p:spPr>
            <a:xfrm>
              <a:off x="425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5" name="Google Shape;11955;p31"/>
            <p:cNvSpPr/>
            <p:nvPr/>
          </p:nvSpPr>
          <p:spPr>
            <a:xfrm>
              <a:off x="3930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6" name="Google Shape;11956;p31"/>
            <p:cNvSpPr/>
            <p:nvPr/>
          </p:nvSpPr>
          <p:spPr>
            <a:xfrm>
              <a:off x="489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7" name="Google Shape;11957;p31"/>
            <p:cNvSpPr/>
            <p:nvPr/>
          </p:nvSpPr>
          <p:spPr>
            <a:xfrm>
              <a:off x="553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8" name="Google Shape;11958;p31"/>
            <p:cNvSpPr/>
            <p:nvPr/>
          </p:nvSpPr>
          <p:spPr>
            <a:xfrm>
              <a:off x="521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9" name="Google Shape;11959;p31"/>
            <p:cNvSpPr/>
            <p:nvPr/>
          </p:nvSpPr>
          <p:spPr>
            <a:xfrm>
              <a:off x="39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0" name="Google Shape;11960;p31"/>
            <p:cNvSpPr/>
            <p:nvPr/>
          </p:nvSpPr>
          <p:spPr>
            <a:xfrm>
              <a:off x="7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1" name="Google Shape;11961;p31"/>
            <p:cNvSpPr/>
            <p:nvPr/>
          </p:nvSpPr>
          <p:spPr>
            <a:xfrm>
              <a:off x="104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2" name="Google Shape;11962;p31"/>
            <p:cNvSpPr/>
            <p:nvPr/>
          </p:nvSpPr>
          <p:spPr>
            <a:xfrm>
              <a:off x="200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3" name="Google Shape;11963;p31"/>
            <p:cNvSpPr/>
            <p:nvPr/>
          </p:nvSpPr>
          <p:spPr>
            <a:xfrm>
              <a:off x="168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4" name="Google Shape;11964;p31"/>
            <p:cNvSpPr/>
            <p:nvPr/>
          </p:nvSpPr>
          <p:spPr>
            <a:xfrm>
              <a:off x="136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5" name="Google Shape;11965;p31"/>
            <p:cNvSpPr/>
            <p:nvPr/>
          </p:nvSpPr>
          <p:spPr>
            <a:xfrm>
              <a:off x="232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6" name="Google Shape;11966;p31"/>
            <p:cNvSpPr/>
            <p:nvPr/>
          </p:nvSpPr>
          <p:spPr>
            <a:xfrm>
              <a:off x="328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7" name="Google Shape;11967;p31"/>
            <p:cNvSpPr/>
            <p:nvPr/>
          </p:nvSpPr>
          <p:spPr>
            <a:xfrm>
              <a:off x="2967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8" name="Google Shape;11968;p31"/>
            <p:cNvSpPr/>
            <p:nvPr/>
          </p:nvSpPr>
          <p:spPr>
            <a:xfrm>
              <a:off x="2646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9" name="Google Shape;11969;p31"/>
            <p:cNvSpPr/>
            <p:nvPr/>
          </p:nvSpPr>
          <p:spPr>
            <a:xfrm>
              <a:off x="360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0" name="Google Shape;11970;p31"/>
            <p:cNvSpPr/>
            <p:nvPr/>
          </p:nvSpPr>
          <p:spPr>
            <a:xfrm>
              <a:off x="457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1" name="Google Shape;11971;p31"/>
            <p:cNvSpPr/>
            <p:nvPr/>
          </p:nvSpPr>
          <p:spPr>
            <a:xfrm>
              <a:off x="425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2" name="Google Shape;11972;p31"/>
            <p:cNvSpPr/>
            <p:nvPr/>
          </p:nvSpPr>
          <p:spPr>
            <a:xfrm>
              <a:off x="3930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3" name="Google Shape;11973;p31"/>
            <p:cNvSpPr/>
            <p:nvPr/>
          </p:nvSpPr>
          <p:spPr>
            <a:xfrm>
              <a:off x="489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4" name="Google Shape;11974;p31"/>
            <p:cNvSpPr/>
            <p:nvPr/>
          </p:nvSpPr>
          <p:spPr>
            <a:xfrm>
              <a:off x="553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5" name="Google Shape;11975;p31"/>
            <p:cNvSpPr/>
            <p:nvPr/>
          </p:nvSpPr>
          <p:spPr>
            <a:xfrm>
              <a:off x="521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6" name="Google Shape;11976;p31"/>
            <p:cNvSpPr/>
            <p:nvPr/>
          </p:nvSpPr>
          <p:spPr>
            <a:xfrm>
              <a:off x="39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7" name="Google Shape;11977;p31"/>
            <p:cNvSpPr/>
            <p:nvPr/>
          </p:nvSpPr>
          <p:spPr>
            <a:xfrm>
              <a:off x="7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8" name="Google Shape;11978;p31"/>
            <p:cNvSpPr/>
            <p:nvPr/>
          </p:nvSpPr>
          <p:spPr>
            <a:xfrm>
              <a:off x="104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9" name="Google Shape;11979;p31"/>
            <p:cNvSpPr/>
            <p:nvPr/>
          </p:nvSpPr>
          <p:spPr>
            <a:xfrm>
              <a:off x="200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0" name="Google Shape;11980;p31"/>
            <p:cNvSpPr/>
            <p:nvPr/>
          </p:nvSpPr>
          <p:spPr>
            <a:xfrm>
              <a:off x="168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1" name="Google Shape;11981;p31"/>
            <p:cNvSpPr/>
            <p:nvPr/>
          </p:nvSpPr>
          <p:spPr>
            <a:xfrm>
              <a:off x="136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2" name="Google Shape;11982;p31"/>
            <p:cNvSpPr/>
            <p:nvPr/>
          </p:nvSpPr>
          <p:spPr>
            <a:xfrm>
              <a:off x="232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3" name="Google Shape;11983;p31"/>
            <p:cNvSpPr/>
            <p:nvPr/>
          </p:nvSpPr>
          <p:spPr>
            <a:xfrm>
              <a:off x="328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4" name="Google Shape;11984;p31"/>
            <p:cNvSpPr/>
            <p:nvPr/>
          </p:nvSpPr>
          <p:spPr>
            <a:xfrm>
              <a:off x="2967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5" name="Google Shape;11985;p31"/>
            <p:cNvSpPr/>
            <p:nvPr/>
          </p:nvSpPr>
          <p:spPr>
            <a:xfrm>
              <a:off x="2646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6" name="Google Shape;11986;p31"/>
            <p:cNvSpPr/>
            <p:nvPr/>
          </p:nvSpPr>
          <p:spPr>
            <a:xfrm>
              <a:off x="360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7" name="Google Shape;11987;p31"/>
            <p:cNvSpPr/>
            <p:nvPr/>
          </p:nvSpPr>
          <p:spPr>
            <a:xfrm>
              <a:off x="457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8" name="Google Shape;11988;p31"/>
            <p:cNvSpPr/>
            <p:nvPr/>
          </p:nvSpPr>
          <p:spPr>
            <a:xfrm>
              <a:off x="425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9" name="Google Shape;11989;p31"/>
            <p:cNvSpPr/>
            <p:nvPr/>
          </p:nvSpPr>
          <p:spPr>
            <a:xfrm>
              <a:off x="3930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0" name="Google Shape;11990;p31"/>
            <p:cNvSpPr/>
            <p:nvPr/>
          </p:nvSpPr>
          <p:spPr>
            <a:xfrm>
              <a:off x="489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1" name="Google Shape;11991;p31"/>
            <p:cNvSpPr/>
            <p:nvPr/>
          </p:nvSpPr>
          <p:spPr>
            <a:xfrm>
              <a:off x="553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2" name="Google Shape;11992;p31"/>
            <p:cNvSpPr/>
            <p:nvPr/>
          </p:nvSpPr>
          <p:spPr>
            <a:xfrm>
              <a:off x="521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3" name="Google Shape;11993;p31"/>
            <p:cNvSpPr/>
            <p:nvPr/>
          </p:nvSpPr>
          <p:spPr>
            <a:xfrm>
              <a:off x="39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4" name="Google Shape;11994;p31"/>
            <p:cNvSpPr/>
            <p:nvPr/>
          </p:nvSpPr>
          <p:spPr>
            <a:xfrm>
              <a:off x="7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5" name="Google Shape;11995;p31"/>
            <p:cNvSpPr/>
            <p:nvPr/>
          </p:nvSpPr>
          <p:spPr>
            <a:xfrm>
              <a:off x="104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6" name="Google Shape;11996;p31"/>
            <p:cNvSpPr/>
            <p:nvPr/>
          </p:nvSpPr>
          <p:spPr>
            <a:xfrm>
              <a:off x="200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7" name="Google Shape;11997;p31"/>
            <p:cNvSpPr/>
            <p:nvPr/>
          </p:nvSpPr>
          <p:spPr>
            <a:xfrm>
              <a:off x="168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8" name="Google Shape;11998;p31"/>
            <p:cNvSpPr/>
            <p:nvPr/>
          </p:nvSpPr>
          <p:spPr>
            <a:xfrm>
              <a:off x="136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9" name="Google Shape;11999;p31"/>
            <p:cNvSpPr/>
            <p:nvPr/>
          </p:nvSpPr>
          <p:spPr>
            <a:xfrm>
              <a:off x="232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0" name="Google Shape;12000;p31"/>
            <p:cNvSpPr/>
            <p:nvPr/>
          </p:nvSpPr>
          <p:spPr>
            <a:xfrm>
              <a:off x="328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1" name="Google Shape;12001;p31"/>
            <p:cNvSpPr/>
            <p:nvPr/>
          </p:nvSpPr>
          <p:spPr>
            <a:xfrm>
              <a:off x="2967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2" name="Google Shape;12002;p31"/>
            <p:cNvSpPr/>
            <p:nvPr/>
          </p:nvSpPr>
          <p:spPr>
            <a:xfrm>
              <a:off x="2646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3" name="Google Shape;12003;p31"/>
            <p:cNvSpPr/>
            <p:nvPr/>
          </p:nvSpPr>
          <p:spPr>
            <a:xfrm>
              <a:off x="360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4" name="Google Shape;12004;p31"/>
            <p:cNvSpPr/>
            <p:nvPr/>
          </p:nvSpPr>
          <p:spPr>
            <a:xfrm>
              <a:off x="457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5" name="Google Shape;12005;p31"/>
            <p:cNvSpPr/>
            <p:nvPr/>
          </p:nvSpPr>
          <p:spPr>
            <a:xfrm>
              <a:off x="425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6" name="Google Shape;12006;p31"/>
            <p:cNvSpPr/>
            <p:nvPr/>
          </p:nvSpPr>
          <p:spPr>
            <a:xfrm>
              <a:off x="3930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7" name="Google Shape;12007;p31"/>
            <p:cNvSpPr/>
            <p:nvPr/>
          </p:nvSpPr>
          <p:spPr>
            <a:xfrm>
              <a:off x="489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8" name="Google Shape;12008;p31"/>
            <p:cNvSpPr/>
            <p:nvPr/>
          </p:nvSpPr>
          <p:spPr>
            <a:xfrm>
              <a:off x="553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9" name="Google Shape;12009;p31"/>
            <p:cNvSpPr/>
            <p:nvPr/>
          </p:nvSpPr>
          <p:spPr>
            <a:xfrm>
              <a:off x="521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0" name="Google Shape;12010;p31"/>
            <p:cNvSpPr/>
            <p:nvPr/>
          </p:nvSpPr>
          <p:spPr>
            <a:xfrm>
              <a:off x="39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1" name="Google Shape;12011;p31"/>
            <p:cNvSpPr/>
            <p:nvPr/>
          </p:nvSpPr>
          <p:spPr>
            <a:xfrm>
              <a:off x="7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2" name="Google Shape;12012;p31"/>
            <p:cNvSpPr/>
            <p:nvPr/>
          </p:nvSpPr>
          <p:spPr>
            <a:xfrm>
              <a:off x="104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3" name="Google Shape;12013;p31"/>
            <p:cNvSpPr/>
            <p:nvPr/>
          </p:nvSpPr>
          <p:spPr>
            <a:xfrm>
              <a:off x="200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4" name="Google Shape;12014;p31"/>
            <p:cNvSpPr/>
            <p:nvPr/>
          </p:nvSpPr>
          <p:spPr>
            <a:xfrm>
              <a:off x="168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5" name="Google Shape;12015;p31"/>
            <p:cNvSpPr/>
            <p:nvPr/>
          </p:nvSpPr>
          <p:spPr>
            <a:xfrm>
              <a:off x="136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6" name="Google Shape;12016;p31"/>
            <p:cNvSpPr/>
            <p:nvPr/>
          </p:nvSpPr>
          <p:spPr>
            <a:xfrm>
              <a:off x="232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7" name="Google Shape;12017;p31"/>
            <p:cNvSpPr/>
            <p:nvPr/>
          </p:nvSpPr>
          <p:spPr>
            <a:xfrm>
              <a:off x="328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8" name="Google Shape;12018;p31"/>
            <p:cNvSpPr/>
            <p:nvPr/>
          </p:nvSpPr>
          <p:spPr>
            <a:xfrm>
              <a:off x="2967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9" name="Google Shape;12019;p31"/>
            <p:cNvSpPr/>
            <p:nvPr/>
          </p:nvSpPr>
          <p:spPr>
            <a:xfrm>
              <a:off x="2646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0" name="Google Shape;12020;p31"/>
            <p:cNvSpPr/>
            <p:nvPr/>
          </p:nvSpPr>
          <p:spPr>
            <a:xfrm>
              <a:off x="360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1" name="Google Shape;12021;p31"/>
            <p:cNvSpPr/>
            <p:nvPr/>
          </p:nvSpPr>
          <p:spPr>
            <a:xfrm>
              <a:off x="457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2" name="Google Shape;12022;p31"/>
            <p:cNvSpPr/>
            <p:nvPr/>
          </p:nvSpPr>
          <p:spPr>
            <a:xfrm>
              <a:off x="425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3" name="Google Shape;12023;p31"/>
            <p:cNvSpPr/>
            <p:nvPr/>
          </p:nvSpPr>
          <p:spPr>
            <a:xfrm>
              <a:off x="3930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4" name="Google Shape;12024;p31"/>
            <p:cNvSpPr/>
            <p:nvPr/>
          </p:nvSpPr>
          <p:spPr>
            <a:xfrm>
              <a:off x="489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5" name="Google Shape;12025;p31"/>
            <p:cNvSpPr/>
            <p:nvPr/>
          </p:nvSpPr>
          <p:spPr>
            <a:xfrm>
              <a:off x="553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6" name="Google Shape;12026;p31"/>
            <p:cNvSpPr/>
            <p:nvPr/>
          </p:nvSpPr>
          <p:spPr>
            <a:xfrm>
              <a:off x="521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7" name="Google Shape;12027;p31"/>
            <p:cNvSpPr/>
            <p:nvPr/>
          </p:nvSpPr>
          <p:spPr>
            <a:xfrm>
              <a:off x="39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8" name="Google Shape;12028;p31"/>
            <p:cNvSpPr/>
            <p:nvPr/>
          </p:nvSpPr>
          <p:spPr>
            <a:xfrm>
              <a:off x="7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9" name="Google Shape;12029;p31"/>
            <p:cNvSpPr/>
            <p:nvPr/>
          </p:nvSpPr>
          <p:spPr>
            <a:xfrm>
              <a:off x="104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0" name="Google Shape;12030;p31"/>
            <p:cNvSpPr/>
            <p:nvPr/>
          </p:nvSpPr>
          <p:spPr>
            <a:xfrm>
              <a:off x="200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1" name="Google Shape;12031;p31"/>
            <p:cNvSpPr/>
            <p:nvPr/>
          </p:nvSpPr>
          <p:spPr>
            <a:xfrm>
              <a:off x="168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2" name="Google Shape;12032;p31"/>
            <p:cNvSpPr/>
            <p:nvPr/>
          </p:nvSpPr>
          <p:spPr>
            <a:xfrm>
              <a:off x="136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3" name="Google Shape;12033;p31"/>
            <p:cNvSpPr/>
            <p:nvPr/>
          </p:nvSpPr>
          <p:spPr>
            <a:xfrm>
              <a:off x="232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4" name="Google Shape;12034;p31"/>
            <p:cNvSpPr/>
            <p:nvPr/>
          </p:nvSpPr>
          <p:spPr>
            <a:xfrm>
              <a:off x="328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5" name="Google Shape;12035;p31"/>
            <p:cNvSpPr/>
            <p:nvPr/>
          </p:nvSpPr>
          <p:spPr>
            <a:xfrm>
              <a:off x="2967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6" name="Google Shape;12036;p31"/>
            <p:cNvSpPr/>
            <p:nvPr/>
          </p:nvSpPr>
          <p:spPr>
            <a:xfrm>
              <a:off x="2646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7" name="Google Shape;12037;p31"/>
            <p:cNvSpPr/>
            <p:nvPr/>
          </p:nvSpPr>
          <p:spPr>
            <a:xfrm>
              <a:off x="360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8" name="Google Shape;12038;p31"/>
            <p:cNvSpPr/>
            <p:nvPr/>
          </p:nvSpPr>
          <p:spPr>
            <a:xfrm>
              <a:off x="457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9" name="Google Shape;12039;p31"/>
            <p:cNvSpPr/>
            <p:nvPr/>
          </p:nvSpPr>
          <p:spPr>
            <a:xfrm>
              <a:off x="425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0" name="Google Shape;12040;p31"/>
            <p:cNvSpPr/>
            <p:nvPr/>
          </p:nvSpPr>
          <p:spPr>
            <a:xfrm>
              <a:off x="3930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1" name="Google Shape;12041;p31"/>
            <p:cNvSpPr/>
            <p:nvPr/>
          </p:nvSpPr>
          <p:spPr>
            <a:xfrm>
              <a:off x="489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2" name="Google Shape;12042;p31"/>
            <p:cNvSpPr/>
            <p:nvPr/>
          </p:nvSpPr>
          <p:spPr>
            <a:xfrm>
              <a:off x="553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3" name="Google Shape;12043;p31"/>
            <p:cNvSpPr/>
            <p:nvPr/>
          </p:nvSpPr>
          <p:spPr>
            <a:xfrm>
              <a:off x="521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4" name="Google Shape;12044;p31"/>
            <p:cNvSpPr/>
            <p:nvPr/>
          </p:nvSpPr>
          <p:spPr>
            <a:xfrm>
              <a:off x="39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5" name="Google Shape;12045;p31"/>
            <p:cNvSpPr/>
            <p:nvPr/>
          </p:nvSpPr>
          <p:spPr>
            <a:xfrm>
              <a:off x="7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6" name="Google Shape;12046;p31"/>
            <p:cNvSpPr/>
            <p:nvPr/>
          </p:nvSpPr>
          <p:spPr>
            <a:xfrm>
              <a:off x="104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7" name="Google Shape;12047;p31"/>
            <p:cNvSpPr/>
            <p:nvPr/>
          </p:nvSpPr>
          <p:spPr>
            <a:xfrm>
              <a:off x="200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8" name="Google Shape;12048;p31"/>
            <p:cNvSpPr/>
            <p:nvPr/>
          </p:nvSpPr>
          <p:spPr>
            <a:xfrm>
              <a:off x="168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9" name="Google Shape;12049;p31"/>
            <p:cNvSpPr/>
            <p:nvPr/>
          </p:nvSpPr>
          <p:spPr>
            <a:xfrm>
              <a:off x="136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0" name="Google Shape;12050;p31"/>
            <p:cNvSpPr/>
            <p:nvPr/>
          </p:nvSpPr>
          <p:spPr>
            <a:xfrm>
              <a:off x="232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1" name="Google Shape;12051;p31"/>
            <p:cNvSpPr/>
            <p:nvPr/>
          </p:nvSpPr>
          <p:spPr>
            <a:xfrm>
              <a:off x="328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2" name="Google Shape;12052;p31"/>
            <p:cNvSpPr/>
            <p:nvPr/>
          </p:nvSpPr>
          <p:spPr>
            <a:xfrm>
              <a:off x="2967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3" name="Google Shape;12053;p31"/>
            <p:cNvSpPr/>
            <p:nvPr/>
          </p:nvSpPr>
          <p:spPr>
            <a:xfrm>
              <a:off x="2646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4" name="Google Shape;12054;p31"/>
            <p:cNvSpPr/>
            <p:nvPr/>
          </p:nvSpPr>
          <p:spPr>
            <a:xfrm>
              <a:off x="360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5" name="Google Shape;12055;p31"/>
            <p:cNvSpPr/>
            <p:nvPr/>
          </p:nvSpPr>
          <p:spPr>
            <a:xfrm>
              <a:off x="457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6" name="Google Shape;12056;p31"/>
            <p:cNvSpPr/>
            <p:nvPr/>
          </p:nvSpPr>
          <p:spPr>
            <a:xfrm>
              <a:off x="425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7" name="Google Shape;12057;p31"/>
            <p:cNvSpPr/>
            <p:nvPr/>
          </p:nvSpPr>
          <p:spPr>
            <a:xfrm>
              <a:off x="3930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8" name="Google Shape;12058;p31"/>
            <p:cNvSpPr/>
            <p:nvPr/>
          </p:nvSpPr>
          <p:spPr>
            <a:xfrm>
              <a:off x="489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9" name="Google Shape;12059;p31"/>
            <p:cNvSpPr/>
            <p:nvPr/>
          </p:nvSpPr>
          <p:spPr>
            <a:xfrm>
              <a:off x="553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0" name="Google Shape;12060;p31"/>
            <p:cNvSpPr/>
            <p:nvPr/>
          </p:nvSpPr>
          <p:spPr>
            <a:xfrm>
              <a:off x="521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1" name="Google Shape;12061;p31"/>
            <p:cNvSpPr/>
            <p:nvPr/>
          </p:nvSpPr>
          <p:spPr>
            <a:xfrm>
              <a:off x="39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2" name="Google Shape;12062;p31"/>
            <p:cNvSpPr/>
            <p:nvPr/>
          </p:nvSpPr>
          <p:spPr>
            <a:xfrm>
              <a:off x="7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3" name="Google Shape;12063;p31"/>
            <p:cNvSpPr/>
            <p:nvPr/>
          </p:nvSpPr>
          <p:spPr>
            <a:xfrm>
              <a:off x="104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4" name="Google Shape;12064;p31"/>
            <p:cNvSpPr/>
            <p:nvPr/>
          </p:nvSpPr>
          <p:spPr>
            <a:xfrm>
              <a:off x="200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5" name="Google Shape;12065;p31"/>
            <p:cNvSpPr/>
            <p:nvPr/>
          </p:nvSpPr>
          <p:spPr>
            <a:xfrm>
              <a:off x="168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6" name="Google Shape;12066;p31"/>
            <p:cNvSpPr/>
            <p:nvPr/>
          </p:nvSpPr>
          <p:spPr>
            <a:xfrm>
              <a:off x="136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7" name="Google Shape;12067;p31"/>
            <p:cNvSpPr/>
            <p:nvPr/>
          </p:nvSpPr>
          <p:spPr>
            <a:xfrm>
              <a:off x="232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8" name="Google Shape;12068;p31"/>
            <p:cNvSpPr/>
            <p:nvPr/>
          </p:nvSpPr>
          <p:spPr>
            <a:xfrm>
              <a:off x="328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9" name="Google Shape;12069;p31"/>
            <p:cNvSpPr/>
            <p:nvPr/>
          </p:nvSpPr>
          <p:spPr>
            <a:xfrm>
              <a:off x="2967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0" name="Google Shape;12070;p31"/>
            <p:cNvSpPr/>
            <p:nvPr/>
          </p:nvSpPr>
          <p:spPr>
            <a:xfrm>
              <a:off x="2646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1" name="Google Shape;12071;p31"/>
            <p:cNvSpPr/>
            <p:nvPr/>
          </p:nvSpPr>
          <p:spPr>
            <a:xfrm>
              <a:off x="360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2" name="Google Shape;12072;p31"/>
            <p:cNvSpPr/>
            <p:nvPr/>
          </p:nvSpPr>
          <p:spPr>
            <a:xfrm>
              <a:off x="457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3" name="Google Shape;12073;p31"/>
            <p:cNvSpPr/>
            <p:nvPr/>
          </p:nvSpPr>
          <p:spPr>
            <a:xfrm>
              <a:off x="425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4" name="Google Shape;12074;p31"/>
            <p:cNvSpPr/>
            <p:nvPr/>
          </p:nvSpPr>
          <p:spPr>
            <a:xfrm>
              <a:off x="3930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5" name="Google Shape;12075;p31"/>
            <p:cNvSpPr/>
            <p:nvPr/>
          </p:nvSpPr>
          <p:spPr>
            <a:xfrm>
              <a:off x="489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6" name="Google Shape;12076;p31"/>
            <p:cNvSpPr/>
            <p:nvPr/>
          </p:nvSpPr>
          <p:spPr>
            <a:xfrm>
              <a:off x="553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7" name="Google Shape;12077;p31"/>
            <p:cNvSpPr/>
            <p:nvPr/>
          </p:nvSpPr>
          <p:spPr>
            <a:xfrm>
              <a:off x="521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8" name="Google Shape;12078;p31"/>
            <p:cNvSpPr/>
            <p:nvPr/>
          </p:nvSpPr>
          <p:spPr>
            <a:xfrm>
              <a:off x="39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9" name="Google Shape;12079;p31"/>
            <p:cNvSpPr/>
            <p:nvPr/>
          </p:nvSpPr>
          <p:spPr>
            <a:xfrm>
              <a:off x="7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0" name="Google Shape;12080;p31"/>
            <p:cNvSpPr/>
            <p:nvPr/>
          </p:nvSpPr>
          <p:spPr>
            <a:xfrm>
              <a:off x="104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1" name="Google Shape;12081;p31"/>
            <p:cNvSpPr/>
            <p:nvPr/>
          </p:nvSpPr>
          <p:spPr>
            <a:xfrm>
              <a:off x="200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2" name="Google Shape;12082;p31"/>
            <p:cNvSpPr/>
            <p:nvPr/>
          </p:nvSpPr>
          <p:spPr>
            <a:xfrm>
              <a:off x="168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3" name="Google Shape;12083;p31"/>
            <p:cNvSpPr/>
            <p:nvPr/>
          </p:nvSpPr>
          <p:spPr>
            <a:xfrm>
              <a:off x="136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4" name="Google Shape;12084;p31"/>
            <p:cNvSpPr/>
            <p:nvPr/>
          </p:nvSpPr>
          <p:spPr>
            <a:xfrm>
              <a:off x="232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5" name="Google Shape;12085;p31"/>
            <p:cNvSpPr/>
            <p:nvPr/>
          </p:nvSpPr>
          <p:spPr>
            <a:xfrm>
              <a:off x="328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6" name="Google Shape;12086;p31"/>
            <p:cNvSpPr/>
            <p:nvPr/>
          </p:nvSpPr>
          <p:spPr>
            <a:xfrm>
              <a:off x="2967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7" name="Google Shape;12087;p31"/>
            <p:cNvSpPr/>
            <p:nvPr/>
          </p:nvSpPr>
          <p:spPr>
            <a:xfrm>
              <a:off x="2646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8" name="Google Shape;12088;p31"/>
            <p:cNvSpPr/>
            <p:nvPr/>
          </p:nvSpPr>
          <p:spPr>
            <a:xfrm>
              <a:off x="360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9" name="Google Shape;12089;p31"/>
            <p:cNvSpPr/>
            <p:nvPr/>
          </p:nvSpPr>
          <p:spPr>
            <a:xfrm>
              <a:off x="4572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0" name="Google Shape;12090;p31"/>
            <p:cNvSpPr/>
            <p:nvPr/>
          </p:nvSpPr>
          <p:spPr>
            <a:xfrm>
              <a:off x="4251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1" name="Google Shape;12091;p31"/>
            <p:cNvSpPr/>
            <p:nvPr/>
          </p:nvSpPr>
          <p:spPr>
            <a:xfrm>
              <a:off x="3930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2" name="Google Shape;12092;p31"/>
            <p:cNvSpPr/>
            <p:nvPr/>
          </p:nvSpPr>
          <p:spPr>
            <a:xfrm>
              <a:off x="4893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3" name="Google Shape;12093;p31"/>
            <p:cNvSpPr/>
            <p:nvPr/>
          </p:nvSpPr>
          <p:spPr>
            <a:xfrm>
              <a:off x="5535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4" name="Google Shape;12094;p31"/>
            <p:cNvSpPr/>
            <p:nvPr/>
          </p:nvSpPr>
          <p:spPr>
            <a:xfrm>
              <a:off x="5214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5" name="Google Shape;12095;p31"/>
            <p:cNvSpPr/>
            <p:nvPr/>
          </p:nvSpPr>
          <p:spPr>
            <a:xfrm>
              <a:off x="399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6" name="Google Shape;12096;p31"/>
            <p:cNvSpPr/>
            <p:nvPr/>
          </p:nvSpPr>
          <p:spPr>
            <a:xfrm>
              <a:off x="78000" y="3214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7" name="Google Shape;12097;p31"/>
            <p:cNvSpPr/>
            <p:nvPr/>
          </p:nvSpPr>
          <p:spPr>
            <a:xfrm>
              <a:off x="104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8" name="Google Shape;12098;p31"/>
            <p:cNvSpPr/>
            <p:nvPr/>
          </p:nvSpPr>
          <p:spPr>
            <a:xfrm>
              <a:off x="200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9" name="Google Shape;12099;p31"/>
            <p:cNvSpPr/>
            <p:nvPr/>
          </p:nvSpPr>
          <p:spPr>
            <a:xfrm>
              <a:off x="168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0" name="Google Shape;12100;p31"/>
            <p:cNvSpPr/>
            <p:nvPr/>
          </p:nvSpPr>
          <p:spPr>
            <a:xfrm>
              <a:off x="136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1" name="Google Shape;12101;p31"/>
            <p:cNvSpPr/>
            <p:nvPr/>
          </p:nvSpPr>
          <p:spPr>
            <a:xfrm>
              <a:off x="232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2" name="Google Shape;12102;p31"/>
            <p:cNvSpPr/>
            <p:nvPr/>
          </p:nvSpPr>
          <p:spPr>
            <a:xfrm>
              <a:off x="328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3" name="Google Shape;12103;p31"/>
            <p:cNvSpPr/>
            <p:nvPr/>
          </p:nvSpPr>
          <p:spPr>
            <a:xfrm>
              <a:off x="2967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4" name="Google Shape;12104;p31"/>
            <p:cNvSpPr/>
            <p:nvPr/>
          </p:nvSpPr>
          <p:spPr>
            <a:xfrm>
              <a:off x="2646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5" name="Google Shape;12105;p31"/>
            <p:cNvSpPr/>
            <p:nvPr/>
          </p:nvSpPr>
          <p:spPr>
            <a:xfrm>
              <a:off x="360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6" name="Google Shape;12106;p31"/>
            <p:cNvSpPr/>
            <p:nvPr/>
          </p:nvSpPr>
          <p:spPr>
            <a:xfrm>
              <a:off x="4572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7" name="Google Shape;12107;p31"/>
            <p:cNvSpPr/>
            <p:nvPr/>
          </p:nvSpPr>
          <p:spPr>
            <a:xfrm>
              <a:off x="4251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8" name="Google Shape;12108;p31"/>
            <p:cNvSpPr/>
            <p:nvPr/>
          </p:nvSpPr>
          <p:spPr>
            <a:xfrm>
              <a:off x="3930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9" name="Google Shape;12109;p31"/>
            <p:cNvSpPr/>
            <p:nvPr/>
          </p:nvSpPr>
          <p:spPr>
            <a:xfrm>
              <a:off x="4893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0" name="Google Shape;12110;p31"/>
            <p:cNvSpPr/>
            <p:nvPr/>
          </p:nvSpPr>
          <p:spPr>
            <a:xfrm>
              <a:off x="5535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1" name="Google Shape;12111;p31"/>
            <p:cNvSpPr/>
            <p:nvPr/>
          </p:nvSpPr>
          <p:spPr>
            <a:xfrm>
              <a:off x="5214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2" name="Google Shape;12112;p31"/>
            <p:cNvSpPr/>
            <p:nvPr/>
          </p:nvSpPr>
          <p:spPr>
            <a:xfrm>
              <a:off x="399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3" name="Google Shape;12113;p31"/>
            <p:cNvSpPr/>
            <p:nvPr/>
          </p:nvSpPr>
          <p:spPr>
            <a:xfrm>
              <a:off x="78000" y="-1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4" name="Google Shape;12114;p31"/>
            <p:cNvSpPr/>
            <p:nvPr/>
          </p:nvSpPr>
          <p:spPr>
            <a:xfrm>
              <a:off x="0" y="64293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5" name="Google Shape;12115;p31"/>
            <p:cNvSpPr/>
            <p:nvPr/>
          </p:nvSpPr>
          <p:spPr>
            <a:xfrm>
              <a:off x="0" y="9644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6" name="Google Shape;12116;p31"/>
            <p:cNvSpPr/>
            <p:nvPr/>
          </p:nvSpPr>
          <p:spPr>
            <a:xfrm>
              <a:off x="0" y="12858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7" name="Google Shape;12117;p31"/>
            <p:cNvSpPr/>
            <p:nvPr/>
          </p:nvSpPr>
          <p:spPr>
            <a:xfrm>
              <a:off x="0" y="160736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8" name="Google Shape;12118;p31"/>
            <p:cNvSpPr/>
            <p:nvPr/>
          </p:nvSpPr>
          <p:spPr>
            <a:xfrm>
              <a:off x="0" y="1928825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9" name="Google Shape;12119;p31"/>
            <p:cNvSpPr/>
            <p:nvPr/>
          </p:nvSpPr>
          <p:spPr>
            <a:xfrm>
              <a:off x="0" y="2250288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0" name="Google Shape;12120;p31"/>
            <p:cNvSpPr/>
            <p:nvPr/>
          </p:nvSpPr>
          <p:spPr>
            <a:xfrm>
              <a:off x="0" y="25717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1" name="Google Shape;12121;p31"/>
            <p:cNvSpPr/>
            <p:nvPr/>
          </p:nvSpPr>
          <p:spPr>
            <a:xfrm>
              <a:off x="0" y="28932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2" name="Google Shape;12122;p31"/>
            <p:cNvSpPr/>
            <p:nvPr/>
          </p:nvSpPr>
          <p:spPr>
            <a:xfrm>
              <a:off x="0" y="32147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3" name="Google Shape;12123;p31"/>
            <p:cNvSpPr/>
            <p:nvPr/>
          </p:nvSpPr>
          <p:spPr>
            <a:xfrm>
              <a:off x="0" y="35361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4" name="Google Shape;12124;p31"/>
            <p:cNvSpPr/>
            <p:nvPr/>
          </p:nvSpPr>
          <p:spPr>
            <a:xfrm>
              <a:off x="0" y="3857613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5" name="Google Shape;12125;p31"/>
            <p:cNvSpPr/>
            <p:nvPr/>
          </p:nvSpPr>
          <p:spPr>
            <a:xfrm>
              <a:off x="0" y="417910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6" name="Google Shape;12126;p31"/>
            <p:cNvSpPr/>
            <p:nvPr/>
          </p:nvSpPr>
          <p:spPr>
            <a:xfrm>
              <a:off x="0" y="45005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7" name="Google Shape;12127;p31"/>
            <p:cNvSpPr/>
            <p:nvPr/>
          </p:nvSpPr>
          <p:spPr>
            <a:xfrm>
              <a:off x="0" y="48220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8" name="Google Shape;12128;p31"/>
            <p:cNvSpPr/>
            <p:nvPr/>
          </p:nvSpPr>
          <p:spPr>
            <a:xfrm>
              <a:off x="0" y="32145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9" name="Google Shape;12129;p31"/>
            <p:cNvSpPr/>
            <p:nvPr/>
          </p:nvSpPr>
          <p:spPr>
            <a:xfrm>
              <a:off x="0" y="0"/>
              <a:ext cx="78000" cy="321600"/>
            </a:xfrm>
            <a:prstGeom prst="rect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30" name="Google Shape;12130;p31"/>
          <p:cNvGrpSpPr/>
          <p:nvPr/>
        </p:nvGrpSpPr>
        <p:grpSpPr>
          <a:xfrm flipH="1">
            <a:off x="182700" y="2364947"/>
            <a:ext cx="2595927" cy="2599829"/>
            <a:chOff x="5535000" y="1928824"/>
            <a:chExt cx="3210000" cy="3214825"/>
          </a:xfrm>
        </p:grpSpPr>
        <p:sp>
          <p:nvSpPr>
            <p:cNvPr id="12131" name="Google Shape;12131;p31"/>
            <p:cNvSpPr/>
            <p:nvPr/>
          </p:nvSpPr>
          <p:spPr>
            <a:xfrm>
              <a:off x="5856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2" name="Google Shape;12132;p31"/>
            <p:cNvSpPr/>
            <p:nvPr/>
          </p:nvSpPr>
          <p:spPr>
            <a:xfrm>
              <a:off x="5535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3" name="Google Shape;12133;p31"/>
            <p:cNvSpPr/>
            <p:nvPr/>
          </p:nvSpPr>
          <p:spPr>
            <a:xfrm>
              <a:off x="6177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4" name="Google Shape;12134;p31"/>
            <p:cNvSpPr/>
            <p:nvPr/>
          </p:nvSpPr>
          <p:spPr>
            <a:xfrm>
              <a:off x="7140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5" name="Google Shape;12135;p31"/>
            <p:cNvSpPr/>
            <p:nvPr/>
          </p:nvSpPr>
          <p:spPr>
            <a:xfrm>
              <a:off x="6819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6" name="Google Shape;12136;p31"/>
            <p:cNvSpPr/>
            <p:nvPr/>
          </p:nvSpPr>
          <p:spPr>
            <a:xfrm>
              <a:off x="6498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7" name="Google Shape;12137;p31"/>
            <p:cNvSpPr/>
            <p:nvPr/>
          </p:nvSpPr>
          <p:spPr>
            <a:xfrm>
              <a:off x="7461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8" name="Google Shape;12138;p31"/>
            <p:cNvSpPr/>
            <p:nvPr/>
          </p:nvSpPr>
          <p:spPr>
            <a:xfrm>
              <a:off x="8103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9" name="Google Shape;12139;p31"/>
            <p:cNvSpPr/>
            <p:nvPr/>
          </p:nvSpPr>
          <p:spPr>
            <a:xfrm>
              <a:off x="7782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0" name="Google Shape;12140;p31"/>
            <p:cNvSpPr/>
            <p:nvPr/>
          </p:nvSpPr>
          <p:spPr>
            <a:xfrm>
              <a:off x="8424000" y="1928824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1" name="Google Shape;12141;p31"/>
            <p:cNvSpPr/>
            <p:nvPr/>
          </p:nvSpPr>
          <p:spPr>
            <a:xfrm>
              <a:off x="5856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2" name="Google Shape;12142;p31"/>
            <p:cNvSpPr/>
            <p:nvPr/>
          </p:nvSpPr>
          <p:spPr>
            <a:xfrm>
              <a:off x="5535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3" name="Google Shape;12143;p31"/>
            <p:cNvSpPr/>
            <p:nvPr/>
          </p:nvSpPr>
          <p:spPr>
            <a:xfrm>
              <a:off x="6177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4" name="Google Shape;12144;p31"/>
            <p:cNvSpPr/>
            <p:nvPr/>
          </p:nvSpPr>
          <p:spPr>
            <a:xfrm>
              <a:off x="7140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5" name="Google Shape;12145;p31"/>
            <p:cNvSpPr/>
            <p:nvPr/>
          </p:nvSpPr>
          <p:spPr>
            <a:xfrm>
              <a:off x="6819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6" name="Google Shape;12146;p31"/>
            <p:cNvSpPr/>
            <p:nvPr/>
          </p:nvSpPr>
          <p:spPr>
            <a:xfrm>
              <a:off x="6498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7" name="Google Shape;12147;p31"/>
            <p:cNvSpPr/>
            <p:nvPr/>
          </p:nvSpPr>
          <p:spPr>
            <a:xfrm>
              <a:off x="7461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8" name="Google Shape;12148;p31"/>
            <p:cNvSpPr/>
            <p:nvPr/>
          </p:nvSpPr>
          <p:spPr>
            <a:xfrm>
              <a:off x="8103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9" name="Google Shape;12149;p31"/>
            <p:cNvSpPr/>
            <p:nvPr/>
          </p:nvSpPr>
          <p:spPr>
            <a:xfrm>
              <a:off x="7782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0" name="Google Shape;12150;p31"/>
            <p:cNvSpPr/>
            <p:nvPr/>
          </p:nvSpPr>
          <p:spPr>
            <a:xfrm>
              <a:off x="8424000" y="2250287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1" name="Google Shape;12151;p31"/>
            <p:cNvSpPr/>
            <p:nvPr/>
          </p:nvSpPr>
          <p:spPr>
            <a:xfrm>
              <a:off x="5856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2" name="Google Shape;12152;p31"/>
            <p:cNvSpPr/>
            <p:nvPr/>
          </p:nvSpPr>
          <p:spPr>
            <a:xfrm>
              <a:off x="5535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3" name="Google Shape;12153;p31"/>
            <p:cNvSpPr/>
            <p:nvPr/>
          </p:nvSpPr>
          <p:spPr>
            <a:xfrm>
              <a:off x="6177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4" name="Google Shape;12154;p31"/>
            <p:cNvSpPr/>
            <p:nvPr/>
          </p:nvSpPr>
          <p:spPr>
            <a:xfrm>
              <a:off x="7140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5" name="Google Shape;12155;p31"/>
            <p:cNvSpPr/>
            <p:nvPr/>
          </p:nvSpPr>
          <p:spPr>
            <a:xfrm>
              <a:off x="6819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6" name="Google Shape;12156;p31"/>
            <p:cNvSpPr/>
            <p:nvPr/>
          </p:nvSpPr>
          <p:spPr>
            <a:xfrm>
              <a:off x="6498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7" name="Google Shape;12157;p31"/>
            <p:cNvSpPr/>
            <p:nvPr/>
          </p:nvSpPr>
          <p:spPr>
            <a:xfrm>
              <a:off x="7461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8" name="Google Shape;12158;p31"/>
            <p:cNvSpPr/>
            <p:nvPr/>
          </p:nvSpPr>
          <p:spPr>
            <a:xfrm>
              <a:off x="8103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9" name="Google Shape;12159;p31"/>
            <p:cNvSpPr/>
            <p:nvPr/>
          </p:nvSpPr>
          <p:spPr>
            <a:xfrm>
              <a:off x="7782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0" name="Google Shape;12160;p31"/>
            <p:cNvSpPr/>
            <p:nvPr/>
          </p:nvSpPr>
          <p:spPr>
            <a:xfrm>
              <a:off x="8424000" y="25717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1" name="Google Shape;12161;p31"/>
            <p:cNvSpPr/>
            <p:nvPr/>
          </p:nvSpPr>
          <p:spPr>
            <a:xfrm>
              <a:off x="5856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2" name="Google Shape;12162;p31"/>
            <p:cNvSpPr/>
            <p:nvPr/>
          </p:nvSpPr>
          <p:spPr>
            <a:xfrm>
              <a:off x="5535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3" name="Google Shape;12163;p31"/>
            <p:cNvSpPr/>
            <p:nvPr/>
          </p:nvSpPr>
          <p:spPr>
            <a:xfrm>
              <a:off x="6177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4" name="Google Shape;12164;p31"/>
            <p:cNvSpPr/>
            <p:nvPr/>
          </p:nvSpPr>
          <p:spPr>
            <a:xfrm>
              <a:off x="7140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5" name="Google Shape;12165;p31"/>
            <p:cNvSpPr/>
            <p:nvPr/>
          </p:nvSpPr>
          <p:spPr>
            <a:xfrm>
              <a:off x="6819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6" name="Google Shape;12166;p31"/>
            <p:cNvSpPr/>
            <p:nvPr/>
          </p:nvSpPr>
          <p:spPr>
            <a:xfrm>
              <a:off x="6498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7" name="Google Shape;12167;p31"/>
            <p:cNvSpPr/>
            <p:nvPr/>
          </p:nvSpPr>
          <p:spPr>
            <a:xfrm>
              <a:off x="7461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8" name="Google Shape;12168;p31"/>
            <p:cNvSpPr/>
            <p:nvPr/>
          </p:nvSpPr>
          <p:spPr>
            <a:xfrm>
              <a:off x="8103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9" name="Google Shape;12169;p31"/>
            <p:cNvSpPr/>
            <p:nvPr/>
          </p:nvSpPr>
          <p:spPr>
            <a:xfrm>
              <a:off x="7782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0" name="Google Shape;12170;p31"/>
            <p:cNvSpPr/>
            <p:nvPr/>
          </p:nvSpPr>
          <p:spPr>
            <a:xfrm>
              <a:off x="8424000" y="28932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1" name="Google Shape;12171;p31"/>
            <p:cNvSpPr/>
            <p:nvPr/>
          </p:nvSpPr>
          <p:spPr>
            <a:xfrm>
              <a:off x="5856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2" name="Google Shape;12172;p31"/>
            <p:cNvSpPr/>
            <p:nvPr/>
          </p:nvSpPr>
          <p:spPr>
            <a:xfrm>
              <a:off x="5535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3" name="Google Shape;12173;p31"/>
            <p:cNvSpPr/>
            <p:nvPr/>
          </p:nvSpPr>
          <p:spPr>
            <a:xfrm>
              <a:off x="6177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4" name="Google Shape;12174;p31"/>
            <p:cNvSpPr/>
            <p:nvPr/>
          </p:nvSpPr>
          <p:spPr>
            <a:xfrm>
              <a:off x="7140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5" name="Google Shape;12175;p31"/>
            <p:cNvSpPr/>
            <p:nvPr/>
          </p:nvSpPr>
          <p:spPr>
            <a:xfrm>
              <a:off x="6819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6" name="Google Shape;12176;p31"/>
            <p:cNvSpPr/>
            <p:nvPr/>
          </p:nvSpPr>
          <p:spPr>
            <a:xfrm>
              <a:off x="6498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7" name="Google Shape;12177;p31"/>
            <p:cNvSpPr/>
            <p:nvPr/>
          </p:nvSpPr>
          <p:spPr>
            <a:xfrm>
              <a:off x="7461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8" name="Google Shape;12178;p31"/>
            <p:cNvSpPr/>
            <p:nvPr/>
          </p:nvSpPr>
          <p:spPr>
            <a:xfrm>
              <a:off x="8103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9" name="Google Shape;12179;p31"/>
            <p:cNvSpPr/>
            <p:nvPr/>
          </p:nvSpPr>
          <p:spPr>
            <a:xfrm>
              <a:off x="7782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0" name="Google Shape;12180;p31"/>
            <p:cNvSpPr/>
            <p:nvPr/>
          </p:nvSpPr>
          <p:spPr>
            <a:xfrm>
              <a:off x="8424000" y="32146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1" name="Google Shape;12181;p31"/>
            <p:cNvSpPr/>
            <p:nvPr/>
          </p:nvSpPr>
          <p:spPr>
            <a:xfrm>
              <a:off x="5856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2" name="Google Shape;12182;p31"/>
            <p:cNvSpPr/>
            <p:nvPr/>
          </p:nvSpPr>
          <p:spPr>
            <a:xfrm>
              <a:off x="5535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3" name="Google Shape;12183;p31"/>
            <p:cNvSpPr/>
            <p:nvPr/>
          </p:nvSpPr>
          <p:spPr>
            <a:xfrm>
              <a:off x="6177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4" name="Google Shape;12184;p31"/>
            <p:cNvSpPr/>
            <p:nvPr/>
          </p:nvSpPr>
          <p:spPr>
            <a:xfrm>
              <a:off x="7140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5" name="Google Shape;12185;p31"/>
            <p:cNvSpPr/>
            <p:nvPr/>
          </p:nvSpPr>
          <p:spPr>
            <a:xfrm>
              <a:off x="6819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6" name="Google Shape;12186;p31"/>
            <p:cNvSpPr/>
            <p:nvPr/>
          </p:nvSpPr>
          <p:spPr>
            <a:xfrm>
              <a:off x="6498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7" name="Google Shape;12187;p31"/>
            <p:cNvSpPr/>
            <p:nvPr/>
          </p:nvSpPr>
          <p:spPr>
            <a:xfrm>
              <a:off x="7461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8" name="Google Shape;12188;p31"/>
            <p:cNvSpPr/>
            <p:nvPr/>
          </p:nvSpPr>
          <p:spPr>
            <a:xfrm>
              <a:off x="8103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9" name="Google Shape;12189;p31"/>
            <p:cNvSpPr/>
            <p:nvPr/>
          </p:nvSpPr>
          <p:spPr>
            <a:xfrm>
              <a:off x="7782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0" name="Google Shape;12190;p31"/>
            <p:cNvSpPr/>
            <p:nvPr/>
          </p:nvSpPr>
          <p:spPr>
            <a:xfrm>
              <a:off x="8424000" y="35361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1" name="Google Shape;12191;p31"/>
            <p:cNvSpPr/>
            <p:nvPr/>
          </p:nvSpPr>
          <p:spPr>
            <a:xfrm>
              <a:off x="5856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2" name="Google Shape;12192;p31"/>
            <p:cNvSpPr/>
            <p:nvPr/>
          </p:nvSpPr>
          <p:spPr>
            <a:xfrm>
              <a:off x="5535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3" name="Google Shape;12193;p31"/>
            <p:cNvSpPr/>
            <p:nvPr/>
          </p:nvSpPr>
          <p:spPr>
            <a:xfrm>
              <a:off x="6177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4" name="Google Shape;12194;p31"/>
            <p:cNvSpPr/>
            <p:nvPr/>
          </p:nvSpPr>
          <p:spPr>
            <a:xfrm>
              <a:off x="7140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5" name="Google Shape;12195;p31"/>
            <p:cNvSpPr/>
            <p:nvPr/>
          </p:nvSpPr>
          <p:spPr>
            <a:xfrm>
              <a:off x="6819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6" name="Google Shape;12196;p31"/>
            <p:cNvSpPr/>
            <p:nvPr/>
          </p:nvSpPr>
          <p:spPr>
            <a:xfrm>
              <a:off x="6498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7" name="Google Shape;12197;p31"/>
            <p:cNvSpPr/>
            <p:nvPr/>
          </p:nvSpPr>
          <p:spPr>
            <a:xfrm>
              <a:off x="7461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8" name="Google Shape;12198;p31"/>
            <p:cNvSpPr/>
            <p:nvPr/>
          </p:nvSpPr>
          <p:spPr>
            <a:xfrm>
              <a:off x="8103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9" name="Google Shape;12199;p31"/>
            <p:cNvSpPr/>
            <p:nvPr/>
          </p:nvSpPr>
          <p:spPr>
            <a:xfrm>
              <a:off x="7782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0" name="Google Shape;12200;p31"/>
            <p:cNvSpPr/>
            <p:nvPr/>
          </p:nvSpPr>
          <p:spPr>
            <a:xfrm>
              <a:off x="8424000" y="3857612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1" name="Google Shape;12201;p31"/>
            <p:cNvSpPr/>
            <p:nvPr/>
          </p:nvSpPr>
          <p:spPr>
            <a:xfrm>
              <a:off x="5856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2" name="Google Shape;12202;p31"/>
            <p:cNvSpPr/>
            <p:nvPr/>
          </p:nvSpPr>
          <p:spPr>
            <a:xfrm>
              <a:off x="5535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3" name="Google Shape;12203;p31"/>
            <p:cNvSpPr/>
            <p:nvPr/>
          </p:nvSpPr>
          <p:spPr>
            <a:xfrm>
              <a:off x="6177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4" name="Google Shape;12204;p31"/>
            <p:cNvSpPr/>
            <p:nvPr/>
          </p:nvSpPr>
          <p:spPr>
            <a:xfrm>
              <a:off x="7140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5" name="Google Shape;12205;p31"/>
            <p:cNvSpPr/>
            <p:nvPr/>
          </p:nvSpPr>
          <p:spPr>
            <a:xfrm>
              <a:off x="6819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6" name="Google Shape;12206;p31"/>
            <p:cNvSpPr/>
            <p:nvPr/>
          </p:nvSpPr>
          <p:spPr>
            <a:xfrm>
              <a:off x="6498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7" name="Google Shape;12207;p31"/>
            <p:cNvSpPr/>
            <p:nvPr/>
          </p:nvSpPr>
          <p:spPr>
            <a:xfrm>
              <a:off x="7461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8" name="Google Shape;12208;p31"/>
            <p:cNvSpPr/>
            <p:nvPr/>
          </p:nvSpPr>
          <p:spPr>
            <a:xfrm>
              <a:off x="8103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9" name="Google Shape;12209;p31"/>
            <p:cNvSpPr/>
            <p:nvPr/>
          </p:nvSpPr>
          <p:spPr>
            <a:xfrm>
              <a:off x="7782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0" name="Google Shape;12210;p31"/>
            <p:cNvSpPr/>
            <p:nvPr/>
          </p:nvSpPr>
          <p:spPr>
            <a:xfrm>
              <a:off x="8424000" y="417909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1" name="Google Shape;12211;p31"/>
            <p:cNvSpPr/>
            <p:nvPr/>
          </p:nvSpPr>
          <p:spPr>
            <a:xfrm>
              <a:off x="5856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2" name="Google Shape;12212;p31"/>
            <p:cNvSpPr/>
            <p:nvPr/>
          </p:nvSpPr>
          <p:spPr>
            <a:xfrm>
              <a:off x="5535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3" name="Google Shape;12213;p31"/>
            <p:cNvSpPr/>
            <p:nvPr/>
          </p:nvSpPr>
          <p:spPr>
            <a:xfrm>
              <a:off x="6177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4" name="Google Shape;12214;p31"/>
            <p:cNvSpPr/>
            <p:nvPr/>
          </p:nvSpPr>
          <p:spPr>
            <a:xfrm>
              <a:off x="7140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5" name="Google Shape;12215;p31"/>
            <p:cNvSpPr/>
            <p:nvPr/>
          </p:nvSpPr>
          <p:spPr>
            <a:xfrm>
              <a:off x="6819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6" name="Google Shape;12216;p31"/>
            <p:cNvSpPr/>
            <p:nvPr/>
          </p:nvSpPr>
          <p:spPr>
            <a:xfrm>
              <a:off x="6498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7" name="Google Shape;12217;p31"/>
            <p:cNvSpPr/>
            <p:nvPr/>
          </p:nvSpPr>
          <p:spPr>
            <a:xfrm>
              <a:off x="7461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8" name="Google Shape;12218;p31"/>
            <p:cNvSpPr/>
            <p:nvPr/>
          </p:nvSpPr>
          <p:spPr>
            <a:xfrm>
              <a:off x="8103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9" name="Google Shape;12219;p31"/>
            <p:cNvSpPr/>
            <p:nvPr/>
          </p:nvSpPr>
          <p:spPr>
            <a:xfrm>
              <a:off x="7782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0" name="Google Shape;12220;p31"/>
            <p:cNvSpPr/>
            <p:nvPr/>
          </p:nvSpPr>
          <p:spPr>
            <a:xfrm>
              <a:off x="8424000" y="45005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1" name="Google Shape;12221;p31"/>
            <p:cNvSpPr/>
            <p:nvPr/>
          </p:nvSpPr>
          <p:spPr>
            <a:xfrm>
              <a:off x="5856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2" name="Google Shape;12222;p31"/>
            <p:cNvSpPr/>
            <p:nvPr/>
          </p:nvSpPr>
          <p:spPr>
            <a:xfrm>
              <a:off x="5535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3" name="Google Shape;12223;p31"/>
            <p:cNvSpPr/>
            <p:nvPr/>
          </p:nvSpPr>
          <p:spPr>
            <a:xfrm>
              <a:off x="6177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4" name="Google Shape;12224;p31"/>
            <p:cNvSpPr/>
            <p:nvPr/>
          </p:nvSpPr>
          <p:spPr>
            <a:xfrm>
              <a:off x="7140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5" name="Google Shape;12225;p31"/>
            <p:cNvSpPr/>
            <p:nvPr/>
          </p:nvSpPr>
          <p:spPr>
            <a:xfrm>
              <a:off x="6819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6" name="Google Shape;12226;p31"/>
            <p:cNvSpPr/>
            <p:nvPr/>
          </p:nvSpPr>
          <p:spPr>
            <a:xfrm>
              <a:off x="6498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7" name="Google Shape;12227;p31"/>
            <p:cNvSpPr/>
            <p:nvPr/>
          </p:nvSpPr>
          <p:spPr>
            <a:xfrm>
              <a:off x="7461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8" name="Google Shape;12228;p31"/>
            <p:cNvSpPr/>
            <p:nvPr/>
          </p:nvSpPr>
          <p:spPr>
            <a:xfrm>
              <a:off x="8103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9" name="Google Shape;12229;p31"/>
            <p:cNvSpPr/>
            <p:nvPr/>
          </p:nvSpPr>
          <p:spPr>
            <a:xfrm>
              <a:off x="7782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0" name="Google Shape;12230;p31"/>
            <p:cNvSpPr/>
            <p:nvPr/>
          </p:nvSpPr>
          <p:spPr>
            <a:xfrm>
              <a:off x="8424000" y="4822049"/>
              <a:ext cx="321000" cy="321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31" name="Google Shape;12231;p31"/>
          <p:cNvSpPr txBox="1">
            <a:spLocks noGrp="1"/>
          </p:cNvSpPr>
          <p:nvPr>
            <p:ph type="title"/>
          </p:nvPr>
        </p:nvSpPr>
        <p:spPr>
          <a:xfrm>
            <a:off x="4370375" y="2028100"/>
            <a:ext cx="3939000" cy="1718400"/>
          </a:xfrm>
          <a:prstGeom prst="rect">
            <a:avLst/>
          </a:prstGeom>
          <a:effectLst>
            <a:outerShdw dist="38100" dir="1440000" algn="bl" rotWithShape="0">
              <a:schemeClr val="dk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3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232" name="Google Shape;12232;p31"/>
          <p:cNvSpPr txBox="1">
            <a:spLocks noGrp="1"/>
          </p:cNvSpPr>
          <p:nvPr>
            <p:ph type="title" idx="2" hasCustomPrompt="1"/>
          </p:nvPr>
        </p:nvSpPr>
        <p:spPr>
          <a:xfrm>
            <a:off x="7007675" y="844900"/>
            <a:ext cx="1215300" cy="9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53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233" name="Google Shape;12233;p31"/>
          <p:cNvSpPr txBox="1">
            <a:spLocks noGrp="1"/>
          </p:cNvSpPr>
          <p:nvPr>
            <p:ph type="subTitle" idx="1"/>
          </p:nvPr>
        </p:nvSpPr>
        <p:spPr>
          <a:xfrm>
            <a:off x="4370300" y="3746456"/>
            <a:ext cx="3939000" cy="43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234" name="Google Shape;12234;p31"/>
          <p:cNvSpPr/>
          <p:nvPr/>
        </p:nvSpPr>
        <p:spPr>
          <a:xfrm>
            <a:off x="8589525" y="378250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35" name="Google Shape;12235;p31"/>
          <p:cNvSpPr/>
          <p:nvPr/>
        </p:nvSpPr>
        <p:spPr>
          <a:xfrm flipH="1">
            <a:off x="4967725" y="178838"/>
            <a:ext cx="1182450" cy="617825"/>
          </a:xfrm>
          <a:custGeom>
            <a:avLst/>
            <a:gdLst/>
            <a:ahLst/>
            <a:cxnLst/>
            <a:rect l="l" t="t" r="r" b="b"/>
            <a:pathLst>
              <a:path w="47298" h="24713" extrusionOk="0">
                <a:moveTo>
                  <a:pt x="19025" y="1"/>
                </a:moveTo>
                <a:lnTo>
                  <a:pt x="18334" y="107"/>
                </a:lnTo>
                <a:lnTo>
                  <a:pt x="17643" y="266"/>
                </a:lnTo>
                <a:lnTo>
                  <a:pt x="16953" y="532"/>
                </a:lnTo>
                <a:lnTo>
                  <a:pt x="16315" y="798"/>
                </a:lnTo>
                <a:lnTo>
                  <a:pt x="15677" y="1117"/>
                </a:lnTo>
                <a:lnTo>
                  <a:pt x="15039" y="1542"/>
                </a:lnTo>
                <a:lnTo>
                  <a:pt x="14508" y="1967"/>
                </a:lnTo>
                <a:lnTo>
                  <a:pt x="13977" y="2445"/>
                </a:lnTo>
                <a:lnTo>
                  <a:pt x="13498" y="2977"/>
                </a:lnTo>
                <a:lnTo>
                  <a:pt x="13073" y="3508"/>
                </a:lnTo>
                <a:lnTo>
                  <a:pt x="12754" y="4093"/>
                </a:lnTo>
                <a:lnTo>
                  <a:pt x="12435" y="4730"/>
                </a:lnTo>
                <a:lnTo>
                  <a:pt x="12223" y="5368"/>
                </a:lnTo>
                <a:lnTo>
                  <a:pt x="12117" y="6059"/>
                </a:lnTo>
                <a:lnTo>
                  <a:pt x="12063" y="6750"/>
                </a:lnTo>
                <a:lnTo>
                  <a:pt x="12063" y="7334"/>
                </a:lnTo>
                <a:lnTo>
                  <a:pt x="12170" y="7919"/>
                </a:lnTo>
                <a:lnTo>
                  <a:pt x="11585" y="8025"/>
                </a:lnTo>
                <a:lnTo>
                  <a:pt x="11001" y="8185"/>
                </a:lnTo>
                <a:lnTo>
                  <a:pt x="10416" y="8397"/>
                </a:lnTo>
                <a:lnTo>
                  <a:pt x="9885" y="8663"/>
                </a:lnTo>
                <a:lnTo>
                  <a:pt x="9353" y="8982"/>
                </a:lnTo>
                <a:lnTo>
                  <a:pt x="8875" y="9301"/>
                </a:lnTo>
                <a:lnTo>
                  <a:pt x="8397" y="9726"/>
                </a:lnTo>
                <a:lnTo>
                  <a:pt x="7971" y="10151"/>
                </a:lnTo>
                <a:lnTo>
                  <a:pt x="7599" y="10576"/>
                </a:lnTo>
                <a:lnTo>
                  <a:pt x="7281" y="11054"/>
                </a:lnTo>
                <a:lnTo>
                  <a:pt x="6962" y="11586"/>
                </a:lnTo>
                <a:lnTo>
                  <a:pt x="6696" y="12117"/>
                </a:lnTo>
                <a:lnTo>
                  <a:pt x="6483" y="12702"/>
                </a:lnTo>
                <a:lnTo>
                  <a:pt x="6324" y="13286"/>
                </a:lnTo>
                <a:lnTo>
                  <a:pt x="6218" y="13924"/>
                </a:lnTo>
                <a:lnTo>
                  <a:pt x="6165" y="14562"/>
                </a:lnTo>
                <a:lnTo>
                  <a:pt x="6165" y="15040"/>
                </a:lnTo>
                <a:lnTo>
                  <a:pt x="6218" y="15518"/>
                </a:lnTo>
                <a:lnTo>
                  <a:pt x="5474" y="15359"/>
                </a:lnTo>
                <a:lnTo>
                  <a:pt x="5102" y="15306"/>
                </a:lnTo>
                <a:lnTo>
                  <a:pt x="4677" y="15253"/>
                </a:lnTo>
                <a:lnTo>
                  <a:pt x="4198" y="15306"/>
                </a:lnTo>
                <a:lnTo>
                  <a:pt x="3773" y="15359"/>
                </a:lnTo>
                <a:lnTo>
                  <a:pt x="3295" y="15465"/>
                </a:lnTo>
                <a:lnTo>
                  <a:pt x="2870" y="15625"/>
                </a:lnTo>
                <a:lnTo>
                  <a:pt x="2445" y="15837"/>
                </a:lnTo>
                <a:lnTo>
                  <a:pt x="2073" y="16103"/>
                </a:lnTo>
                <a:lnTo>
                  <a:pt x="1701" y="16369"/>
                </a:lnTo>
                <a:lnTo>
                  <a:pt x="1382" y="16634"/>
                </a:lnTo>
                <a:lnTo>
                  <a:pt x="1063" y="17006"/>
                </a:lnTo>
                <a:lnTo>
                  <a:pt x="797" y="17378"/>
                </a:lnTo>
                <a:lnTo>
                  <a:pt x="531" y="17750"/>
                </a:lnTo>
                <a:lnTo>
                  <a:pt x="372" y="18175"/>
                </a:lnTo>
                <a:lnTo>
                  <a:pt x="213" y="18601"/>
                </a:lnTo>
                <a:lnTo>
                  <a:pt x="106" y="19026"/>
                </a:lnTo>
                <a:lnTo>
                  <a:pt x="0" y="19504"/>
                </a:lnTo>
                <a:lnTo>
                  <a:pt x="0" y="19982"/>
                </a:lnTo>
                <a:lnTo>
                  <a:pt x="0" y="20461"/>
                </a:lnTo>
                <a:lnTo>
                  <a:pt x="106" y="20939"/>
                </a:lnTo>
                <a:lnTo>
                  <a:pt x="213" y="21417"/>
                </a:lnTo>
                <a:lnTo>
                  <a:pt x="372" y="21842"/>
                </a:lnTo>
                <a:lnTo>
                  <a:pt x="531" y="22267"/>
                </a:lnTo>
                <a:lnTo>
                  <a:pt x="797" y="22639"/>
                </a:lnTo>
                <a:lnTo>
                  <a:pt x="1063" y="23011"/>
                </a:lnTo>
                <a:lnTo>
                  <a:pt x="1382" y="23330"/>
                </a:lnTo>
                <a:lnTo>
                  <a:pt x="1701" y="23649"/>
                </a:lnTo>
                <a:lnTo>
                  <a:pt x="2073" y="23915"/>
                </a:lnTo>
                <a:lnTo>
                  <a:pt x="2445" y="24127"/>
                </a:lnTo>
                <a:lnTo>
                  <a:pt x="2870" y="24340"/>
                </a:lnTo>
                <a:lnTo>
                  <a:pt x="3295" y="24499"/>
                </a:lnTo>
                <a:lnTo>
                  <a:pt x="3773" y="24606"/>
                </a:lnTo>
                <a:lnTo>
                  <a:pt x="4198" y="24712"/>
                </a:lnTo>
                <a:lnTo>
                  <a:pt x="43046" y="24712"/>
                </a:lnTo>
                <a:lnTo>
                  <a:pt x="43524" y="24606"/>
                </a:lnTo>
                <a:lnTo>
                  <a:pt x="44002" y="24499"/>
                </a:lnTo>
                <a:lnTo>
                  <a:pt x="44428" y="24340"/>
                </a:lnTo>
                <a:lnTo>
                  <a:pt x="44853" y="24127"/>
                </a:lnTo>
                <a:lnTo>
                  <a:pt x="45225" y="23915"/>
                </a:lnTo>
                <a:lnTo>
                  <a:pt x="45597" y="23649"/>
                </a:lnTo>
                <a:lnTo>
                  <a:pt x="45916" y="23330"/>
                </a:lnTo>
                <a:lnTo>
                  <a:pt x="46234" y="23011"/>
                </a:lnTo>
                <a:lnTo>
                  <a:pt x="46500" y="22639"/>
                </a:lnTo>
                <a:lnTo>
                  <a:pt x="46713" y="22267"/>
                </a:lnTo>
                <a:lnTo>
                  <a:pt x="46925" y="21842"/>
                </a:lnTo>
                <a:lnTo>
                  <a:pt x="47085" y="21417"/>
                </a:lnTo>
                <a:lnTo>
                  <a:pt x="47191" y="20939"/>
                </a:lnTo>
                <a:lnTo>
                  <a:pt x="47244" y="20461"/>
                </a:lnTo>
                <a:lnTo>
                  <a:pt x="47297" y="19982"/>
                </a:lnTo>
                <a:lnTo>
                  <a:pt x="47297" y="19557"/>
                </a:lnTo>
                <a:lnTo>
                  <a:pt x="47244" y="19185"/>
                </a:lnTo>
                <a:lnTo>
                  <a:pt x="47138" y="18813"/>
                </a:lnTo>
                <a:lnTo>
                  <a:pt x="47032" y="18388"/>
                </a:lnTo>
                <a:lnTo>
                  <a:pt x="46872" y="18069"/>
                </a:lnTo>
                <a:lnTo>
                  <a:pt x="46713" y="17697"/>
                </a:lnTo>
                <a:lnTo>
                  <a:pt x="46288" y="17059"/>
                </a:lnTo>
                <a:lnTo>
                  <a:pt x="45756" y="16475"/>
                </a:lnTo>
                <a:lnTo>
                  <a:pt x="45118" y="16050"/>
                </a:lnTo>
                <a:lnTo>
                  <a:pt x="44800" y="15837"/>
                </a:lnTo>
                <a:lnTo>
                  <a:pt x="44428" y="15678"/>
                </a:lnTo>
                <a:lnTo>
                  <a:pt x="44109" y="15518"/>
                </a:lnTo>
                <a:lnTo>
                  <a:pt x="43684" y="15412"/>
                </a:lnTo>
                <a:lnTo>
                  <a:pt x="43790" y="14934"/>
                </a:lnTo>
                <a:lnTo>
                  <a:pt x="43896" y="14455"/>
                </a:lnTo>
                <a:lnTo>
                  <a:pt x="43949" y="13977"/>
                </a:lnTo>
                <a:lnTo>
                  <a:pt x="43949" y="13446"/>
                </a:lnTo>
                <a:lnTo>
                  <a:pt x="43896" y="12702"/>
                </a:lnTo>
                <a:lnTo>
                  <a:pt x="43790" y="11958"/>
                </a:lnTo>
                <a:lnTo>
                  <a:pt x="43630" y="11267"/>
                </a:lnTo>
                <a:lnTo>
                  <a:pt x="43365" y="10576"/>
                </a:lnTo>
                <a:lnTo>
                  <a:pt x="43046" y="9938"/>
                </a:lnTo>
                <a:lnTo>
                  <a:pt x="42674" y="9301"/>
                </a:lnTo>
                <a:lnTo>
                  <a:pt x="42249" y="8769"/>
                </a:lnTo>
                <a:lnTo>
                  <a:pt x="41824" y="8238"/>
                </a:lnTo>
                <a:lnTo>
                  <a:pt x="41292" y="7759"/>
                </a:lnTo>
                <a:lnTo>
                  <a:pt x="40708" y="7334"/>
                </a:lnTo>
                <a:lnTo>
                  <a:pt x="40070" y="6962"/>
                </a:lnTo>
                <a:lnTo>
                  <a:pt x="39432" y="6643"/>
                </a:lnTo>
                <a:lnTo>
                  <a:pt x="38794" y="6378"/>
                </a:lnTo>
                <a:lnTo>
                  <a:pt x="38050" y="6218"/>
                </a:lnTo>
                <a:lnTo>
                  <a:pt x="37306" y="6112"/>
                </a:lnTo>
                <a:lnTo>
                  <a:pt x="36562" y="6059"/>
                </a:lnTo>
                <a:lnTo>
                  <a:pt x="35606" y="6112"/>
                </a:lnTo>
                <a:lnTo>
                  <a:pt x="34702" y="6271"/>
                </a:lnTo>
                <a:lnTo>
                  <a:pt x="33852" y="6590"/>
                </a:lnTo>
                <a:lnTo>
                  <a:pt x="33055" y="6962"/>
                </a:lnTo>
                <a:lnTo>
                  <a:pt x="32258" y="7441"/>
                </a:lnTo>
                <a:lnTo>
                  <a:pt x="31567" y="8025"/>
                </a:lnTo>
                <a:lnTo>
                  <a:pt x="30982" y="8663"/>
                </a:lnTo>
                <a:lnTo>
                  <a:pt x="30451" y="9354"/>
                </a:lnTo>
                <a:lnTo>
                  <a:pt x="30345" y="8875"/>
                </a:lnTo>
                <a:lnTo>
                  <a:pt x="30185" y="8503"/>
                </a:lnTo>
                <a:lnTo>
                  <a:pt x="29973" y="8131"/>
                </a:lnTo>
                <a:lnTo>
                  <a:pt x="29707" y="7919"/>
                </a:lnTo>
                <a:lnTo>
                  <a:pt x="29388" y="7706"/>
                </a:lnTo>
                <a:lnTo>
                  <a:pt x="29016" y="7547"/>
                </a:lnTo>
                <a:lnTo>
                  <a:pt x="28591" y="7494"/>
                </a:lnTo>
                <a:lnTo>
                  <a:pt x="28060" y="7441"/>
                </a:lnTo>
                <a:lnTo>
                  <a:pt x="27634" y="7494"/>
                </a:lnTo>
                <a:lnTo>
                  <a:pt x="27156" y="7653"/>
                </a:lnTo>
                <a:lnTo>
                  <a:pt x="26678" y="7919"/>
                </a:lnTo>
                <a:lnTo>
                  <a:pt x="26253" y="8238"/>
                </a:lnTo>
                <a:lnTo>
                  <a:pt x="26253" y="8238"/>
                </a:lnTo>
                <a:lnTo>
                  <a:pt x="26359" y="7547"/>
                </a:lnTo>
                <a:lnTo>
                  <a:pt x="26412" y="6803"/>
                </a:lnTo>
                <a:lnTo>
                  <a:pt x="26359" y="6112"/>
                </a:lnTo>
                <a:lnTo>
                  <a:pt x="26253" y="5421"/>
                </a:lnTo>
                <a:lnTo>
                  <a:pt x="26093" y="4783"/>
                </a:lnTo>
                <a:lnTo>
                  <a:pt x="25881" y="4146"/>
                </a:lnTo>
                <a:lnTo>
                  <a:pt x="25615" y="3561"/>
                </a:lnTo>
                <a:lnTo>
                  <a:pt x="25243" y="3030"/>
                </a:lnTo>
                <a:lnTo>
                  <a:pt x="24871" y="2498"/>
                </a:lnTo>
                <a:lnTo>
                  <a:pt x="24446" y="1967"/>
                </a:lnTo>
                <a:lnTo>
                  <a:pt x="23968" y="1542"/>
                </a:lnTo>
                <a:lnTo>
                  <a:pt x="23489" y="1170"/>
                </a:lnTo>
                <a:lnTo>
                  <a:pt x="22905" y="798"/>
                </a:lnTo>
                <a:lnTo>
                  <a:pt x="22320" y="532"/>
                </a:lnTo>
                <a:lnTo>
                  <a:pt x="21735" y="266"/>
                </a:lnTo>
                <a:lnTo>
                  <a:pt x="21098" y="107"/>
                </a:lnTo>
                <a:lnTo>
                  <a:pt x="20407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36" name="Google Shape;12236;p31"/>
          <p:cNvSpPr/>
          <p:nvPr/>
        </p:nvSpPr>
        <p:spPr>
          <a:xfrm>
            <a:off x="8589527" y="4205111"/>
            <a:ext cx="1182409" cy="616792"/>
          </a:xfrm>
          <a:custGeom>
            <a:avLst/>
            <a:gdLst/>
            <a:ahLst/>
            <a:cxnLst/>
            <a:rect l="l" t="t" r="r" b="b"/>
            <a:pathLst>
              <a:path w="40549" h="21152" extrusionOk="0">
                <a:moveTo>
                  <a:pt x="15518" y="1"/>
                </a:moveTo>
                <a:lnTo>
                  <a:pt x="14934" y="107"/>
                </a:lnTo>
                <a:lnTo>
                  <a:pt x="14402" y="213"/>
                </a:lnTo>
                <a:lnTo>
                  <a:pt x="13871" y="426"/>
                </a:lnTo>
                <a:lnTo>
                  <a:pt x="13393" y="692"/>
                </a:lnTo>
                <a:lnTo>
                  <a:pt x="12914" y="957"/>
                </a:lnTo>
                <a:lnTo>
                  <a:pt x="12436" y="1276"/>
                </a:lnTo>
                <a:lnTo>
                  <a:pt x="12064" y="1648"/>
                </a:lnTo>
                <a:lnTo>
                  <a:pt x="11692" y="2073"/>
                </a:lnTo>
                <a:lnTo>
                  <a:pt x="11320" y="2499"/>
                </a:lnTo>
                <a:lnTo>
                  <a:pt x="11054" y="2977"/>
                </a:lnTo>
                <a:lnTo>
                  <a:pt x="10789" y="3508"/>
                </a:lnTo>
                <a:lnTo>
                  <a:pt x="10629" y="4040"/>
                </a:lnTo>
                <a:lnTo>
                  <a:pt x="10470" y="4571"/>
                </a:lnTo>
                <a:lnTo>
                  <a:pt x="10364" y="5156"/>
                </a:lnTo>
                <a:lnTo>
                  <a:pt x="10364" y="5740"/>
                </a:lnTo>
                <a:lnTo>
                  <a:pt x="10364" y="6272"/>
                </a:lnTo>
                <a:lnTo>
                  <a:pt x="10470" y="6803"/>
                </a:lnTo>
                <a:lnTo>
                  <a:pt x="9938" y="6909"/>
                </a:lnTo>
                <a:lnTo>
                  <a:pt x="9407" y="7016"/>
                </a:lnTo>
                <a:lnTo>
                  <a:pt x="8929" y="7228"/>
                </a:lnTo>
                <a:lnTo>
                  <a:pt x="8450" y="7441"/>
                </a:lnTo>
                <a:lnTo>
                  <a:pt x="8025" y="7707"/>
                </a:lnTo>
                <a:lnTo>
                  <a:pt x="7600" y="7972"/>
                </a:lnTo>
                <a:lnTo>
                  <a:pt x="7228" y="8291"/>
                </a:lnTo>
                <a:lnTo>
                  <a:pt x="6856" y="8663"/>
                </a:lnTo>
                <a:lnTo>
                  <a:pt x="6537" y="9088"/>
                </a:lnTo>
                <a:lnTo>
                  <a:pt x="6272" y="9460"/>
                </a:lnTo>
                <a:lnTo>
                  <a:pt x="6006" y="9939"/>
                </a:lnTo>
                <a:lnTo>
                  <a:pt x="5793" y="10417"/>
                </a:lnTo>
                <a:lnTo>
                  <a:pt x="5581" y="10895"/>
                </a:lnTo>
                <a:lnTo>
                  <a:pt x="5474" y="11373"/>
                </a:lnTo>
                <a:lnTo>
                  <a:pt x="5368" y="11905"/>
                </a:lnTo>
                <a:lnTo>
                  <a:pt x="5315" y="12489"/>
                </a:lnTo>
                <a:lnTo>
                  <a:pt x="5368" y="13287"/>
                </a:lnTo>
                <a:lnTo>
                  <a:pt x="4730" y="13127"/>
                </a:lnTo>
                <a:lnTo>
                  <a:pt x="4040" y="13074"/>
                </a:lnTo>
                <a:lnTo>
                  <a:pt x="3614" y="13074"/>
                </a:lnTo>
                <a:lnTo>
                  <a:pt x="3242" y="13180"/>
                </a:lnTo>
                <a:lnTo>
                  <a:pt x="2870" y="13287"/>
                </a:lnTo>
                <a:lnTo>
                  <a:pt x="2498" y="13393"/>
                </a:lnTo>
                <a:lnTo>
                  <a:pt x="2126" y="13552"/>
                </a:lnTo>
                <a:lnTo>
                  <a:pt x="1808" y="13765"/>
                </a:lnTo>
                <a:lnTo>
                  <a:pt x="1489" y="13977"/>
                </a:lnTo>
                <a:lnTo>
                  <a:pt x="1170" y="14243"/>
                </a:lnTo>
                <a:lnTo>
                  <a:pt x="957" y="14562"/>
                </a:lnTo>
                <a:lnTo>
                  <a:pt x="692" y="14881"/>
                </a:lnTo>
                <a:lnTo>
                  <a:pt x="479" y="15200"/>
                </a:lnTo>
                <a:lnTo>
                  <a:pt x="320" y="15572"/>
                </a:lnTo>
                <a:lnTo>
                  <a:pt x="213" y="15944"/>
                </a:lnTo>
                <a:lnTo>
                  <a:pt x="107" y="16316"/>
                </a:lnTo>
                <a:lnTo>
                  <a:pt x="54" y="16688"/>
                </a:lnTo>
                <a:lnTo>
                  <a:pt x="1" y="17113"/>
                </a:lnTo>
                <a:lnTo>
                  <a:pt x="54" y="17538"/>
                </a:lnTo>
                <a:lnTo>
                  <a:pt x="107" y="17910"/>
                </a:lnTo>
                <a:lnTo>
                  <a:pt x="213" y="18335"/>
                </a:lnTo>
                <a:lnTo>
                  <a:pt x="320" y="18707"/>
                </a:lnTo>
                <a:lnTo>
                  <a:pt x="479" y="19026"/>
                </a:lnTo>
                <a:lnTo>
                  <a:pt x="692" y="19398"/>
                </a:lnTo>
                <a:lnTo>
                  <a:pt x="957" y="19717"/>
                </a:lnTo>
                <a:lnTo>
                  <a:pt x="1170" y="19983"/>
                </a:lnTo>
                <a:lnTo>
                  <a:pt x="1489" y="20248"/>
                </a:lnTo>
                <a:lnTo>
                  <a:pt x="1808" y="20461"/>
                </a:lnTo>
                <a:lnTo>
                  <a:pt x="2126" y="20673"/>
                </a:lnTo>
                <a:lnTo>
                  <a:pt x="2498" y="20833"/>
                </a:lnTo>
                <a:lnTo>
                  <a:pt x="2870" y="20992"/>
                </a:lnTo>
                <a:lnTo>
                  <a:pt x="3242" y="21099"/>
                </a:lnTo>
                <a:lnTo>
                  <a:pt x="3614" y="21152"/>
                </a:lnTo>
                <a:lnTo>
                  <a:pt x="36935" y="21152"/>
                </a:lnTo>
                <a:lnTo>
                  <a:pt x="37307" y="21099"/>
                </a:lnTo>
                <a:lnTo>
                  <a:pt x="37679" y="20992"/>
                </a:lnTo>
                <a:lnTo>
                  <a:pt x="38051" y="20833"/>
                </a:lnTo>
                <a:lnTo>
                  <a:pt x="38423" y="20673"/>
                </a:lnTo>
                <a:lnTo>
                  <a:pt x="38742" y="20461"/>
                </a:lnTo>
                <a:lnTo>
                  <a:pt x="39061" y="20248"/>
                </a:lnTo>
                <a:lnTo>
                  <a:pt x="39380" y="19983"/>
                </a:lnTo>
                <a:lnTo>
                  <a:pt x="39592" y="19717"/>
                </a:lnTo>
                <a:lnTo>
                  <a:pt x="39858" y="19398"/>
                </a:lnTo>
                <a:lnTo>
                  <a:pt x="40071" y="19026"/>
                </a:lnTo>
                <a:lnTo>
                  <a:pt x="40230" y="18707"/>
                </a:lnTo>
                <a:lnTo>
                  <a:pt x="40336" y="18335"/>
                </a:lnTo>
                <a:lnTo>
                  <a:pt x="40443" y="17910"/>
                </a:lnTo>
                <a:lnTo>
                  <a:pt x="40496" y="17538"/>
                </a:lnTo>
                <a:lnTo>
                  <a:pt x="40549" y="17113"/>
                </a:lnTo>
                <a:lnTo>
                  <a:pt x="40496" y="16422"/>
                </a:lnTo>
                <a:lnTo>
                  <a:pt x="40283" y="15784"/>
                </a:lnTo>
                <a:lnTo>
                  <a:pt x="40017" y="15147"/>
                </a:lnTo>
                <a:lnTo>
                  <a:pt x="39645" y="14615"/>
                </a:lnTo>
                <a:lnTo>
                  <a:pt x="39220" y="14137"/>
                </a:lnTo>
                <a:lnTo>
                  <a:pt x="38689" y="13712"/>
                </a:lnTo>
                <a:lnTo>
                  <a:pt x="38104" y="13393"/>
                </a:lnTo>
                <a:lnTo>
                  <a:pt x="37467" y="13180"/>
                </a:lnTo>
                <a:lnTo>
                  <a:pt x="37626" y="12383"/>
                </a:lnTo>
                <a:lnTo>
                  <a:pt x="37679" y="11533"/>
                </a:lnTo>
                <a:lnTo>
                  <a:pt x="37626" y="10895"/>
                </a:lnTo>
                <a:lnTo>
                  <a:pt x="37573" y="10257"/>
                </a:lnTo>
                <a:lnTo>
                  <a:pt x="37413" y="9620"/>
                </a:lnTo>
                <a:lnTo>
                  <a:pt x="37201" y="9035"/>
                </a:lnTo>
                <a:lnTo>
                  <a:pt x="36935" y="8504"/>
                </a:lnTo>
                <a:lnTo>
                  <a:pt x="36616" y="7972"/>
                </a:lnTo>
                <a:lnTo>
                  <a:pt x="36244" y="7494"/>
                </a:lnTo>
                <a:lnTo>
                  <a:pt x="35819" y="7069"/>
                </a:lnTo>
                <a:lnTo>
                  <a:pt x="35394" y="6644"/>
                </a:lnTo>
                <a:lnTo>
                  <a:pt x="34916" y="6272"/>
                </a:lnTo>
                <a:lnTo>
                  <a:pt x="34384" y="5953"/>
                </a:lnTo>
                <a:lnTo>
                  <a:pt x="33800" y="5687"/>
                </a:lnTo>
                <a:lnTo>
                  <a:pt x="33215" y="5475"/>
                </a:lnTo>
                <a:lnTo>
                  <a:pt x="32631" y="5315"/>
                </a:lnTo>
                <a:lnTo>
                  <a:pt x="31993" y="5209"/>
                </a:lnTo>
                <a:lnTo>
                  <a:pt x="31355" y="5209"/>
                </a:lnTo>
                <a:lnTo>
                  <a:pt x="30558" y="5262"/>
                </a:lnTo>
                <a:lnTo>
                  <a:pt x="29761" y="5368"/>
                </a:lnTo>
                <a:lnTo>
                  <a:pt x="29017" y="5634"/>
                </a:lnTo>
                <a:lnTo>
                  <a:pt x="28326" y="5953"/>
                </a:lnTo>
                <a:lnTo>
                  <a:pt x="27688" y="6378"/>
                </a:lnTo>
                <a:lnTo>
                  <a:pt x="27104" y="6856"/>
                </a:lnTo>
                <a:lnTo>
                  <a:pt x="26572" y="7388"/>
                </a:lnTo>
                <a:lnTo>
                  <a:pt x="26094" y="8025"/>
                </a:lnTo>
                <a:lnTo>
                  <a:pt x="25775" y="7707"/>
                </a:lnTo>
                <a:lnTo>
                  <a:pt x="25456" y="7494"/>
                </a:lnTo>
                <a:lnTo>
                  <a:pt x="25137" y="7281"/>
                </a:lnTo>
                <a:lnTo>
                  <a:pt x="24765" y="7069"/>
                </a:lnTo>
                <a:lnTo>
                  <a:pt x="24393" y="6909"/>
                </a:lnTo>
                <a:lnTo>
                  <a:pt x="23968" y="6803"/>
                </a:lnTo>
                <a:lnTo>
                  <a:pt x="23596" y="6750"/>
                </a:lnTo>
                <a:lnTo>
                  <a:pt x="22799" y="6750"/>
                </a:lnTo>
                <a:lnTo>
                  <a:pt x="22427" y="6803"/>
                </a:lnTo>
                <a:lnTo>
                  <a:pt x="21736" y="6963"/>
                </a:lnTo>
                <a:lnTo>
                  <a:pt x="21843" y="6378"/>
                </a:lnTo>
                <a:lnTo>
                  <a:pt x="21896" y="5740"/>
                </a:lnTo>
                <a:lnTo>
                  <a:pt x="21843" y="5156"/>
                </a:lnTo>
                <a:lnTo>
                  <a:pt x="21736" y="4571"/>
                </a:lnTo>
                <a:lnTo>
                  <a:pt x="21630" y="4040"/>
                </a:lnTo>
                <a:lnTo>
                  <a:pt x="21417" y="3508"/>
                </a:lnTo>
                <a:lnTo>
                  <a:pt x="21205" y="2977"/>
                </a:lnTo>
                <a:lnTo>
                  <a:pt x="20886" y="2499"/>
                </a:lnTo>
                <a:lnTo>
                  <a:pt x="20567" y="2073"/>
                </a:lnTo>
                <a:lnTo>
                  <a:pt x="20195" y="1648"/>
                </a:lnTo>
                <a:lnTo>
                  <a:pt x="19770" y="1276"/>
                </a:lnTo>
                <a:lnTo>
                  <a:pt x="19345" y="957"/>
                </a:lnTo>
                <a:lnTo>
                  <a:pt x="18867" y="692"/>
                </a:lnTo>
                <a:lnTo>
                  <a:pt x="18335" y="426"/>
                </a:lnTo>
                <a:lnTo>
                  <a:pt x="17804" y="213"/>
                </a:lnTo>
                <a:lnTo>
                  <a:pt x="17272" y="107"/>
                </a:lnTo>
                <a:lnTo>
                  <a:pt x="16688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237" name="Google Shape;12237;p31"/>
          <p:cNvGrpSpPr/>
          <p:nvPr/>
        </p:nvGrpSpPr>
        <p:grpSpPr>
          <a:xfrm>
            <a:off x="249076" y="383714"/>
            <a:ext cx="333374" cy="1332249"/>
            <a:chOff x="8607251" y="321102"/>
            <a:chExt cx="333374" cy="1332249"/>
          </a:xfrm>
        </p:grpSpPr>
        <p:sp>
          <p:nvSpPr>
            <p:cNvPr id="12238" name="Google Shape;12238;p31"/>
            <p:cNvSpPr/>
            <p:nvPr/>
          </p:nvSpPr>
          <p:spPr>
            <a:xfrm>
              <a:off x="8607251" y="321102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9" name="Google Shape;12239;p31"/>
            <p:cNvSpPr/>
            <p:nvPr/>
          </p:nvSpPr>
          <p:spPr>
            <a:xfrm>
              <a:off x="8607251" y="82028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0" name="Google Shape;12240;p31"/>
            <p:cNvSpPr/>
            <p:nvPr/>
          </p:nvSpPr>
          <p:spPr>
            <a:xfrm>
              <a:off x="8607251" y="1319473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41" name="Google Shape;12241;p31"/>
          <p:cNvSpPr/>
          <p:nvPr/>
        </p:nvSpPr>
        <p:spPr>
          <a:xfrm>
            <a:off x="3432825" y="4205099"/>
            <a:ext cx="757354" cy="757335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64900"/>
          </a:xfrm>
          <a:prstGeom prst="rect">
            <a:avLst/>
          </a:prstGeom>
          <a:noFill/>
          <a:ln>
            <a:noFill/>
          </a:ln>
          <a:effectLst>
            <a:outerShdw dist="28575" dir="3180000" algn="bl" rotWithShape="0">
              <a:srgbClr val="000000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700"/>
              <a:buFont typeface="Shrikhand"/>
              <a:buNone/>
              <a:defRPr sz="3700">
                <a:solidFill>
                  <a:schemeClr val="accent3"/>
                </a:solidFill>
                <a:latin typeface="Shrikhand"/>
                <a:ea typeface="Shrikhand"/>
                <a:cs typeface="Shrikhand"/>
                <a:sym typeface="Shrik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700"/>
              <a:buFont typeface="Shrikhand"/>
              <a:buNone/>
              <a:defRPr sz="3700">
                <a:solidFill>
                  <a:schemeClr val="accent3"/>
                </a:solidFill>
                <a:latin typeface="Shrikhand"/>
                <a:ea typeface="Shrikhand"/>
                <a:cs typeface="Shrikhand"/>
                <a:sym typeface="Shrik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700"/>
              <a:buFont typeface="Shrikhand"/>
              <a:buNone/>
              <a:defRPr sz="3700">
                <a:solidFill>
                  <a:schemeClr val="accent3"/>
                </a:solidFill>
                <a:latin typeface="Shrikhand"/>
                <a:ea typeface="Shrikhand"/>
                <a:cs typeface="Shrikhand"/>
                <a:sym typeface="Shrik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700"/>
              <a:buFont typeface="Shrikhand"/>
              <a:buNone/>
              <a:defRPr sz="3700">
                <a:solidFill>
                  <a:schemeClr val="accent3"/>
                </a:solidFill>
                <a:latin typeface="Shrikhand"/>
                <a:ea typeface="Shrikhand"/>
                <a:cs typeface="Shrikhand"/>
                <a:sym typeface="Shrik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700"/>
              <a:buFont typeface="Shrikhand"/>
              <a:buNone/>
              <a:defRPr sz="3700">
                <a:solidFill>
                  <a:schemeClr val="accent3"/>
                </a:solidFill>
                <a:latin typeface="Shrikhand"/>
                <a:ea typeface="Shrikhand"/>
                <a:cs typeface="Shrikhand"/>
                <a:sym typeface="Shrik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700"/>
              <a:buFont typeface="Shrikhand"/>
              <a:buNone/>
              <a:defRPr sz="3700">
                <a:solidFill>
                  <a:schemeClr val="accent3"/>
                </a:solidFill>
                <a:latin typeface="Shrikhand"/>
                <a:ea typeface="Shrikhand"/>
                <a:cs typeface="Shrikhand"/>
                <a:sym typeface="Shrik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700"/>
              <a:buFont typeface="Shrikhand"/>
              <a:buNone/>
              <a:defRPr sz="3700">
                <a:solidFill>
                  <a:schemeClr val="accent3"/>
                </a:solidFill>
                <a:latin typeface="Shrikhand"/>
                <a:ea typeface="Shrikhand"/>
                <a:cs typeface="Shrikhand"/>
                <a:sym typeface="Shrik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700"/>
              <a:buFont typeface="Shrikhand"/>
              <a:buNone/>
              <a:defRPr sz="3700">
                <a:solidFill>
                  <a:schemeClr val="accent3"/>
                </a:solidFill>
                <a:latin typeface="Shrikhand"/>
                <a:ea typeface="Shrikhand"/>
                <a:cs typeface="Shrikhand"/>
                <a:sym typeface="Shrik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700"/>
              <a:buFont typeface="Shrikhand"/>
              <a:buNone/>
              <a:defRPr sz="3700">
                <a:solidFill>
                  <a:schemeClr val="accent3"/>
                </a:solidFill>
                <a:latin typeface="Shrikhand"/>
                <a:ea typeface="Shrikhand"/>
                <a:cs typeface="Shrikhand"/>
                <a:sym typeface="Shrik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42975"/>
            <a:ext cx="7704000" cy="33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7" r:id="rId4"/>
    <p:sldLayoutId id="2147483658" r:id="rId5"/>
    <p:sldLayoutId id="2147483659" r:id="rId6"/>
    <p:sldLayoutId id="2147483661" r:id="rId7"/>
    <p:sldLayoutId id="2147483663" r:id="rId8"/>
    <p:sldLayoutId id="2147483677" r:id="rId9"/>
    <p:sldLayoutId id="2147483678" r:id="rId10"/>
    <p:sldLayoutId id="2147483679" r:id="rId11"/>
    <p:sldLayoutId id="2147483681" r:id="rId12"/>
    <p:sldLayoutId id="2147483682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D82CB-8099-C74E-9FC7-A64C4FEA1903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DE1B3-01D3-0240-923D-0612B65EC3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732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ransition spd="slow" advClick="0">
    <p:push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72F05D55-0EF4-4845-A35F-088340F54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602D90F-8A43-4967-AA79-93B606A08F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3CACC50-91EC-4240-8B7B-8AF22720F4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B2C2E-BA5D-4121-8F75-FC750EC62A06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3ADEAA1-0AAF-44B5-8BF3-EB94EEF2D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CB5A02B-2976-41A0-A045-318AC49B25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160C4-74EA-4E10-B480-9CE0E63B9C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01F71FE-1E04-4C84-BBCB-264256E589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3" b="22051"/>
          <a:stretch/>
        </p:blipFill>
        <p:spPr>
          <a:xfrm>
            <a:off x="-114300" y="5175647"/>
            <a:ext cx="4686300" cy="136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239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tiff"/><Relationship Id="rId4" Type="http://schemas.openxmlformats.org/officeDocument/2006/relationships/image" Target="../media/image18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tiff"/><Relationship Id="rId4" Type="http://schemas.openxmlformats.org/officeDocument/2006/relationships/image" Target="../media/image18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tiff"/><Relationship Id="rId4" Type="http://schemas.openxmlformats.org/officeDocument/2006/relationships/image" Target="../media/image18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tiff"/><Relationship Id="rId4" Type="http://schemas.openxmlformats.org/officeDocument/2006/relationships/image" Target="../media/image18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tiff"/><Relationship Id="rId4" Type="http://schemas.openxmlformats.org/officeDocument/2006/relationships/image" Target="../media/image18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tiff"/><Relationship Id="rId4" Type="http://schemas.openxmlformats.org/officeDocument/2006/relationships/image" Target="../media/image18.tif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NULL" TargetMode="External"/><Relationship Id="rId7" Type="http://schemas.openxmlformats.org/officeDocument/2006/relationships/image" Target="../media/image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0.png"/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23.png"/><Relationship Id="rId7" Type="http://schemas.openxmlformats.org/officeDocument/2006/relationships/image" Target="../media/image27.emf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emf"/><Relationship Id="rId11" Type="http://schemas.openxmlformats.org/officeDocument/2006/relationships/image" Target="../media/image31.emf"/><Relationship Id="rId5" Type="http://schemas.openxmlformats.org/officeDocument/2006/relationships/image" Target="../media/image25.emf"/><Relationship Id="rId10" Type="http://schemas.openxmlformats.org/officeDocument/2006/relationships/image" Target="../media/image30.emf"/><Relationship Id="rId4" Type="http://schemas.openxmlformats.org/officeDocument/2006/relationships/image" Target="../media/image24.emf"/><Relationship Id="rId9" Type="http://schemas.openxmlformats.org/officeDocument/2006/relationships/image" Target="../media/image29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13" Type="http://schemas.openxmlformats.org/officeDocument/2006/relationships/image" Target="../media/image31.emf"/><Relationship Id="rId18" Type="http://schemas.openxmlformats.org/officeDocument/2006/relationships/slide" Target="slide30.xml"/><Relationship Id="rId26" Type="http://schemas.openxmlformats.org/officeDocument/2006/relationships/image" Target="../media/image39.gif"/><Relationship Id="rId3" Type="http://schemas.openxmlformats.org/officeDocument/2006/relationships/audio" Target="../media/audio1.wav"/><Relationship Id="rId21" Type="http://schemas.openxmlformats.org/officeDocument/2006/relationships/image" Target="../media/image36.png"/><Relationship Id="rId7" Type="http://schemas.openxmlformats.org/officeDocument/2006/relationships/image" Target="../media/image25.emf"/><Relationship Id="rId12" Type="http://schemas.openxmlformats.org/officeDocument/2006/relationships/image" Target="../media/image30.emf"/><Relationship Id="rId17" Type="http://schemas.openxmlformats.org/officeDocument/2006/relationships/image" Target="../media/image34.png"/><Relationship Id="rId25" Type="http://schemas.openxmlformats.org/officeDocument/2006/relationships/image" Target="../media/image38.png"/><Relationship Id="rId2" Type="http://schemas.openxmlformats.org/officeDocument/2006/relationships/notesSlide" Target="../notesSlides/notesSlide27.xml"/><Relationship Id="rId16" Type="http://schemas.openxmlformats.org/officeDocument/2006/relationships/slide" Target="slide29.xml"/><Relationship Id="rId20" Type="http://schemas.openxmlformats.org/officeDocument/2006/relationships/slide" Target="slide3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emf"/><Relationship Id="rId11" Type="http://schemas.openxmlformats.org/officeDocument/2006/relationships/image" Target="../media/image29.emf"/><Relationship Id="rId24" Type="http://schemas.openxmlformats.org/officeDocument/2006/relationships/slide" Target="slide33.xml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23" Type="http://schemas.openxmlformats.org/officeDocument/2006/relationships/image" Target="../media/image37.png"/><Relationship Id="rId10" Type="http://schemas.openxmlformats.org/officeDocument/2006/relationships/image" Target="../media/image28.emf"/><Relationship Id="rId19" Type="http://schemas.openxmlformats.org/officeDocument/2006/relationships/image" Target="../media/image35.png"/><Relationship Id="rId4" Type="http://schemas.openxmlformats.org/officeDocument/2006/relationships/audio" Target="../media/audio2.wav"/><Relationship Id="rId9" Type="http://schemas.openxmlformats.org/officeDocument/2006/relationships/image" Target="../media/image27.emf"/><Relationship Id="rId14" Type="http://schemas.openxmlformats.org/officeDocument/2006/relationships/slide" Target="slide28.xml"/><Relationship Id="rId22" Type="http://schemas.openxmlformats.org/officeDocument/2006/relationships/slide" Target="slide32.xml"/><Relationship Id="rId27" Type="http://schemas.openxmlformats.org/officeDocument/2006/relationships/slide" Target="slide3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4.wav"/><Relationship Id="rId7" Type="http://schemas.openxmlformats.org/officeDocument/2006/relationships/slide" Target="slide27.xml"/><Relationship Id="rId12" Type="http://schemas.openxmlformats.org/officeDocument/2006/relationships/image" Target="../media/image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emf"/><Relationship Id="rId11" Type="http://schemas.openxmlformats.org/officeDocument/2006/relationships/image" Target="../media/image43.gif"/><Relationship Id="rId5" Type="http://schemas.openxmlformats.org/officeDocument/2006/relationships/image" Target="../media/image30.emf"/><Relationship Id="rId10" Type="http://schemas.openxmlformats.org/officeDocument/2006/relationships/image" Target="../media/image42.png"/><Relationship Id="rId4" Type="http://schemas.openxmlformats.org/officeDocument/2006/relationships/image" Target="../media/image23.png"/><Relationship Id="rId9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gif"/><Relationship Id="rId3" Type="http://schemas.openxmlformats.org/officeDocument/2006/relationships/audio" Target="../media/audio3.wav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1.png"/><Relationship Id="rId11" Type="http://schemas.openxmlformats.org/officeDocument/2006/relationships/image" Target="../media/image40.png"/><Relationship Id="rId5" Type="http://schemas.openxmlformats.org/officeDocument/2006/relationships/image" Target="../media/image23.png"/><Relationship Id="rId10" Type="http://schemas.openxmlformats.org/officeDocument/2006/relationships/slide" Target="slide27.xml"/><Relationship Id="rId4" Type="http://schemas.openxmlformats.org/officeDocument/2006/relationships/audio" Target="../media/audio4.wav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gif"/><Relationship Id="rId3" Type="http://schemas.openxmlformats.org/officeDocument/2006/relationships/audio" Target="../media/audio3.wav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1.png"/><Relationship Id="rId11" Type="http://schemas.openxmlformats.org/officeDocument/2006/relationships/image" Target="../media/image44.png"/><Relationship Id="rId5" Type="http://schemas.openxmlformats.org/officeDocument/2006/relationships/image" Target="../media/image23.png"/><Relationship Id="rId10" Type="http://schemas.openxmlformats.org/officeDocument/2006/relationships/image" Target="../media/image40.png"/><Relationship Id="rId4" Type="http://schemas.openxmlformats.org/officeDocument/2006/relationships/audio" Target="../media/audio4.wav"/><Relationship Id="rId9" Type="http://schemas.openxmlformats.org/officeDocument/2006/relationships/slide" Target="slide2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gif"/><Relationship Id="rId3" Type="http://schemas.openxmlformats.org/officeDocument/2006/relationships/audio" Target="../media/audio3.wav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1.png"/><Relationship Id="rId5" Type="http://schemas.openxmlformats.org/officeDocument/2006/relationships/image" Target="../media/image23.png"/><Relationship Id="rId10" Type="http://schemas.openxmlformats.org/officeDocument/2006/relationships/image" Target="../media/image40.png"/><Relationship Id="rId4" Type="http://schemas.openxmlformats.org/officeDocument/2006/relationships/audio" Target="../media/audio4.wav"/><Relationship Id="rId9" Type="http://schemas.openxmlformats.org/officeDocument/2006/relationships/slide" Target="slide2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gif"/><Relationship Id="rId3" Type="http://schemas.openxmlformats.org/officeDocument/2006/relationships/audio" Target="../media/audio3.wav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1.png"/><Relationship Id="rId11" Type="http://schemas.openxmlformats.org/officeDocument/2006/relationships/image" Target="../media/image45.jpeg"/><Relationship Id="rId5" Type="http://schemas.openxmlformats.org/officeDocument/2006/relationships/image" Target="../media/image23.png"/><Relationship Id="rId10" Type="http://schemas.openxmlformats.org/officeDocument/2006/relationships/image" Target="../media/image40.png"/><Relationship Id="rId4" Type="http://schemas.openxmlformats.org/officeDocument/2006/relationships/audio" Target="../media/audio4.wav"/><Relationship Id="rId9" Type="http://schemas.openxmlformats.org/officeDocument/2006/relationships/slide" Target="slide2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audio" Target="../media/audio4.wav"/><Relationship Id="rId7" Type="http://schemas.openxmlformats.org/officeDocument/2006/relationships/image" Target="../media/image43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23.png"/><Relationship Id="rId9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8" name="Google Shape;14268;p40"/>
          <p:cNvSpPr/>
          <p:nvPr/>
        </p:nvSpPr>
        <p:spPr>
          <a:xfrm>
            <a:off x="1311225" y="3350942"/>
            <a:ext cx="1828467" cy="504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2820000" algn="bl" rotWithShape="0">
              <a:schemeClr val="dk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69" name="Google Shape;14269;p40"/>
          <p:cNvSpPr/>
          <p:nvPr/>
        </p:nvSpPr>
        <p:spPr>
          <a:xfrm>
            <a:off x="5463725" y="1910163"/>
            <a:ext cx="3392700" cy="3357000"/>
          </a:xfrm>
          <a:prstGeom prst="roundRect">
            <a:avLst>
              <a:gd name="adj" fmla="val 50000"/>
            </a:avLst>
          </a:prstGeom>
          <a:solidFill>
            <a:srgbClr val="FF73B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2820000" algn="bl" rotWithShape="0">
              <a:schemeClr val="dk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70" name="Google Shape;14270;p40"/>
          <p:cNvSpPr txBox="1">
            <a:spLocks noGrp="1"/>
          </p:cNvSpPr>
          <p:nvPr>
            <p:ph type="ctrTitle"/>
          </p:nvPr>
        </p:nvSpPr>
        <p:spPr>
          <a:xfrm>
            <a:off x="720000" y="1424750"/>
            <a:ext cx="4602600" cy="19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dirty="0">
                <a:solidFill>
                  <a:srgbClr val="FF0000"/>
                </a:solidFill>
                <a:latin typeface="Alata" panose="00000500000000000000" pitchFamily="2" charset="0"/>
              </a:rPr>
              <a:t>UNIT 7 </a:t>
            </a:r>
            <a:br>
              <a:rPr lang="en-US" sz="5600" dirty="0">
                <a:solidFill>
                  <a:srgbClr val="FF0000"/>
                </a:solidFill>
                <a:latin typeface="Alata" panose="00000500000000000000" pitchFamily="2" charset="0"/>
              </a:rPr>
            </a:br>
            <a:r>
              <a:rPr lang="en-US" sz="5600" dirty="0">
                <a:solidFill>
                  <a:srgbClr val="FF0000"/>
                </a:solidFill>
                <a:latin typeface="Alata" panose="00000500000000000000" pitchFamily="2" charset="0"/>
              </a:rPr>
              <a:t>MY FAMILY</a:t>
            </a:r>
            <a:endParaRPr sz="3800" dirty="0">
              <a:solidFill>
                <a:srgbClr val="FF0000"/>
              </a:solidFill>
              <a:latin typeface="Alata" panose="00000500000000000000" pitchFamily="2" charset="0"/>
            </a:endParaRPr>
          </a:p>
        </p:txBody>
      </p:sp>
      <p:sp>
        <p:nvSpPr>
          <p:cNvPr id="14271" name="Google Shape;14271;p40"/>
          <p:cNvSpPr txBox="1">
            <a:spLocks noGrp="1"/>
          </p:cNvSpPr>
          <p:nvPr>
            <p:ph type="subTitle" idx="1"/>
          </p:nvPr>
        </p:nvSpPr>
        <p:spPr>
          <a:xfrm>
            <a:off x="1570228" y="3352242"/>
            <a:ext cx="3867300" cy="3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atin typeface="Alata" panose="00000500000000000000" pitchFamily="2" charset="0"/>
              </a:rPr>
              <a:t>LESSON: 1.1</a:t>
            </a:r>
            <a:endParaRPr sz="2000" dirty="0">
              <a:latin typeface="Alata" panose="00000500000000000000" pitchFamily="2" charset="0"/>
            </a:endParaRPr>
          </a:p>
        </p:txBody>
      </p:sp>
      <p:sp>
        <p:nvSpPr>
          <p:cNvPr id="14272" name="Google Shape;14272;p40"/>
          <p:cNvSpPr/>
          <p:nvPr/>
        </p:nvSpPr>
        <p:spPr>
          <a:xfrm>
            <a:off x="3571125" y="629999"/>
            <a:ext cx="504936" cy="504924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73" name="Google Shape;14273;p40"/>
          <p:cNvSpPr/>
          <p:nvPr/>
        </p:nvSpPr>
        <p:spPr>
          <a:xfrm flipH="1">
            <a:off x="1217981" y="178890"/>
            <a:ext cx="1182450" cy="617825"/>
          </a:xfrm>
          <a:custGeom>
            <a:avLst/>
            <a:gdLst/>
            <a:ahLst/>
            <a:cxnLst/>
            <a:rect l="l" t="t" r="r" b="b"/>
            <a:pathLst>
              <a:path w="47298" h="24713" extrusionOk="0">
                <a:moveTo>
                  <a:pt x="19025" y="1"/>
                </a:moveTo>
                <a:lnTo>
                  <a:pt x="18334" y="107"/>
                </a:lnTo>
                <a:lnTo>
                  <a:pt x="17643" y="266"/>
                </a:lnTo>
                <a:lnTo>
                  <a:pt x="16953" y="532"/>
                </a:lnTo>
                <a:lnTo>
                  <a:pt x="16315" y="798"/>
                </a:lnTo>
                <a:lnTo>
                  <a:pt x="15677" y="1117"/>
                </a:lnTo>
                <a:lnTo>
                  <a:pt x="15039" y="1542"/>
                </a:lnTo>
                <a:lnTo>
                  <a:pt x="14508" y="1967"/>
                </a:lnTo>
                <a:lnTo>
                  <a:pt x="13977" y="2445"/>
                </a:lnTo>
                <a:lnTo>
                  <a:pt x="13498" y="2977"/>
                </a:lnTo>
                <a:lnTo>
                  <a:pt x="13073" y="3508"/>
                </a:lnTo>
                <a:lnTo>
                  <a:pt x="12754" y="4093"/>
                </a:lnTo>
                <a:lnTo>
                  <a:pt x="12435" y="4730"/>
                </a:lnTo>
                <a:lnTo>
                  <a:pt x="12223" y="5368"/>
                </a:lnTo>
                <a:lnTo>
                  <a:pt x="12117" y="6059"/>
                </a:lnTo>
                <a:lnTo>
                  <a:pt x="12063" y="6750"/>
                </a:lnTo>
                <a:lnTo>
                  <a:pt x="12063" y="7334"/>
                </a:lnTo>
                <a:lnTo>
                  <a:pt x="12170" y="7919"/>
                </a:lnTo>
                <a:lnTo>
                  <a:pt x="11585" y="8025"/>
                </a:lnTo>
                <a:lnTo>
                  <a:pt x="11001" y="8185"/>
                </a:lnTo>
                <a:lnTo>
                  <a:pt x="10416" y="8397"/>
                </a:lnTo>
                <a:lnTo>
                  <a:pt x="9885" y="8663"/>
                </a:lnTo>
                <a:lnTo>
                  <a:pt x="9353" y="8982"/>
                </a:lnTo>
                <a:lnTo>
                  <a:pt x="8875" y="9301"/>
                </a:lnTo>
                <a:lnTo>
                  <a:pt x="8397" y="9726"/>
                </a:lnTo>
                <a:lnTo>
                  <a:pt x="7971" y="10151"/>
                </a:lnTo>
                <a:lnTo>
                  <a:pt x="7599" y="10576"/>
                </a:lnTo>
                <a:lnTo>
                  <a:pt x="7281" y="11054"/>
                </a:lnTo>
                <a:lnTo>
                  <a:pt x="6962" y="11586"/>
                </a:lnTo>
                <a:lnTo>
                  <a:pt x="6696" y="12117"/>
                </a:lnTo>
                <a:lnTo>
                  <a:pt x="6483" y="12702"/>
                </a:lnTo>
                <a:lnTo>
                  <a:pt x="6324" y="13286"/>
                </a:lnTo>
                <a:lnTo>
                  <a:pt x="6218" y="13924"/>
                </a:lnTo>
                <a:lnTo>
                  <a:pt x="6165" y="14562"/>
                </a:lnTo>
                <a:lnTo>
                  <a:pt x="6165" y="15040"/>
                </a:lnTo>
                <a:lnTo>
                  <a:pt x="6218" y="15518"/>
                </a:lnTo>
                <a:lnTo>
                  <a:pt x="5474" y="15359"/>
                </a:lnTo>
                <a:lnTo>
                  <a:pt x="5102" y="15306"/>
                </a:lnTo>
                <a:lnTo>
                  <a:pt x="4677" y="15253"/>
                </a:lnTo>
                <a:lnTo>
                  <a:pt x="4198" y="15306"/>
                </a:lnTo>
                <a:lnTo>
                  <a:pt x="3773" y="15359"/>
                </a:lnTo>
                <a:lnTo>
                  <a:pt x="3295" y="15465"/>
                </a:lnTo>
                <a:lnTo>
                  <a:pt x="2870" y="15625"/>
                </a:lnTo>
                <a:lnTo>
                  <a:pt x="2445" y="15837"/>
                </a:lnTo>
                <a:lnTo>
                  <a:pt x="2073" y="16103"/>
                </a:lnTo>
                <a:lnTo>
                  <a:pt x="1701" y="16369"/>
                </a:lnTo>
                <a:lnTo>
                  <a:pt x="1382" y="16634"/>
                </a:lnTo>
                <a:lnTo>
                  <a:pt x="1063" y="17006"/>
                </a:lnTo>
                <a:lnTo>
                  <a:pt x="797" y="17378"/>
                </a:lnTo>
                <a:lnTo>
                  <a:pt x="531" y="17750"/>
                </a:lnTo>
                <a:lnTo>
                  <a:pt x="372" y="18175"/>
                </a:lnTo>
                <a:lnTo>
                  <a:pt x="213" y="18601"/>
                </a:lnTo>
                <a:lnTo>
                  <a:pt x="106" y="19026"/>
                </a:lnTo>
                <a:lnTo>
                  <a:pt x="0" y="19504"/>
                </a:lnTo>
                <a:lnTo>
                  <a:pt x="0" y="19982"/>
                </a:lnTo>
                <a:lnTo>
                  <a:pt x="0" y="20461"/>
                </a:lnTo>
                <a:lnTo>
                  <a:pt x="106" y="20939"/>
                </a:lnTo>
                <a:lnTo>
                  <a:pt x="213" y="21417"/>
                </a:lnTo>
                <a:lnTo>
                  <a:pt x="372" y="21842"/>
                </a:lnTo>
                <a:lnTo>
                  <a:pt x="531" y="22267"/>
                </a:lnTo>
                <a:lnTo>
                  <a:pt x="797" y="22639"/>
                </a:lnTo>
                <a:lnTo>
                  <a:pt x="1063" y="23011"/>
                </a:lnTo>
                <a:lnTo>
                  <a:pt x="1382" y="23330"/>
                </a:lnTo>
                <a:lnTo>
                  <a:pt x="1701" y="23649"/>
                </a:lnTo>
                <a:lnTo>
                  <a:pt x="2073" y="23915"/>
                </a:lnTo>
                <a:lnTo>
                  <a:pt x="2445" y="24127"/>
                </a:lnTo>
                <a:lnTo>
                  <a:pt x="2870" y="24340"/>
                </a:lnTo>
                <a:lnTo>
                  <a:pt x="3295" y="24499"/>
                </a:lnTo>
                <a:lnTo>
                  <a:pt x="3773" y="24606"/>
                </a:lnTo>
                <a:lnTo>
                  <a:pt x="4198" y="24712"/>
                </a:lnTo>
                <a:lnTo>
                  <a:pt x="43046" y="24712"/>
                </a:lnTo>
                <a:lnTo>
                  <a:pt x="43524" y="24606"/>
                </a:lnTo>
                <a:lnTo>
                  <a:pt x="44002" y="24499"/>
                </a:lnTo>
                <a:lnTo>
                  <a:pt x="44428" y="24340"/>
                </a:lnTo>
                <a:lnTo>
                  <a:pt x="44853" y="24127"/>
                </a:lnTo>
                <a:lnTo>
                  <a:pt x="45225" y="23915"/>
                </a:lnTo>
                <a:lnTo>
                  <a:pt x="45597" y="23649"/>
                </a:lnTo>
                <a:lnTo>
                  <a:pt x="45916" y="23330"/>
                </a:lnTo>
                <a:lnTo>
                  <a:pt x="46234" y="23011"/>
                </a:lnTo>
                <a:lnTo>
                  <a:pt x="46500" y="22639"/>
                </a:lnTo>
                <a:lnTo>
                  <a:pt x="46713" y="22267"/>
                </a:lnTo>
                <a:lnTo>
                  <a:pt x="46925" y="21842"/>
                </a:lnTo>
                <a:lnTo>
                  <a:pt x="47085" y="21417"/>
                </a:lnTo>
                <a:lnTo>
                  <a:pt x="47191" y="20939"/>
                </a:lnTo>
                <a:lnTo>
                  <a:pt x="47244" y="20461"/>
                </a:lnTo>
                <a:lnTo>
                  <a:pt x="47297" y="19982"/>
                </a:lnTo>
                <a:lnTo>
                  <a:pt x="47297" y="19557"/>
                </a:lnTo>
                <a:lnTo>
                  <a:pt x="47244" y="19185"/>
                </a:lnTo>
                <a:lnTo>
                  <a:pt x="47138" y="18813"/>
                </a:lnTo>
                <a:lnTo>
                  <a:pt x="47032" y="18388"/>
                </a:lnTo>
                <a:lnTo>
                  <a:pt x="46872" y="18069"/>
                </a:lnTo>
                <a:lnTo>
                  <a:pt x="46713" y="17697"/>
                </a:lnTo>
                <a:lnTo>
                  <a:pt x="46288" y="17059"/>
                </a:lnTo>
                <a:lnTo>
                  <a:pt x="45756" y="16475"/>
                </a:lnTo>
                <a:lnTo>
                  <a:pt x="45118" y="16050"/>
                </a:lnTo>
                <a:lnTo>
                  <a:pt x="44800" y="15837"/>
                </a:lnTo>
                <a:lnTo>
                  <a:pt x="44428" y="15678"/>
                </a:lnTo>
                <a:lnTo>
                  <a:pt x="44109" y="15518"/>
                </a:lnTo>
                <a:lnTo>
                  <a:pt x="43684" y="15412"/>
                </a:lnTo>
                <a:lnTo>
                  <a:pt x="43790" y="14934"/>
                </a:lnTo>
                <a:lnTo>
                  <a:pt x="43896" y="14455"/>
                </a:lnTo>
                <a:lnTo>
                  <a:pt x="43949" y="13977"/>
                </a:lnTo>
                <a:lnTo>
                  <a:pt x="43949" y="13446"/>
                </a:lnTo>
                <a:lnTo>
                  <a:pt x="43896" y="12702"/>
                </a:lnTo>
                <a:lnTo>
                  <a:pt x="43790" y="11958"/>
                </a:lnTo>
                <a:lnTo>
                  <a:pt x="43630" y="11267"/>
                </a:lnTo>
                <a:lnTo>
                  <a:pt x="43365" y="10576"/>
                </a:lnTo>
                <a:lnTo>
                  <a:pt x="43046" y="9938"/>
                </a:lnTo>
                <a:lnTo>
                  <a:pt x="42674" y="9301"/>
                </a:lnTo>
                <a:lnTo>
                  <a:pt x="42249" y="8769"/>
                </a:lnTo>
                <a:lnTo>
                  <a:pt x="41824" y="8238"/>
                </a:lnTo>
                <a:lnTo>
                  <a:pt x="41292" y="7759"/>
                </a:lnTo>
                <a:lnTo>
                  <a:pt x="40708" y="7334"/>
                </a:lnTo>
                <a:lnTo>
                  <a:pt x="40070" y="6962"/>
                </a:lnTo>
                <a:lnTo>
                  <a:pt x="39432" y="6643"/>
                </a:lnTo>
                <a:lnTo>
                  <a:pt x="38794" y="6378"/>
                </a:lnTo>
                <a:lnTo>
                  <a:pt x="38050" y="6218"/>
                </a:lnTo>
                <a:lnTo>
                  <a:pt x="37306" y="6112"/>
                </a:lnTo>
                <a:lnTo>
                  <a:pt x="36562" y="6059"/>
                </a:lnTo>
                <a:lnTo>
                  <a:pt x="35606" y="6112"/>
                </a:lnTo>
                <a:lnTo>
                  <a:pt x="34702" y="6271"/>
                </a:lnTo>
                <a:lnTo>
                  <a:pt x="33852" y="6590"/>
                </a:lnTo>
                <a:lnTo>
                  <a:pt x="33055" y="6962"/>
                </a:lnTo>
                <a:lnTo>
                  <a:pt x="32258" y="7441"/>
                </a:lnTo>
                <a:lnTo>
                  <a:pt x="31567" y="8025"/>
                </a:lnTo>
                <a:lnTo>
                  <a:pt x="30982" y="8663"/>
                </a:lnTo>
                <a:lnTo>
                  <a:pt x="30451" y="9354"/>
                </a:lnTo>
                <a:lnTo>
                  <a:pt x="30345" y="8875"/>
                </a:lnTo>
                <a:lnTo>
                  <a:pt x="30185" y="8503"/>
                </a:lnTo>
                <a:lnTo>
                  <a:pt x="29973" y="8131"/>
                </a:lnTo>
                <a:lnTo>
                  <a:pt x="29707" y="7919"/>
                </a:lnTo>
                <a:lnTo>
                  <a:pt x="29388" y="7706"/>
                </a:lnTo>
                <a:lnTo>
                  <a:pt x="29016" y="7547"/>
                </a:lnTo>
                <a:lnTo>
                  <a:pt x="28591" y="7494"/>
                </a:lnTo>
                <a:lnTo>
                  <a:pt x="28060" y="7441"/>
                </a:lnTo>
                <a:lnTo>
                  <a:pt x="27634" y="7494"/>
                </a:lnTo>
                <a:lnTo>
                  <a:pt x="27156" y="7653"/>
                </a:lnTo>
                <a:lnTo>
                  <a:pt x="26678" y="7919"/>
                </a:lnTo>
                <a:lnTo>
                  <a:pt x="26253" y="8238"/>
                </a:lnTo>
                <a:lnTo>
                  <a:pt x="26253" y="8238"/>
                </a:lnTo>
                <a:lnTo>
                  <a:pt x="26359" y="7547"/>
                </a:lnTo>
                <a:lnTo>
                  <a:pt x="26412" y="6803"/>
                </a:lnTo>
                <a:lnTo>
                  <a:pt x="26359" y="6112"/>
                </a:lnTo>
                <a:lnTo>
                  <a:pt x="26253" y="5421"/>
                </a:lnTo>
                <a:lnTo>
                  <a:pt x="26093" y="4783"/>
                </a:lnTo>
                <a:lnTo>
                  <a:pt x="25881" y="4146"/>
                </a:lnTo>
                <a:lnTo>
                  <a:pt x="25615" y="3561"/>
                </a:lnTo>
                <a:lnTo>
                  <a:pt x="25243" y="3030"/>
                </a:lnTo>
                <a:lnTo>
                  <a:pt x="24871" y="2498"/>
                </a:lnTo>
                <a:lnTo>
                  <a:pt x="24446" y="1967"/>
                </a:lnTo>
                <a:lnTo>
                  <a:pt x="23968" y="1542"/>
                </a:lnTo>
                <a:lnTo>
                  <a:pt x="23489" y="1170"/>
                </a:lnTo>
                <a:lnTo>
                  <a:pt x="22905" y="798"/>
                </a:lnTo>
                <a:lnTo>
                  <a:pt x="22320" y="532"/>
                </a:lnTo>
                <a:lnTo>
                  <a:pt x="21735" y="266"/>
                </a:lnTo>
                <a:lnTo>
                  <a:pt x="21098" y="107"/>
                </a:lnTo>
                <a:lnTo>
                  <a:pt x="20407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74" name="Google Shape;14274;p40"/>
          <p:cNvSpPr/>
          <p:nvPr/>
        </p:nvSpPr>
        <p:spPr>
          <a:xfrm>
            <a:off x="5580927" y="807961"/>
            <a:ext cx="1182409" cy="616792"/>
          </a:xfrm>
          <a:custGeom>
            <a:avLst/>
            <a:gdLst/>
            <a:ahLst/>
            <a:cxnLst/>
            <a:rect l="l" t="t" r="r" b="b"/>
            <a:pathLst>
              <a:path w="40549" h="21152" extrusionOk="0">
                <a:moveTo>
                  <a:pt x="15518" y="1"/>
                </a:moveTo>
                <a:lnTo>
                  <a:pt x="14934" y="107"/>
                </a:lnTo>
                <a:lnTo>
                  <a:pt x="14402" y="213"/>
                </a:lnTo>
                <a:lnTo>
                  <a:pt x="13871" y="426"/>
                </a:lnTo>
                <a:lnTo>
                  <a:pt x="13393" y="692"/>
                </a:lnTo>
                <a:lnTo>
                  <a:pt x="12914" y="957"/>
                </a:lnTo>
                <a:lnTo>
                  <a:pt x="12436" y="1276"/>
                </a:lnTo>
                <a:lnTo>
                  <a:pt x="12064" y="1648"/>
                </a:lnTo>
                <a:lnTo>
                  <a:pt x="11692" y="2073"/>
                </a:lnTo>
                <a:lnTo>
                  <a:pt x="11320" y="2499"/>
                </a:lnTo>
                <a:lnTo>
                  <a:pt x="11054" y="2977"/>
                </a:lnTo>
                <a:lnTo>
                  <a:pt x="10789" y="3508"/>
                </a:lnTo>
                <a:lnTo>
                  <a:pt x="10629" y="4040"/>
                </a:lnTo>
                <a:lnTo>
                  <a:pt x="10470" y="4571"/>
                </a:lnTo>
                <a:lnTo>
                  <a:pt x="10364" y="5156"/>
                </a:lnTo>
                <a:lnTo>
                  <a:pt x="10364" y="5740"/>
                </a:lnTo>
                <a:lnTo>
                  <a:pt x="10364" y="6272"/>
                </a:lnTo>
                <a:lnTo>
                  <a:pt x="10470" y="6803"/>
                </a:lnTo>
                <a:lnTo>
                  <a:pt x="9938" y="6909"/>
                </a:lnTo>
                <a:lnTo>
                  <a:pt x="9407" y="7016"/>
                </a:lnTo>
                <a:lnTo>
                  <a:pt x="8929" y="7228"/>
                </a:lnTo>
                <a:lnTo>
                  <a:pt x="8450" y="7441"/>
                </a:lnTo>
                <a:lnTo>
                  <a:pt x="8025" y="7707"/>
                </a:lnTo>
                <a:lnTo>
                  <a:pt x="7600" y="7972"/>
                </a:lnTo>
                <a:lnTo>
                  <a:pt x="7228" y="8291"/>
                </a:lnTo>
                <a:lnTo>
                  <a:pt x="6856" y="8663"/>
                </a:lnTo>
                <a:lnTo>
                  <a:pt x="6537" y="9088"/>
                </a:lnTo>
                <a:lnTo>
                  <a:pt x="6272" y="9460"/>
                </a:lnTo>
                <a:lnTo>
                  <a:pt x="6006" y="9939"/>
                </a:lnTo>
                <a:lnTo>
                  <a:pt x="5793" y="10417"/>
                </a:lnTo>
                <a:lnTo>
                  <a:pt x="5581" y="10895"/>
                </a:lnTo>
                <a:lnTo>
                  <a:pt x="5474" y="11373"/>
                </a:lnTo>
                <a:lnTo>
                  <a:pt x="5368" y="11905"/>
                </a:lnTo>
                <a:lnTo>
                  <a:pt x="5315" y="12489"/>
                </a:lnTo>
                <a:lnTo>
                  <a:pt x="5368" y="13287"/>
                </a:lnTo>
                <a:lnTo>
                  <a:pt x="4730" y="13127"/>
                </a:lnTo>
                <a:lnTo>
                  <a:pt x="4040" y="13074"/>
                </a:lnTo>
                <a:lnTo>
                  <a:pt x="3614" y="13074"/>
                </a:lnTo>
                <a:lnTo>
                  <a:pt x="3242" y="13180"/>
                </a:lnTo>
                <a:lnTo>
                  <a:pt x="2870" y="13287"/>
                </a:lnTo>
                <a:lnTo>
                  <a:pt x="2498" y="13393"/>
                </a:lnTo>
                <a:lnTo>
                  <a:pt x="2126" y="13552"/>
                </a:lnTo>
                <a:lnTo>
                  <a:pt x="1808" y="13765"/>
                </a:lnTo>
                <a:lnTo>
                  <a:pt x="1489" y="13977"/>
                </a:lnTo>
                <a:lnTo>
                  <a:pt x="1170" y="14243"/>
                </a:lnTo>
                <a:lnTo>
                  <a:pt x="957" y="14562"/>
                </a:lnTo>
                <a:lnTo>
                  <a:pt x="692" y="14881"/>
                </a:lnTo>
                <a:lnTo>
                  <a:pt x="479" y="15200"/>
                </a:lnTo>
                <a:lnTo>
                  <a:pt x="320" y="15572"/>
                </a:lnTo>
                <a:lnTo>
                  <a:pt x="213" y="15944"/>
                </a:lnTo>
                <a:lnTo>
                  <a:pt x="107" y="16316"/>
                </a:lnTo>
                <a:lnTo>
                  <a:pt x="54" y="16688"/>
                </a:lnTo>
                <a:lnTo>
                  <a:pt x="1" y="17113"/>
                </a:lnTo>
                <a:lnTo>
                  <a:pt x="54" y="17538"/>
                </a:lnTo>
                <a:lnTo>
                  <a:pt x="107" y="17910"/>
                </a:lnTo>
                <a:lnTo>
                  <a:pt x="213" y="18335"/>
                </a:lnTo>
                <a:lnTo>
                  <a:pt x="320" y="18707"/>
                </a:lnTo>
                <a:lnTo>
                  <a:pt x="479" y="19026"/>
                </a:lnTo>
                <a:lnTo>
                  <a:pt x="692" y="19398"/>
                </a:lnTo>
                <a:lnTo>
                  <a:pt x="957" y="19717"/>
                </a:lnTo>
                <a:lnTo>
                  <a:pt x="1170" y="19983"/>
                </a:lnTo>
                <a:lnTo>
                  <a:pt x="1489" y="20248"/>
                </a:lnTo>
                <a:lnTo>
                  <a:pt x="1808" y="20461"/>
                </a:lnTo>
                <a:lnTo>
                  <a:pt x="2126" y="20673"/>
                </a:lnTo>
                <a:lnTo>
                  <a:pt x="2498" y="20833"/>
                </a:lnTo>
                <a:lnTo>
                  <a:pt x="2870" y="20992"/>
                </a:lnTo>
                <a:lnTo>
                  <a:pt x="3242" y="21099"/>
                </a:lnTo>
                <a:lnTo>
                  <a:pt x="3614" y="21152"/>
                </a:lnTo>
                <a:lnTo>
                  <a:pt x="36935" y="21152"/>
                </a:lnTo>
                <a:lnTo>
                  <a:pt x="37307" y="21099"/>
                </a:lnTo>
                <a:lnTo>
                  <a:pt x="37679" y="20992"/>
                </a:lnTo>
                <a:lnTo>
                  <a:pt x="38051" y="20833"/>
                </a:lnTo>
                <a:lnTo>
                  <a:pt x="38423" y="20673"/>
                </a:lnTo>
                <a:lnTo>
                  <a:pt x="38742" y="20461"/>
                </a:lnTo>
                <a:lnTo>
                  <a:pt x="39061" y="20248"/>
                </a:lnTo>
                <a:lnTo>
                  <a:pt x="39380" y="19983"/>
                </a:lnTo>
                <a:lnTo>
                  <a:pt x="39592" y="19717"/>
                </a:lnTo>
                <a:lnTo>
                  <a:pt x="39858" y="19398"/>
                </a:lnTo>
                <a:lnTo>
                  <a:pt x="40071" y="19026"/>
                </a:lnTo>
                <a:lnTo>
                  <a:pt x="40230" y="18707"/>
                </a:lnTo>
                <a:lnTo>
                  <a:pt x="40336" y="18335"/>
                </a:lnTo>
                <a:lnTo>
                  <a:pt x="40443" y="17910"/>
                </a:lnTo>
                <a:lnTo>
                  <a:pt x="40496" y="17538"/>
                </a:lnTo>
                <a:lnTo>
                  <a:pt x="40549" y="17113"/>
                </a:lnTo>
                <a:lnTo>
                  <a:pt x="40496" y="16422"/>
                </a:lnTo>
                <a:lnTo>
                  <a:pt x="40283" y="15784"/>
                </a:lnTo>
                <a:lnTo>
                  <a:pt x="40017" y="15147"/>
                </a:lnTo>
                <a:lnTo>
                  <a:pt x="39645" y="14615"/>
                </a:lnTo>
                <a:lnTo>
                  <a:pt x="39220" y="14137"/>
                </a:lnTo>
                <a:lnTo>
                  <a:pt x="38689" y="13712"/>
                </a:lnTo>
                <a:lnTo>
                  <a:pt x="38104" y="13393"/>
                </a:lnTo>
                <a:lnTo>
                  <a:pt x="37467" y="13180"/>
                </a:lnTo>
                <a:lnTo>
                  <a:pt x="37626" y="12383"/>
                </a:lnTo>
                <a:lnTo>
                  <a:pt x="37679" y="11533"/>
                </a:lnTo>
                <a:lnTo>
                  <a:pt x="37626" y="10895"/>
                </a:lnTo>
                <a:lnTo>
                  <a:pt x="37573" y="10257"/>
                </a:lnTo>
                <a:lnTo>
                  <a:pt x="37413" y="9620"/>
                </a:lnTo>
                <a:lnTo>
                  <a:pt x="37201" y="9035"/>
                </a:lnTo>
                <a:lnTo>
                  <a:pt x="36935" y="8504"/>
                </a:lnTo>
                <a:lnTo>
                  <a:pt x="36616" y="7972"/>
                </a:lnTo>
                <a:lnTo>
                  <a:pt x="36244" y="7494"/>
                </a:lnTo>
                <a:lnTo>
                  <a:pt x="35819" y="7069"/>
                </a:lnTo>
                <a:lnTo>
                  <a:pt x="35394" y="6644"/>
                </a:lnTo>
                <a:lnTo>
                  <a:pt x="34916" y="6272"/>
                </a:lnTo>
                <a:lnTo>
                  <a:pt x="34384" y="5953"/>
                </a:lnTo>
                <a:lnTo>
                  <a:pt x="33800" y="5687"/>
                </a:lnTo>
                <a:lnTo>
                  <a:pt x="33215" y="5475"/>
                </a:lnTo>
                <a:lnTo>
                  <a:pt x="32631" y="5315"/>
                </a:lnTo>
                <a:lnTo>
                  <a:pt x="31993" y="5209"/>
                </a:lnTo>
                <a:lnTo>
                  <a:pt x="31355" y="5209"/>
                </a:lnTo>
                <a:lnTo>
                  <a:pt x="30558" y="5262"/>
                </a:lnTo>
                <a:lnTo>
                  <a:pt x="29761" y="5368"/>
                </a:lnTo>
                <a:lnTo>
                  <a:pt x="29017" y="5634"/>
                </a:lnTo>
                <a:lnTo>
                  <a:pt x="28326" y="5953"/>
                </a:lnTo>
                <a:lnTo>
                  <a:pt x="27688" y="6378"/>
                </a:lnTo>
                <a:lnTo>
                  <a:pt x="27104" y="6856"/>
                </a:lnTo>
                <a:lnTo>
                  <a:pt x="26572" y="7388"/>
                </a:lnTo>
                <a:lnTo>
                  <a:pt x="26094" y="8025"/>
                </a:lnTo>
                <a:lnTo>
                  <a:pt x="25775" y="7707"/>
                </a:lnTo>
                <a:lnTo>
                  <a:pt x="25456" y="7494"/>
                </a:lnTo>
                <a:lnTo>
                  <a:pt x="25137" y="7281"/>
                </a:lnTo>
                <a:lnTo>
                  <a:pt x="24765" y="7069"/>
                </a:lnTo>
                <a:lnTo>
                  <a:pt x="24393" y="6909"/>
                </a:lnTo>
                <a:lnTo>
                  <a:pt x="23968" y="6803"/>
                </a:lnTo>
                <a:lnTo>
                  <a:pt x="23596" y="6750"/>
                </a:lnTo>
                <a:lnTo>
                  <a:pt x="22799" y="6750"/>
                </a:lnTo>
                <a:lnTo>
                  <a:pt x="22427" y="6803"/>
                </a:lnTo>
                <a:lnTo>
                  <a:pt x="21736" y="6963"/>
                </a:lnTo>
                <a:lnTo>
                  <a:pt x="21843" y="6378"/>
                </a:lnTo>
                <a:lnTo>
                  <a:pt x="21896" y="5740"/>
                </a:lnTo>
                <a:lnTo>
                  <a:pt x="21843" y="5156"/>
                </a:lnTo>
                <a:lnTo>
                  <a:pt x="21736" y="4571"/>
                </a:lnTo>
                <a:lnTo>
                  <a:pt x="21630" y="4040"/>
                </a:lnTo>
                <a:lnTo>
                  <a:pt x="21417" y="3508"/>
                </a:lnTo>
                <a:lnTo>
                  <a:pt x="21205" y="2977"/>
                </a:lnTo>
                <a:lnTo>
                  <a:pt x="20886" y="2499"/>
                </a:lnTo>
                <a:lnTo>
                  <a:pt x="20567" y="2073"/>
                </a:lnTo>
                <a:lnTo>
                  <a:pt x="20195" y="1648"/>
                </a:lnTo>
                <a:lnTo>
                  <a:pt x="19770" y="1276"/>
                </a:lnTo>
                <a:lnTo>
                  <a:pt x="19345" y="957"/>
                </a:lnTo>
                <a:lnTo>
                  <a:pt x="18867" y="692"/>
                </a:lnTo>
                <a:lnTo>
                  <a:pt x="18335" y="426"/>
                </a:lnTo>
                <a:lnTo>
                  <a:pt x="17804" y="213"/>
                </a:lnTo>
                <a:lnTo>
                  <a:pt x="17272" y="107"/>
                </a:lnTo>
                <a:lnTo>
                  <a:pt x="16688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75" name="Google Shape;14275;p40"/>
          <p:cNvSpPr/>
          <p:nvPr/>
        </p:nvSpPr>
        <p:spPr>
          <a:xfrm>
            <a:off x="7922275" y="630012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76" name="Google Shape;14276;p40"/>
          <p:cNvGrpSpPr/>
          <p:nvPr/>
        </p:nvGrpSpPr>
        <p:grpSpPr>
          <a:xfrm>
            <a:off x="5142763" y="868799"/>
            <a:ext cx="3392784" cy="3861768"/>
            <a:chOff x="5214463" y="944999"/>
            <a:chExt cx="3392784" cy="3861768"/>
          </a:xfrm>
        </p:grpSpPr>
        <p:sp>
          <p:nvSpPr>
            <p:cNvPr id="14277" name="Google Shape;14277;p40"/>
            <p:cNvSpPr/>
            <p:nvPr/>
          </p:nvSpPr>
          <p:spPr>
            <a:xfrm rot="428150">
              <a:off x="5421496" y="1116382"/>
              <a:ext cx="2978719" cy="3519002"/>
            </a:xfrm>
            <a:custGeom>
              <a:avLst/>
              <a:gdLst/>
              <a:ahLst/>
              <a:cxnLst/>
              <a:rect l="l" t="t" r="r" b="b"/>
              <a:pathLst>
                <a:path w="78812" h="93107" extrusionOk="0">
                  <a:moveTo>
                    <a:pt x="45278" y="0"/>
                  </a:moveTo>
                  <a:lnTo>
                    <a:pt x="42993" y="53"/>
                  </a:lnTo>
                  <a:lnTo>
                    <a:pt x="42355" y="106"/>
                  </a:lnTo>
                  <a:lnTo>
                    <a:pt x="41665" y="160"/>
                  </a:lnTo>
                  <a:lnTo>
                    <a:pt x="41027" y="319"/>
                  </a:lnTo>
                  <a:lnTo>
                    <a:pt x="40389" y="478"/>
                  </a:lnTo>
                  <a:lnTo>
                    <a:pt x="39751" y="691"/>
                  </a:lnTo>
                  <a:lnTo>
                    <a:pt x="39114" y="904"/>
                  </a:lnTo>
                  <a:lnTo>
                    <a:pt x="38476" y="1169"/>
                  </a:lnTo>
                  <a:lnTo>
                    <a:pt x="37891" y="1488"/>
                  </a:lnTo>
                  <a:lnTo>
                    <a:pt x="37041" y="1860"/>
                  </a:lnTo>
                  <a:lnTo>
                    <a:pt x="36191" y="2285"/>
                  </a:lnTo>
                  <a:lnTo>
                    <a:pt x="35287" y="2764"/>
                  </a:lnTo>
                  <a:lnTo>
                    <a:pt x="34437" y="3348"/>
                  </a:lnTo>
                  <a:lnTo>
                    <a:pt x="33587" y="3933"/>
                  </a:lnTo>
                  <a:lnTo>
                    <a:pt x="32790" y="4570"/>
                  </a:lnTo>
                  <a:lnTo>
                    <a:pt x="32099" y="5155"/>
                  </a:lnTo>
                  <a:lnTo>
                    <a:pt x="31461" y="5793"/>
                  </a:lnTo>
                  <a:lnTo>
                    <a:pt x="30664" y="6643"/>
                  </a:lnTo>
                  <a:lnTo>
                    <a:pt x="30026" y="7546"/>
                  </a:lnTo>
                  <a:lnTo>
                    <a:pt x="29442" y="8450"/>
                  </a:lnTo>
                  <a:lnTo>
                    <a:pt x="28963" y="9406"/>
                  </a:lnTo>
                  <a:lnTo>
                    <a:pt x="28538" y="10363"/>
                  </a:lnTo>
                  <a:lnTo>
                    <a:pt x="28219" y="11320"/>
                  </a:lnTo>
                  <a:lnTo>
                    <a:pt x="28060" y="12276"/>
                  </a:lnTo>
                  <a:lnTo>
                    <a:pt x="27954" y="13286"/>
                  </a:lnTo>
                  <a:lnTo>
                    <a:pt x="27900" y="14136"/>
                  </a:lnTo>
                  <a:lnTo>
                    <a:pt x="27900" y="14561"/>
                  </a:lnTo>
                  <a:lnTo>
                    <a:pt x="27316" y="15252"/>
                  </a:lnTo>
                  <a:lnTo>
                    <a:pt x="26572" y="16049"/>
                  </a:lnTo>
                  <a:lnTo>
                    <a:pt x="26200" y="16474"/>
                  </a:lnTo>
                  <a:lnTo>
                    <a:pt x="25828" y="17006"/>
                  </a:lnTo>
                  <a:lnTo>
                    <a:pt x="25403" y="17697"/>
                  </a:lnTo>
                  <a:lnTo>
                    <a:pt x="25084" y="18441"/>
                  </a:lnTo>
                  <a:lnTo>
                    <a:pt x="24818" y="19185"/>
                  </a:lnTo>
                  <a:lnTo>
                    <a:pt x="24606" y="19982"/>
                  </a:lnTo>
                  <a:lnTo>
                    <a:pt x="24499" y="20779"/>
                  </a:lnTo>
                  <a:lnTo>
                    <a:pt x="24446" y="21576"/>
                  </a:lnTo>
                  <a:lnTo>
                    <a:pt x="24499" y="22373"/>
                  </a:lnTo>
                  <a:lnTo>
                    <a:pt x="24606" y="23170"/>
                  </a:lnTo>
                  <a:lnTo>
                    <a:pt x="24818" y="23968"/>
                  </a:lnTo>
                  <a:lnTo>
                    <a:pt x="25084" y="24712"/>
                  </a:lnTo>
                  <a:lnTo>
                    <a:pt x="25403" y="25402"/>
                  </a:lnTo>
                  <a:lnTo>
                    <a:pt x="25668" y="26040"/>
                  </a:lnTo>
                  <a:lnTo>
                    <a:pt x="26094" y="26944"/>
                  </a:lnTo>
                  <a:lnTo>
                    <a:pt x="25775" y="27262"/>
                  </a:lnTo>
                  <a:lnTo>
                    <a:pt x="24924" y="27847"/>
                  </a:lnTo>
                  <a:lnTo>
                    <a:pt x="24021" y="28538"/>
                  </a:lnTo>
                  <a:lnTo>
                    <a:pt x="23543" y="28910"/>
                  </a:lnTo>
                  <a:lnTo>
                    <a:pt x="23064" y="29335"/>
                  </a:lnTo>
                  <a:lnTo>
                    <a:pt x="22427" y="29920"/>
                  </a:lnTo>
                  <a:lnTo>
                    <a:pt x="21895" y="30610"/>
                  </a:lnTo>
                  <a:lnTo>
                    <a:pt x="21417" y="31301"/>
                  </a:lnTo>
                  <a:lnTo>
                    <a:pt x="20992" y="32045"/>
                  </a:lnTo>
                  <a:lnTo>
                    <a:pt x="20620" y="32789"/>
                  </a:lnTo>
                  <a:lnTo>
                    <a:pt x="20301" y="33586"/>
                  </a:lnTo>
                  <a:lnTo>
                    <a:pt x="20088" y="34384"/>
                  </a:lnTo>
                  <a:lnTo>
                    <a:pt x="19929" y="35234"/>
                  </a:lnTo>
                  <a:lnTo>
                    <a:pt x="19823" y="36031"/>
                  </a:lnTo>
                  <a:lnTo>
                    <a:pt x="19770" y="36881"/>
                  </a:lnTo>
                  <a:lnTo>
                    <a:pt x="19823" y="37732"/>
                  </a:lnTo>
                  <a:lnTo>
                    <a:pt x="19929" y="38529"/>
                  </a:lnTo>
                  <a:lnTo>
                    <a:pt x="20088" y="39379"/>
                  </a:lnTo>
                  <a:lnTo>
                    <a:pt x="20354" y="40176"/>
                  </a:lnTo>
                  <a:lnTo>
                    <a:pt x="20673" y="40973"/>
                  </a:lnTo>
                  <a:lnTo>
                    <a:pt x="21045" y="41717"/>
                  </a:lnTo>
                  <a:lnTo>
                    <a:pt x="21417" y="42249"/>
                  </a:lnTo>
                  <a:lnTo>
                    <a:pt x="21842" y="42727"/>
                  </a:lnTo>
                  <a:lnTo>
                    <a:pt x="22374" y="43099"/>
                  </a:lnTo>
                  <a:lnTo>
                    <a:pt x="22905" y="43365"/>
                  </a:lnTo>
                  <a:lnTo>
                    <a:pt x="22533" y="44109"/>
                  </a:lnTo>
                  <a:lnTo>
                    <a:pt x="22214" y="45012"/>
                  </a:lnTo>
                  <a:lnTo>
                    <a:pt x="21842" y="46128"/>
                  </a:lnTo>
                  <a:lnTo>
                    <a:pt x="21523" y="47457"/>
                  </a:lnTo>
                  <a:lnTo>
                    <a:pt x="21258" y="49104"/>
                  </a:lnTo>
                  <a:lnTo>
                    <a:pt x="20992" y="51017"/>
                  </a:lnTo>
                  <a:lnTo>
                    <a:pt x="20726" y="53302"/>
                  </a:lnTo>
                  <a:lnTo>
                    <a:pt x="20567" y="55906"/>
                  </a:lnTo>
                  <a:lnTo>
                    <a:pt x="20301" y="56119"/>
                  </a:lnTo>
                  <a:lnTo>
                    <a:pt x="19079" y="56969"/>
                  </a:lnTo>
                  <a:lnTo>
                    <a:pt x="18069" y="57766"/>
                  </a:lnTo>
                  <a:lnTo>
                    <a:pt x="17219" y="58563"/>
                  </a:lnTo>
                  <a:lnTo>
                    <a:pt x="16900" y="58935"/>
                  </a:lnTo>
                  <a:lnTo>
                    <a:pt x="16581" y="59307"/>
                  </a:lnTo>
                  <a:lnTo>
                    <a:pt x="15784" y="57926"/>
                  </a:lnTo>
                  <a:lnTo>
                    <a:pt x="14934" y="56544"/>
                  </a:lnTo>
                  <a:lnTo>
                    <a:pt x="14083" y="55269"/>
                  </a:lnTo>
                  <a:lnTo>
                    <a:pt x="13233" y="54099"/>
                  </a:lnTo>
                  <a:lnTo>
                    <a:pt x="12383" y="52930"/>
                  </a:lnTo>
                  <a:lnTo>
                    <a:pt x="11532" y="51867"/>
                  </a:lnTo>
                  <a:lnTo>
                    <a:pt x="9938" y="49954"/>
                  </a:lnTo>
                  <a:lnTo>
                    <a:pt x="8450" y="48413"/>
                  </a:lnTo>
                  <a:lnTo>
                    <a:pt x="7281" y="47244"/>
                  </a:lnTo>
                  <a:lnTo>
                    <a:pt x="6112" y="46128"/>
                  </a:lnTo>
                  <a:lnTo>
                    <a:pt x="5846" y="45915"/>
                  </a:lnTo>
                  <a:lnTo>
                    <a:pt x="5580" y="45756"/>
                  </a:lnTo>
                  <a:lnTo>
                    <a:pt x="4943" y="45437"/>
                  </a:lnTo>
                  <a:lnTo>
                    <a:pt x="4305" y="45278"/>
                  </a:lnTo>
                  <a:lnTo>
                    <a:pt x="3614" y="45225"/>
                  </a:lnTo>
                  <a:lnTo>
                    <a:pt x="2976" y="45278"/>
                  </a:lnTo>
                  <a:lnTo>
                    <a:pt x="2339" y="45490"/>
                  </a:lnTo>
                  <a:lnTo>
                    <a:pt x="1701" y="45809"/>
                  </a:lnTo>
                  <a:lnTo>
                    <a:pt x="1435" y="45969"/>
                  </a:lnTo>
                  <a:lnTo>
                    <a:pt x="1170" y="46234"/>
                  </a:lnTo>
                  <a:lnTo>
                    <a:pt x="904" y="46447"/>
                  </a:lnTo>
                  <a:lnTo>
                    <a:pt x="691" y="46713"/>
                  </a:lnTo>
                  <a:lnTo>
                    <a:pt x="372" y="47297"/>
                  </a:lnTo>
                  <a:lnTo>
                    <a:pt x="107" y="47935"/>
                  </a:lnTo>
                  <a:lnTo>
                    <a:pt x="0" y="48573"/>
                  </a:lnTo>
                  <a:lnTo>
                    <a:pt x="0" y="49263"/>
                  </a:lnTo>
                  <a:lnTo>
                    <a:pt x="107" y="49901"/>
                  </a:lnTo>
                  <a:lnTo>
                    <a:pt x="319" y="50539"/>
                  </a:lnTo>
                  <a:lnTo>
                    <a:pt x="479" y="50858"/>
                  </a:lnTo>
                  <a:lnTo>
                    <a:pt x="691" y="51177"/>
                  </a:lnTo>
                  <a:lnTo>
                    <a:pt x="904" y="51495"/>
                  </a:lnTo>
                  <a:lnTo>
                    <a:pt x="1116" y="51921"/>
                  </a:lnTo>
                  <a:lnTo>
                    <a:pt x="1382" y="52452"/>
                  </a:lnTo>
                  <a:lnTo>
                    <a:pt x="1595" y="53090"/>
                  </a:lnTo>
                  <a:lnTo>
                    <a:pt x="1807" y="53781"/>
                  </a:lnTo>
                  <a:lnTo>
                    <a:pt x="1967" y="54578"/>
                  </a:lnTo>
                  <a:lnTo>
                    <a:pt x="2126" y="55481"/>
                  </a:lnTo>
                  <a:lnTo>
                    <a:pt x="2286" y="56438"/>
                  </a:lnTo>
                  <a:lnTo>
                    <a:pt x="2339" y="57501"/>
                  </a:lnTo>
                  <a:lnTo>
                    <a:pt x="2339" y="58563"/>
                  </a:lnTo>
                  <a:lnTo>
                    <a:pt x="2286" y="59626"/>
                  </a:lnTo>
                  <a:lnTo>
                    <a:pt x="2179" y="60583"/>
                  </a:lnTo>
                  <a:lnTo>
                    <a:pt x="2020" y="62124"/>
                  </a:lnTo>
                  <a:lnTo>
                    <a:pt x="1860" y="62921"/>
                  </a:lnTo>
                  <a:lnTo>
                    <a:pt x="1860" y="63027"/>
                  </a:lnTo>
                  <a:lnTo>
                    <a:pt x="1807" y="63453"/>
                  </a:lnTo>
                  <a:lnTo>
                    <a:pt x="1807" y="63878"/>
                  </a:lnTo>
                  <a:lnTo>
                    <a:pt x="1860" y="64303"/>
                  </a:lnTo>
                  <a:lnTo>
                    <a:pt x="1967" y="64728"/>
                  </a:lnTo>
                  <a:lnTo>
                    <a:pt x="2073" y="65153"/>
                  </a:lnTo>
                  <a:lnTo>
                    <a:pt x="2286" y="65578"/>
                  </a:lnTo>
                  <a:lnTo>
                    <a:pt x="2551" y="65950"/>
                  </a:lnTo>
                  <a:lnTo>
                    <a:pt x="2817" y="66269"/>
                  </a:lnTo>
                  <a:lnTo>
                    <a:pt x="12489" y="76366"/>
                  </a:lnTo>
                  <a:lnTo>
                    <a:pt x="12489" y="76898"/>
                  </a:lnTo>
                  <a:lnTo>
                    <a:pt x="12542" y="77376"/>
                  </a:lnTo>
                  <a:lnTo>
                    <a:pt x="12595" y="77854"/>
                  </a:lnTo>
                  <a:lnTo>
                    <a:pt x="12702" y="78333"/>
                  </a:lnTo>
                  <a:lnTo>
                    <a:pt x="13020" y="79183"/>
                  </a:lnTo>
                  <a:lnTo>
                    <a:pt x="13392" y="79980"/>
                  </a:lnTo>
                  <a:lnTo>
                    <a:pt x="13871" y="80671"/>
                  </a:lnTo>
                  <a:lnTo>
                    <a:pt x="14402" y="81309"/>
                  </a:lnTo>
                  <a:lnTo>
                    <a:pt x="14934" y="81840"/>
                  </a:lnTo>
                  <a:lnTo>
                    <a:pt x="15571" y="82318"/>
                  </a:lnTo>
                  <a:lnTo>
                    <a:pt x="15837" y="82956"/>
                  </a:lnTo>
                  <a:lnTo>
                    <a:pt x="16209" y="83541"/>
                  </a:lnTo>
                  <a:lnTo>
                    <a:pt x="16581" y="84019"/>
                  </a:lnTo>
                  <a:lnTo>
                    <a:pt x="17059" y="84444"/>
                  </a:lnTo>
                  <a:lnTo>
                    <a:pt x="17484" y="84869"/>
                  </a:lnTo>
                  <a:lnTo>
                    <a:pt x="17963" y="85188"/>
                  </a:lnTo>
                  <a:lnTo>
                    <a:pt x="18441" y="85454"/>
                  </a:lnTo>
                  <a:lnTo>
                    <a:pt x="18919" y="85719"/>
                  </a:lnTo>
                  <a:lnTo>
                    <a:pt x="19451" y="86357"/>
                  </a:lnTo>
                  <a:lnTo>
                    <a:pt x="20088" y="86995"/>
                  </a:lnTo>
                  <a:lnTo>
                    <a:pt x="20779" y="87526"/>
                  </a:lnTo>
                  <a:lnTo>
                    <a:pt x="21523" y="88005"/>
                  </a:lnTo>
                  <a:lnTo>
                    <a:pt x="21630" y="89705"/>
                  </a:lnTo>
                  <a:lnTo>
                    <a:pt x="21683" y="90077"/>
                  </a:lnTo>
                  <a:lnTo>
                    <a:pt x="21789" y="90396"/>
                  </a:lnTo>
                  <a:lnTo>
                    <a:pt x="21895" y="90768"/>
                  </a:lnTo>
                  <a:lnTo>
                    <a:pt x="22002" y="91087"/>
                  </a:lnTo>
                  <a:lnTo>
                    <a:pt x="22374" y="91618"/>
                  </a:lnTo>
                  <a:lnTo>
                    <a:pt x="22852" y="92150"/>
                  </a:lnTo>
                  <a:lnTo>
                    <a:pt x="23383" y="92522"/>
                  </a:lnTo>
                  <a:lnTo>
                    <a:pt x="23968" y="92841"/>
                  </a:lnTo>
                  <a:lnTo>
                    <a:pt x="24287" y="92947"/>
                  </a:lnTo>
                  <a:lnTo>
                    <a:pt x="24659" y="93053"/>
                  </a:lnTo>
                  <a:lnTo>
                    <a:pt x="24978" y="93106"/>
                  </a:lnTo>
                  <a:lnTo>
                    <a:pt x="68449" y="93106"/>
                  </a:lnTo>
                  <a:lnTo>
                    <a:pt x="69086" y="93053"/>
                  </a:lnTo>
                  <a:lnTo>
                    <a:pt x="69724" y="92894"/>
                  </a:lnTo>
                  <a:lnTo>
                    <a:pt x="70309" y="92628"/>
                  </a:lnTo>
                  <a:lnTo>
                    <a:pt x="70840" y="92203"/>
                  </a:lnTo>
                  <a:lnTo>
                    <a:pt x="71318" y="91778"/>
                  </a:lnTo>
                  <a:lnTo>
                    <a:pt x="71743" y="91246"/>
                  </a:lnTo>
                  <a:lnTo>
                    <a:pt x="72381" y="90343"/>
                  </a:lnTo>
                  <a:lnTo>
                    <a:pt x="72806" y="89705"/>
                  </a:lnTo>
                  <a:lnTo>
                    <a:pt x="73231" y="88961"/>
                  </a:lnTo>
                  <a:lnTo>
                    <a:pt x="73657" y="88111"/>
                  </a:lnTo>
                  <a:lnTo>
                    <a:pt x="74029" y="87207"/>
                  </a:lnTo>
                  <a:lnTo>
                    <a:pt x="74454" y="86198"/>
                  </a:lnTo>
                  <a:lnTo>
                    <a:pt x="74826" y="85188"/>
                  </a:lnTo>
                  <a:lnTo>
                    <a:pt x="75517" y="83062"/>
                  </a:lnTo>
                  <a:lnTo>
                    <a:pt x="76154" y="80990"/>
                  </a:lnTo>
                  <a:lnTo>
                    <a:pt x="76633" y="78864"/>
                  </a:lnTo>
                  <a:lnTo>
                    <a:pt x="77058" y="76898"/>
                  </a:lnTo>
                  <a:lnTo>
                    <a:pt x="77430" y="74985"/>
                  </a:lnTo>
                  <a:lnTo>
                    <a:pt x="77695" y="73337"/>
                  </a:lnTo>
                  <a:lnTo>
                    <a:pt x="77908" y="71849"/>
                  </a:lnTo>
                  <a:lnTo>
                    <a:pt x="77961" y="71796"/>
                  </a:lnTo>
                  <a:lnTo>
                    <a:pt x="78386" y="68767"/>
                  </a:lnTo>
                  <a:lnTo>
                    <a:pt x="78546" y="67438"/>
                  </a:lnTo>
                  <a:lnTo>
                    <a:pt x="78652" y="65950"/>
                  </a:lnTo>
                  <a:lnTo>
                    <a:pt x="78758" y="64356"/>
                  </a:lnTo>
                  <a:lnTo>
                    <a:pt x="78811" y="62655"/>
                  </a:lnTo>
                  <a:lnTo>
                    <a:pt x="78758" y="60849"/>
                  </a:lnTo>
                  <a:lnTo>
                    <a:pt x="78705" y="58989"/>
                  </a:lnTo>
                  <a:lnTo>
                    <a:pt x="78599" y="57129"/>
                  </a:lnTo>
                  <a:lnTo>
                    <a:pt x="78386" y="55162"/>
                  </a:lnTo>
                  <a:lnTo>
                    <a:pt x="78174" y="53196"/>
                  </a:lnTo>
                  <a:lnTo>
                    <a:pt x="77855" y="51283"/>
                  </a:lnTo>
                  <a:lnTo>
                    <a:pt x="77430" y="49317"/>
                  </a:lnTo>
                  <a:lnTo>
                    <a:pt x="76951" y="47403"/>
                  </a:lnTo>
                  <a:lnTo>
                    <a:pt x="76420" y="45597"/>
                  </a:lnTo>
                  <a:lnTo>
                    <a:pt x="75729" y="43790"/>
                  </a:lnTo>
                  <a:lnTo>
                    <a:pt x="75357" y="42939"/>
                  </a:lnTo>
                  <a:lnTo>
                    <a:pt x="74985" y="42142"/>
                  </a:lnTo>
                  <a:lnTo>
                    <a:pt x="74613" y="41345"/>
                  </a:lnTo>
                  <a:lnTo>
                    <a:pt x="74135" y="40548"/>
                  </a:lnTo>
                  <a:lnTo>
                    <a:pt x="74188" y="40389"/>
                  </a:lnTo>
                  <a:lnTo>
                    <a:pt x="74188" y="39485"/>
                  </a:lnTo>
                  <a:lnTo>
                    <a:pt x="74135" y="38582"/>
                  </a:lnTo>
                  <a:lnTo>
                    <a:pt x="74082" y="37732"/>
                  </a:lnTo>
                  <a:lnTo>
                    <a:pt x="73975" y="36881"/>
                  </a:lnTo>
                  <a:lnTo>
                    <a:pt x="73869" y="36084"/>
                  </a:lnTo>
                  <a:lnTo>
                    <a:pt x="73710" y="35287"/>
                  </a:lnTo>
                  <a:lnTo>
                    <a:pt x="73497" y="34543"/>
                  </a:lnTo>
                  <a:lnTo>
                    <a:pt x="73285" y="33852"/>
                  </a:lnTo>
                  <a:lnTo>
                    <a:pt x="73019" y="33161"/>
                  </a:lnTo>
                  <a:lnTo>
                    <a:pt x="72700" y="32470"/>
                  </a:lnTo>
                  <a:lnTo>
                    <a:pt x="72381" y="31833"/>
                  </a:lnTo>
                  <a:lnTo>
                    <a:pt x="72009" y="31248"/>
                  </a:lnTo>
                  <a:lnTo>
                    <a:pt x="71584" y="30664"/>
                  </a:lnTo>
                  <a:lnTo>
                    <a:pt x="71159" y="30079"/>
                  </a:lnTo>
                  <a:lnTo>
                    <a:pt x="70681" y="29601"/>
                  </a:lnTo>
                  <a:lnTo>
                    <a:pt x="70202" y="29069"/>
                  </a:lnTo>
                  <a:lnTo>
                    <a:pt x="69352" y="28432"/>
                  </a:lnTo>
                  <a:lnTo>
                    <a:pt x="68608" y="27847"/>
                  </a:lnTo>
                  <a:lnTo>
                    <a:pt x="68077" y="27475"/>
                  </a:lnTo>
                  <a:lnTo>
                    <a:pt x="67651" y="27156"/>
                  </a:lnTo>
                  <a:lnTo>
                    <a:pt x="67811" y="26518"/>
                  </a:lnTo>
                  <a:lnTo>
                    <a:pt x="68023" y="25828"/>
                  </a:lnTo>
                  <a:lnTo>
                    <a:pt x="68449" y="24552"/>
                  </a:lnTo>
                  <a:lnTo>
                    <a:pt x="68661" y="23702"/>
                  </a:lnTo>
                  <a:lnTo>
                    <a:pt x="68821" y="22852"/>
                  </a:lnTo>
                  <a:lnTo>
                    <a:pt x="68874" y="21948"/>
                  </a:lnTo>
                  <a:lnTo>
                    <a:pt x="68927" y="21098"/>
                  </a:lnTo>
                  <a:lnTo>
                    <a:pt x="68874" y="20248"/>
                  </a:lnTo>
                  <a:lnTo>
                    <a:pt x="68767" y="19450"/>
                  </a:lnTo>
                  <a:lnTo>
                    <a:pt x="68608" y="18600"/>
                  </a:lnTo>
                  <a:lnTo>
                    <a:pt x="68395" y="17803"/>
                  </a:lnTo>
                  <a:lnTo>
                    <a:pt x="68077" y="16900"/>
                  </a:lnTo>
                  <a:lnTo>
                    <a:pt x="67651" y="15996"/>
                  </a:lnTo>
                  <a:lnTo>
                    <a:pt x="67173" y="15199"/>
                  </a:lnTo>
                  <a:lnTo>
                    <a:pt x="66589" y="14402"/>
                  </a:lnTo>
                  <a:lnTo>
                    <a:pt x="65951" y="13711"/>
                  </a:lnTo>
                  <a:lnTo>
                    <a:pt x="65260" y="13073"/>
                  </a:lnTo>
                  <a:lnTo>
                    <a:pt x="64516" y="12542"/>
                  </a:lnTo>
                  <a:lnTo>
                    <a:pt x="63719" y="12064"/>
                  </a:lnTo>
                  <a:lnTo>
                    <a:pt x="62762" y="11638"/>
                  </a:lnTo>
                  <a:lnTo>
                    <a:pt x="61912" y="11320"/>
                  </a:lnTo>
                  <a:lnTo>
                    <a:pt x="61115" y="11001"/>
                  </a:lnTo>
                  <a:lnTo>
                    <a:pt x="60955" y="10310"/>
                  </a:lnTo>
                  <a:lnTo>
                    <a:pt x="60849" y="9672"/>
                  </a:lnTo>
                  <a:lnTo>
                    <a:pt x="60637" y="9034"/>
                  </a:lnTo>
                  <a:lnTo>
                    <a:pt x="60424" y="8344"/>
                  </a:lnTo>
                  <a:lnTo>
                    <a:pt x="60158" y="7706"/>
                  </a:lnTo>
                  <a:lnTo>
                    <a:pt x="59839" y="7068"/>
                  </a:lnTo>
                  <a:lnTo>
                    <a:pt x="59521" y="6430"/>
                  </a:lnTo>
                  <a:lnTo>
                    <a:pt x="59095" y="5846"/>
                  </a:lnTo>
                  <a:lnTo>
                    <a:pt x="58670" y="5261"/>
                  </a:lnTo>
                  <a:lnTo>
                    <a:pt x="58192" y="4730"/>
                  </a:lnTo>
                  <a:lnTo>
                    <a:pt x="57714" y="4198"/>
                  </a:lnTo>
                  <a:lnTo>
                    <a:pt x="57182" y="3720"/>
                  </a:lnTo>
                  <a:lnTo>
                    <a:pt x="56598" y="3242"/>
                  </a:lnTo>
                  <a:lnTo>
                    <a:pt x="55960" y="2764"/>
                  </a:lnTo>
                  <a:lnTo>
                    <a:pt x="55322" y="2392"/>
                  </a:lnTo>
                  <a:lnTo>
                    <a:pt x="54685" y="1966"/>
                  </a:lnTo>
                  <a:lnTo>
                    <a:pt x="53994" y="1648"/>
                  </a:lnTo>
                  <a:lnTo>
                    <a:pt x="53250" y="1329"/>
                  </a:lnTo>
                  <a:lnTo>
                    <a:pt x="52506" y="1063"/>
                  </a:lnTo>
                  <a:lnTo>
                    <a:pt x="51283" y="691"/>
                  </a:lnTo>
                  <a:lnTo>
                    <a:pt x="50061" y="425"/>
                  </a:lnTo>
                  <a:lnTo>
                    <a:pt x="48839" y="213"/>
                  </a:lnTo>
                  <a:lnTo>
                    <a:pt x="47617" y="106"/>
                  </a:lnTo>
                  <a:lnTo>
                    <a:pt x="46447" y="53"/>
                  </a:lnTo>
                  <a:lnTo>
                    <a:pt x="45278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3300000" algn="bl" rotWithShape="0">
                <a:schemeClr val="dk1"/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278" name="Google Shape;14278;p40"/>
            <p:cNvGrpSpPr/>
            <p:nvPr/>
          </p:nvGrpSpPr>
          <p:grpSpPr>
            <a:xfrm rot="428150">
              <a:off x="5561094" y="1256982"/>
              <a:ext cx="2699525" cy="3237805"/>
              <a:chOff x="3426700" y="816150"/>
              <a:chExt cx="1785625" cy="2141675"/>
            </a:xfrm>
          </p:grpSpPr>
          <p:sp>
            <p:nvSpPr>
              <p:cNvPr id="14279" name="Google Shape;14279;p40"/>
              <p:cNvSpPr/>
              <p:nvPr/>
            </p:nvSpPr>
            <p:spPr>
              <a:xfrm>
                <a:off x="3922250" y="840050"/>
                <a:ext cx="793175" cy="880875"/>
              </a:xfrm>
              <a:custGeom>
                <a:avLst/>
                <a:gdLst/>
                <a:ahLst/>
                <a:cxnLst/>
                <a:rect l="l" t="t" r="r" b="b"/>
                <a:pathLst>
                  <a:path w="31727" h="35235" extrusionOk="0">
                    <a:moveTo>
                      <a:pt x="16528" y="1"/>
                    </a:moveTo>
                    <a:lnTo>
                      <a:pt x="15890" y="213"/>
                    </a:lnTo>
                    <a:lnTo>
                      <a:pt x="15093" y="532"/>
                    </a:lnTo>
                    <a:lnTo>
                      <a:pt x="14296" y="957"/>
                    </a:lnTo>
                    <a:lnTo>
                      <a:pt x="13499" y="1436"/>
                    </a:lnTo>
                    <a:lnTo>
                      <a:pt x="12649" y="2020"/>
                    </a:lnTo>
                    <a:lnTo>
                      <a:pt x="11905" y="2552"/>
                    </a:lnTo>
                    <a:lnTo>
                      <a:pt x="11214" y="3136"/>
                    </a:lnTo>
                    <a:lnTo>
                      <a:pt x="10629" y="3668"/>
                    </a:lnTo>
                    <a:lnTo>
                      <a:pt x="10151" y="4252"/>
                    </a:lnTo>
                    <a:lnTo>
                      <a:pt x="9673" y="4837"/>
                    </a:lnTo>
                    <a:lnTo>
                      <a:pt x="9301" y="5421"/>
                    </a:lnTo>
                    <a:lnTo>
                      <a:pt x="8929" y="6059"/>
                    </a:lnTo>
                    <a:lnTo>
                      <a:pt x="8610" y="6750"/>
                    </a:lnTo>
                    <a:lnTo>
                      <a:pt x="8397" y="7388"/>
                    </a:lnTo>
                    <a:lnTo>
                      <a:pt x="8238" y="8132"/>
                    </a:lnTo>
                    <a:lnTo>
                      <a:pt x="8185" y="8822"/>
                    </a:lnTo>
                    <a:lnTo>
                      <a:pt x="8131" y="9938"/>
                    </a:lnTo>
                    <a:lnTo>
                      <a:pt x="8131" y="10470"/>
                    </a:lnTo>
                    <a:lnTo>
                      <a:pt x="8025" y="11001"/>
                    </a:lnTo>
                    <a:lnTo>
                      <a:pt x="7813" y="11480"/>
                    </a:lnTo>
                    <a:lnTo>
                      <a:pt x="7547" y="11905"/>
                    </a:lnTo>
                    <a:lnTo>
                      <a:pt x="7228" y="12330"/>
                    </a:lnTo>
                    <a:lnTo>
                      <a:pt x="6856" y="12755"/>
                    </a:lnTo>
                    <a:lnTo>
                      <a:pt x="6112" y="13552"/>
                    </a:lnTo>
                    <a:lnTo>
                      <a:pt x="5793" y="13977"/>
                    </a:lnTo>
                    <a:lnTo>
                      <a:pt x="5421" y="14402"/>
                    </a:lnTo>
                    <a:lnTo>
                      <a:pt x="5209" y="14774"/>
                    </a:lnTo>
                    <a:lnTo>
                      <a:pt x="5049" y="15146"/>
                    </a:lnTo>
                    <a:lnTo>
                      <a:pt x="4890" y="15572"/>
                    </a:lnTo>
                    <a:lnTo>
                      <a:pt x="4783" y="15997"/>
                    </a:lnTo>
                    <a:lnTo>
                      <a:pt x="4730" y="16422"/>
                    </a:lnTo>
                    <a:lnTo>
                      <a:pt x="4677" y="16847"/>
                    </a:lnTo>
                    <a:lnTo>
                      <a:pt x="4730" y="17272"/>
                    </a:lnTo>
                    <a:lnTo>
                      <a:pt x="4783" y="17750"/>
                    </a:lnTo>
                    <a:lnTo>
                      <a:pt x="4996" y="18388"/>
                    </a:lnTo>
                    <a:lnTo>
                      <a:pt x="5262" y="19079"/>
                    </a:lnTo>
                    <a:lnTo>
                      <a:pt x="5846" y="20408"/>
                    </a:lnTo>
                    <a:lnTo>
                      <a:pt x="6112" y="21045"/>
                    </a:lnTo>
                    <a:lnTo>
                      <a:pt x="6325" y="21683"/>
                    </a:lnTo>
                    <a:lnTo>
                      <a:pt x="6378" y="22055"/>
                    </a:lnTo>
                    <a:lnTo>
                      <a:pt x="6378" y="22374"/>
                    </a:lnTo>
                    <a:lnTo>
                      <a:pt x="6378" y="22693"/>
                    </a:lnTo>
                    <a:lnTo>
                      <a:pt x="6325" y="23065"/>
                    </a:lnTo>
                    <a:lnTo>
                      <a:pt x="6218" y="23437"/>
                    </a:lnTo>
                    <a:lnTo>
                      <a:pt x="6112" y="23756"/>
                    </a:lnTo>
                    <a:lnTo>
                      <a:pt x="5899" y="24074"/>
                    </a:lnTo>
                    <a:lnTo>
                      <a:pt x="5687" y="24393"/>
                    </a:lnTo>
                    <a:lnTo>
                      <a:pt x="5155" y="24978"/>
                    </a:lnTo>
                    <a:lnTo>
                      <a:pt x="4571" y="25509"/>
                    </a:lnTo>
                    <a:lnTo>
                      <a:pt x="3986" y="25988"/>
                    </a:lnTo>
                    <a:lnTo>
                      <a:pt x="3295" y="26413"/>
                    </a:lnTo>
                    <a:lnTo>
                      <a:pt x="2711" y="26891"/>
                    </a:lnTo>
                    <a:lnTo>
                      <a:pt x="2073" y="27369"/>
                    </a:lnTo>
                    <a:lnTo>
                      <a:pt x="1701" y="27794"/>
                    </a:lnTo>
                    <a:lnTo>
                      <a:pt x="1382" y="28166"/>
                    </a:lnTo>
                    <a:lnTo>
                      <a:pt x="1063" y="28645"/>
                    </a:lnTo>
                    <a:lnTo>
                      <a:pt x="798" y="29070"/>
                    </a:lnTo>
                    <a:lnTo>
                      <a:pt x="532" y="29601"/>
                    </a:lnTo>
                    <a:lnTo>
                      <a:pt x="373" y="30080"/>
                    </a:lnTo>
                    <a:lnTo>
                      <a:pt x="213" y="30611"/>
                    </a:lnTo>
                    <a:lnTo>
                      <a:pt x="107" y="31089"/>
                    </a:lnTo>
                    <a:lnTo>
                      <a:pt x="54" y="31621"/>
                    </a:lnTo>
                    <a:lnTo>
                      <a:pt x="1" y="32152"/>
                    </a:lnTo>
                    <a:lnTo>
                      <a:pt x="54" y="32684"/>
                    </a:lnTo>
                    <a:lnTo>
                      <a:pt x="107" y="33215"/>
                    </a:lnTo>
                    <a:lnTo>
                      <a:pt x="213" y="33746"/>
                    </a:lnTo>
                    <a:lnTo>
                      <a:pt x="373" y="34225"/>
                    </a:lnTo>
                    <a:lnTo>
                      <a:pt x="532" y="34756"/>
                    </a:lnTo>
                    <a:lnTo>
                      <a:pt x="798" y="35234"/>
                    </a:lnTo>
                    <a:lnTo>
                      <a:pt x="30930" y="35234"/>
                    </a:lnTo>
                    <a:lnTo>
                      <a:pt x="31196" y="33853"/>
                    </a:lnTo>
                    <a:lnTo>
                      <a:pt x="31408" y="32471"/>
                    </a:lnTo>
                    <a:lnTo>
                      <a:pt x="31514" y="31142"/>
                    </a:lnTo>
                    <a:lnTo>
                      <a:pt x="31621" y="29761"/>
                    </a:lnTo>
                    <a:lnTo>
                      <a:pt x="31674" y="28379"/>
                    </a:lnTo>
                    <a:lnTo>
                      <a:pt x="31727" y="26944"/>
                    </a:lnTo>
                    <a:lnTo>
                      <a:pt x="31674" y="25562"/>
                    </a:lnTo>
                    <a:lnTo>
                      <a:pt x="31621" y="24181"/>
                    </a:lnTo>
                    <a:lnTo>
                      <a:pt x="31461" y="22799"/>
                    </a:lnTo>
                    <a:lnTo>
                      <a:pt x="31302" y="21417"/>
                    </a:lnTo>
                    <a:lnTo>
                      <a:pt x="31089" y="20089"/>
                    </a:lnTo>
                    <a:lnTo>
                      <a:pt x="30877" y="18707"/>
                    </a:lnTo>
                    <a:lnTo>
                      <a:pt x="30558" y="17325"/>
                    </a:lnTo>
                    <a:lnTo>
                      <a:pt x="30239" y="15997"/>
                    </a:lnTo>
                    <a:lnTo>
                      <a:pt x="29867" y="14668"/>
                    </a:lnTo>
                    <a:lnTo>
                      <a:pt x="29442" y="13340"/>
                    </a:lnTo>
                    <a:lnTo>
                      <a:pt x="29017" y="12170"/>
                    </a:lnTo>
                    <a:lnTo>
                      <a:pt x="28592" y="11054"/>
                    </a:lnTo>
                    <a:lnTo>
                      <a:pt x="28113" y="9938"/>
                    </a:lnTo>
                    <a:lnTo>
                      <a:pt x="27582" y="8822"/>
                    </a:lnTo>
                    <a:lnTo>
                      <a:pt x="26997" y="7760"/>
                    </a:lnTo>
                    <a:lnTo>
                      <a:pt x="26306" y="6697"/>
                    </a:lnTo>
                    <a:lnTo>
                      <a:pt x="25616" y="5687"/>
                    </a:lnTo>
                    <a:lnTo>
                      <a:pt x="24818" y="4730"/>
                    </a:lnTo>
                    <a:lnTo>
                      <a:pt x="23968" y="3827"/>
                    </a:lnTo>
                    <a:lnTo>
                      <a:pt x="23065" y="3030"/>
                    </a:lnTo>
                    <a:lnTo>
                      <a:pt x="22108" y="2233"/>
                    </a:lnTo>
                    <a:lnTo>
                      <a:pt x="21152" y="1595"/>
                    </a:lnTo>
                    <a:lnTo>
                      <a:pt x="20089" y="1010"/>
                    </a:lnTo>
                    <a:lnTo>
                      <a:pt x="19557" y="745"/>
                    </a:lnTo>
                    <a:lnTo>
                      <a:pt x="18973" y="532"/>
                    </a:lnTo>
                    <a:lnTo>
                      <a:pt x="18388" y="373"/>
                    </a:lnTo>
                    <a:lnTo>
                      <a:pt x="17804" y="213"/>
                    </a:lnTo>
                    <a:lnTo>
                      <a:pt x="17166" y="107"/>
                    </a:lnTo>
                    <a:lnTo>
                      <a:pt x="1652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0" name="Google Shape;14280;p40"/>
              <p:cNvSpPr/>
              <p:nvPr/>
            </p:nvSpPr>
            <p:spPr>
              <a:xfrm>
                <a:off x="4170700" y="846700"/>
                <a:ext cx="641725" cy="851625"/>
              </a:xfrm>
              <a:custGeom>
                <a:avLst/>
                <a:gdLst/>
                <a:ahLst/>
                <a:cxnLst/>
                <a:rect l="l" t="t" r="r" b="b"/>
                <a:pathLst>
                  <a:path w="25669" h="34065" extrusionOk="0">
                    <a:moveTo>
                      <a:pt x="10363" y="0"/>
                    </a:moveTo>
                    <a:lnTo>
                      <a:pt x="9726" y="54"/>
                    </a:lnTo>
                    <a:lnTo>
                      <a:pt x="9088" y="160"/>
                    </a:lnTo>
                    <a:lnTo>
                      <a:pt x="8503" y="266"/>
                    </a:lnTo>
                    <a:lnTo>
                      <a:pt x="7919" y="426"/>
                    </a:lnTo>
                    <a:lnTo>
                      <a:pt x="7334" y="638"/>
                    </a:lnTo>
                    <a:lnTo>
                      <a:pt x="6749" y="851"/>
                    </a:lnTo>
                    <a:lnTo>
                      <a:pt x="6165" y="1116"/>
                    </a:lnTo>
                    <a:lnTo>
                      <a:pt x="5633" y="1382"/>
                    </a:lnTo>
                    <a:lnTo>
                      <a:pt x="4996" y="1754"/>
                    </a:lnTo>
                    <a:lnTo>
                      <a:pt x="4358" y="2232"/>
                    </a:lnTo>
                    <a:lnTo>
                      <a:pt x="3773" y="2711"/>
                    </a:lnTo>
                    <a:lnTo>
                      <a:pt x="3242" y="3189"/>
                    </a:lnTo>
                    <a:lnTo>
                      <a:pt x="2711" y="3774"/>
                    </a:lnTo>
                    <a:lnTo>
                      <a:pt x="2232" y="4358"/>
                    </a:lnTo>
                    <a:lnTo>
                      <a:pt x="1807" y="4943"/>
                    </a:lnTo>
                    <a:lnTo>
                      <a:pt x="1382" y="5580"/>
                    </a:lnTo>
                    <a:lnTo>
                      <a:pt x="1063" y="6271"/>
                    </a:lnTo>
                    <a:lnTo>
                      <a:pt x="744" y="6962"/>
                    </a:lnTo>
                    <a:lnTo>
                      <a:pt x="479" y="7706"/>
                    </a:lnTo>
                    <a:lnTo>
                      <a:pt x="319" y="8450"/>
                    </a:lnTo>
                    <a:lnTo>
                      <a:pt x="160" y="9194"/>
                    </a:lnTo>
                    <a:lnTo>
                      <a:pt x="53" y="9938"/>
                    </a:lnTo>
                    <a:lnTo>
                      <a:pt x="0" y="10735"/>
                    </a:lnTo>
                    <a:lnTo>
                      <a:pt x="53" y="11532"/>
                    </a:lnTo>
                    <a:lnTo>
                      <a:pt x="53" y="11958"/>
                    </a:lnTo>
                    <a:lnTo>
                      <a:pt x="107" y="13392"/>
                    </a:lnTo>
                    <a:lnTo>
                      <a:pt x="213" y="15146"/>
                    </a:lnTo>
                    <a:lnTo>
                      <a:pt x="372" y="17166"/>
                    </a:lnTo>
                    <a:lnTo>
                      <a:pt x="638" y="19185"/>
                    </a:lnTo>
                    <a:lnTo>
                      <a:pt x="851" y="20195"/>
                    </a:lnTo>
                    <a:lnTo>
                      <a:pt x="1063" y="21151"/>
                    </a:lnTo>
                    <a:lnTo>
                      <a:pt x="1329" y="22055"/>
                    </a:lnTo>
                    <a:lnTo>
                      <a:pt x="1648" y="22852"/>
                    </a:lnTo>
                    <a:lnTo>
                      <a:pt x="1967" y="23596"/>
                    </a:lnTo>
                    <a:lnTo>
                      <a:pt x="2339" y="24180"/>
                    </a:lnTo>
                    <a:lnTo>
                      <a:pt x="2551" y="24446"/>
                    </a:lnTo>
                    <a:lnTo>
                      <a:pt x="2817" y="24659"/>
                    </a:lnTo>
                    <a:lnTo>
                      <a:pt x="3029" y="24818"/>
                    </a:lnTo>
                    <a:lnTo>
                      <a:pt x="3295" y="24978"/>
                    </a:lnTo>
                    <a:lnTo>
                      <a:pt x="3614" y="25084"/>
                    </a:lnTo>
                    <a:lnTo>
                      <a:pt x="4039" y="25190"/>
                    </a:lnTo>
                    <a:lnTo>
                      <a:pt x="4996" y="25350"/>
                    </a:lnTo>
                    <a:lnTo>
                      <a:pt x="6165" y="25456"/>
                    </a:lnTo>
                    <a:lnTo>
                      <a:pt x="7440" y="25509"/>
                    </a:lnTo>
                    <a:lnTo>
                      <a:pt x="7600" y="27954"/>
                    </a:lnTo>
                    <a:lnTo>
                      <a:pt x="7812" y="31780"/>
                    </a:lnTo>
                    <a:lnTo>
                      <a:pt x="8291" y="32258"/>
                    </a:lnTo>
                    <a:lnTo>
                      <a:pt x="8822" y="32630"/>
                    </a:lnTo>
                    <a:lnTo>
                      <a:pt x="9354" y="32949"/>
                    </a:lnTo>
                    <a:lnTo>
                      <a:pt x="9938" y="33268"/>
                    </a:lnTo>
                    <a:lnTo>
                      <a:pt x="10523" y="33534"/>
                    </a:lnTo>
                    <a:lnTo>
                      <a:pt x="11160" y="33693"/>
                    </a:lnTo>
                    <a:lnTo>
                      <a:pt x="11745" y="33852"/>
                    </a:lnTo>
                    <a:lnTo>
                      <a:pt x="12383" y="33959"/>
                    </a:lnTo>
                    <a:lnTo>
                      <a:pt x="13020" y="34012"/>
                    </a:lnTo>
                    <a:lnTo>
                      <a:pt x="13658" y="34065"/>
                    </a:lnTo>
                    <a:lnTo>
                      <a:pt x="14296" y="34012"/>
                    </a:lnTo>
                    <a:lnTo>
                      <a:pt x="14934" y="33906"/>
                    </a:lnTo>
                    <a:lnTo>
                      <a:pt x="15571" y="33746"/>
                    </a:lnTo>
                    <a:lnTo>
                      <a:pt x="16156" y="33587"/>
                    </a:lnTo>
                    <a:lnTo>
                      <a:pt x="16794" y="33321"/>
                    </a:lnTo>
                    <a:lnTo>
                      <a:pt x="17378" y="33002"/>
                    </a:lnTo>
                    <a:lnTo>
                      <a:pt x="21151" y="30930"/>
                    </a:lnTo>
                    <a:lnTo>
                      <a:pt x="21045" y="22108"/>
                    </a:lnTo>
                    <a:lnTo>
                      <a:pt x="21417" y="22161"/>
                    </a:lnTo>
                    <a:lnTo>
                      <a:pt x="21789" y="22161"/>
                    </a:lnTo>
                    <a:lnTo>
                      <a:pt x="22161" y="22108"/>
                    </a:lnTo>
                    <a:lnTo>
                      <a:pt x="22533" y="22055"/>
                    </a:lnTo>
                    <a:lnTo>
                      <a:pt x="22958" y="22002"/>
                    </a:lnTo>
                    <a:lnTo>
                      <a:pt x="23330" y="21842"/>
                    </a:lnTo>
                    <a:lnTo>
                      <a:pt x="23649" y="21683"/>
                    </a:lnTo>
                    <a:lnTo>
                      <a:pt x="24021" y="21523"/>
                    </a:lnTo>
                    <a:lnTo>
                      <a:pt x="24340" y="21258"/>
                    </a:lnTo>
                    <a:lnTo>
                      <a:pt x="24606" y="20992"/>
                    </a:lnTo>
                    <a:lnTo>
                      <a:pt x="24924" y="20620"/>
                    </a:lnTo>
                    <a:lnTo>
                      <a:pt x="25243" y="20195"/>
                    </a:lnTo>
                    <a:lnTo>
                      <a:pt x="25403" y="19716"/>
                    </a:lnTo>
                    <a:lnTo>
                      <a:pt x="25562" y="19238"/>
                    </a:lnTo>
                    <a:lnTo>
                      <a:pt x="25668" y="18707"/>
                    </a:lnTo>
                    <a:lnTo>
                      <a:pt x="25668" y="18175"/>
                    </a:lnTo>
                    <a:lnTo>
                      <a:pt x="25615" y="17644"/>
                    </a:lnTo>
                    <a:lnTo>
                      <a:pt x="25562" y="17166"/>
                    </a:lnTo>
                    <a:lnTo>
                      <a:pt x="25403" y="16634"/>
                    </a:lnTo>
                    <a:lnTo>
                      <a:pt x="25137" y="16156"/>
                    </a:lnTo>
                    <a:lnTo>
                      <a:pt x="24871" y="15731"/>
                    </a:lnTo>
                    <a:lnTo>
                      <a:pt x="24499" y="15359"/>
                    </a:lnTo>
                    <a:lnTo>
                      <a:pt x="24074" y="15093"/>
                    </a:lnTo>
                    <a:lnTo>
                      <a:pt x="23596" y="14880"/>
                    </a:lnTo>
                    <a:lnTo>
                      <a:pt x="23118" y="14774"/>
                    </a:lnTo>
                    <a:lnTo>
                      <a:pt x="22639" y="14721"/>
                    </a:lnTo>
                    <a:lnTo>
                      <a:pt x="21948" y="14774"/>
                    </a:lnTo>
                    <a:lnTo>
                      <a:pt x="21311" y="14934"/>
                    </a:lnTo>
                    <a:lnTo>
                      <a:pt x="21630" y="13977"/>
                    </a:lnTo>
                    <a:lnTo>
                      <a:pt x="21842" y="13020"/>
                    </a:lnTo>
                    <a:lnTo>
                      <a:pt x="22002" y="12064"/>
                    </a:lnTo>
                    <a:lnTo>
                      <a:pt x="22108" y="11107"/>
                    </a:lnTo>
                    <a:lnTo>
                      <a:pt x="22108" y="10151"/>
                    </a:lnTo>
                    <a:lnTo>
                      <a:pt x="21948" y="9035"/>
                    </a:lnTo>
                    <a:lnTo>
                      <a:pt x="21736" y="7972"/>
                    </a:lnTo>
                    <a:lnTo>
                      <a:pt x="21417" y="6962"/>
                    </a:lnTo>
                    <a:lnTo>
                      <a:pt x="20939" y="5952"/>
                    </a:lnTo>
                    <a:lnTo>
                      <a:pt x="20460" y="5049"/>
                    </a:lnTo>
                    <a:lnTo>
                      <a:pt x="19823" y="4199"/>
                    </a:lnTo>
                    <a:lnTo>
                      <a:pt x="19132" y="3402"/>
                    </a:lnTo>
                    <a:lnTo>
                      <a:pt x="18388" y="2658"/>
                    </a:lnTo>
                    <a:lnTo>
                      <a:pt x="17538" y="2020"/>
                    </a:lnTo>
                    <a:lnTo>
                      <a:pt x="16634" y="1435"/>
                    </a:lnTo>
                    <a:lnTo>
                      <a:pt x="15731" y="957"/>
                    </a:lnTo>
                    <a:lnTo>
                      <a:pt x="14721" y="585"/>
                    </a:lnTo>
                    <a:lnTo>
                      <a:pt x="13658" y="266"/>
                    </a:lnTo>
                    <a:lnTo>
                      <a:pt x="12595" y="54"/>
                    </a:lnTo>
                    <a:lnTo>
                      <a:pt x="11479" y="0"/>
                    </a:lnTo>
                    <a:close/>
                  </a:path>
                </a:pathLst>
              </a:custGeom>
              <a:solidFill>
                <a:srgbClr val="FFB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1" name="Google Shape;14281;p40"/>
              <p:cNvSpPr/>
              <p:nvPr/>
            </p:nvSpPr>
            <p:spPr>
              <a:xfrm>
                <a:off x="4302225" y="1170875"/>
                <a:ext cx="47850" cy="126225"/>
              </a:xfrm>
              <a:custGeom>
                <a:avLst/>
                <a:gdLst/>
                <a:ahLst/>
                <a:cxnLst/>
                <a:rect l="l" t="t" r="r" b="b"/>
                <a:pathLst>
                  <a:path w="1914" h="5049" extrusionOk="0">
                    <a:moveTo>
                      <a:pt x="691" y="0"/>
                    </a:moveTo>
                    <a:lnTo>
                      <a:pt x="532" y="53"/>
                    </a:lnTo>
                    <a:lnTo>
                      <a:pt x="479" y="160"/>
                    </a:lnTo>
                    <a:lnTo>
                      <a:pt x="107" y="2339"/>
                    </a:lnTo>
                    <a:lnTo>
                      <a:pt x="54" y="2923"/>
                    </a:lnTo>
                    <a:lnTo>
                      <a:pt x="0" y="3508"/>
                    </a:lnTo>
                    <a:lnTo>
                      <a:pt x="54" y="3773"/>
                    </a:lnTo>
                    <a:lnTo>
                      <a:pt x="160" y="4092"/>
                    </a:lnTo>
                    <a:lnTo>
                      <a:pt x="319" y="4358"/>
                    </a:lnTo>
                    <a:lnTo>
                      <a:pt x="532" y="4677"/>
                    </a:lnTo>
                    <a:lnTo>
                      <a:pt x="744" y="4836"/>
                    </a:lnTo>
                    <a:lnTo>
                      <a:pt x="957" y="4943"/>
                    </a:lnTo>
                    <a:lnTo>
                      <a:pt x="1223" y="5049"/>
                    </a:lnTo>
                    <a:lnTo>
                      <a:pt x="1488" y="5049"/>
                    </a:lnTo>
                    <a:lnTo>
                      <a:pt x="1807" y="4996"/>
                    </a:lnTo>
                    <a:lnTo>
                      <a:pt x="1914" y="4943"/>
                    </a:lnTo>
                    <a:lnTo>
                      <a:pt x="1914" y="4783"/>
                    </a:lnTo>
                    <a:lnTo>
                      <a:pt x="1861" y="4730"/>
                    </a:lnTo>
                    <a:lnTo>
                      <a:pt x="1701" y="4677"/>
                    </a:lnTo>
                    <a:lnTo>
                      <a:pt x="1488" y="4730"/>
                    </a:lnTo>
                    <a:lnTo>
                      <a:pt x="1223" y="4677"/>
                    </a:lnTo>
                    <a:lnTo>
                      <a:pt x="957" y="4624"/>
                    </a:lnTo>
                    <a:lnTo>
                      <a:pt x="744" y="4411"/>
                    </a:lnTo>
                    <a:lnTo>
                      <a:pt x="585" y="4199"/>
                    </a:lnTo>
                    <a:lnTo>
                      <a:pt x="426" y="3933"/>
                    </a:lnTo>
                    <a:lnTo>
                      <a:pt x="372" y="3720"/>
                    </a:lnTo>
                    <a:lnTo>
                      <a:pt x="372" y="3455"/>
                    </a:lnTo>
                    <a:lnTo>
                      <a:pt x="372" y="2923"/>
                    </a:lnTo>
                    <a:lnTo>
                      <a:pt x="426" y="2339"/>
                    </a:lnTo>
                    <a:lnTo>
                      <a:pt x="798" y="213"/>
                    </a:lnTo>
                    <a:lnTo>
                      <a:pt x="798" y="53"/>
                    </a:lnTo>
                    <a:lnTo>
                      <a:pt x="69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2" name="Google Shape;14282;p40"/>
              <p:cNvSpPr/>
              <p:nvPr/>
            </p:nvSpPr>
            <p:spPr>
              <a:xfrm>
                <a:off x="4319500" y="1294425"/>
                <a:ext cx="90375" cy="41200"/>
              </a:xfrm>
              <a:custGeom>
                <a:avLst/>
                <a:gdLst/>
                <a:ahLst/>
                <a:cxnLst/>
                <a:rect l="l" t="t" r="r" b="b"/>
                <a:pathLst>
                  <a:path w="3615" h="1648" extrusionOk="0">
                    <a:moveTo>
                      <a:pt x="3402" y="1"/>
                    </a:moveTo>
                    <a:lnTo>
                      <a:pt x="3295" y="107"/>
                    </a:lnTo>
                    <a:lnTo>
                      <a:pt x="3136" y="479"/>
                    </a:lnTo>
                    <a:lnTo>
                      <a:pt x="2870" y="798"/>
                    </a:lnTo>
                    <a:lnTo>
                      <a:pt x="2498" y="1063"/>
                    </a:lnTo>
                    <a:lnTo>
                      <a:pt x="2020" y="1276"/>
                    </a:lnTo>
                    <a:lnTo>
                      <a:pt x="1595" y="1329"/>
                    </a:lnTo>
                    <a:lnTo>
                      <a:pt x="1170" y="1329"/>
                    </a:lnTo>
                    <a:lnTo>
                      <a:pt x="691" y="1223"/>
                    </a:lnTo>
                    <a:lnTo>
                      <a:pt x="213" y="1010"/>
                    </a:lnTo>
                    <a:lnTo>
                      <a:pt x="107" y="1010"/>
                    </a:lnTo>
                    <a:lnTo>
                      <a:pt x="0" y="1117"/>
                    </a:lnTo>
                    <a:lnTo>
                      <a:pt x="0" y="1223"/>
                    </a:lnTo>
                    <a:lnTo>
                      <a:pt x="107" y="1329"/>
                    </a:lnTo>
                    <a:lnTo>
                      <a:pt x="425" y="1489"/>
                    </a:lnTo>
                    <a:lnTo>
                      <a:pt x="797" y="1595"/>
                    </a:lnTo>
                    <a:lnTo>
                      <a:pt x="1116" y="1648"/>
                    </a:lnTo>
                    <a:lnTo>
                      <a:pt x="1807" y="1648"/>
                    </a:lnTo>
                    <a:lnTo>
                      <a:pt x="2126" y="1595"/>
                    </a:lnTo>
                    <a:lnTo>
                      <a:pt x="2392" y="1489"/>
                    </a:lnTo>
                    <a:lnTo>
                      <a:pt x="2658" y="1382"/>
                    </a:lnTo>
                    <a:lnTo>
                      <a:pt x="2870" y="1223"/>
                    </a:lnTo>
                    <a:lnTo>
                      <a:pt x="3083" y="1063"/>
                    </a:lnTo>
                    <a:lnTo>
                      <a:pt x="3242" y="851"/>
                    </a:lnTo>
                    <a:lnTo>
                      <a:pt x="3402" y="638"/>
                    </a:lnTo>
                    <a:lnTo>
                      <a:pt x="3561" y="426"/>
                    </a:lnTo>
                    <a:lnTo>
                      <a:pt x="3614" y="213"/>
                    </a:lnTo>
                    <a:lnTo>
                      <a:pt x="3614" y="54"/>
                    </a:lnTo>
                    <a:lnTo>
                      <a:pt x="35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3" name="Google Shape;14283;p40"/>
              <p:cNvSpPr/>
              <p:nvPr/>
            </p:nvSpPr>
            <p:spPr>
              <a:xfrm>
                <a:off x="4203900" y="1131000"/>
                <a:ext cx="54500" cy="27925"/>
              </a:xfrm>
              <a:custGeom>
                <a:avLst/>
                <a:gdLst/>
                <a:ahLst/>
                <a:cxnLst/>
                <a:rect l="l" t="t" r="r" b="b"/>
                <a:pathLst>
                  <a:path w="2180" h="1117" extrusionOk="0">
                    <a:moveTo>
                      <a:pt x="1489" y="1"/>
                    </a:moveTo>
                    <a:lnTo>
                      <a:pt x="1170" y="54"/>
                    </a:lnTo>
                    <a:lnTo>
                      <a:pt x="904" y="107"/>
                    </a:lnTo>
                    <a:lnTo>
                      <a:pt x="639" y="267"/>
                    </a:lnTo>
                    <a:lnTo>
                      <a:pt x="373" y="426"/>
                    </a:lnTo>
                    <a:lnTo>
                      <a:pt x="213" y="639"/>
                    </a:lnTo>
                    <a:lnTo>
                      <a:pt x="1" y="904"/>
                    </a:lnTo>
                    <a:lnTo>
                      <a:pt x="1" y="1011"/>
                    </a:lnTo>
                    <a:lnTo>
                      <a:pt x="107" y="1117"/>
                    </a:lnTo>
                    <a:lnTo>
                      <a:pt x="267" y="1117"/>
                    </a:lnTo>
                    <a:lnTo>
                      <a:pt x="320" y="1011"/>
                    </a:lnTo>
                    <a:lnTo>
                      <a:pt x="426" y="851"/>
                    </a:lnTo>
                    <a:lnTo>
                      <a:pt x="585" y="639"/>
                    </a:lnTo>
                    <a:lnTo>
                      <a:pt x="798" y="532"/>
                    </a:lnTo>
                    <a:lnTo>
                      <a:pt x="1011" y="426"/>
                    </a:lnTo>
                    <a:lnTo>
                      <a:pt x="1223" y="373"/>
                    </a:lnTo>
                    <a:lnTo>
                      <a:pt x="1701" y="373"/>
                    </a:lnTo>
                    <a:lnTo>
                      <a:pt x="1967" y="426"/>
                    </a:lnTo>
                    <a:lnTo>
                      <a:pt x="2073" y="426"/>
                    </a:lnTo>
                    <a:lnTo>
                      <a:pt x="2180" y="373"/>
                    </a:lnTo>
                    <a:lnTo>
                      <a:pt x="2180" y="214"/>
                    </a:lnTo>
                    <a:lnTo>
                      <a:pt x="2073" y="160"/>
                    </a:lnTo>
                    <a:lnTo>
                      <a:pt x="1808" y="54"/>
                    </a:lnTo>
                    <a:lnTo>
                      <a:pt x="14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4" name="Google Shape;14284;p40"/>
              <p:cNvSpPr/>
              <p:nvPr/>
            </p:nvSpPr>
            <p:spPr>
              <a:xfrm>
                <a:off x="4415150" y="1124375"/>
                <a:ext cx="65125" cy="18625"/>
              </a:xfrm>
              <a:custGeom>
                <a:avLst/>
                <a:gdLst/>
                <a:ahLst/>
                <a:cxnLst/>
                <a:rect l="l" t="t" r="r" b="b"/>
                <a:pathLst>
                  <a:path w="2605" h="745" extrusionOk="0">
                    <a:moveTo>
                      <a:pt x="1223" y="0"/>
                    </a:moveTo>
                    <a:lnTo>
                      <a:pt x="745" y="53"/>
                    </a:lnTo>
                    <a:lnTo>
                      <a:pt x="479" y="107"/>
                    </a:lnTo>
                    <a:lnTo>
                      <a:pt x="320" y="213"/>
                    </a:lnTo>
                    <a:lnTo>
                      <a:pt x="160" y="319"/>
                    </a:lnTo>
                    <a:lnTo>
                      <a:pt x="1" y="479"/>
                    </a:lnTo>
                    <a:lnTo>
                      <a:pt x="1" y="585"/>
                    </a:lnTo>
                    <a:lnTo>
                      <a:pt x="54" y="691"/>
                    </a:lnTo>
                    <a:lnTo>
                      <a:pt x="160" y="744"/>
                    </a:lnTo>
                    <a:lnTo>
                      <a:pt x="213" y="691"/>
                    </a:lnTo>
                    <a:lnTo>
                      <a:pt x="266" y="691"/>
                    </a:lnTo>
                    <a:lnTo>
                      <a:pt x="479" y="479"/>
                    </a:lnTo>
                    <a:lnTo>
                      <a:pt x="798" y="372"/>
                    </a:lnTo>
                    <a:lnTo>
                      <a:pt x="1223" y="319"/>
                    </a:lnTo>
                    <a:lnTo>
                      <a:pt x="1595" y="372"/>
                    </a:lnTo>
                    <a:lnTo>
                      <a:pt x="2020" y="479"/>
                    </a:lnTo>
                    <a:lnTo>
                      <a:pt x="2392" y="691"/>
                    </a:lnTo>
                    <a:lnTo>
                      <a:pt x="2498" y="691"/>
                    </a:lnTo>
                    <a:lnTo>
                      <a:pt x="2605" y="638"/>
                    </a:lnTo>
                    <a:lnTo>
                      <a:pt x="2605" y="532"/>
                    </a:lnTo>
                    <a:lnTo>
                      <a:pt x="2552" y="425"/>
                    </a:lnTo>
                    <a:lnTo>
                      <a:pt x="2126" y="160"/>
                    </a:lnTo>
                    <a:lnTo>
                      <a:pt x="1701" y="53"/>
                    </a:lnTo>
                    <a:lnTo>
                      <a:pt x="122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5" name="Google Shape;14285;p40"/>
              <p:cNvSpPr/>
              <p:nvPr/>
            </p:nvSpPr>
            <p:spPr>
              <a:xfrm>
                <a:off x="4352700" y="1464475"/>
                <a:ext cx="240500" cy="86400"/>
              </a:xfrm>
              <a:custGeom>
                <a:avLst/>
                <a:gdLst/>
                <a:ahLst/>
                <a:cxnLst/>
                <a:rect l="l" t="t" r="r" b="b"/>
                <a:pathLst>
                  <a:path w="9620" h="3456" extrusionOk="0">
                    <a:moveTo>
                      <a:pt x="9620" y="1"/>
                    </a:moveTo>
                    <a:lnTo>
                      <a:pt x="7335" y="267"/>
                    </a:lnTo>
                    <a:lnTo>
                      <a:pt x="4731" y="532"/>
                    </a:lnTo>
                    <a:lnTo>
                      <a:pt x="2127" y="745"/>
                    </a:lnTo>
                    <a:lnTo>
                      <a:pt x="1011" y="798"/>
                    </a:lnTo>
                    <a:lnTo>
                      <a:pt x="1" y="798"/>
                    </a:lnTo>
                    <a:lnTo>
                      <a:pt x="160" y="3296"/>
                    </a:lnTo>
                    <a:lnTo>
                      <a:pt x="639" y="3402"/>
                    </a:lnTo>
                    <a:lnTo>
                      <a:pt x="1170" y="3455"/>
                    </a:lnTo>
                    <a:lnTo>
                      <a:pt x="1967" y="3455"/>
                    </a:lnTo>
                    <a:lnTo>
                      <a:pt x="2764" y="3402"/>
                    </a:lnTo>
                    <a:lnTo>
                      <a:pt x="3562" y="3243"/>
                    </a:lnTo>
                    <a:lnTo>
                      <a:pt x="4306" y="3083"/>
                    </a:lnTo>
                    <a:lnTo>
                      <a:pt x="5262" y="2817"/>
                    </a:lnTo>
                    <a:lnTo>
                      <a:pt x="6112" y="2445"/>
                    </a:lnTo>
                    <a:lnTo>
                      <a:pt x="7016" y="2073"/>
                    </a:lnTo>
                    <a:lnTo>
                      <a:pt x="7813" y="1595"/>
                    </a:lnTo>
                    <a:lnTo>
                      <a:pt x="8291" y="1276"/>
                    </a:lnTo>
                    <a:lnTo>
                      <a:pt x="8770" y="904"/>
                    </a:lnTo>
                    <a:lnTo>
                      <a:pt x="9195" y="479"/>
                    </a:lnTo>
                    <a:lnTo>
                      <a:pt x="962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6" name="Google Shape;14286;p40"/>
              <p:cNvSpPr/>
              <p:nvPr/>
            </p:nvSpPr>
            <p:spPr>
              <a:xfrm>
                <a:off x="4424450" y="1180175"/>
                <a:ext cx="53175" cy="53150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2126" extrusionOk="0">
                    <a:moveTo>
                      <a:pt x="957" y="0"/>
                    </a:moveTo>
                    <a:lnTo>
                      <a:pt x="745" y="53"/>
                    </a:lnTo>
                    <a:lnTo>
                      <a:pt x="585" y="107"/>
                    </a:lnTo>
                    <a:lnTo>
                      <a:pt x="373" y="266"/>
                    </a:lnTo>
                    <a:lnTo>
                      <a:pt x="266" y="372"/>
                    </a:lnTo>
                    <a:lnTo>
                      <a:pt x="107" y="532"/>
                    </a:lnTo>
                    <a:lnTo>
                      <a:pt x="54" y="744"/>
                    </a:lnTo>
                    <a:lnTo>
                      <a:pt x="1" y="957"/>
                    </a:lnTo>
                    <a:lnTo>
                      <a:pt x="1" y="1169"/>
                    </a:lnTo>
                    <a:lnTo>
                      <a:pt x="54" y="1382"/>
                    </a:lnTo>
                    <a:lnTo>
                      <a:pt x="107" y="1541"/>
                    </a:lnTo>
                    <a:lnTo>
                      <a:pt x="213" y="1754"/>
                    </a:lnTo>
                    <a:lnTo>
                      <a:pt x="373" y="1860"/>
                    </a:lnTo>
                    <a:lnTo>
                      <a:pt x="532" y="2020"/>
                    </a:lnTo>
                    <a:lnTo>
                      <a:pt x="745" y="2073"/>
                    </a:lnTo>
                    <a:lnTo>
                      <a:pt x="957" y="2126"/>
                    </a:lnTo>
                    <a:lnTo>
                      <a:pt x="1170" y="2126"/>
                    </a:lnTo>
                    <a:lnTo>
                      <a:pt x="1382" y="2073"/>
                    </a:lnTo>
                    <a:lnTo>
                      <a:pt x="1542" y="2020"/>
                    </a:lnTo>
                    <a:lnTo>
                      <a:pt x="1701" y="1913"/>
                    </a:lnTo>
                    <a:lnTo>
                      <a:pt x="1861" y="1754"/>
                    </a:lnTo>
                    <a:lnTo>
                      <a:pt x="1967" y="1595"/>
                    </a:lnTo>
                    <a:lnTo>
                      <a:pt x="2073" y="1382"/>
                    </a:lnTo>
                    <a:lnTo>
                      <a:pt x="2126" y="1223"/>
                    </a:lnTo>
                    <a:lnTo>
                      <a:pt x="2126" y="957"/>
                    </a:lnTo>
                    <a:lnTo>
                      <a:pt x="2073" y="744"/>
                    </a:lnTo>
                    <a:lnTo>
                      <a:pt x="2020" y="585"/>
                    </a:lnTo>
                    <a:lnTo>
                      <a:pt x="1914" y="425"/>
                    </a:lnTo>
                    <a:lnTo>
                      <a:pt x="1754" y="266"/>
                    </a:lnTo>
                    <a:lnTo>
                      <a:pt x="1595" y="160"/>
                    </a:lnTo>
                    <a:lnTo>
                      <a:pt x="1382" y="53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7" name="Google Shape;14287;p40"/>
              <p:cNvSpPr/>
              <p:nvPr/>
            </p:nvSpPr>
            <p:spPr>
              <a:xfrm>
                <a:off x="4222500" y="1189475"/>
                <a:ext cx="53175" cy="53150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2126" extrusionOk="0">
                    <a:moveTo>
                      <a:pt x="957" y="0"/>
                    </a:moveTo>
                    <a:lnTo>
                      <a:pt x="745" y="53"/>
                    </a:lnTo>
                    <a:lnTo>
                      <a:pt x="532" y="107"/>
                    </a:lnTo>
                    <a:lnTo>
                      <a:pt x="373" y="213"/>
                    </a:lnTo>
                    <a:lnTo>
                      <a:pt x="213" y="372"/>
                    </a:lnTo>
                    <a:lnTo>
                      <a:pt x="107" y="532"/>
                    </a:lnTo>
                    <a:lnTo>
                      <a:pt x="54" y="744"/>
                    </a:lnTo>
                    <a:lnTo>
                      <a:pt x="1" y="957"/>
                    </a:lnTo>
                    <a:lnTo>
                      <a:pt x="1" y="1169"/>
                    </a:lnTo>
                    <a:lnTo>
                      <a:pt x="54" y="1382"/>
                    </a:lnTo>
                    <a:lnTo>
                      <a:pt x="107" y="1541"/>
                    </a:lnTo>
                    <a:lnTo>
                      <a:pt x="213" y="1754"/>
                    </a:lnTo>
                    <a:lnTo>
                      <a:pt x="373" y="1860"/>
                    </a:lnTo>
                    <a:lnTo>
                      <a:pt x="532" y="2020"/>
                    </a:lnTo>
                    <a:lnTo>
                      <a:pt x="745" y="2073"/>
                    </a:lnTo>
                    <a:lnTo>
                      <a:pt x="904" y="2126"/>
                    </a:lnTo>
                    <a:lnTo>
                      <a:pt x="1170" y="2126"/>
                    </a:lnTo>
                    <a:lnTo>
                      <a:pt x="1329" y="2073"/>
                    </a:lnTo>
                    <a:lnTo>
                      <a:pt x="1542" y="2020"/>
                    </a:lnTo>
                    <a:lnTo>
                      <a:pt x="1701" y="1913"/>
                    </a:lnTo>
                    <a:lnTo>
                      <a:pt x="1861" y="1754"/>
                    </a:lnTo>
                    <a:lnTo>
                      <a:pt x="1967" y="1595"/>
                    </a:lnTo>
                    <a:lnTo>
                      <a:pt x="2073" y="1382"/>
                    </a:lnTo>
                    <a:lnTo>
                      <a:pt x="2127" y="1169"/>
                    </a:lnTo>
                    <a:lnTo>
                      <a:pt x="2127" y="957"/>
                    </a:lnTo>
                    <a:lnTo>
                      <a:pt x="2073" y="744"/>
                    </a:lnTo>
                    <a:lnTo>
                      <a:pt x="2020" y="585"/>
                    </a:lnTo>
                    <a:lnTo>
                      <a:pt x="1861" y="372"/>
                    </a:lnTo>
                    <a:lnTo>
                      <a:pt x="1755" y="266"/>
                    </a:lnTo>
                    <a:lnTo>
                      <a:pt x="1595" y="107"/>
                    </a:lnTo>
                    <a:lnTo>
                      <a:pt x="1383" y="53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8" name="Google Shape;14288;p40"/>
              <p:cNvSpPr/>
              <p:nvPr/>
            </p:nvSpPr>
            <p:spPr>
              <a:xfrm>
                <a:off x="4695475" y="1218700"/>
                <a:ext cx="86400" cy="1249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4996" extrusionOk="0">
                    <a:moveTo>
                      <a:pt x="3083" y="0"/>
                    </a:moveTo>
                    <a:lnTo>
                      <a:pt x="2711" y="160"/>
                    </a:lnTo>
                    <a:lnTo>
                      <a:pt x="2392" y="319"/>
                    </a:lnTo>
                    <a:lnTo>
                      <a:pt x="1808" y="798"/>
                    </a:lnTo>
                    <a:lnTo>
                      <a:pt x="1276" y="1329"/>
                    </a:lnTo>
                    <a:lnTo>
                      <a:pt x="798" y="1967"/>
                    </a:lnTo>
                    <a:lnTo>
                      <a:pt x="479" y="2604"/>
                    </a:lnTo>
                    <a:lnTo>
                      <a:pt x="267" y="3295"/>
                    </a:lnTo>
                    <a:lnTo>
                      <a:pt x="107" y="4092"/>
                    </a:lnTo>
                    <a:lnTo>
                      <a:pt x="1" y="4836"/>
                    </a:lnTo>
                    <a:lnTo>
                      <a:pt x="54" y="4943"/>
                    </a:lnTo>
                    <a:lnTo>
                      <a:pt x="160" y="4996"/>
                    </a:lnTo>
                    <a:lnTo>
                      <a:pt x="267" y="4996"/>
                    </a:lnTo>
                    <a:lnTo>
                      <a:pt x="320" y="4890"/>
                    </a:lnTo>
                    <a:lnTo>
                      <a:pt x="532" y="4518"/>
                    </a:lnTo>
                    <a:lnTo>
                      <a:pt x="798" y="4199"/>
                    </a:lnTo>
                    <a:lnTo>
                      <a:pt x="1117" y="3933"/>
                    </a:lnTo>
                    <a:lnTo>
                      <a:pt x="1542" y="3720"/>
                    </a:lnTo>
                    <a:lnTo>
                      <a:pt x="1967" y="3614"/>
                    </a:lnTo>
                    <a:lnTo>
                      <a:pt x="2392" y="3614"/>
                    </a:lnTo>
                    <a:lnTo>
                      <a:pt x="2817" y="3667"/>
                    </a:lnTo>
                    <a:lnTo>
                      <a:pt x="3243" y="3827"/>
                    </a:lnTo>
                    <a:lnTo>
                      <a:pt x="3349" y="3827"/>
                    </a:lnTo>
                    <a:lnTo>
                      <a:pt x="3455" y="3774"/>
                    </a:lnTo>
                    <a:lnTo>
                      <a:pt x="3455" y="3667"/>
                    </a:lnTo>
                    <a:lnTo>
                      <a:pt x="3402" y="3561"/>
                    </a:lnTo>
                    <a:lnTo>
                      <a:pt x="2924" y="3348"/>
                    </a:lnTo>
                    <a:lnTo>
                      <a:pt x="2392" y="3242"/>
                    </a:lnTo>
                    <a:lnTo>
                      <a:pt x="1914" y="3295"/>
                    </a:lnTo>
                    <a:lnTo>
                      <a:pt x="1383" y="3402"/>
                    </a:lnTo>
                    <a:lnTo>
                      <a:pt x="1117" y="3561"/>
                    </a:lnTo>
                    <a:lnTo>
                      <a:pt x="851" y="3720"/>
                    </a:lnTo>
                    <a:lnTo>
                      <a:pt x="639" y="3880"/>
                    </a:lnTo>
                    <a:lnTo>
                      <a:pt x="426" y="4092"/>
                    </a:lnTo>
                    <a:lnTo>
                      <a:pt x="532" y="3561"/>
                    </a:lnTo>
                    <a:lnTo>
                      <a:pt x="692" y="3083"/>
                    </a:lnTo>
                    <a:lnTo>
                      <a:pt x="851" y="2604"/>
                    </a:lnTo>
                    <a:lnTo>
                      <a:pt x="1117" y="2126"/>
                    </a:lnTo>
                    <a:lnTo>
                      <a:pt x="1489" y="1542"/>
                    </a:lnTo>
                    <a:lnTo>
                      <a:pt x="2020" y="1063"/>
                    </a:lnTo>
                    <a:lnTo>
                      <a:pt x="2552" y="638"/>
                    </a:lnTo>
                    <a:lnTo>
                      <a:pt x="3189" y="319"/>
                    </a:lnTo>
                    <a:lnTo>
                      <a:pt x="3243" y="213"/>
                    </a:lnTo>
                    <a:lnTo>
                      <a:pt x="3296" y="107"/>
                    </a:lnTo>
                    <a:lnTo>
                      <a:pt x="318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9" name="Google Shape;14289;p40"/>
              <p:cNvSpPr/>
              <p:nvPr/>
            </p:nvSpPr>
            <p:spPr>
              <a:xfrm>
                <a:off x="3938200" y="1487075"/>
                <a:ext cx="1274125" cy="1470750"/>
              </a:xfrm>
              <a:custGeom>
                <a:avLst/>
                <a:gdLst/>
                <a:ahLst/>
                <a:cxnLst/>
                <a:rect l="l" t="t" r="r" b="b"/>
                <a:pathLst>
                  <a:path w="50965" h="58830" extrusionOk="0">
                    <a:moveTo>
                      <a:pt x="30664" y="0"/>
                    </a:moveTo>
                    <a:lnTo>
                      <a:pt x="30398" y="53"/>
                    </a:lnTo>
                    <a:lnTo>
                      <a:pt x="24818" y="957"/>
                    </a:lnTo>
                    <a:lnTo>
                      <a:pt x="23543" y="1169"/>
                    </a:lnTo>
                    <a:lnTo>
                      <a:pt x="16847" y="2285"/>
                    </a:lnTo>
                    <a:lnTo>
                      <a:pt x="16740" y="2285"/>
                    </a:lnTo>
                    <a:lnTo>
                      <a:pt x="16049" y="2445"/>
                    </a:lnTo>
                    <a:lnTo>
                      <a:pt x="16156" y="5368"/>
                    </a:lnTo>
                    <a:lnTo>
                      <a:pt x="15359" y="5580"/>
                    </a:lnTo>
                    <a:lnTo>
                      <a:pt x="14455" y="5899"/>
                    </a:lnTo>
                    <a:lnTo>
                      <a:pt x="13339" y="6271"/>
                    </a:lnTo>
                    <a:lnTo>
                      <a:pt x="11957" y="6803"/>
                    </a:lnTo>
                    <a:lnTo>
                      <a:pt x="10469" y="7493"/>
                    </a:lnTo>
                    <a:lnTo>
                      <a:pt x="8875" y="8344"/>
                    </a:lnTo>
                    <a:lnTo>
                      <a:pt x="8078" y="8822"/>
                    </a:lnTo>
                    <a:lnTo>
                      <a:pt x="7281" y="9353"/>
                    </a:lnTo>
                    <a:lnTo>
                      <a:pt x="6590" y="9832"/>
                    </a:lnTo>
                    <a:lnTo>
                      <a:pt x="5952" y="10310"/>
                    </a:lnTo>
                    <a:lnTo>
                      <a:pt x="5261" y="10841"/>
                    </a:lnTo>
                    <a:lnTo>
                      <a:pt x="4624" y="11426"/>
                    </a:lnTo>
                    <a:lnTo>
                      <a:pt x="3986" y="12064"/>
                    </a:lnTo>
                    <a:lnTo>
                      <a:pt x="3401" y="12701"/>
                    </a:lnTo>
                    <a:lnTo>
                      <a:pt x="2870" y="13392"/>
                    </a:lnTo>
                    <a:lnTo>
                      <a:pt x="2339" y="14083"/>
                    </a:lnTo>
                    <a:lnTo>
                      <a:pt x="2073" y="14508"/>
                    </a:lnTo>
                    <a:lnTo>
                      <a:pt x="1860" y="15040"/>
                    </a:lnTo>
                    <a:lnTo>
                      <a:pt x="1595" y="15571"/>
                    </a:lnTo>
                    <a:lnTo>
                      <a:pt x="1435" y="16209"/>
                    </a:lnTo>
                    <a:lnTo>
                      <a:pt x="1063" y="17644"/>
                    </a:lnTo>
                    <a:lnTo>
                      <a:pt x="744" y="19344"/>
                    </a:lnTo>
                    <a:lnTo>
                      <a:pt x="532" y="21204"/>
                    </a:lnTo>
                    <a:lnTo>
                      <a:pt x="319" y="23224"/>
                    </a:lnTo>
                    <a:lnTo>
                      <a:pt x="160" y="25402"/>
                    </a:lnTo>
                    <a:lnTo>
                      <a:pt x="107" y="27688"/>
                    </a:lnTo>
                    <a:lnTo>
                      <a:pt x="0" y="30292"/>
                    </a:lnTo>
                    <a:lnTo>
                      <a:pt x="0" y="30610"/>
                    </a:lnTo>
                    <a:lnTo>
                      <a:pt x="0" y="32789"/>
                    </a:lnTo>
                    <a:lnTo>
                      <a:pt x="0" y="33214"/>
                    </a:lnTo>
                    <a:lnTo>
                      <a:pt x="53" y="38210"/>
                    </a:lnTo>
                    <a:lnTo>
                      <a:pt x="160" y="41558"/>
                    </a:lnTo>
                    <a:lnTo>
                      <a:pt x="319" y="44746"/>
                    </a:lnTo>
                    <a:lnTo>
                      <a:pt x="319" y="44959"/>
                    </a:lnTo>
                    <a:lnTo>
                      <a:pt x="319" y="45065"/>
                    </a:lnTo>
                    <a:lnTo>
                      <a:pt x="425" y="47244"/>
                    </a:lnTo>
                    <a:lnTo>
                      <a:pt x="479" y="47616"/>
                    </a:lnTo>
                    <a:lnTo>
                      <a:pt x="532" y="49157"/>
                    </a:lnTo>
                    <a:lnTo>
                      <a:pt x="638" y="50858"/>
                    </a:lnTo>
                    <a:lnTo>
                      <a:pt x="691" y="51283"/>
                    </a:lnTo>
                    <a:lnTo>
                      <a:pt x="851" y="54312"/>
                    </a:lnTo>
                    <a:lnTo>
                      <a:pt x="1223" y="58829"/>
                    </a:lnTo>
                    <a:lnTo>
                      <a:pt x="40389" y="58829"/>
                    </a:lnTo>
                    <a:lnTo>
                      <a:pt x="42090" y="58670"/>
                    </a:lnTo>
                    <a:lnTo>
                      <a:pt x="43418" y="58510"/>
                    </a:lnTo>
                    <a:lnTo>
                      <a:pt x="44375" y="58245"/>
                    </a:lnTo>
                    <a:lnTo>
                      <a:pt x="44694" y="58138"/>
                    </a:lnTo>
                    <a:lnTo>
                      <a:pt x="44906" y="58032"/>
                    </a:lnTo>
                    <a:lnTo>
                      <a:pt x="45172" y="57660"/>
                    </a:lnTo>
                    <a:lnTo>
                      <a:pt x="45225" y="57660"/>
                    </a:lnTo>
                    <a:lnTo>
                      <a:pt x="45544" y="57182"/>
                    </a:lnTo>
                    <a:lnTo>
                      <a:pt x="45863" y="56597"/>
                    </a:lnTo>
                    <a:lnTo>
                      <a:pt x="46182" y="55960"/>
                    </a:lnTo>
                    <a:lnTo>
                      <a:pt x="46447" y="55216"/>
                    </a:lnTo>
                    <a:lnTo>
                      <a:pt x="46979" y="53728"/>
                    </a:lnTo>
                    <a:lnTo>
                      <a:pt x="47510" y="52133"/>
                    </a:lnTo>
                    <a:lnTo>
                      <a:pt x="48042" y="50326"/>
                    </a:lnTo>
                    <a:lnTo>
                      <a:pt x="48520" y="48466"/>
                    </a:lnTo>
                    <a:lnTo>
                      <a:pt x="48998" y="46553"/>
                    </a:lnTo>
                    <a:lnTo>
                      <a:pt x="49370" y="44587"/>
                    </a:lnTo>
                    <a:lnTo>
                      <a:pt x="49795" y="42621"/>
                    </a:lnTo>
                    <a:lnTo>
                      <a:pt x="50114" y="40761"/>
                    </a:lnTo>
                    <a:lnTo>
                      <a:pt x="50592" y="37732"/>
                    </a:lnTo>
                    <a:lnTo>
                      <a:pt x="50752" y="36350"/>
                    </a:lnTo>
                    <a:lnTo>
                      <a:pt x="50858" y="34915"/>
                    </a:lnTo>
                    <a:lnTo>
                      <a:pt x="50911" y="33321"/>
                    </a:lnTo>
                    <a:lnTo>
                      <a:pt x="50964" y="31673"/>
                    </a:lnTo>
                    <a:lnTo>
                      <a:pt x="50911" y="29973"/>
                    </a:lnTo>
                    <a:lnTo>
                      <a:pt x="50858" y="28166"/>
                    </a:lnTo>
                    <a:lnTo>
                      <a:pt x="50699" y="26359"/>
                    </a:lnTo>
                    <a:lnTo>
                      <a:pt x="50539" y="24552"/>
                    </a:lnTo>
                    <a:lnTo>
                      <a:pt x="50274" y="22692"/>
                    </a:lnTo>
                    <a:lnTo>
                      <a:pt x="49955" y="20885"/>
                    </a:lnTo>
                    <a:lnTo>
                      <a:pt x="49583" y="19132"/>
                    </a:lnTo>
                    <a:lnTo>
                      <a:pt x="49104" y="17378"/>
                    </a:lnTo>
                    <a:lnTo>
                      <a:pt x="48573" y="15730"/>
                    </a:lnTo>
                    <a:lnTo>
                      <a:pt x="47935" y="14136"/>
                    </a:lnTo>
                    <a:lnTo>
                      <a:pt x="47244" y="12648"/>
                    </a:lnTo>
                    <a:lnTo>
                      <a:pt x="46872" y="11957"/>
                    </a:lnTo>
                    <a:lnTo>
                      <a:pt x="46500" y="11320"/>
                    </a:lnTo>
                    <a:lnTo>
                      <a:pt x="45863" y="10469"/>
                    </a:lnTo>
                    <a:lnTo>
                      <a:pt x="45225" y="9725"/>
                    </a:lnTo>
                    <a:lnTo>
                      <a:pt x="44747" y="9194"/>
                    </a:lnTo>
                    <a:lnTo>
                      <a:pt x="44268" y="8716"/>
                    </a:lnTo>
                    <a:lnTo>
                      <a:pt x="43206" y="7865"/>
                    </a:lnTo>
                    <a:lnTo>
                      <a:pt x="42090" y="7068"/>
                    </a:lnTo>
                    <a:lnTo>
                      <a:pt x="40920" y="6377"/>
                    </a:lnTo>
                    <a:lnTo>
                      <a:pt x="39751" y="5740"/>
                    </a:lnTo>
                    <a:lnTo>
                      <a:pt x="38582" y="5208"/>
                    </a:lnTo>
                    <a:lnTo>
                      <a:pt x="37413" y="4730"/>
                    </a:lnTo>
                    <a:lnTo>
                      <a:pt x="36297" y="4305"/>
                    </a:lnTo>
                    <a:lnTo>
                      <a:pt x="35234" y="3986"/>
                    </a:lnTo>
                    <a:lnTo>
                      <a:pt x="34224" y="3720"/>
                    </a:lnTo>
                    <a:lnTo>
                      <a:pt x="32577" y="3295"/>
                    </a:lnTo>
                    <a:lnTo>
                      <a:pt x="31461" y="3083"/>
                    </a:lnTo>
                    <a:lnTo>
                      <a:pt x="31036" y="3029"/>
                    </a:lnTo>
                    <a:lnTo>
                      <a:pt x="31036" y="2976"/>
                    </a:lnTo>
                    <a:lnTo>
                      <a:pt x="3066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0" name="Google Shape;14290;p40"/>
              <p:cNvSpPr/>
              <p:nvPr/>
            </p:nvSpPr>
            <p:spPr>
              <a:xfrm>
                <a:off x="4052450" y="1948075"/>
                <a:ext cx="87725" cy="329525"/>
              </a:xfrm>
              <a:custGeom>
                <a:avLst/>
                <a:gdLst/>
                <a:ahLst/>
                <a:cxnLst/>
                <a:rect l="l" t="t" r="r" b="b"/>
                <a:pathLst>
                  <a:path w="3509" h="13181" extrusionOk="0">
                    <a:moveTo>
                      <a:pt x="3295" y="1"/>
                    </a:moveTo>
                    <a:lnTo>
                      <a:pt x="3189" y="107"/>
                    </a:lnTo>
                    <a:lnTo>
                      <a:pt x="2870" y="1117"/>
                    </a:lnTo>
                    <a:lnTo>
                      <a:pt x="2126" y="3880"/>
                    </a:lnTo>
                    <a:lnTo>
                      <a:pt x="1648" y="5740"/>
                    </a:lnTo>
                    <a:lnTo>
                      <a:pt x="1117" y="7919"/>
                    </a:lnTo>
                    <a:lnTo>
                      <a:pt x="532" y="10364"/>
                    </a:lnTo>
                    <a:lnTo>
                      <a:pt x="1" y="12968"/>
                    </a:lnTo>
                    <a:lnTo>
                      <a:pt x="54" y="13074"/>
                    </a:lnTo>
                    <a:lnTo>
                      <a:pt x="107" y="13127"/>
                    </a:lnTo>
                    <a:lnTo>
                      <a:pt x="160" y="13180"/>
                    </a:lnTo>
                    <a:lnTo>
                      <a:pt x="266" y="13127"/>
                    </a:lnTo>
                    <a:lnTo>
                      <a:pt x="319" y="13021"/>
                    </a:lnTo>
                    <a:lnTo>
                      <a:pt x="851" y="10417"/>
                    </a:lnTo>
                    <a:lnTo>
                      <a:pt x="1435" y="8025"/>
                    </a:lnTo>
                    <a:lnTo>
                      <a:pt x="1967" y="5846"/>
                    </a:lnTo>
                    <a:lnTo>
                      <a:pt x="2445" y="3933"/>
                    </a:lnTo>
                    <a:lnTo>
                      <a:pt x="3189" y="1223"/>
                    </a:lnTo>
                    <a:lnTo>
                      <a:pt x="3508" y="213"/>
                    </a:lnTo>
                    <a:lnTo>
                      <a:pt x="3508" y="107"/>
                    </a:lnTo>
                    <a:lnTo>
                      <a:pt x="340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1" name="Google Shape;14291;p40"/>
              <p:cNvSpPr/>
              <p:nvPr/>
            </p:nvSpPr>
            <p:spPr>
              <a:xfrm>
                <a:off x="3956800" y="2023800"/>
                <a:ext cx="260425" cy="245825"/>
              </a:xfrm>
              <a:custGeom>
                <a:avLst/>
                <a:gdLst/>
                <a:ahLst/>
                <a:cxnLst/>
                <a:rect l="l" t="t" r="r" b="b"/>
                <a:pathLst>
                  <a:path w="10417" h="9833" extrusionOk="0">
                    <a:moveTo>
                      <a:pt x="9407" y="1"/>
                    </a:moveTo>
                    <a:lnTo>
                      <a:pt x="0" y="8769"/>
                    </a:lnTo>
                    <a:lnTo>
                      <a:pt x="1010" y="9832"/>
                    </a:lnTo>
                    <a:lnTo>
                      <a:pt x="10416" y="1064"/>
                    </a:lnTo>
                    <a:lnTo>
                      <a:pt x="940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2" name="Google Shape;14292;p40"/>
              <p:cNvSpPr/>
              <p:nvPr/>
            </p:nvSpPr>
            <p:spPr>
              <a:xfrm>
                <a:off x="4310200" y="816150"/>
                <a:ext cx="786550" cy="914075"/>
              </a:xfrm>
              <a:custGeom>
                <a:avLst/>
                <a:gdLst/>
                <a:ahLst/>
                <a:cxnLst/>
                <a:rect l="l" t="t" r="r" b="b"/>
                <a:pathLst>
                  <a:path w="31462" h="36563" extrusionOk="0">
                    <a:moveTo>
                      <a:pt x="6218" y="0"/>
                    </a:moveTo>
                    <a:lnTo>
                      <a:pt x="4146" y="53"/>
                    </a:lnTo>
                    <a:lnTo>
                      <a:pt x="3614" y="106"/>
                    </a:lnTo>
                    <a:lnTo>
                      <a:pt x="3083" y="160"/>
                    </a:lnTo>
                    <a:lnTo>
                      <a:pt x="2498" y="266"/>
                    </a:lnTo>
                    <a:lnTo>
                      <a:pt x="1967" y="425"/>
                    </a:lnTo>
                    <a:lnTo>
                      <a:pt x="1488" y="638"/>
                    </a:lnTo>
                    <a:lnTo>
                      <a:pt x="957" y="850"/>
                    </a:lnTo>
                    <a:lnTo>
                      <a:pt x="479" y="1116"/>
                    </a:lnTo>
                    <a:lnTo>
                      <a:pt x="0" y="1382"/>
                    </a:lnTo>
                    <a:lnTo>
                      <a:pt x="107" y="1860"/>
                    </a:lnTo>
                    <a:lnTo>
                      <a:pt x="213" y="2285"/>
                    </a:lnTo>
                    <a:lnTo>
                      <a:pt x="372" y="2657"/>
                    </a:lnTo>
                    <a:lnTo>
                      <a:pt x="532" y="3082"/>
                    </a:lnTo>
                    <a:lnTo>
                      <a:pt x="744" y="3454"/>
                    </a:lnTo>
                    <a:lnTo>
                      <a:pt x="1010" y="3826"/>
                    </a:lnTo>
                    <a:lnTo>
                      <a:pt x="1329" y="4145"/>
                    </a:lnTo>
                    <a:lnTo>
                      <a:pt x="1648" y="4411"/>
                    </a:lnTo>
                    <a:lnTo>
                      <a:pt x="1967" y="4677"/>
                    </a:lnTo>
                    <a:lnTo>
                      <a:pt x="2286" y="4889"/>
                    </a:lnTo>
                    <a:lnTo>
                      <a:pt x="2976" y="5314"/>
                    </a:lnTo>
                    <a:lnTo>
                      <a:pt x="4464" y="6005"/>
                    </a:lnTo>
                    <a:lnTo>
                      <a:pt x="5155" y="6430"/>
                    </a:lnTo>
                    <a:lnTo>
                      <a:pt x="5474" y="6643"/>
                    </a:lnTo>
                    <a:lnTo>
                      <a:pt x="5793" y="6909"/>
                    </a:lnTo>
                    <a:lnTo>
                      <a:pt x="6112" y="7174"/>
                    </a:lnTo>
                    <a:lnTo>
                      <a:pt x="6378" y="7493"/>
                    </a:lnTo>
                    <a:lnTo>
                      <a:pt x="6590" y="7865"/>
                    </a:lnTo>
                    <a:lnTo>
                      <a:pt x="6750" y="8237"/>
                    </a:lnTo>
                    <a:lnTo>
                      <a:pt x="6856" y="8556"/>
                    </a:lnTo>
                    <a:lnTo>
                      <a:pt x="6909" y="8928"/>
                    </a:lnTo>
                    <a:lnTo>
                      <a:pt x="6909" y="9300"/>
                    </a:lnTo>
                    <a:lnTo>
                      <a:pt x="6909" y="9672"/>
                    </a:lnTo>
                    <a:lnTo>
                      <a:pt x="6856" y="10469"/>
                    </a:lnTo>
                    <a:lnTo>
                      <a:pt x="6750" y="11213"/>
                    </a:lnTo>
                    <a:lnTo>
                      <a:pt x="6643" y="11851"/>
                    </a:lnTo>
                    <a:lnTo>
                      <a:pt x="6590" y="12542"/>
                    </a:lnTo>
                    <a:lnTo>
                      <a:pt x="6590" y="13180"/>
                    </a:lnTo>
                    <a:lnTo>
                      <a:pt x="6643" y="13870"/>
                    </a:lnTo>
                    <a:lnTo>
                      <a:pt x="6750" y="14508"/>
                    </a:lnTo>
                    <a:lnTo>
                      <a:pt x="6962" y="15093"/>
                    </a:lnTo>
                    <a:lnTo>
                      <a:pt x="7228" y="15677"/>
                    </a:lnTo>
                    <a:lnTo>
                      <a:pt x="7600" y="16209"/>
                    </a:lnTo>
                    <a:lnTo>
                      <a:pt x="7812" y="16474"/>
                    </a:lnTo>
                    <a:lnTo>
                      <a:pt x="8078" y="16687"/>
                    </a:lnTo>
                    <a:lnTo>
                      <a:pt x="8663" y="17059"/>
                    </a:lnTo>
                    <a:lnTo>
                      <a:pt x="9300" y="17378"/>
                    </a:lnTo>
                    <a:lnTo>
                      <a:pt x="9938" y="17697"/>
                    </a:lnTo>
                    <a:lnTo>
                      <a:pt x="10576" y="17962"/>
                    </a:lnTo>
                    <a:lnTo>
                      <a:pt x="11214" y="18281"/>
                    </a:lnTo>
                    <a:lnTo>
                      <a:pt x="11798" y="18653"/>
                    </a:lnTo>
                    <a:lnTo>
                      <a:pt x="12330" y="19132"/>
                    </a:lnTo>
                    <a:lnTo>
                      <a:pt x="12702" y="19557"/>
                    </a:lnTo>
                    <a:lnTo>
                      <a:pt x="12967" y="20035"/>
                    </a:lnTo>
                    <a:lnTo>
                      <a:pt x="13180" y="20566"/>
                    </a:lnTo>
                    <a:lnTo>
                      <a:pt x="13339" y="21098"/>
                    </a:lnTo>
                    <a:lnTo>
                      <a:pt x="13339" y="21682"/>
                    </a:lnTo>
                    <a:lnTo>
                      <a:pt x="13339" y="22267"/>
                    </a:lnTo>
                    <a:lnTo>
                      <a:pt x="13233" y="22798"/>
                    </a:lnTo>
                    <a:lnTo>
                      <a:pt x="13020" y="23330"/>
                    </a:lnTo>
                    <a:lnTo>
                      <a:pt x="12808" y="23649"/>
                    </a:lnTo>
                    <a:lnTo>
                      <a:pt x="12595" y="23968"/>
                    </a:lnTo>
                    <a:lnTo>
                      <a:pt x="12170" y="24552"/>
                    </a:lnTo>
                    <a:lnTo>
                      <a:pt x="11160" y="25668"/>
                    </a:lnTo>
                    <a:lnTo>
                      <a:pt x="10735" y="26253"/>
                    </a:lnTo>
                    <a:lnTo>
                      <a:pt x="10363" y="26837"/>
                    </a:lnTo>
                    <a:lnTo>
                      <a:pt x="10044" y="27528"/>
                    </a:lnTo>
                    <a:lnTo>
                      <a:pt x="9779" y="28166"/>
                    </a:lnTo>
                    <a:lnTo>
                      <a:pt x="9619" y="28857"/>
                    </a:lnTo>
                    <a:lnTo>
                      <a:pt x="9460" y="29601"/>
                    </a:lnTo>
                    <a:lnTo>
                      <a:pt x="9407" y="30292"/>
                    </a:lnTo>
                    <a:lnTo>
                      <a:pt x="9354" y="31036"/>
                    </a:lnTo>
                    <a:lnTo>
                      <a:pt x="9407" y="31726"/>
                    </a:lnTo>
                    <a:lnTo>
                      <a:pt x="9566" y="32470"/>
                    </a:lnTo>
                    <a:lnTo>
                      <a:pt x="9726" y="33161"/>
                    </a:lnTo>
                    <a:lnTo>
                      <a:pt x="9991" y="33852"/>
                    </a:lnTo>
                    <a:lnTo>
                      <a:pt x="10257" y="34490"/>
                    </a:lnTo>
                    <a:lnTo>
                      <a:pt x="10629" y="35128"/>
                    </a:lnTo>
                    <a:lnTo>
                      <a:pt x="11054" y="35712"/>
                    </a:lnTo>
                    <a:lnTo>
                      <a:pt x="11479" y="36244"/>
                    </a:lnTo>
                    <a:lnTo>
                      <a:pt x="31461" y="36562"/>
                    </a:lnTo>
                    <a:lnTo>
                      <a:pt x="31461" y="35393"/>
                    </a:lnTo>
                    <a:lnTo>
                      <a:pt x="31355" y="34224"/>
                    </a:lnTo>
                    <a:lnTo>
                      <a:pt x="31195" y="33055"/>
                    </a:lnTo>
                    <a:lnTo>
                      <a:pt x="30983" y="31939"/>
                    </a:lnTo>
                    <a:lnTo>
                      <a:pt x="30770" y="31408"/>
                    </a:lnTo>
                    <a:lnTo>
                      <a:pt x="30611" y="30876"/>
                    </a:lnTo>
                    <a:lnTo>
                      <a:pt x="30345" y="30398"/>
                    </a:lnTo>
                    <a:lnTo>
                      <a:pt x="30079" y="29866"/>
                    </a:lnTo>
                    <a:lnTo>
                      <a:pt x="29814" y="29441"/>
                    </a:lnTo>
                    <a:lnTo>
                      <a:pt x="29442" y="28963"/>
                    </a:lnTo>
                    <a:lnTo>
                      <a:pt x="29070" y="28538"/>
                    </a:lnTo>
                    <a:lnTo>
                      <a:pt x="28644" y="28113"/>
                    </a:lnTo>
                    <a:lnTo>
                      <a:pt x="28166" y="27741"/>
                    </a:lnTo>
                    <a:lnTo>
                      <a:pt x="27635" y="27316"/>
                    </a:lnTo>
                    <a:lnTo>
                      <a:pt x="26625" y="26572"/>
                    </a:lnTo>
                    <a:lnTo>
                      <a:pt x="26147" y="26146"/>
                    </a:lnTo>
                    <a:lnTo>
                      <a:pt x="25722" y="25721"/>
                    </a:lnTo>
                    <a:lnTo>
                      <a:pt x="25350" y="25190"/>
                    </a:lnTo>
                    <a:lnTo>
                      <a:pt x="25190" y="24924"/>
                    </a:lnTo>
                    <a:lnTo>
                      <a:pt x="25084" y="24658"/>
                    </a:lnTo>
                    <a:lnTo>
                      <a:pt x="24924" y="24074"/>
                    </a:lnTo>
                    <a:lnTo>
                      <a:pt x="24924" y="23436"/>
                    </a:lnTo>
                    <a:lnTo>
                      <a:pt x="24978" y="22852"/>
                    </a:lnTo>
                    <a:lnTo>
                      <a:pt x="25084" y="22267"/>
                    </a:lnTo>
                    <a:lnTo>
                      <a:pt x="25456" y="21045"/>
                    </a:lnTo>
                    <a:lnTo>
                      <a:pt x="25828" y="19822"/>
                    </a:lnTo>
                    <a:lnTo>
                      <a:pt x="25987" y="19291"/>
                    </a:lnTo>
                    <a:lnTo>
                      <a:pt x="26094" y="18706"/>
                    </a:lnTo>
                    <a:lnTo>
                      <a:pt x="26147" y="18122"/>
                    </a:lnTo>
                    <a:lnTo>
                      <a:pt x="26200" y="17537"/>
                    </a:lnTo>
                    <a:lnTo>
                      <a:pt x="26200" y="16900"/>
                    </a:lnTo>
                    <a:lnTo>
                      <a:pt x="26094" y="16315"/>
                    </a:lnTo>
                    <a:lnTo>
                      <a:pt x="25987" y="15784"/>
                    </a:lnTo>
                    <a:lnTo>
                      <a:pt x="25881" y="15199"/>
                    </a:lnTo>
                    <a:lnTo>
                      <a:pt x="25668" y="14668"/>
                    </a:lnTo>
                    <a:lnTo>
                      <a:pt x="25403" y="14136"/>
                    </a:lnTo>
                    <a:lnTo>
                      <a:pt x="25084" y="13605"/>
                    </a:lnTo>
                    <a:lnTo>
                      <a:pt x="24765" y="13126"/>
                    </a:lnTo>
                    <a:lnTo>
                      <a:pt x="24393" y="12701"/>
                    </a:lnTo>
                    <a:lnTo>
                      <a:pt x="23968" y="12276"/>
                    </a:lnTo>
                    <a:lnTo>
                      <a:pt x="23490" y="11957"/>
                    </a:lnTo>
                    <a:lnTo>
                      <a:pt x="23011" y="11638"/>
                    </a:lnTo>
                    <a:lnTo>
                      <a:pt x="22480" y="11426"/>
                    </a:lnTo>
                    <a:lnTo>
                      <a:pt x="22002" y="11213"/>
                    </a:lnTo>
                    <a:lnTo>
                      <a:pt x="20992" y="10841"/>
                    </a:lnTo>
                    <a:lnTo>
                      <a:pt x="20460" y="10629"/>
                    </a:lnTo>
                    <a:lnTo>
                      <a:pt x="20035" y="10363"/>
                    </a:lnTo>
                    <a:lnTo>
                      <a:pt x="19610" y="10097"/>
                    </a:lnTo>
                    <a:lnTo>
                      <a:pt x="19238" y="9725"/>
                    </a:lnTo>
                    <a:lnTo>
                      <a:pt x="18972" y="9353"/>
                    </a:lnTo>
                    <a:lnTo>
                      <a:pt x="18760" y="8981"/>
                    </a:lnTo>
                    <a:lnTo>
                      <a:pt x="18600" y="8556"/>
                    </a:lnTo>
                    <a:lnTo>
                      <a:pt x="18494" y="8131"/>
                    </a:lnTo>
                    <a:lnTo>
                      <a:pt x="18282" y="7228"/>
                    </a:lnTo>
                    <a:lnTo>
                      <a:pt x="18069" y="6377"/>
                    </a:lnTo>
                    <a:lnTo>
                      <a:pt x="17910" y="5846"/>
                    </a:lnTo>
                    <a:lnTo>
                      <a:pt x="17697" y="5368"/>
                    </a:lnTo>
                    <a:lnTo>
                      <a:pt x="17484" y="4942"/>
                    </a:lnTo>
                    <a:lnTo>
                      <a:pt x="17219" y="4517"/>
                    </a:lnTo>
                    <a:lnTo>
                      <a:pt x="16900" y="4092"/>
                    </a:lnTo>
                    <a:lnTo>
                      <a:pt x="16581" y="3667"/>
                    </a:lnTo>
                    <a:lnTo>
                      <a:pt x="15890" y="2923"/>
                    </a:lnTo>
                    <a:lnTo>
                      <a:pt x="15093" y="2285"/>
                    </a:lnTo>
                    <a:lnTo>
                      <a:pt x="14190" y="1701"/>
                    </a:lnTo>
                    <a:lnTo>
                      <a:pt x="13286" y="1222"/>
                    </a:lnTo>
                    <a:lnTo>
                      <a:pt x="12276" y="850"/>
                    </a:lnTo>
                    <a:lnTo>
                      <a:pt x="11320" y="532"/>
                    </a:lnTo>
                    <a:lnTo>
                      <a:pt x="10310" y="319"/>
                    </a:lnTo>
                    <a:lnTo>
                      <a:pt x="9300" y="160"/>
                    </a:lnTo>
                    <a:lnTo>
                      <a:pt x="8291" y="53"/>
                    </a:lnTo>
                    <a:lnTo>
                      <a:pt x="7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3" name="Google Shape;14293;p40"/>
              <p:cNvSpPr/>
              <p:nvPr/>
            </p:nvSpPr>
            <p:spPr>
              <a:xfrm>
                <a:off x="3801350" y="2179250"/>
                <a:ext cx="395950" cy="417200"/>
              </a:xfrm>
              <a:custGeom>
                <a:avLst/>
                <a:gdLst/>
                <a:ahLst/>
                <a:cxnLst/>
                <a:rect l="l" t="t" r="r" b="b"/>
                <a:pathLst>
                  <a:path w="15838" h="16688" extrusionOk="0">
                    <a:moveTo>
                      <a:pt x="5262" y="1"/>
                    </a:moveTo>
                    <a:lnTo>
                      <a:pt x="4996" y="54"/>
                    </a:lnTo>
                    <a:lnTo>
                      <a:pt x="4837" y="107"/>
                    </a:lnTo>
                    <a:lnTo>
                      <a:pt x="3986" y="745"/>
                    </a:lnTo>
                    <a:lnTo>
                      <a:pt x="2711" y="1648"/>
                    </a:lnTo>
                    <a:lnTo>
                      <a:pt x="2073" y="2179"/>
                    </a:lnTo>
                    <a:lnTo>
                      <a:pt x="1489" y="2658"/>
                    </a:lnTo>
                    <a:lnTo>
                      <a:pt x="1063" y="3083"/>
                    </a:lnTo>
                    <a:lnTo>
                      <a:pt x="904" y="3295"/>
                    </a:lnTo>
                    <a:lnTo>
                      <a:pt x="798" y="3455"/>
                    </a:lnTo>
                    <a:lnTo>
                      <a:pt x="266" y="4943"/>
                    </a:lnTo>
                    <a:lnTo>
                      <a:pt x="1" y="5846"/>
                    </a:lnTo>
                    <a:lnTo>
                      <a:pt x="12861" y="16687"/>
                    </a:lnTo>
                    <a:lnTo>
                      <a:pt x="15837" y="9619"/>
                    </a:lnTo>
                    <a:lnTo>
                      <a:pt x="15625" y="9513"/>
                    </a:lnTo>
                    <a:lnTo>
                      <a:pt x="15146" y="9035"/>
                    </a:lnTo>
                    <a:lnTo>
                      <a:pt x="14881" y="8716"/>
                    </a:lnTo>
                    <a:lnTo>
                      <a:pt x="14615" y="8344"/>
                    </a:lnTo>
                    <a:lnTo>
                      <a:pt x="14349" y="7919"/>
                    </a:lnTo>
                    <a:lnTo>
                      <a:pt x="14137" y="7387"/>
                    </a:lnTo>
                    <a:lnTo>
                      <a:pt x="13658" y="5793"/>
                    </a:lnTo>
                    <a:lnTo>
                      <a:pt x="13393" y="4783"/>
                    </a:lnTo>
                    <a:lnTo>
                      <a:pt x="13074" y="3721"/>
                    </a:lnTo>
                    <a:lnTo>
                      <a:pt x="12702" y="2658"/>
                    </a:lnTo>
                    <a:lnTo>
                      <a:pt x="12330" y="1807"/>
                    </a:lnTo>
                    <a:lnTo>
                      <a:pt x="12064" y="1435"/>
                    </a:lnTo>
                    <a:lnTo>
                      <a:pt x="11851" y="1170"/>
                    </a:lnTo>
                    <a:lnTo>
                      <a:pt x="11639" y="957"/>
                    </a:lnTo>
                    <a:lnTo>
                      <a:pt x="11373" y="851"/>
                    </a:lnTo>
                    <a:lnTo>
                      <a:pt x="9885" y="532"/>
                    </a:lnTo>
                    <a:lnTo>
                      <a:pt x="7866" y="160"/>
                    </a:lnTo>
                    <a:lnTo>
                      <a:pt x="6856" y="54"/>
                    </a:lnTo>
                    <a:lnTo>
                      <a:pt x="5953" y="1"/>
                    </a:lnTo>
                    <a:close/>
                  </a:path>
                </a:pathLst>
              </a:custGeom>
              <a:solidFill>
                <a:srgbClr val="FFB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4" name="Google Shape;14294;p40"/>
              <p:cNvSpPr/>
              <p:nvPr/>
            </p:nvSpPr>
            <p:spPr>
              <a:xfrm>
                <a:off x="4065750" y="2075625"/>
                <a:ext cx="1139925" cy="882200"/>
              </a:xfrm>
              <a:custGeom>
                <a:avLst/>
                <a:gdLst/>
                <a:ahLst/>
                <a:cxnLst/>
                <a:rect l="l" t="t" r="r" b="b"/>
                <a:pathLst>
                  <a:path w="45597" h="35288" extrusionOk="0">
                    <a:moveTo>
                      <a:pt x="29548" y="0"/>
                    </a:moveTo>
                    <a:lnTo>
                      <a:pt x="29548" y="319"/>
                    </a:lnTo>
                    <a:lnTo>
                      <a:pt x="29441" y="904"/>
                    </a:lnTo>
                    <a:lnTo>
                      <a:pt x="29122" y="3083"/>
                    </a:lnTo>
                    <a:lnTo>
                      <a:pt x="28060" y="9354"/>
                    </a:lnTo>
                    <a:lnTo>
                      <a:pt x="26412" y="18388"/>
                    </a:lnTo>
                    <a:lnTo>
                      <a:pt x="20779" y="16953"/>
                    </a:lnTo>
                    <a:lnTo>
                      <a:pt x="13498" y="15093"/>
                    </a:lnTo>
                    <a:lnTo>
                      <a:pt x="4995" y="12914"/>
                    </a:lnTo>
                    <a:lnTo>
                      <a:pt x="4783" y="13446"/>
                    </a:lnTo>
                    <a:lnTo>
                      <a:pt x="4730" y="13605"/>
                    </a:lnTo>
                    <a:lnTo>
                      <a:pt x="3135" y="18175"/>
                    </a:lnTo>
                    <a:lnTo>
                      <a:pt x="2498" y="20088"/>
                    </a:lnTo>
                    <a:lnTo>
                      <a:pt x="2232" y="20832"/>
                    </a:lnTo>
                    <a:lnTo>
                      <a:pt x="638" y="25350"/>
                    </a:lnTo>
                    <a:lnTo>
                      <a:pt x="0" y="27263"/>
                    </a:lnTo>
                    <a:lnTo>
                      <a:pt x="1488" y="27847"/>
                    </a:lnTo>
                    <a:lnTo>
                      <a:pt x="5474" y="29229"/>
                    </a:lnTo>
                    <a:lnTo>
                      <a:pt x="8184" y="30186"/>
                    </a:lnTo>
                    <a:lnTo>
                      <a:pt x="11213" y="31142"/>
                    </a:lnTo>
                    <a:lnTo>
                      <a:pt x="14508" y="32152"/>
                    </a:lnTo>
                    <a:lnTo>
                      <a:pt x="17909" y="33162"/>
                    </a:lnTo>
                    <a:lnTo>
                      <a:pt x="20726" y="33906"/>
                    </a:lnTo>
                    <a:lnTo>
                      <a:pt x="23649" y="34650"/>
                    </a:lnTo>
                    <a:lnTo>
                      <a:pt x="26518" y="35287"/>
                    </a:lnTo>
                    <a:lnTo>
                      <a:pt x="39220" y="35287"/>
                    </a:lnTo>
                    <a:lnTo>
                      <a:pt x="39538" y="34915"/>
                    </a:lnTo>
                    <a:lnTo>
                      <a:pt x="40070" y="34118"/>
                    </a:lnTo>
                    <a:lnTo>
                      <a:pt x="40123" y="34118"/>
                    </a:lnTo>
                    <a:lnTo>
                      <a:pt x="40761" y="32949"/>
                    </a:lnTo>
                    <a:lnTo>
                      <a:pt x="41345" y="31674"/>
                    </a:lnTo>
                    <a:lnTo>
                      <a:pt x="41983" y="30079"/>
                    </a:lnTo>
                    <a:lnTo>
                      <a:pt x="42568" y="28379"/>
                    </a:lnTo>
                    <a:lnTo>
                      <a:pt x="43099" y="26572"/>
                    </a:lnTo>
                    <a:lnTo>
                      <a:pt x="43630" y="24712"/>
                    </a:lnTo>
                    <a:lnTo>
                      <a:pt x="44056" y="22852"/>
                    </a:lnTo>
                    <a:lnTo>
                      <a:pt x="44428" y="20939"/>
                    </a:lnTo>
                    <a:lnTo>
                      <a:pt x="44746" y="19026"/>
                    </a:lnTo>
                    <a:lnTo>
                      <a:pt x="45012" y="17219"/>
                    </a:lnTo>
                    <a:lnTo>
                      <a:pt x="45331" y="14774"/>
                    </a:lnTo>
                    <a:lnTo>
                      <a:pt x="45490" y="12542"/>
                    </a:lnTo>
                    <a:lnTo>
                      <a:pt x="45597" y="10576"/>
                    </a:lnTo>
                    <a:lnTo>
                      <a:pt x="45597" y="9035"/>
                    </a:lnTo>
                    <a:lnTo>
                      <a:pt x="45544" y="8610"/>
                    </a:lnTo>
                    <a:lnTo>
                      <a:pt x="45437" y="8184"/>
                    </a:lnTo>
                    <a:lnTo>
                      <a:pt x="45278" y="7812"/>
                    </a:lnTo>
                    <a:lnTo>
                      <a:pt x="45012" y="7387"/>
                    </a:lnTo>
                    <a:lnTo>
                      <a:pt x="44746" y="7015"/>
                    </a:lnTo>
                    <a:lnTo>
                      <a:pt x="44374" y="6590"/>
                    </a:lnTo>
                    <a:lnTo>
                      <a:pt x="44002" y="6218"/>
                    </a:lnTo>
                    <a:lnTo>
                      <a:pt x="43577" y="5846"/>
                    </a:lnTo>
                    <a:lnTo>
                      <a:pt x="42621" y="5155"/>
                    </a:lnTo>
                    <a:lnTo>
                      <a:pt x="41558" y="4464"/>
                    </a:lnTo>
                    <a:lnTo>
                      <a:pt x="40336" y="3827"/>
                    </a:lnTo>
                    <a:lnTo>
                      <a:pt x="39113" y="3242"/>
                    </a:lnTo>
                    <a:lnTo>
                      <a:pt x="37838" y="2711"/>
                    </a:lnTo>
                    <a:lnTo>
                      <a:pt x="36509" y="2179"/>
                    </a:lnTo>
                    <a:lnTo>
                      <a:pt x="34065" y="1329"/>
                    </a:lnTo>
                    <a:lnTo>
                      <a:pt x="31886" y="638"/>
                    </a:lnTo>
                    <a:lnTo>
                      <a:pt x="30345" y="213"/>
                    </a:lnTo>
                    <a:lnTo>
                      <a:pt x="30026" y="160"/>
                    </a:lnTo>
                    <a:lnTo>
                      <a:pt x="2954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5" name="Google Shape;14295;p40"/>
              <p:cNvSpPr/>
              <p:nvPr/>
            </p:nvSpPr>
            <p:spPr>
              <a:xfrm>
                <a:off x="3801350" y="2241700"/>
                <a:ext cx="224550" cy="75750"/>
              </a:xfrm>
              <a:custGeom>
                <a:avLst/>
                <a:gdLst/>
                <a:ahLst/>
                <a:cxnLst/>
                <a:rect l="l" t="t" r="r" b="b"/>
                <a:pathLst>
                  <a:path w="8982" h="3030" extrusionOk="0">
                    <a:moveTo>
                      <a:pt x="8822" y="0"/>
                    </a:moveTo>
                    <a:lnTo>
                      <a:pt x="6165" y="107"/>
                    </a:lnTo>
                    <a:lnTo>
                      <a:pt x="4146" y="213"/>
                    </a:lnTo>
                    <a:lnTo>
                      <a:pt x="3295" y="266"/>
                    </a:lnTo>
                    <a:lnTo>
                      <a:pt x="2711" y="372"/>
                    </a:lnTo>
                    <a:lnTo>
                      <a:pt x="2445" y="425"/>
                    </a:lnTo>
                    <a:lnTo>
                      <a:pt x="2233" y="532"/>
                    </a:lnTo>
                    <a:lnTo>
                      <a:pt x="1754" y="851"/>
                    </a:lnTo>
                    <a:lnTo>
                      <a:pt x="1329" y="1223"/>
                    </a:lnTo>
                    <a:lnTo>
                      <a:pt x="904" y="1648"/>
                    </a:lnTo>
                    <a:lnTo>
                      <a:pt x="266" y="2392"/>
                    </a:lnTo>
                    <a:lnTo>
                      <a:pt x="54" y="2764"/>
                    </a:lnTo>
                    <a:lnTo>
                      <a:pt x="1" y="2923"/>
                    </a:lnTo>
                    <a:lnTo>
                      <a:pt x="54" y="3029"/>
                    </a:lnTo>
                    <a:lnTo>
                      <a:pt x="266" y="3029"/>
                    </a:lnTo>
                    <a:lnTo>
                      <a:pt x="319" y="2976"/>
                    </a:lnTo>
                    <a:lnTo>
                      <a:pt x="532" y="2657"/>
                    </a:lnTo>
                    <a:lnTo>
                      <a:pt x="1117" y="1913"/>
                    </a:lnTo>
                    <a:lnTo>
                      <a:pt x="1489" y="1488"/>
                    </a:lnTo>
                    <a:lnTo>
                      <a:pt x="1914" y="1169"/>
                    </a:lnTo>
                    <a:lnTo>
                      <a:pt x="2339" y="851"/>
                    </a:lnTo>
                    <a:lnTo>
                      <a:pt x="2551" y="744"/>
                    </a:lnTo>
                    <a:lnTo>
                      <a:pt x="2764" y="691"/>
                    </a:lnTo>
                    <a:lnTo>
                      <a:pt x="3349" y="585"/>
                    </a:lnTo>
                    <a:lnTo>
                      <a:pt x="4199" y="532"/>
                    </a:lnTo>
                    <a:lnTo>
                      <a:pt x="6218" y="425"/>
                    </a:lnTo>
                    <a:lnTo>
                      <a:pt x="8822" y="319"/>
                    </a:lnTo>
                    <a:lnTo>
                      <a:pt x="8929" y="266"/>
                    </a:lnTo>
                    <a:lnTo>
                      <a:pt x="8982" y="160"/>
                    </a:lnTo>
                    <a:lnTo>
                      <a:pt x="8929" y="53"/>
                    </a:lnTo>
                    <a:lnTo>
                      <a:pt x="882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6" name="Google Shape;14296;p40"/>
              <p:cNvSpPr/>
              <p:nvPr/>
            </p:nvSpPr>
            <p:spPr>
              <a:xfrm>
                <a:off x="3853175" y="2306800"/>
                <a:ext cx="159450" cy="61125"/>
              </a:xfrm>
              <a:custGeom>
                <a:avLst/>
                <a:gdLst/>
                <a:ahLst/>
                <a:cxnLst/>
                <a:rect l="l" t="t" r="r" b="b"/>
                <a:pathLst>
                  <a:path w="6378" h="2445" extrusionOk="0">
                    <a:moveTo>
                      <a:pt x="4039" y="0"/>
                    </a:moveTo>
                    <a:lnTo>
                      <a:pt x="3242" y="53"/>
                    </a:lnTo>
                    <a:lnTo>
                      <a:pt x="2551" y="107"/>
                    </a:lnTo>
                    <a:lnTo>
                      <a:pt x="1913" y="266"/>
                    </a:lnTo>
                    <a:lnTo>
                      <a:pt x="1701" y="319"/>
                    </a:lnTo>
                    <a:lnTo>
                      <a:pt x="1488" y="479"/>
                    </a:lnTo>
                    <a:lnTo>
                      <a:pt x="904" y="1010"/>
                    </a:lnTo>
                    <a:lnTo>
                      <a:pt x="478" y="1595"/>
                    </a:lnTo>
                    <a:lnTo>
                      <a:pt x="0" y="2232"/>
                    </a:lnTo>
                    <a:lnTo>
                      <a:pt x="0" y="2339"/>
                    </a:lnTo>
                    <a:lnTo>
                      <a:pt x="53" y="2445"/>
                    </a:lnTo>
                    <a:lnTo>
                      <a:pt x="213" y="2445"/>
                    </a:lnTo>
                    <a:lnTo>
                      <a:pt x="266" y="2392"/>
                    </a:lnTo>
                    <a:lnTo>
                      <a:pt x="691" y="1807"/>
                    </a:lnTo>
                    <a:lnTo>
                      <a:pt x="1169" y="1223"/>
                    </a:lnTo>
                    <a:lnTo>
                      <a:pt x="1701" y="691"/>
                    </a:lnTo>
                    <a:lnTo>
                      <a:pt x="1860" y="638"/>
                    </a:lnTo>
                    <a:lnTo>
                      <a:pt x="2020" y="532"/>
                    </a:lnTo>
                    <a:lnTo>
                      <a:pt x="2498" y="425"/>
                    </a:lnTo>
                    <a:lnTo>
                      <a:pt x="3136" y="372"/>
                    </a:lnTo>
                    <a:lnTo>
                      <a:pt x="3773" y="319"/>
                    </a:lnTo>
                    <a:lnTo>
                      <a:pt x="5102" y="372"/>
                    </a:lnTo>
                    <a:lnTo>
                      <a:pt x="6165" y="425"/>
                    </a:lnTo>
                    <a:lnTo>
                      <a:pt x="6271" y="372"/>
                    </a:lnTo>
                    <a:lnTo>
                      <a:pt x="6377" y="266"/>
                    </a:lnTo>
                    <a:lnTo>
                      <a:pt x="6324" y="160"/>
                    </a:lnTo>
                    <a:lnTo>
                      <a:pt x="6218" y="107"/>
                    </a:lnTo>
                    <a:lnTo>
                      <a:pt x="5421" y="53"/>
                    </a:lnTo>
                    <a:lnTo>
                      <a:pt x="403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7" name="Google Shape;14297;p40"/>
              <p:cNvSpPr/>
              <p:nvPr/>
            </p:nvSpPr>
            <p:spPr>
              <a:xfrm>
                <a:off x="4728700" y="2051700"/>
                <a:ext cx="99675" cy="502225"/>
              </a:xfrm>
              <a:custGeom>
                <a:avLst/>
                <a:gdLst/>
                <a:ahLst/>
                <a:cxnLst/>
                <a:rect l="l" t="t" r="r" b="b"/>
                <a:pathLst>
                  <a:path w="3987" h="20089" extrusionOk="0">
                    <a:moveTo>
                      <a:pt x="3720" y="1"/>
                    </a:moveTo>
                    <a:lnTo>
                      <a:pt x="3667" y="107"/>
                    </a:lnTo>
                    <a:lnTo>
                      <a:pt x="0" y="19876"/>
                    </a:lnTo>
                    <a:lnTo>
                      <a:pt x="54" y="19983"/>
                    </a:lnTo>
                    <a:lnTo>
                      <a:pt x="160" y="20089"/>
                    </a:lnTo>
                    <a:lnTo>
                      <a:pt x="266" y="20036"/>
                    </a:lnTo>
                    <a:lnTo>
                      <a:pt x="319" y="19929"/>
                    </a:lnTo>
                    <a:lnTo>
                      <a:pt x="3986" y="160"/>
                    </a:lnTo>
                    <a:lnTo>
                      <a:pt x="3986" y="54"/>
                    </a:lnTo>
                    <a:lnTo>
                      <a:pt x="388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8" name="Google Shape;14298;p40"/>
              <p:cNvSpPr/>
              <p:nvPr/>
            </p:nvSpPr>
            <p:spPr>
              <a:xfrm>
                <a:off x="4092300" y="2379875"/>
                <a:ext cx="851650" cy="577950"/>
              </a:xfrm>
              <a:custGeom>
                <a:avLst/>
                <a:gdLst/>
                <a:ahLst/>
                <a:cxnLst/>
                <a:rect l="l" t="t" r="r" b="b"/>
                <a:pathLst>
                  <a:path w="34066" h="23118" extrusionOk="0">
                    <a:moveTo>
                      <a:pt x="3933" y="0"/>
                    </a:moveTo>
                    <a:lnTo>
                      <a:pt x="3827" y="53"/>
                    </a:lnTo>
                    <a:lnTo>
                      <a:pt x="3721" y="106"/>
                    </a:lnTo>
                    <a:lnTo>
                      <a:pt x="3508" y="1010"/>
                    </a:lnTo>
                    <a:lnTo>
                      <a:pt x="2020" y="5899"/>
                    </a:lnTo>
                    <a:lnTo>
                      <a:pt x="1436" y="7918"/>
                    </a:lnTo>
                    <a:lnTo>
                      <a:pt x="1223" y="8662"/>
                    </a:lnTo>
                    <a:lnTo>
                      <a:pt x="1" y="12648"/>
                    </a:lnTo>
                    <a:lnTo>
                      <a:pt x="1" y="12754"/>
                    </a:lnTo>
                    <a:lnTo>
                      <a:pt x="107" y="12861"/>
                    </a:lnTo>
                    <a:lnTo>
                      <a:pt x="904" y="13286"/>
                    </a:lnTo>
                    <a:lnTo>
                      <a:pt x="3455" y="14668"/>
                    </a:lnTo>
                    <a:lnTo>
                      <a:pt x="7335" y="16581"/>
                    </a:lnTo>
                    <a:lnTo>
                      <a:pt x="9567" y="17697"/>
                    </a:lnTo>
                    <a:lnTo>
                      <a:pt x="11958" y="18813"/>
                    </a:lnTo>
                    <a:lnTo>
                      <a:pt x="14403" y="19929"/>
                    </a:lnTo>
                    <a:lnTo>
                      <a:pt x="16847" y="20992"/>
                    </a:lnTo>
                    <a:lnTo>
                      <a:pt x="19823" y="22161"/>
                    </a:lnTo>
                    <a:lnTo>
                      <a:pt x="21258" y="22692"/>
                    </a:lnTo>
                    <a:lnTo>
                      <a:pt x="22640" y="23117"/>
                    </a:lnTo>
                    <a:lnTo>
                      <a:pt x="23756" y="23117"/>
                    </a:lnTo>
                    <a:lnTo>
                      <a:pt x="21790" y="22533"/>
                    </a:lnTo>
                    <a:lnTo>
                      <a:pt x="19664" y="21736"/>
                    </a:lnTo>
                    <a:lnTo>
                      <a:pt x="17113" y="20779"/>
                    </a:lnTo>
                    <a:lnTo>
                      <a:pt x="14509" y="19663"/>
                    </a:lnTo>
                    <a:lnTo>
                      <a:pt x="11958" y="18494"/>
                    </a:lnTo>
                    <a:lnTo>
                      <a:pt x="9460" y="17272"/>
                    </a:lnTo>
                    <a:lnTo>
                      <a:pt x="4996" y="15093"/>
                    </a:lnTo>
                    <a:lnTo>
                      <a:pt x="1755" y="13392"/>
                    </a:lnTo>
                    <a:lnTo>
                      <a:pt x="373" y="12648"/>
                    </a:lnTo>
                    <a:lnTo>
                      <a:pt x="2233" y="6218"/>
                    </a:lnTo>
                    <a:lnTo>
                      <a:pt x="2286" y="6165"/>
                    </a:lnTo>
                    <a:lnTo>
                      <a:pt x="3668" y="1435"/>
                    </a:lnTo>
                    <a:lnTo>
                      <a:pt x="3721" y="1222"/>
                    </a:lnTo>
                    <a:lnTo>
                      <a:pt x="3987" y="372"/>
                    </a:lnTo>
                    <a:lnTo>
                      <a:pt x="12436" y="2923"/>
                    </a:lnTo>
                    <a:lnTo>
                      <a:pt x="25510" y="6856"/>
                    </a:lnTo>
                    <a:lnTo>
                      <a:pt x="25722" y="6909"/>
                    </a:lnTo>
                    <a:lnTo>
                      <a:pt x="33906" y="9353"/>
                    </a:lnTo>
                    <a:lnTo>
                      <a:pt x="34012" y="9353"/>
                    </a:lnTo>
                    <a:lnTo>
                      <a:pt x="34066" y="9247"/>
                    </a:lnTo>
                    <a:lnTo>
                      <a:pt x="34066" y="9141"/>
                    </a:lnTo>
                    <a:lnTo>
                      <a:pt x="33959" y="9088"/>
                    </a:lnTo>
                    <a:lnTo>
                      <a:pt x="25828" y="6590"/>
                    </a:lnTo>
                    <a:lnTo>
                      <a:pt x="25510" y="6537"/>
                    </a:lnTo>
                    <a:lnTo>
                      <a:pt x="19717" y="4783"/>
                    </a:lnTo>
                    <a:lnTo>
                      <a:pt x="39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9" name="Google Shape;14299;p40"/>
              <p:cNvSpPr/>
              <p:nvPr/>
            </p:nvSpPr>
            <p:spPr>
              <a:xfrm>
                <a:off x="3473200" y="2289525"/>
                <a:ext cx="895475" cy="470350"/>
              </a:xfrm>
              <a:custGeom>
                <a:avLst/>
                <a:gdLst/>
                <a:ahLst/>
                <a:cxnLst/>
                <a:rect l="l" t="t" r="r" b="b"/>
                <a:pathLst>
                  <a:path w="35819" h="18814" extrusionOk="0">
                    <a:moveTo>
                      <a:pt x="6909" y="0"/>
                    </a:moveTo>
                    <a:lnTo>
                      <a:pt x="5421" y="54"/>
                    </a:lnTo>
                    <a:lnTo>
                      <a:pt x="4092" y="107"/>
                    </a:lnTo>
                    <a:lnTo>
                      <a:pt x="2976" y="266"/>
                    </a:lnTo>
                    <a:lnTo>
                      <a:pt x="1967" y="426"/>
                    </a:lnTo>
                    <a:lnTo>
                      <a:pt x="1116" y="585"/>
                    </a:lnTo>
                    <a:lnTo>
                      <a:pt x="479" y="798"/>
                    </a:lnTo>
                    <a:lnTo>
                      <a:pt x="0" y="957"/>
                    </a:lnTo>
                    <a:lnTo>
                      <a:pt x="0" y="1063"/>
                    </a:lnTo>
                    <a:lnTo>
                      <a:pt x="16156" y="18016"/>
                    </a:lnTo>
                    <a:lnTo>
                      <a:pt x="16740" y="17750"/>
                    </a:lnTo>
                    <a:lnTo>
                      <a:pt x="17378" y="17484"/>
                    </a:lnTo>
                    <a:lnTo>
                      <a:pt x="18069" y="17272"/>
                    </a:lnTo>
                    <a:lnTo>
                      <a:pt x="18760" y="17112"/>
                    </a:lnTo>
                    <a:lnTo>
                      <a:pt x="19451" y="17006"/>
                    </a:lnTo>
                    <a:lnTo>
                      <a:pt x="20248" y="16900"/>
                    </a:lnTo>
                    <a:lnTo>
                      <a:pt x="21789" y="16794"/>
                    </a:lnTo>
                    <a:lnTo>
                      <a:pt x="23383" y="16794"/>
                    </a:lnTo>
                    <a:lnTo>
                      <a:pt x="25031" y="16847"/>
                    </a:lnTo>
                    <a:lnTo>
                      <a:pt x="26678" y="17006"/>
                    </a:lnTo>
                    <a:lnTo>
                      <a:pt x="28272" y="17219"/>
                    </a:lnTo>
                    <a:lnTo>
                      <a:pt x="29760" y="17484"/>
                    </a:lnTo>
                    <a:lnTo>
                      <a:pt x="31195" y="17750"/>
                    </a:lnTo>
                    <a:lnTo>
                      <a:pt x="33587" y="18282"/>
                    </a:lnTo>
                    <a:lnTo>
                      <a:pt x="35181" y="18654"/>
                    </a:lnTo>
                    <a:lnTo>
                      <a:pt x="35819" y="18813"/>
                    </a:lnTo>
                    <a:lnTo>
                      <a:pt x="18600" y="1116"/>
                    </a:lnTo>
                    <a:lnTo>
                      <a:pt x="8663" y="213"/>
                    </a:lnTo>
                    <a:lnTo>
                      <a:pt x="8609" y="107"/>
                    </a:lnTo>
                    <a:lnTo>
                      <a:pt x="690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00" name="Google Shape;14300;p40"/>
              <p:cNvSpPr/>
              <p:nvPr/>
            </p:nvSpPr>
            <p:spPr>
              <a:xfrm>
                <a:off x="3426700" y="1946750"/>
                <a:ext cx="263075" cy="366725"/>
              </a:xfrm>
              <a:custGeom>
                <a:avLst/>
                <a:gdLst/>
                <a:ahLst/>
                <a:cxnLst/>
                <a:rect l="l" t="t" r="r" b="b"/>
                <a:pathLst>
                  <a:path w="10523" h="14669" extrusionOk="0">
                    <a:moveTo>
                      <a:pt x="0" y="1"/>
                    </a:moveTo>
                    <a:lnTo>
                      <a:pt x="425" y="585"/>
                    </a:lnTo>
                    <a:lnTo>
                      <a:pt x="797" y="1276"/>
                    </a:lnTo>
                    <a:lnTo>
                      <a:pt x="1116" y="2073"/>
                    </a:lnTo>
                    <a:lnTo>
                      <a:pt x="1435" y="2923"/>
                    </a:lnTo>
                    <a:lnTo>
                      <a:pt x="1701" y="3880"/>
                    </a:lnTo>
                    <a:lnTo>
                      <a:pt x="1967" y="4890"/>
                    </a:lnTo>
                    <a:lnTo>
                      <a:pt x="2179" y="6006"/>
                    </a:lnTo>
                    <a:lnTo>
                      <a:pt x="2285" y="7175"/>
                    </a:lnTo>
                    <a:lnTo>
                      <a:pt x="2392" y="8344"/>
                    </a:lnTo>
                    <a:lnTo>
                      <a:pt x="2392" y="9566"/>
                    </a:lnTo>
                    <a:lnTo>
                      <a:pt x="2339" y="10735"/>
                    </a:lnTo>
                    <a:lnTo>
                      <a:pt x="2232" y="11851"/>
                    </a:lnTo>
                    <a:lnTo>
                      <a:pt x="2020" y="13658"/>
                    </a:lnTo>
                    <a:lnTo>
                      <a:pt x="1860" y="14668"/>
                    </a:lnTo>
                    <a:lnTo>
                      <a:pt x="1860" y="14668"/>
                    </a:lnTo>
                    <a:lnTo>
                      <a:pt x="2339" y="14509"/>
                    </a:lnTo>
                    <a:lnTo>
                      <a:pt x="3029" y="14349"/>
                    </a:lnTo>
                    <a:lnTo>
                      <a:pt x="3827" y="14190"/>
                    </a:lnTo>
                    <a:lnTo>
                      <a:pt x="4836" y="14030"/>
                    </a:lnTo>
                    <a:lnTo>
                      <a:pt x="6005" y="13924"/>
                    </a:lnTo>
                    <a:lnTo>
                      <a:pt x="7387" y="13871"/>
                    </a:lnTo>
                    <a:lnTo>
                      <a:pt x="8875" y="13871"/>
                    </a:lnTo>
                    <a:lnTo>
                      <a:pt x="10523" y="13924"/>
                    </a:lnTo>
                    <a:lnTo>
                      <a:pt x="9832" y="12489"/>
                    </a:lnTo>
                    <a:lnTo>
                      <a:pt x="9035" y="11054"/>
                    </a:lnTo>
                    <a:lnTo>
                      <a:pt x="8237" y="9726"/>
                    </a:lnTo>
                    <a:lnTo>
                      <a:pt x="7387" y="8450"/>
                    </a:lnTo>
                    <a:lnTo>
                      <a:pt x="6484" y="7228"/>
                    </a:lnTo>
                    <a:lnTo>
                      <a:pt x="5633" y="6112"/>
                    </a:lnTo>
                    <a:lnTo>
                      <a:pt x="4783" y="5049"/>
                    </a:lnTo>
                    <a:lnTo>
                      <a:pt x="3986" y="4093"/>
                    </a:lnTo>
                    <a:lnTo>
                      <a:pt x="2445" y="2392"/>
                    </a:lnTo>
                    <a:lnTo>
                      <a:pt x="1223" y="1170"/>
                    </a:lnTo>
                    <a:lnTo>
                      <a:pt x="372" y="31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01" name="Google Shape;14301;p40"/>
              <p:cNvSpPr/>
              <p:nvPr/>
            </p:nvSpPr>
            <p:spPr>
              <a:xfrm>
                <a:off x="3740225" y="2548600"/>
                <a:ext cx="326875" cy="298950"/>
              </a:xfrm>
              <a:custGeom>
                <a:avLst/>
                <a:gdLst/>
                <a:ahLst/>
                <a:cxnLst/>
                <a:rect l="l" t="t" r="r" b="b"/>
                <a:pathLst>
                  <a:path w="13075" h="11958" extrusionOk="0">
                    <a:moveTo>
                      <a:pt x="1011" y="0"/>
                    </a:moveTo>
                    <a:lnTo>
                      <a:pt x="851" y="53"/>
                    </a:lnTo>
                    <a:lnTo>
                      <a:pt x="692" y="160"/>
                    </a:lnTo>
                    <a:lnTo>
                      <a:pt x="586" y="319"/>
                    </a:lnTo>
                    <a:lnTo>
                      <a:pt x="373" y="744"/>
                    </a:lnTo>
                    <a:lnTo>
                      <a:pt x="267" y="1223"/>
                    </a:lnTo>
                    <a:lnTo>
                      <a:pt x="160" y="1701"/>
                    </a:lnTo>
                    <a:lnTo>
                      <a:pt x="107" y="2126"/>
                    </a:lnTo>
                    <a:lnTo>
                      <a:pt x="54" y="2551"/>
                    </a:lnTo>
                    <a:lnTo>
                      <a:pt x="1" y="3136"/>
                    </a:lnTo>
                    <a:lnTo>
                      <a:pt x="1" y="3667"/>
                    </a:lnTo>
                    <a:lnTo>
                      <a:pt x="54" y="4145"/>
                    </a:lnTo>
                    <a:lnTo>
                      <a:pt x="160" y="4624"/>
                    </a:lnTo>
                    <a:lnTo>
                      <a:pt x="320" y="4996"/>
                    </a:lnTo>
                    <a:lnTo>
                      <a:pt x="532" y="5315"/>
                    </a:lnTo>
                    <a:lnTo>
                      <a:pt x="745" y="5633"/>
                    </a:lnTo>
                    <a:lnTo>
                      <a:pt x="1011" y="5846"/>
                    </a:lnTo>
                    <a:lnTo>
                      <a:pt x="1489" y="6271"/>
                    </a:lnTo>
                    <a:lnTo>
                      <a:pt x="1914" y="6484"/>
                    </a:lnTo>
                    <a:lnTo>
                      <a:pt x="2339" y="6696"/>
                    </a:lnTo>
                    <a:lnTo>
                      <a:pt x="2818" y="7919"/>
                    </a:lnTo>
                    <a:lnTo>
                      <a:pt x="2924" y="8184"/>
                    </a:lnTo>
                    <a:lnTo>
                      <a:pt x="3030" y="8397"/>
                    </a:lnTo>
                    <a:lnTo>
                      <a:pt x="3402" y="8716"/>
                    </a:lnTo>
                    <a:lnTo>
                      <a:pt x="3774" y="9035"/>
                    </a:lnTo>
                    <a:lnTo>
                      <a:pt x="4199" y="9300"/>
                    </a:lnTo>
                    <a:lnTo>
                      <a:pt x="4571" y="9460"/>
                    </a:lnTo>
                    <a:lnTo>
                      <a:pt x="4890" y="9566"/>
                    </a:lnTo>
                    <a:lnTo>
                      <a:pt x="5209" y="9672"/>
                    </a:lnTo>
                    <a:lnTo>
                      <a:pt x="5422" y="10097"/>
                    </a:lnTo>
                    <a:lnTo>
                      <a:pt x="5740" y="10523"/>
                    </a:lnTo>
                    <a:lnTo>
                      <a:pt x="6112" y="11001"/>
                    </a:lnTo>
                    <a:lnTo>
                      <a:pt x="6644" y="11426"/>
                    </a:lnTo>
                    <a:lnTo>
                      <a:pt x="6910" y="11639"/>
                    </a:lnTo>
                    <a:lnTo>
                      <a:pt x="7228" y="11798"/>
                    </a:lnTo>
                    <a:lnTo>
                      <a:pt x="7547" y="11904"/>
                    </a:lnTo>
                    <a:lnTo>
                      <a:pt x="7866" y="11957"/>
                    </a:lnTo>
                    <a:lnTo>
                      <a:pt x="8238" y="11957"/>
                    </a:lnTo>
                    <a:lnTo>
                      <a:pt x="8610" y="11904"/>
                    </a:lnTo>
                    <a:lnTo>
                      <a:pt x="9035" y="11745"/>
                    </a:lnTo>
                    <a:lnTo>
                      <a:pt x="9460" y="11479"/>
                    </a:lnTo>
                    <a:lnTo>
                      <a:pt x="9886" y="11107"/>
                    </a:lnTo>
                    <a:lnTo>
                      <a:pt x="10311" y="10682"/>
                    </a:lnTo>
                    <a:lnTo>
                      <a:pt x="10736" y="10204"/>
                    </a:lnTo>
                    <a:lnTo>
                      <a:pt x="11108" y="9725"/>
                    </a:lnTo>
                    <a:lnTo>
                      <a:pt x="11852" y="8609"/>
                    </a:lnTo>
                    <a:lnTo>
                      <a:pt x="12490" y="7493"/>
                    </a:lnTo>
                    <a:lnTo>
                      <a:pt x="12915" y="6484"/>
                    </a:lnTo>
                    <a:lnTo>
                      <a:pt x="13021" y="6059"/>
                    </a:lnTo>
                    <a:lnTo>
                      <a:pt x="13074" y="5740"/>
                    </a:lnTo>
                    <a:lnTo>
                      <a:pt x="13074" y="5474"/>
                    </a:lnTo>
                    <a:lnTo>
                      <a:pt x="13074" y="5421"/>
                    </a:lnTo>
                    <a:lnTo>
                      <a:pt x="12968" y="5315"/>
                    </a:lnTo>
                    <a:lnTo>
                      <a:pt x="12862" y="5261"/>
                    </a:lnTo>
                    <a:lnTo>
                      <a:pt x="12702" y="5208"/>
                    </a:lnTo>
                    <a:lnTo>
                      <a:pt x="12383" y="5261"/>
                    </a:lnTo>
                    <a:lnTo>
                      <a:pt x="12064" y="5368"/>
                    </a:lnTo>
                    <a:lnTo>
                      <a:pt x="11746" y="5527"/>
                    </a:lnTo>
                    <a:lnTo>
                      <a:pt x="11267" y="5899"/>
                    </a:lnTo>
                    <a:lnTo>
                      <a:pt x="11108" y="6059"/>
                    </a:lnTo>
                    <a:lnTo>
                      <a:pt x="11320" y="5740"/>
                    </a:lnTo>
                    <a:lnTo>
                      <a:pt x="11533" y="5421"/>
                    </a:lnTo>
                    <a:lnTo>
                      <a:pt x="11746" y="5049"/>
                    </a:lnTo>
                    <a:lnTo>
                      <a:pt x="11905" y="4624"/>
                    </a:lnTo>
                    <a:lnTo>
                      <a:pt x="12011" y="4199"/>
                    </a:lnTo>
                    <a:lnTo>
                      <a:pt x="12011" y="4039"/>
                    </a:lnTo>
                    <a:lnTo>
                      <a:pt x="11958" y="3827"/>
                    </a:lnTo>
                    <a:lnTo>
                      <a:pt x="11905" y="3667"/>
                    </a:lnTo>
                    <a:lnTo>
                      <a:pt x="11746" y="3561"/>
                    </a:lnTo>
                    <a:lnTo>
                      <a:pt x="11586" y="3455"/>
                    </a:lnTo>
                    <a:lnTo>
                      <a:pt x="11427" y="3401"/>
                    </a:lnTo>
                    <a:lnTo>
                      <a:pt x="11214" y="3348"/>
                    </a:lnTo>
                    <a:lnTo>
                      <a:pt x="11002" y="3348"/>
                    </a:lnTo>
                    <a:lnTo>
                      <a:pt x="10630" y="3401"/>
                    </a:lnTo>
                    <a:lnTo>
                      <a:pt x="10258" y="3561"/>
                    </a:lnTo>
                    <a:lnTo>
                      <a:pt x="9886" y="3720"/>
                    </a:lnTo>
                    <a:lnTo>
                      <a:pt x="9620" y="3933"/>
                    </a:lnTo>
                    <a:lnTo>
                      <a:pt x="9354" y="4092"/>
                    </a:lnTo>
                    <a:lnTo>
                      <a:pt x="9514" y="3880"/>
                    </a:lnTo>
                    <a:lnTo>
                      <a:pt x="9620" y="3614"/>
                    </a:lnTo>
                    <a:lnTo>
                      <a:pt x="9779" y="3348"/>
                    </a:lnTo>
                    <a:lnTo>
                      <a:pt x="9832" y="3029"/>
                    </a:lnTo>
                    <a:lnTo>
                      <a:pt x="9886" y="2711"/>
                    </a:lnTo>
                    <a:lnTo>
                      <a:pt x="9832" y="2551"/>
                    </a:lnTo>
                    <a:lnTo>
                      <a:pt x="9779" y="2445"/>
                    </a:lnTo>
                    <a:lnTo>
                      <a:pt x="9673" y="2285"/>
                    </a:lnTo>
                    <a:lnTo>
                      <a:pt x="9567" y="2179"/>
                    </a:lnTo>
                    <a:lnTo>
                      <a:pt x="9035" y="2179"/>
                    </a:lnTo>
                    <a:lnTo>
                      <a:pt x="8663" y="2339"/>
                    </a:lnTo>
                    <a:lnTo>
                      <a:pt x="8238" y="2498"/>
                    </a:lnTo>
                    <a:lnTo>
                      <a:pt x="7228" y="3029"/>
                    </a:lnTo>
                    <a:lnTo>
                      <a:pt x="6166" y="3614"/>
                    </a:lnTo>
                    <a:lnTo>
                      <a:pt x="4252" y="4889"/>
                    </a:lnTo>
                    <a:lnTo>
                      <a:pt x="3402" y="5474"/>
                    </a:lnTo>
                    <a:lnTo>
                      <a:pt x="2977" y="4889"/>
                    </a:lnTo>
                    <a:lnTo>
                      <a:pt x="2658" y="4411"/>
                    </a:lnTo>
                    <a:lnTo>
                      <a:pt x="2552" y="4199"/>
                    </a:lnTo>
                    <a:lnTo>
                      <a:pt x="2499" y="4039"/>
                    </a:lnTo>
                    <a:lnTo>
                      <a:pt x="2446" y="3295"/>
                    </a:lnTo>
                    <a:lnTo>
                      <a:pt x="2339" y="2657"/>
                    </a:lnTo>
                    <a:lnTo>
                      <a:pt x="2180" y="1967"/>
                    </a:lnTo>
                    <a:lnTo>
                      <a:pt x="2020" y="1276"/>
                    </a:lnTo>
                    <a:lnTo>
                      <a:pt x="1808" y="638"/>
                    </a:lnTo>
                    <a:lnTo>
                      <a:pt x="1702" y="372"/>
                    </a:lnTo>
                    <a:lnTo>
                      <a:pt x="1542" y="160"/>
                    </a:lnTo>
                    <a:lnTo>
                      <a:pt x="1383" y="53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FB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02" name="Google Shape;14302;p40"/>
              <p:cNvSpPr/>
              <p:nvPr/>
            </p:nvSpPr>
            <p:spPr>
              <a:xfrm>
                <a:off x="3805350" y="2599075"/>
                <a:ext cx="188675" cy="143525"/>
              </a:xfrm>
              <a:custGeom>
                <a:avLst/>
                <a:gdLst/>
                <a:ahLst/>
                <a:cxnLst/>
                <a:rect l="l" t="t" r="r" b="b"/>
                <a:pathLst>
                  <a:path w="7547" h="5741" extrusionOk="0">
                    <a:moveTo>
                      <a:pt x="6430" y="1"/>
                    </a:moveTo>
                    <a:lnTo>
                      <a:pt x="6005" y="107"/>
                    </a:lnTo>
                    <a:lnTo>
                      <a:pt x="5527" y="320"/>
                    </a:lnTo>
                    <a:lnTo>
                      <a:pt x="4995" y="532"/>
                    </a:lnTo>
                    <a:lnTo>
                      <a:pt x="4464" y="851"/>
                    </a:lnTo>
                    <a:lnTo>
                      <a:pt x="3295" y="1489"/>
                    </a:lnTo>
                    <a:lnTo>
                      <a:pt x="2179" y="2233"/>
                    </a:lnTo>
                    <a:lnTo>
                      <a:pt x="1222" y="2977"/>
                    </a:lnTo>
                    <a:lnTo>
                      <a:pt x="53" y="3827"/>
                    </a:lnTo>
                    <a:lnTo>
                      <a:pt x="0" y="3933"/>
                    </a:lnTo>
                    <a:lnTo>
                      <a:pt x="53" y="4093"/>
                    </a:lnTo>
                    <a:lnTo>
                      <a:pt x="159" y="4146"/>
                    </a:lnTo>
                    <a:lnTo>
                      <a:pt x="266" y="4093"/>
                    </a:lnTo>
                    <a:lnTo>
                      <a:pt x="1116" y="3455"/>
                    </a:lnTo>
                    <a:lnTo>
                      <a:pt x="2073" y="2711"/>
                    </a:lnTo>
                    <a:lnTo>
                      <a:pt x="3082" y="2073"/>
                    </a:lnTo>
                    <a:lnTo>
                      <a:pt x="4092" y="1436"/>
                    </a:lnTo>
                    <a:lnTo>
                      <a:pt x="4995" y="904"/>
                    </a:lnTo>
                    <a:lnTo>
                      <a:pt x="5846" y="532"/>
                    </a:lnTo>
                    <a:lnTo>
                      <a:pt x="6218" y="373"/>
                    </a:lnTo>
                    <a:lnTo>
                      <a:pt x="6483" y="320"/>
                    </a:lnTo>
                    <a:lnTo>
                      <a:pt x="6749" y="320"/>
                    </a:lnTo>
                    <a:lnTo>
                      <a:pt x="6962" y="373"/>
                    </a:lnTo>
                    <a:lnTo>
                      <a:pt x="7174" y="585"/>
                    </a:lnTo>
                    <a:lnTo>
                      <a:pt x="7227" y="638"/>
                    </a:lnTo>
                    <a:lnTo>
                      <a:pt x="7227" y="798"/>
                    </a:lnTo>
                    <a:lnTo>
                      <a:pt x="7227" y="1010"/>
                    </a:lnTo>
                    <a:lnTo>
                      <a:pt x="7068" y="1276"/>
                    </a:lnTo>
                    <a:lnTo>
                      <a:pt x="6909" y="1595"/>
                    </a:lnTo>
                    <a:lnTo>
                      <a:pt x="6696" y="1861"/>
                    </a:lnTo>
                    <a:lnTo>
                      <a:pt x="6218" y="2339"/>
                    </a:lnTo>
                    <a:lnTo>
                      <a:pt x="5793" y="2711"/>
                    </a:lnTo>
                    <a:lnTo>
                      <a:pt x="2498" y="5474"/>
                    </a:lnTo>
                    <a:lnTo>
                      <a:pt x="2445" y="5581"/>
                    </a:lnTo>
                    <a:lnTo>
                      <a:pt x="2445" y="5687"/>
                    </a:lnTo>
                    <a:lnTo>
                      <a:pt x="2604" y="5740"/>
                    </a:lnTo>
                    <a:lnTo>
                      <a:pt x="2710" y="5687"/>
                    </a:lnTo>
                    <a:lnTo>
                      <a:pt x="6005" y="2977"/>
                    </a:lnTo>
                    <a:lnTo>
                      <a:pt x="6324" y="2711"/>
                    </a:lnTo>
                    <a:lnTo>
                      <a:pt x="6855" y="2126"/>
                    </a:lnTo>
                    <a:lnTo>
                      <a:pt x="7121" y="1808"/>
                    </a:lnTo>
                    <a:lnTo>
                      <a:pt x="7387" y="1489"/>
                    </a:lnTo>
                    <a:lnTo>
                      <a:pt x="7493" y="1117"/>
                    </a:lnTo>
                    <a:lnTo>
                      <a:pt x="7546" y="957"/>
                    </a:lnTo>
                    <a:lnTo>
                      <a:pt x="7546" y="745"/>
                    </a:lnTo>
                    <a:lnTo>
                      <a:pt x="7493" y="585"/>
                    </a:lnTo>
                    <a:lnTo>
                      <a:pt x="7440" y="373"/>
                    </a:lnTo>
                    <a:lnTo>
                      <a:pt x="7281" y="213"/>
                    </a:lnTo>
                    <a:lnTo>
                      <a:pt x="7121" y="107"/>
                    </a:lnTo>
                    <a:lnTo>
                      <a:pt x="6962" y="54"/>
                    </a:lnTo>
                    <a:lnTo>
                      <a:pt x="680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03" name="Google Shape;14303;p40"/>
              <p:cNvSpPr/>
              <p:nvPr/>
            </p:nvSpPr>
            <p:spPr>
              <a:xfrm>
                <a:off x="3923575" y="2626975"/>
                <a:ext cx="120925" cy="167425"/>
              </a:xfrm>
              <a:custGeom>
                <a:avLst/>
                <a:gdLst/>
                <a:ahLst/>
                <a:cxnLst/>
                <a:rect l="l" t="t" r="r" b="b"/>
                <a:pathLst>
                  <a:path w="4837" h="6697" extrusionOk="0">
                    <a:moveTo>
                      <a:pt x="3827" y="1"/>
                    </a:moveTo>
                    <a:lnTo>
                      <a:pt x="3402" y="54"/>
                    </a:lnTo>
                    <a:lnTo>
                      <a:pt x="3030" y="213"/>
                    </a:lnTo>
                    <a:lnTo>
                      <a:pt x="2658" y="373"/>
                    </a:lnTo>
                    <a:lnTo>
                      <a:pt x="2339" y="532"/>
                    </a:lnTo>
                    <a:lnTo>
                      <a:pt x="2073" y="692"/>
                    </a:lnTo>
                    <a:lnTo>
                      <a:pt x="2020" y="798"/>
                    </a:lnTo>
                    <a:lnTo>
                      <a:pt x="2020" y="957"/>
                    </a:lnTo>
                    <a:lnTo>
                      <a:pt x="2126" y="1010"/>
                    </a:lnTo>
                    <a:lnTo>
                      <a:pt x="2233" y="957"/>
                    </a:lnTo>
                    <a:lnTo>
                      <a:pt x="2658" y="692"/>
                    </a:lnTo>
                    <a:lnTo>
                      <a:pt x="3242" y="479"/>
                    </a:lnTo>
                    <a:lnTo>
                      <a:pt x="3561" y="373"/>
                    </a:lnTo>
                    <a:lnTo>
                      <a:pt x="4093" y="373"/>
                    </a:lnTo>
                    <a:lnTo>
                      <a:pt x="4305" y="532"/>
                    </a:lnTo>
                    <a:lnTo>
                      <a:pt x="4465" y="745"/>
                    </a:lnTo>
                    <a:lnTo>
                      <a:pt x="4518" y="957"/>
                    </a:lnTo>
                    <a:lnTo>
                      <a:pt x="4465" y="1223"/>
                    </a:lnTo>
                    <a:lnTo>
                      <a:pt x="4412" y="1489"/>
                    </a:lnTo>
                    <a:lnTo>
                      <a:pt x="4252" y="1808"/>
                    </a:lnTo>
                    <a:lnTo>
                      <a:pt x="4093" y="2126"/>
                    </a:lnTo>
                    <a:lnTo>
                      <a:pt x="3561" y="2817"/>
                    </a:lnTo>
                    <a:lnTo>
                      <a:pt x="2870" y="3614"/>
                    </a:lnTo>
                    <a:lnTo>
                      <a:pt x="1010" y="5474"/>
                    </a:lnTo>
                    <a:lnTo>
                      <a:pt x="54" y="6431"/>
                    </a:lnTo>
                    <a:lnTo>
                      <a:pt x="1" y="6537"/>
                    </a:lnTo>
                    <a:lnTo>
                      <a:pt x="54" y="6644"/>
                    </a:lnTo>
                    <a:lnTo>
                      <a:pt x="160" y="6697"/>
                    </a:lnTo>
                    <a:lnTo>
                      <a:pt x="320" y="6644"/>
                    </a:lnTo>
                    <a:lnTo>
                      <a:pt x="1223" y="5687"/>
                    </a:lnTo>
                    <a:lnTo>
                      <a:pt x="3136" y="3827"/>
                    </a:lnTo>
                    <a:lnTo>
                      <a:pt x="3668" y="3242"/>
                    </a:lnTo>
                    <a:lnTo>
                      <a:pt x="4199" y="2498"/>
                    </a:lnTo>
                    <a:lnTo>
                      <a:pt x="4465" y="2126"/>
                    </a:lnTo>
                    <a:lnTo>
                      <a:pt x="4677" y="1701"/>
                    </a:lnTo>
                    <a:lnTo>
                      <a:pt x="4784" y="1329"/>
                    </a:lnTo>
                    <a:lnTo>
                      <a:pt x="4837" y="957"/>
                    </a:lnTo>
                    <a:lnTo>
                      <a:pt x="4784" y="745"/>
                    </a:lnTo>
                    <a:lnTo>
                      <a:pt x="4730" y="585"/>
                    </a:lnTo>
                    <a:lnTo>
                      <a:pt x="4677" y="426"/>
                    </a:lnTo>
                    <a:lnTo>
                      <a:pt x="4518" y="266"/>
                    </a:lnTo>
                    <a:lnTo>
                      <a:pt x="4358" y="160"/>
                    </a:lnTo>
                    <a:lnTo>
                      <a:pt x="4199" y="107"/>
                    </a:lnTo>
                    <a:lnTo>
                      <a:pt x="4040" y="54"/>
                    </a:lnTo>
                    <a:lnTo>
                      <a:pt x="38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56F5E5E-9A31-5331-C74B-2B3288281EE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54" y="50978"/>
            <a:ext cx="2037405" cy="11832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14" name="Google Shape;14314;p41"/>
          <p:cNvGrpSpPr/>
          <p:nvPr/>
        </p:nvGrpSpPr>
        <p:grpSpPr>
          <a:xfrm>
            <a:off x="7405264" y="629989"/>
            <a:ext cx="1332249" cy="333374"/>
            <a:chOff x="1956739" y="4513489"/>
            <a:chExt cx="1332249" cy="333374"/>
          </a:xfrm>
        </p:grpSpPr>
        <p:sp>
          <p:nvSpPr>
            <p:cNvPr id="14315" name="Google Shape;14315;p41"/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6" name="Google Shape;14316;p41"/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7" name="Google Shape;14317;p41"/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68F8076C-C222-B50F-7E8E-E9D32B672155}"/>
              </a:ext>
            </a:extLst>
          </p:cNvPr>
          <p:cNvSpPr/>
          <p:nvPr/>
        </p:nvSpPr>
        <p:spPr>
          <a:xfrm>
            <a:off x="222068" y="253763"/>
            <a:ext cx="8699863" cy="4721679"/>
          </a:xfrm>
          <a:prstGeom prst="roundRect">
            <a:avLst/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oogle Shape;14314;p41">
            <a:extLst>
              <a:ext uri="{FF2B5EF4-FFF2-40B4-BE49-F238E27FC236}">
                <a16:creationId xmlns="" xmlns:a16="http://schemas.microsoft.com/office/drawing/2014/main" id="{ED5B36AC-B534-525D-3B4A-DA2C42397252}"/>
              </a:ext>
            </a:extLst>
          </p:cNvPr>
          <p:cNvGrpSpPr/>
          <p:nvPr/>
        </p:nvGrpSpPr>
        <p:grpSpPr>
          <a:xfrm>
            <a:off x="7589682" y="87076"/>
            <a:ext cx="1332249" cy="333374"/>
            <a:chOff x="1956739" y="4513489"/>
            <a:chExt cx="1332249" cy="333374"/>
          </a:xfrm>
        </p:grpSpPr>
        <p:sp>
          <p:nvSpPr>
            <p:cNvPr id="9" name="Google Shape;14315;p41">
              <a:extLst>
                <a:ext uri="{FF2B5EF4-FFF2-40B4-BE49-F238E27FC236}">
                  <a16:creationId xmlns="" xmlns:a16="http://schemas.microsoft.com/office/drawing/2014/main" id="{AB3646B6-3E8A-0BEA-736E-7B31B1ED1C30}"/>
                </a:ext>
              </a:extLst>
            </p:cNvPr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4316;p41">
              <a:extLst>
                <a:ext uri="{FF2B5EF4-FFF2-40B4-BE49-F238E27FC236}">
                  <a16:creationId xmlns="" xmlns:a16="http://schemas.microsoft.com/office/drawing/2014/main" id="{DBAF2E08-5F6E-8884-3714-FF1A118F3E04}"/>
                </a:ext>
              </a:extLst>
            </p:cNvPr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4317;p41">
              <a:extLst>
                <a:ext uri="{FF2B5EF4-FFF2-40B4-BE49-F238E27FC236}">
                  <a16:creationId xmlns="" xmlns:a16="http://schemas.microsoft.com/office/drawing/2014/main" id="{870C5E87-D513-4F7E-51DE-044796575F72}"/>
                </a:ext>
              </a:extLst>
            </p:cNvPr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4370;p45">
            <a:extLst>
              <a:ext uri="{FF2B5EF4-FFF2-40B4-BE49-F238E27FC236}">
                <a16:creationId xmlns="" xmlns:a16="http://schemas.microsoft.com/office/drawing/2014/main" id="{5EC8F224-CA0F-3762-215A-7F6C3212BFEA}"/>
              </a:ext>
            </a:extLst>
          </p:cNvPr>
          <p:cNvSpPr/>
          <p:nvPr/>
        </p:nvSpPr>
        <p:spPr>
          <a:xfrm>
            <a:off x="32729" y="43537"/>
            <a:ext cx="378677" cy="420451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150;p38">
            <a:extLst>
              <a:ext uri="{FF2B5EF4-FFF2-40B4-BE49-F238E27FC236}">
                <a16:creationId xmlns="" xmlns:a16="http://schemas.microsoft.com/office/drawing/2014/main" id="{D8DDBBEC-BE43-B46B-CF10-7B2D80C6006B}"/>
              </a:ext>
            </a:extLst>
          </p:cNvPr>
          <p:cNvSpPr txBox="1">
            <a:spLocks/>
          </p:cNvSpPr>
          <p:nvPr/>
        </p:nvSpPr>
        <p:spPr>
          <a:xfrm>
            <a:off x="5517349" y="1672287"/>
            <a:ext cx="3345625" cy="113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16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marL="0" indent="0"/>
            <a:r>
              <a:rPr lang="en-US" sz="5400" dirty="0">
                <a:solidFill>
                  <a:schemeClr val="tx1"/>
                </a:solidFill>
                <a:latin typeface="Walbaum Display" panose="02070503090703020303" pitchFamily="18" charset="0"/>
              </a:rPr>
              <a:t>farmer</a:t>
            </a:r>
          </a:p>
        </p:txBody>
      </p:sp>
      <p:pic>
        <p:nvPicPr>
          <p:cNvPr id="5" name="sb smart 4 cd 3 (1)">
            <a:hlinkClick r:id="" action="ppaction://media"/>
            <a:extLst>
              <a:ext uri="{FF2B5EF4-FFF2-40B4-BE49-F238E27FC236}">
                <a16:creationId xmlns="" xmlns:a16="http://schemas.microsoft.com/office/drawing/2014/main" id="{8DC53922-B8CC-992F-19FC-A663ED7F3F5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9851" end="8819.8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80081" y="3115725"/>
            <a:ext cx="609600" cy="609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2F79D6F-BFEB-8B81-32BC-9843742640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851" y="706102"/>
            <a:ext cx="4904549" cy="348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846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14" name="Google Shape;14314;p41"/>
          <p:cNvGrpSpPr/>
          <p:nvPr/>
        </p:nvGrpSpPr>
        <p:grpSpPr>
          <a:xfrm>
            <a:off x="7405264" y="629989"/>
            <a:ext cx="1332249" cy="333374"/>
            <a:chOff x="1956739" y="4513489"/>
            <a:chExt cx="1332249" cy="333374"/>
          </a:xfrm>
        </p:grpSpPr>
        <p:sp>
          <p:nvSpPr>
            <p:cNvPr id="14315" name="Google Shape;14315;p41"/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6" name="Google Shape;14316;p41"/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7" name="Google Shape;14317;p41"/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68F8076C-C222-B50F-7E8E-E9D32B672155}"/>
              </a:ext>
            </a:extLst>
          </p:cNvPr>
          <p:cNvSpPr/>
          <p:nvPr/>
        </p:nvSpPr>
        <p:spPr>
          <a:xfrm>
            <a:off x="222069" y="210910"/>
            <a:ext cx="8699863" cy="4721679"/>
          </a:xfrm>
          <a:prstGeom prst="roundRect">
            <a:avLst/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oogle Shape;14314;p41">
            <a:extLst>
              <a:ext uri="{FF2B5EF4-FFF2-40B4-BE49-F238E27FC236}">
                <a16:creationId xmlns="" xmlns:a16="http://schemas.microsoft.com/office/drawing/2014/main" id="{ED5B36AC-B534-525D-3B4A-DA2C42397252}"/>
              </a:ext>
            </a:extLst>
          </p:cNvPr>
          <p:cNvGrpSpPr/>
          <p:nvPr/>
        </p:nvGrpSpPr>
        <p:grpSpPr>
          <a:xfrm>
            <a:off x="7589682" y="87076"/>
            <a:ext cx="1332249" cy="333374"/>
            <a:chOff x="1956739" y="4513489"/>
            <a:chExt cx="1332249" cy="333374"/>
          </a:xfrm>
        </p:grpSpPr>
        <p:sp>
          <p:nvSpPr>
            <p:cNvPr id="9" name="Google Shape;14315;p41">
              <a:extLst>
                <a:ext uri="{FF2B5EF4-FFF2-40B4-BE49-F238E27FC236}">
                  <a16:creationId xmlns="" xmlns:a16="http://schemas.microsoft.com/office/drawing/2014/main" id="{AB3646B6-3E8A-0BEA-736E-7B31B1ED1C30}"/>
                </a:ext>
              </a:extLst>
            </p:cNvPr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4316;p41">
              <a:extLst>
                <a:ext uri="{FF2B5EF4-FFF2-40B4-BE49-F238E27FC236}">
                  <a16:creationId xmlns="" xmlns:a16="http://schemas.microsoft.com/office/drawing/2014/main" id="{DBAF2E08-5F6E-8884-3714-FF1A118F3E04}"/>
                </a:ext>
              </a:extLst>
            </p:cNvPr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4317;p41">
              <a:extLst>
                <a:ext uri="{FF2B5EF4-FFF2-40B4-BE49-F238E27FC236}">
                  <a16:creationId xmlns="" xmlns:a16="http://schemas.microsoft.com/office/drawing/2014/main" id="{870C5E87-D513-4F7E-51DE-044796575F72}"/>
                </a:ext>
              </a:extLst>
            </p:cNvPr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4370;p45">
            <a:extLst>
              <a:ext uri="{FF2B5EF4-FFF2-40B4-BE49-F238E27FC236}">
                <a16:creationId xmlns="" xmlns:a16="http://schemas.microsoft.com/office/drawing/2014/main" id="{5EC8F224-CA0F-3762-215A-7F6C3212BFEA}"/>
              </a:ext>
            </a:extLst>
          </p:cNvPr>
          <p:cNvSpPr/>
          <p:nvPr/>
        </p:nvSpPr>
        <p:spPr>
          <a:xfrm>
            <a:off x="32729" y="43537"/>
            <a:ext cx="378677" cy="420451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150;p38">
            <a:extLst>
              <a:ext uri="{FF2B5EF4-FFF2-40B4-BE49-F238E27FC236}">
                <a16:creationId xmlns="" xmlns:a16="http://schemas.microsoft.com/office/drawing/2014/main" id="{D8DDBBEC-BE43-B46B-CF10-7B2D80C6006B}"/>
              </a:ext>
            </a:extLst>
          </p:cNvPr>
          <p:cNvSpPr txBox="1">
            <a:spLocks/>
          </p:cNvSpPr>
          <p:nvPr/>
        </p:nvSpPr>
        <p:spPr>
          <a:xfrm>
            <a:off x="5962650" y="1672965"/>
            <a:ext cx="2821910" cy="1070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16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marL="0" indent="0"/>
            <a:r>
              <a:rPr lang="en-US" sz="5400" dirty="0">
                <a:solidFill>
                  <a:schemeClr val="tx1"/>
                </a:solidFill>
                <a:latin typeface="Walbaum Display" panose="02070503090703020303" pitchFamily="18" charset="0"/>
                <a:cs typeface="DaunPenh" panose="020F0502020204030204" pitchFamily="2" charset="0"/>
              </a:rPr>
              <a:t>waiter</a:t>
            </a:r>
          </a:p>
        </p:txBody>
      </p:sp>
      <p:pic>
        <p:nvPicPr>
          <p:cNvPr id="5" name="sb smart 4 cd 3 (1)">
            <a:hlinkClick r:id="" action="ppaction://media"/>
            <a:extLst>
              <a:ext uri="{FF2B5EF4-FFF2-40B4-BE49-F238E27FC236}">
                <a16:creationId xmlns="" xmlns:a16="http://schemas.microsoft.com/office/drawing/2014/main" id="{8DC53922-B8CC-992F-19FC-A663ED7F3F5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259" end="2801.8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7020" y="2923494"/>
            <a:ext cx="609600" cy="609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86AA7D9-3FBA-D575-08F8-293BA04FE9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8327" y="578289"/>
            <a:ext cx="4974323" cy="357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20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14" name="Google Shape;14314;p41"/>
          <p:cNvGrpSpPr/>
          <p:nvPr/>
        </p:nvGrpSpPr>
        <p:grpSpPr>
          <a:xfrm>
            <a:off x="7405264" y="629989"/>
            <a:ext cx="1332249" cy="333374"/>
            <a:chOff x="1956739" y="4513489"/>
            <a:chExt cx="1332249" cy="333374"/>
          </a:xfrm>
        </p:grpSpPr>
        <p:sp>
          <p:nvSpPr>
            <p:cNvPr id="14315" name="Google Shape;14315;p41"/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6" name="Google Shape;14316;p41"/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7" name="Google Shape;14317;p41"/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68F8076C-C222-B50F-7E8E-E9D32B672155}"/>
              </a:ext>
            </a:extLst>
          </p:cNvPr>
          <p:cNvSpPr/>
          <p:nvPr/>
        </p:nvSpPr>
        <p:spPr>
          <a:xfrm>
            <a:off x="222068" y="168058"/>
            <a:ext cx="8699863" cy="4721679"/>
          </a:xfrm>
          <a:prstGeom prst="roundRect">
            <a:avLst/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oogle Shape;14314;p41">
            <a:extLst>
              <a:ext uri="{FF2B5EF4-FFF2-40B4-BE49-F238E27FC236}">
                <a16:creationId xmlns="" xmlns:a16="http://schemas.microsoft.com/office/drawing/2014/main" id="{ED5B36AC-B534-525D-3B4A-DA2C42397252}"/>
              </a:ext>
            </a:extLst>
          </p:cNvPr>
          <p:cNvGrpSpPr/>
          <p:nvPr/>
        </p:nvGrpSpPr>
        <p:grpSpPr>
          <a:xfrm>
            <a:off x="7589682" y="87076"/>
            <a:ext cx="1332249" cy="333374"/>
            <a:chOff x="1956739" y="4513489"/>
            <a:chExt cx="1332249" cy="333374"/>
          </a:xfrm>
        </p:grpSpPr>
        <p:sp>
          <p:nvSpPr>
            <p:cNvPr id="9" name="Google Shape;14315;p41">
              <a:extLst>
                <a:ext uri="{FF2B5EF4-FFF2-40B4-BE49-F238E27FC236}">
                  <a16:creationId xmlns="" xmlns:a16="http://schemas.microsoft.com/office/drawing/2014/main" id="{AB3646B6-3E8A-0BEA-736E-7B31B1ED1C30}"/>
                </a:ext>
              </a:extLst>
            </p:cNvPr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4316;p41">
              <a:extLst>
                <a:ext uri="{FF2B5EF4-FFF2-40B4-BE49-F238E27FC236}">
                  <a16:creationId xmlns="" xmlns:a16="http://schemas.microsoft.com/office/drawing/2014/main" id="{DBAF2E08-5F6E-8884-3714-FF1A118F3E04}"/>
                </a:ext>
              </a:extLst>
            </p:cNvPr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4317;p41">
              <a:extLst>
                <a:ext uri="{FF2B5EF4-FFF2-40B4-BE49-F238E27FC236}">
                  <a16:creationId xmlns="" xmlns:a16="http://schemas.microsoft.com/office/drawing/2014/main" id="{870C5E87-D513-4F7E-51DE-044796575F72}"/>
                </a:ext>
              </a:extLst>
            </p:cNvPr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4370;p45">
            <a:extLst>
              <a:ext uri="{FF2B5EF4-FFF2-40B4-BE49-F238E27FC236}">
                <a16:creationId xmlns="" xmlns:a16="http://schemas.microsoft.com/office/drawing/2014/main" id="{5EC8F224-CA0F-3762-215A-7F6C3212BFEA}"/>
              </a:ext>
            </a:extLst>
          </p:cNvPr>
          <p:cNvSpPr/>
          <p:nvPr/>
        </p:nvSpPr>
        <p:spPr>
          <a:xfrm>
            <a:off x="32729" y="43537"/>
            <a:ext cx="378677" cy="420451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" name="sb smart 4 cd 3 (1)">
            <a:hlinkClick r:id="" action="ppaction://media"/>
            <a:extLst>
              <a:ext uri="{FF2B5EF4-FFF2-40B4-BE49-F238E27FC236}">
                <a16:creationId xmlns="" xmlns:a16="http://schemas.microsoft.com/office/drawing/2014/main" id="{49A1D667-B05B-943D-5881-B376F78B0C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45785" y="311660"/>
            <a:ext cx="485015" cy="4850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2677AD7-A843-2704-DFDC-F02C8B130C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117" y="313056"/>
            <a:ext cx="3400019" cy="3576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DAB97E8B-7202-7266-BF07-9958775417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4386" y="795216"/>
            <a:ext cx="3826729" cy="195678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1BE37CF-819C-743E-253C-6EF122BD91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2984" y="1987596"/>
            <a:ext cx="3965069" cy="204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47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4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14" name="Google Shape;14314;p41"/>
          <p:cNvGrpSpPr/>
          <p:nvPr/>
        </p:nvGrpSpPr>
        <p:grpSpPr>
          <a:xfrm>
            <a:off x="7405264" y="629989"/>
            <a:ext cx="1332249" cy="333374"/>
            <a:chOff x="1956739" y="4513489"/>
            <a:chExt cx="1332249" cy="333374"/>
          </a:xfrm>
        </p:grpSpPr>
        <p:sp>
          <p:nvSpPr>
            <p:cNvPr id="14315" name="Google Shape;14315;p41"/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6" name="Google Shape;14316;p41"/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7" name="Google Shape;14317;p41"/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68F8076C-C222-B50F-7E8E-E9D32B672155}"/>
              </a:ext>
            </a:extLst>
          </p:cNvPr>
          <p:cNvSpPr/>
          <p:nvPr/>
        </p:nvSpPr>
        <p:spPr>
          <a:xfrm>
            <a:off x="222068" y="253763"/>
            <a:ext cx="8699863" cy="4721679"/>
          </a:xfrm>
          <a:prstGeom prst="roundRect">
            <a:avLst/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oogle Shape;14314;p41">
            <a:extLst>
              <a:ext uri="{FF2B5EF4-FFF2-40B4-BE49-F238E27FC236}">
                <a16:creationId xmlns="" xmlns:a16="http://schemas.microsoft.com/office/drawing/2014/main" id="{ED5B36AC-B534-525D-3B4A-DA2C42397252}"/>
              </a:ext>
            </a:extLst>
          </p:cNvPr>
          <p:cNvGrpSpPr/>
          <p:nvPr/>
        </p:nvGrpSpPr>
        <p:grpSpPr>
          <a:xfrm>
            <a:off x="7589682" y="87076"/>
            <a:ext cx="1332249" cy="333374"/>
            <a:chOff x="1956739" y="4513489"/>
            <a:chExt cx="1332249" cy="333374"/>
          </a:xfrm>
        </p:grpSpPr>
        <p:sp>
          <p:nvSpPr>
            <p:cNvPr id="9" name="Google Shape;14315;p41">
              <a:extLst>
                <a:ext uri="{FF2B5EF4-FFF2-40B4-BE49-F238E27FC236}">
                  <a16:creationId xmlns="" xmlns:a16="http://schemas.microsoft.com/office/drawing/2014/main" id="{AB3646B6-3E8A-0BEA-736E-7B31B1ED1C30}"/>
                </a:ext>
              </a:extLst>
            </p:cNvPr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4316;p41">
              <a:extLst>
                <a:ext uri="{FF2B5EF4-FFF2-40B4-BE49-F238E27FC236}">
                  <a16:creationId xmlns="" xmlns:a16="http://schemas.microsoft.com/office/drawing/2014/main" id="{DBAF2E08-5F6E-8884-3714-FF1A118F3E04}"/>
                </a:ext>
              </a:extLst>
            </p:cNvPr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4317;p41">
              <a:extLst>
                <a:ext uri="{FF2B5EF4-FFF2-40B4-BE49-F238E27FC236}">
                  <a16:creationId xmlns="" xmlns:a16="http://schemas.microsoft.com/office/drawing/2014/main" id="{870C5E87-D513-4F7E-51DE-044796575F72}"/>
                </a:ext>
              </a:extLst>
            </p:cNvPr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4370;p45">
            <a:extLst>
              <a:ext uri="{FF2B5EF4-FFF2-40B4-BE49-F238E27FC236}">
                <a16:creationId xmlns="" xmlns:a16="http://schemas.microsoft.com/office/drawing/2014/main" id="{5EC8F224-CA0F-3762-215A-7F6C3212BFEA}"/>
              </a:ext>
            </a:extLst>
          </p:cNvPr>
          <p:cNvSpPr/>
          <p:nvPr/>
        </p:nvSpPr>
        <p:spPr>
          <a:xfrm>
            <a:off x="32729" y="43537"/>
            <a:ext cx="378677" cy="420451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0B1546E-27C1-51E2-7924-B3F3824A4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673" y="459878"/>
            <a:ext cx="4358477" cy="4330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2A708E1-3B21-ECA7-0D6F-2580ADD55C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3" y="1440928"/>
            <a:ext cx="7877159" cy="228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979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3" name="Google Shape;14323;p42"/>
          <p:cNvSpPr txBox="1">
            <a:spLocks noGrp="1"/>
          </p:cNvSpPr>
          <p:nvPr>
            <p:ph type="title"/>
          </p:nvPr>
        </p:nvSpPr>
        <p:spPr>
          <a:xfrm>
            <a:off x="592571" y="1062641"/>
            <a:ext cx="7761950" cy="2612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b="1" dirty="0">
                <a:latin typeface="Alata" panose="00000500000000000000" pitchFamily="2" charset="0"/>
              </a:rPr>
              <a:t>Review</a:t>
            </a:r>
            <a:br>
              <a:rPr lang="en" sz="8000" b="1" dirty="0">
                <a:latin typeface="Alata" panose="00000500000000000000" pitchFamily="2" charset="0"/>
              </a:rPr>
            </a:br>
            <a:r>
              <a:rPr lang="en" sz="8000" b="1" dirty="0">
                <a:latin typeface="Alata" panose="00000500000000000000" pitchFamily="2" charset="0"/>
              </a:rPr>
              <a:t>Vocabulary</a:t>
            </a:r>
            <a:endParaRPr sz="8000" b="1" dirty="0">
              <a:latin typeface="Alata" panose="00000500000000000000" pitchFamily="2" charset="0"/>
            </a:endParaRPr>
          </a:p>
        </p:txBody>
      </p:sp>
      <p:sp>
        <p:nvSpPr>
          <p:cNvPr id="14325" name="Google Shape;14325;p42"/>
          <p:cNvSpPr/>
          <p:nvPr/>
        </p:nvSpPr>
        <p:spPr>
          <a:xfrm>
            <a:off x="7794075" y="3323524"/>
            <a:ext cx="757354" cy="757335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26" name="Google Shape;14326;p42"/>
          <p:cNvSpPr/>
          <p:nvPr/>
        </p:nvSpPr>
        <p:spPr>
          <a:xfrm>
            <a:off x="1309025" y="839549"/>
            <a:ext cx="504936" cy="504924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27" name="Google Shape;14327;p42"/>
          <p:cNvSpPr/>
          <p:nvPr/>
        </p:nvSpPr>
        <p:spPr>
          <a:xfrm>
            <a:off x="7299688" y="925312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EB6F5120-33B6-D24F-AED1-EAED478C82AF}"/>
              </a:ext>
            </a:extLst>
          </p:cNvPr>
          <p:cNvSpPr/>
          <p:nvPr/>
        </p:nvSpPr>
        <p:spPr>
          <a:xfrm>
            <a:off x="0" y="2988130"/>
            <a:ext cx="9144000" cy="21553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ru-RU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5634FBD-72F5-FE47-9061-47106C5E1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5744" y="656644"/>
            <a:ext cx="3264060" cy="35003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EA5C817-1960-EE4F-A6D5-77019321512E}"/>
              </a:ext>
            </a:extLst>
          </p:cNvPr>
          <p:cNvSpPr txBox="1"/>
          <p:nvPr/>
        </p:nvSpPr>
        <p:spPr>
          <a:xfrm>
            <a:off x="1663861" y="1155834"/>
            <a:ext cx="2508812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4050" kern="1200" dirty="0">
                <a:solidFill>
                  <a:prstClr val="white"/>
                </a:solidFill>
                <a:latin typeface="Britannic Bold" panose="020B0903060703020204" pitchFamily="34" charset="0"/>
                <a:ea typeface="+mn-ea"/>
                <a:cs typeface="+mn-cs"/>
              </a:rPr>
              <a:t>LETTER</a:t>
            </a:r>
          </a:p>
          <a:p>
            <a:pPr defTabSz="342900">
              <a:buClrTx/>
            </a:pPr>
            <a:r>
              <a:rPr lang="en-US" sz="4050" kern="1200" dirty="0">
                <a:solidFill>
                  <a:prstClr val="white"/>
                </a:solidFill>
                <a:latin typeface="Britannic Bold" panose="020B0903060703020204" pitchFamily="34" charset="0"/>
                <a:ea typeface="+mn-ea"/>
                <a:cs typeface="+mn-cs"/>
              </a:rPr>
              <a:t>RAINING </a:t>
            </a:r>
          </a:p>
          <a:p>
            <a:pPr defTabSz="342900">
              <a:buClrTx/>
            </a:pPr>
            <a:endParaRPr lang="ru-RU" sz="405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Скругленный прямоугольник 6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3EE3B04A-4D7B-1E45-A055-EE13D6A7FD86}"/>
              </a:ext>
            </a:extLst>
          </p:cNvPr>
          <p:cNvSpPr/>
          <p:nvPr/>
        </p:nvSpPr>
        <p:spPr>
          <a:xfrm>
            <a:off x="1733309" y="3260266"/>
            <a:ext cx="1953228" cy="490748"/>
          </a:xfrm>
          <a:prstGeom prst="roundRect">
            <a:avLst/>
          </a:prstGeom>
          <a:solidFill>
            <a:srgbClr val="FFC000"/>
          </a:solidFill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b="1" kern="1200" dirty="0">
                <a:solidFill>
                  <a:prstClr val="white"/>
                </a:solidFill>
                <a:latin typeface="Calibri" panose="020F0502020204030204"/>
              </a:rPr>
              <a:t>START</a:t>
            </a:r>
            <a:endParaRPr lang="ru-RU" sz="1800" b="1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8901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55ED1CAF-62F5-BC47-A30D-674F8FB78137}"/>
              </a:ext>
            </a:extLst>
          </p:cNvPr>
          <p:cNvSpPr/>
          <p:nvPr/>
        </p:nvSpPr>
        <p:spPr>
          <a:xfrm>
            <a:off x="4346351" y="-43541"/>
            <a:ext cx="613053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5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h</a:t>
            </a:r>
            <a:endParaRPr lang="ru-RU" sz="5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F3EA323F-E3A2-CA4B-A83A-B19EEC69AFD0}"/>
              </a:ext>
            </a:extLst>
          </p:cNvPr>
          <p:cNvSpPr/>
          <p:nvPr/>
        </p:nvSpPr>
        <p:spPr>
          <a:xfrm>
            <a:off x="6712625" y="-15550"/>
            <a:ext cx="536109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5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a</a:t>
            </a:r>
            <a:endParaRPr lang="ru-RU" sz="5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F8B9B781-333B-3242-A219-328B32D2909E}"/>
              </a:ext>
            </a:extLst>
          </p:cNvPr>
          <p:cNvSpPr/>
          <p:nvPr/>
        </p:nvSpPr>
        <p:spPr>
          <a:xfrm>
            <a:off x="1953534" y="18549"/>
            <a:ext cx="390236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5400" b="1" kern="1200" spc="38" dirty="0" err="1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i</a:t>
            </a:r>
            <a:endParaRPr lang="ru-RU" sz="5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7B1723ED-0354-8E46-AA0F-28D3DEC8EC30}"/>
              </a:ext>
            </a:extLst>
          </p:cNvPr>
          <p:cNvSpPr/>
          <p:nvPr/>
        </p:nvSpPr>
        <p:spPr>
          <a:xfrm>
            <a:off x="5653349" y="-25530"/>
            <a:ext cx="473592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5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s</a:t>
            </a:r>
            <a:endParaRPr lang="ru-RU" sz="5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220EC94F-265D-8C49-9A43-9AAAE11958B8}"/>
              </a:ext>
            </a:extLst>
          </p:cNvPr>
          <p:cNvSpPr/>
          <p:nvPr/>
        </p:nvSpPr>
        <p:spPr>
          <a:xfrm>
            <a:off x="3077923" y="-25530"/>
            <a:ext cx="510460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5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e</a:t>
            </a:r>
            <a:endParaRPr lang="ru-RU" sz="5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" name="Группа 22">
            <a:extLst>
              <a:ext uri="{FF2B5EF4-FFF2-40B4-BE49-F238E27FC236}">
                <a16:creationId xmlns="" xmlns:a16="http://schemas.microsoft.com/office/drawing/2014/main" id="{68BFE789-2C48-D440-BCAA-D262B750115D}"/>
              </a:ext>
            </a:extLst>
          </p:cNvPr>
          <p:cNvGrpSpPr/>
          <p:nvPr/>
        </p:nvGrpSpPr>
        <p:grpSpPr>
          <a:xfrm>
            <a:off x="0" y="2988130"/>
            <a:ext cx="9144000" cy="2155370"/>
            <a:chOff x="-1271293" y="3984173"/>
            <a:chExt cx="11903192" cy="2873827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="" xmlns:a16="http://schemas.microsoft.com/office/drawing/2014/main" id="{BE6FB7F7-445C-EC4F-99F9-4DAD80E1CDC2}"/>
                </a:ext>
              </a:extLst>
            </p:cNvPr>
            <p:cNvSpPr/>
            <p:nvPr/>
          </p:nvSpPr>
          <p:spPr>
            <a:xfrm>
              <a:off x="-1271293" y="5410200"/>
              <a:ext cx="11903192" cy="14478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buClrTx/>
              </a:pPr>
              <a:endParaRPr lang="ru-RU" sz="1350" kern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12" name="Рисунок 11">
              <a:extLst>
                <a:ext uri="{FF2B5EF4-FFF2-40B4-BE49-F238E27FC236}">
                  <a16:creationId xmlns="" xmlns:a16="http://schemas.microsoft.com/office/drawing/2014/main" id="{9DA27AFE-F31D-054E-9D96-6659F3338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81636" y="4140202"/>
              <a:ext cx="1766206" cy="2140856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="" xmlns:a16="http://schemas.microsoft.com/office/drawing/2014/main" id="{04D8A215-A9D7-E04B-B8FF-0EA174987E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85058" y="3984173"/>
              <a:ext cx="1484013" cy="2452914"/>
            </a:xfrm>
            <a:prstGeom prst="rect">
              <a:avLst/>
            </a:prstGeom>
          </p:spPr>
        </p:pic>
      </p:grpSp>
      <p:sp>
        <p:nvSpPr>
          <p:cNvPr id="2" name="Прямоугольник 15">
            <a:extLst>
              <a:ext uri="{FF2B5EF4-FFF2-40B4-BE49-F238E27FC236}">
                <a16:creationId xmlns="" xmlns:a16="http://schemas.microsoft.com/office/drawing/2014/main" id="{BACA3833-1C47-9FC0-9CE6-6F59C02F4770}"/>
              </a:ext>
            </a:extLst>
          </p:cNvPr>
          <p:cNvSpPr/>
          <p:nvPr/>
        </p:nvSpPr>
        <p:spPr>
          <a:xfrm>
            <a:off x="7577584" y="-10671"/>
            <a:ext cx="513667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5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r</a:t>
            </a:r>
            <a:endParaRPr lang="ru-RU" sz="5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Полилиния 10">
            <a:extLst>
              <a:ext uri="{FF2B5EF4-FFF2-40B4-BE49-F238E27FC236}">
                <a16:creationId xmlns="" xmlns:a16="http://schemas.microsoft.com/office/drawing/2014/main" id="{245F428D-167C-9E7F-B187-845F33565FD4}"/>
              </a:ext>
            </a:extLst>
          </p:cNvPr>
          <p:cNvSpPr/>
          <p:nvPr/>
        </p:nvSpPr>
        <p:spPr>
          <a:xfrm>
            <a:off x="822924" y="-45066"/>
            <a:ext cx="7674422" cy="1510393"/>
          </a:xfrm>
          <a:custGeom>
            <a:avLst/>
            <a:gdLst>
              <a:gd name="connsiteX0" fmla="*/ 3135085 w 10232562"/>
              <a:gd name="connsiteY0" fmla="*/ 0 h 2013857"/>
              <a:gd name="connsiteX1" fmla="*/ 3682854 w 10232562"/>
              <a:gd name="connsiteY1" fmla="*/ 159883 h 2013857"/>
              <a:gd name="connsiteX2" fmla="*/ 3780883 w 10232562"/>
              <a:gd name="connsiteY2" fmla="*/ 237170 h 2013857"/>
              <a:gd name="connsiteX3" fmla="*/ 3807603 w 10232562"/>
              <a:gd name="connsiteY3" fmla="*/ 223167 h 2013857"/>
              <a:gd name="connsiteX4" fmla="*/ 4114800 w 10232562"/>
              <a:gd name="connsiteY4" fmla="*/ 163285 h 2013857"/>
              <a:gd name="connsiteX5" fmla="*/ 4556058 w 10232562"/>
              <a:gd name="connsiteY5" fmla="*/ 293423 h 2013857"/>
              <a:gd name="connsiteX6" fmla="*/ 4644899 w 10232562"/>
              <a:gd name="connsiteY6" fmla="*/ 364196 h 2013857"/>
              <a:gd name="connsiteX7" fmla="*/ 4663820 w 10232562"/>
              <a:gd name="connsiteY7" fmla="*/ 340239 h 2013857"/>
              <a:gd name="connsiteX8" fmla="*/ 5072742 w 10232562"/>
              <a:gd name="connsiteY8" fmla="*/ 163285 h 2013857"/>
              <a:gd name="connsiteX9" fmla="*/ 5481664 w 10232562"/>
              <a:gd name="connsiteY9" fmla="*/ 340239 h 2013857"/>
              <a:gd name="connsiteX10" fmla="*/ 5505862 w 10232562"/>
              <a:gd name="connsiteY10" fmla="*/ 370878 h 2013857"/>
              <a:gd name="connsiteX11" fmla="*/ 5589426 w 10232562"/>
              <a:gd name="connsiteY11" fmla="*/ 304308 h 2013857"/>
              <a:gd name="connsiteX12" fmla="*/ 6030684 w 10232562"/>
              <a:gd name="connsiteY12" fmla="*/ 174170 h 2013857"/>
              <a:gd name="connsiteX13" fmla="*/ 6588743 w 10232562"/>
              <a:gd name="connsiteY13" fmla="*/ 397355 h 2013857"/>
              <a:gd name="connsiteX14" fmla="*/ 6602754 w 10232562"/>
              <a:gd name="connsiteY14" fmla="*/ 413750 h 2013857"/>
              <a:gd name="connsiteX15" fmla="*/ 6655090 w 10232562"/>
              <a:gd name="connsiteY15" fmla="*/ 350671 h 2013857"/>
              <a:gd name="connsiteX16" fmla="*/ 7347854 w 10232562"/>
              <a:gd name="connsiteY16" fmla="*/ 65313 h 2013857"/>
              <a:gd name="connsiteX17" fmla="*/ 7814845 w 10232562"/>
              <a:gd name="connsiteY17" fmla="*/ 182903 h 2013857"/>
              <a:gd name="connsiteX18" fmla="*/ 7887180 w 10232562"/>
              <a:gd name="connsiteY18" fmla="*/ 226603 h 2013857"/>
              <a:gd name="connsiteX19" fmla="*/ 7976824 w 10232562"/>
              <a:gd name="connsiteY19" fmla="*/ 179624 h 2013857"/>
              <a:gd name="connsiteX20" fmla="*/ 8284022 w 10232562"/>
              <a:gd name="connsiteY20" fmla="*/ 119742 h 2013857"/>
              <a:gd name="connsiteX21" fmla="*/ 8725280 w 10232562"/>
              <a:gd name="connsiteY21" fmla="*/ 249880 h 2013857"/>
              <a:gd name="connsiteX22" fmla="*/ 8800126 w 10232562"/>
              <a:gd name="connsiteY22" fmla="*/ 309504 h 2013857"/>
              <a:gd name="connsiteX23" fmla="*/ 8849336 w 10232562"/>
              <a:gd name="connsiteY23" fmla="*/ 269401 h 2013857"/>
              <a:gd name="connsiteX24" fmla="*/ 9345372 w 10232562"/>
              <a:gd name="connsiteY24" fmla="*/ 119742 h 2013857"/>
              <a:gd name="connsiteX25" fmla="*/ 10232562 w 10232562"/>
              <a:gd name="connsiteY25" fmla="*/ 996043 h 2013857"/>
              <a:gd name="connsiteX26" fmla="*/ 9345372 w 10232562"/>
              <a:gd name="connsiteY26" fmla="*/ 1872344 h 2013857"/>
              <a:gd name="connsiteX27" fmla="*/ 8718034 w 10232562"/>
              <a:gd name="connsiteY27" fmla="*/ 1615682 h 2013857"/>
              <a:gd name="connsiteX28" fmla="*/ 8660936 w 10232562"/>
              <a:gd name="connsiteY28" fmla="*/ 1547327 h 2013857"/>
              <a:gd name="connsiteX29" fmla="*/ 8591220 w 10232562"/>
              <a:gd name="connsiteY29" fmla="*/ 1583862 h 2013857"/>
              <a:gd name="connsiteX30" fmla="*/ 8284022 w 10232562"/>
              <a:gd name="connsiteY30" fmla="*/ 1643744 h 2013857"/>
              <a:gd name="connsiteX31" fmla="*/ 8124968 w 10232562"/>
              <a:gd name="connsiteY31" fmla="*/ 1628263 h 2013857"/>
              <a:gd name="connsiteX32" fmla="*/ 8124018 w 10232562"/>
              <a:gd name="connsiteY32" fmla="*/ 1627978 h 2013857"/>
              <a:gd name="connsiteX33" fmla="*/ 8040618 w 10232562"/>
              <a:gd name="connsiteY33" fmla="*/ 1728500 h 2013857"/>
              <a:gd name="connsiteX34" fmla="*/ 7347854 w 10232562"/>
              <a:gd name="connsiteY34" fmla="*/ 2013857 h 2013857"/>
              <a:gd name="connsiteX35" fmla="*/ 6535458 w 10232562"/>
              <a:gd name="connsiteY35" fmla="*/ 1584310 h 2013857"/>
              <a:gd name="connsiteX36" fmla="*/ 6510018 w 10232562"/>
              <a:gd name="connsiteY36" fmla="*/ 1537701 h 2013857"/>
              <a:gd name="connsiteX37" fmla="*/ 6471941 w 10232562"/>
              <a:gd name="connsiteY37" fmla="*/ 1568034 h 2013857"/>
              <a:gd name="connsiteX38" fmla="*/ 6030684 w 10232562"/>
              <a:gd name="connsiteY38" fmla="*/ 1698172 h 2013857"/>
              <a:gd name="connsiteX39" fmla="*/ 5376254 w 10232562"/>
              <a:gd name="connsiteY39" fmla="*/ 1362213 h 2013857"/>
              <a:gd name="connsiteX40" fmla="*/ 5341064 w 10232562"/>
              <a:gd name="connsiteY40" fmla="*/ 1299615 h 2013857"/>
              <a:gd name="connsiteX41" fmla="*/ 5297844 w 10232562"/>
              <a:gd name="connsiteY41" fmla="*/ 1324123 h 2013857"/>
              <a:gd name="connsiteX42" fmla="*/ 5072742 w 10232562"/>
              <a:gd name="connsiteY42" fmla="*/ 1371601 h 2013857"/>
              <a:gd name="connsiteX43" fmla="*/ 4847640 w 10232562"/>
              <a:gd name="connsiteY43" fmla="*/ 1324123 h 2013857"/>
              <a:gd name="connsiteX44" fmla="*/ 4799780 w 10232562"/>
              <a:gd name="connsiteY44" fmla="*/ 1296984 h 2013857"/>
              <a:gd name="connsiteX45" fmla="*/ 4769229 w 10232562"/>
              <a:gd name="connsiteY45" fmla="*/ 1351328 h 2013857"/>
              <a:gd name="connsiteX46" fmla="*/ 4114800 w 10232562"/>
              <a:gd name="connsiteY46" fmla="*/ 1687287 h 2013857"/>
              <a:gd name="connsiteX47" fmla="*/ 3807603 w 10232562"/>
              <a:gd name="connsiteY47" fmla="*/ 1627405 h 2013857"/>
              <a:gd name="connsiteX48" fmla="*/ 3797471 w 10232562"/>
              <a:gd name="connsiteY48" fmla="*/ 1622096 h 2013857"/>
              <a:gd name="connsiteX49" fmla="*/ 3682854 w 10232562"/>
              <a:gd name="connsiteY49" fmla="*/ 1712461 h 2013857"/>
              <a:gd name="connsiteX50" fmla="*/ 3135085 w 10232562"/>
              <a:gd name="connsiteY50" fmla="*/ 1872344 h 2013857"/>
              <a:gd name="connsiteX51" fmla="*/ 2442322 w 10232562"/>
              <a:gd name="connsiteY51" fmla="*/ 1598146 h 2013857"/>
              <a:gd name="connsiteX52" fmla="*/ 2331479 w 10232562"/>
              <a:gd name="connsiteY52" fmla="*/ 1469774 h 2013857"/>
              <a:gd name="connsiteX53" fmla="*/ 2217640 w 10232562"/>
              <a:gd name="connsiteY53" fmla="*/ 1529433 h 2013857"/>
              <a:gd name="connsiteX54" fmla="*/ 1910442 w 10232562"/>
              <a:gd name="connsiteY54" fmla="*/ 1589315 h 2013857"/>
              <a:gd name="connsiteX55" fmla="*/ 1603244 w 10232562"/>
              <a:gd name="connsiteY55" fmla="*/ 1529433 h 2013857"/>
              <a:gd name="connsiteX56" fmla="*/ 1576370 w 10232562"/>
              <a:gd name="connsiteY56" fmla="*/ 1515350 h 2013857"/>
              <a:gd name="connsiteX57" fmla="*/ 1486646 w 10232562"/>
              <a:gd name="connsiteY57" fmla="*/ 1622057 h 2013857"/>
              <a:gd name="connsiteX58" fmla="*/ 870857 w 10232562"/>
              <a:gd name="connsiteY58" fmla="*/ 1872343 h 2013857"/>
              <a:gd name="connsiteX59" fmla="*/ 0 w 10232562"/>
              <a:gd name="connsiteY59" fmla="*/ 1017814 h 2013857"/>
              <a:gd name="connsiteX60" fmla="*/ 870857 w 10232562"/>
              <a:gd name="connsiteY60" fmla="*/ 163285 h 2013857"/>
              <a:gd name="connsiteX61" fmla="*/ 1209834 w 10232562"/>
              <a:gd name="connsiteY61" fmla="*/ 230438 h 2013857"/>
              <a:gd name="connsiteX62" fmla="*/ 1341893 w 10232562"/>
              <a:gd name="connsiteY62" fmla="*/ 300774 h 2013857"/>
              <a:gd name="connsiteX63" fmla="*/ 1352383 w 10232562"/>
              <a:gd name="connsiteY63" fmla="*/ 288498 h 2013857"/>
              <a:gd name="connsiteX64" fmla="*/ 1910442 w 10232562"/>
              <a:gd name="connsiteY64" fmla="*/ 65313 h 2013857"/>
              <a:gd name="connsiteX65" fmla="*/ 2351700 w 10232562"/>
              <a:gd name="connsiteY65" fmla="*/ 195451 h 2013857"/>
              <a:gd name="connsiteX66" fmla="*/ 2446458 w 10232562"/>
              <a:gd name="connsiteY66" fmla="*/ 270937 h 2013857"/>
              <a:gd name="connsiteX67" fmla="*/ 2587317 w 10232562"/>
              <a:gd name="connsiteY67" fmla="*/ 159883 h 2013857"/>
              <a:gd name="connsiteX68" fmla="*/ 3135085 w 10232562"/>
              <a:gd name="connsiteY68" fmla="*/ 0 h 201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10232562" h="2013857">
                <a:moveTo>
                  <a:pt x="3135085" y="0"/>
                </a:moveTo>
                <a:cubicBezTo>
                  <a:pt x="3337991" y="0"/>
                  <a:pt x="3526490" y="58941"/>
                  <a:pt x="3682854" y="159883"/>
                </a:cubicBezTo>
                <a:lnTo>
                  <a:pt x="3780883" y="237170"/>
                </a:lnTo>
                <a:lnTo>
                  <a:pt x="3807603" y="223167"/>
                </a:lnTo>
                <a:cubicBezTo>
                  <a:pt x="3902023" y="184608"/>
                  <a:pt x="4005833" y="163285"/>
                  <a:pt x="4114800" y="163285"/>
                </a:cubicBezTo>
                <a:cubicBezTo>
                  <a:pt x="4278252" y="163285"/>
                  <a:pt x="4430098" y="211261"/>
                  <a:pt x="4556058" y="293423"/>
                </a:cubicBezTo>
                <a:lnTo>
                  <a:pt x="4644899" y="364196"/>
                </a:lnTo>
                <a:lnTo>
                  <a:pt x="4663820" y="340239"/>
                </a:lnTo>
                <a:cubicBezTo>
                  <a:pt x="4768472" y="230908"/>
                  <a:pt x="4913048" y="163285"/>
                  <a:pt x="5072742" y="163285"/>
                </a:cubicBezTo>
                <a:cubicBezTo>
                  <a:pt x="5232436" y="163285"/>
                  <a:pt x="5377012" y="230908"/>
                  <a:pt x="5481664" y="340239"/>
                </a:cubicBezTo>
                <a:lnTo>
                  <a:pt x="5505862" y="370878"/>
                </a:lnTo>
                <a:lnTo>
                  <a:pt x="5589426" y="304308"/>
                </a:lnTo>
                <a:cubicBezTo>
                  <a:pt x="5715386" y="222146"/>
                  <a:pt x="5867232" y="174170"/>
                  <a:pt x="6030684" y="174170"/>
                </a:cubicBezTo>
                <a:cubicBezTo>
                  <a:pt x="6248619" y="174170"/>
                  <a:pt x="6445923" y="259460"/>
                  <a:pt x="6588743" y="397355"/>
                </a:cubicBezTo>
                <a:lnTo>
                  <a:pt x="6602754" y="413750"/>
                </a:lnTo>
                <a:lnTo>
                  <a:pt x="6655090" y="350671"/>
                </a:lnTo>
                <a:cubicBezTo>
                  <a:pt x="6832384" y="174362"/>
                  <a:pt x="7077313" y="65313"/>
                  <a:pt x="7347854" y="65313"/>
                </a:cubicBezTo>
                <a:cubicBezTo>
                  <a:pt x="7516942" y="65313"/>
                  <a:pt x="7676025" y="107910"/>
                  <a:pt x="7814845" y="182903"/>
                </a:cubicBezTo>
                <a:lnTo>
                  <a:pt x="7887180" y="226603"/>
                </a:lnTo>
                <a:lnTo>
                  <a:pt x="7976824" y="179624"/>
                </a:lnTo>
                <a:cubicBezTo>
                  <a:pt x="8071244" y="141065"/>
                  <a:pt x="8175054" y="119742"/>
                  <a:pt x="8284022" y="119742"/>
                </a:cubicBezTo>
                <a:cubicBezTo>
                  <a:pt x="8447473" y="119742"/>
                  <a:pt x="8599320" y="167718"/>
                  <a:pt x="8725280" y="249880"/>
                </a:cubicBezTo>
                <a:lnTo>
                  <a:pt x="8800126" y="309504"/>
                </a:lnTo>
                <a:lnTo>
                  <a:pt x="8849336" y="269401"/>
                </a:lnTo>
                <a:cubicBezTo>
                  <a:pt x="8990932" y="174914"/>
                  <a:pt x="9161629" y="119742"/>
                  <a:pt x="9345372" y="119742"/>
                </a:cubicBezTo>
                <a:cubicBezTo>
                  <a:pt x="9835354" y="119742"/>
                  <a:pt x="10232562" y="512075"/>
                  <a:pt x="10232562" y="996043"/>
                </a:cubicBezTo>
                <a:cubicBezTo>
                  <a:pt x="10232562" y="1480011"/>
                  <a:pt x="9835354" y="1872344"/>
                  <a:pt x="9345372" y="1872344"/>
                </a:cubicBezTo>
                <a:cubicBezTo>
                  <a:pt x="9100381" y="1872344"/>
                  <a:pt x="8878584" y="1774261"/>
                  <a:pt x="8718034" y="1615682"/>
                </a:cubicBezTo>
                <a:lnTo>
                  <a:pt x="8660936" y="1547327"/>
                </a:lnTo>
                <a:lnTo>
                  <a:pt x="8591220" y="1583862"/>
                </a:lnTo>
                <a:cubicBezTo>
                  <a:pt x="8496800" y="1622422"/>
                  <a:pt x="8392990" y="1643744"/>
                  <a:pt x="8284022" y="1643744"/>
                </a:cubicBezTo>
                <a:cubicBezTo>
                  <a:pt x="8229538" y="1643744"/>
                  <a:pt x="8176344" y="1638413"/>
                  <a:pt x="8124968" y="1628263"/>
                </a:cubicBezTo>
                <a:lnTo>
                  <a:pt x="8124018" y="1627978"/>
                </a:lnTo>
                <a:lnTo>
                  <a:pt x="8040618" y="1728500"/>
                </a:lnTo>
                <a:cubicBezTo>
                  <a:pt x="7863324" y="1904808"/>
                  <a:pt x="7618395" y="2013857"/>
                  <a:pt x="7347854" y="2013857"/>
                </a:cubicBezTo>
                <a:cubicBezTo>
                  <a:pt x="7009678" y="2013857"/>
                  <a:pt x="6711520" y="1843468"/>
                  <a:pt x="6535458" y="1584310"/>
                </a:cubicBezTo>
                <a:lnTo>
                  <a:pt x="6510018" y="1537701"/>
                </a:lnTo>
                <a:lnTo>
                  <a:pt x="6471941" y="1568034"/>
                </a:lnTo>
                <a:cubicBezTo>
                  <a:pt x="6345982" y="1650197"/>
                  <a:pt x="6194135" y="1698172"/>
                  <a:pt x="6030684" y="1698172"/>
                </a:cubicBezTo>
                <a:cubicBezTo>
                  <a:pt x="5758264" y="1698172"/>
                  <a:pt x="5518082" y="1564907"/>
                  <a:pt x="5376254" y="1362213"/>
                </a:cubicBezTo>
                <a:lnTo>
                  <a:pt x="5341064" y="1299615"/>
                </a:lnTo>
                <a:lnTo>
                  <a:pt x="5297844" y="1324123"/>
                </a:lnTo>
                <a:cubicBezTo>
                  <a:pt x="5228656" y="1354695"/>
                  <a:pt x="5152589" y="1371601"/>
                  <a:pt x="5072742" y="1371601"/>
                </a:cubicBezTo>
                <a:cubicBezTo>
                  <a:pt x="4992895" y="1371601"/>
                  <a:pt x="4916827" y="1354695"/>
                  <a:pt x="4847640" y="1324123"/>
                </a:cubicBezTo>
                <a:lnTo>
                  <a:pt x="4799780" y="1296984"/>
                </a:lnTo>
                <a:lnTo>
                  <a:pt x="4769229" y="1351328"/>
                </a:lnTo>
                <a:cubicBezTo>
                  <a:pt x="4627402" y="1554022"/>
                  <a:pt x="4387220" y="1687287"/>
                  <a:pt x="4114800" y="1687287"/>
                </a:cubicBezTo>
                <a:cubicBezTo>
                  <a:pt x="4005833" y="1687287"/>
                  <a:pt x="3902023" y="1665965"/>
                  <a:pt x="3807603" y="1627405"/>
                </a:cubicBezTo>
                <a:lnTo>
                  <a:pt x="3797471" y="1622096"/>
                </a:lnTo>
                <a:lnTo>
                  <a:pt x="3682854" y="1712461"/>
                </a:lnTo>
                <a:cubicBezTo>
                  <a:pt x="3526490" y="1813403"/>
                  <a:pt x="3337991" y="1872344"/>
                  <a:pt x="3135085" y="1872344"/>
                </a:cubicBezTo>
                <a:cubicBezTo>
                  <a:pt x="2864544" y="1872344"/>
                  <a:pt x="2619615" y="1767560"/>
                  <a:pt x="2442322" y="1598146"/>
                </a:cubicBezTo>
                <a:lnTo>
                  <a:pt x="2331479" y="1469774"/>
                </a:lnTo>
                <a:lnTo>
                  <a:pt x="2217640" y="1529433"/>
                </a:lnTo>
                <a:cubicBezTo>
                  <a:pt x="2123220" y="1567993"/>
                  <a:pt x="2019410" y="1589315"/>
                  <a:pt x="1910442" y="1589315"/>
                </a:cubicBezTo>
                <a:cubicBezTo>
                  <a:pt x="1801474" y="1589315"/>
                  <a:pt x="1697665" y="1567993"/>
                  <a:pt x="1603244" y="1529433"/>
                </a:cubicBezTo>
                <a:lnTo>
                  <a:pt x="1576370" y="1515350"/>
                </a:lnTo>
                <a:lnTo>
                  <a:pt x="1486646" y="1622057"/>
                </a:lnTo>
                <a:cubicBezTo>
                  <a:pt x="1329052" y="1776697"/>
                  <a:pt x="1111338" y="1872343"/>
                  <a:pt x="870857" y="1872343"/>
                </a:cubicBezTo>
                <a:cubicBezTo>
                  <a:pt x="389896" y="1872343"/>
                  <a:pt x="0" y="1489757"/>
                  <a:pt x="0" y="1017814"/>
                </a:cubicBezTo>
                <a:cubicBezTo>
                  <a:pt x="0" y="545871"/>
                  <a:pt x="389896" y="163285"/>
                  <a:pt x="870857" y="163285"/>
                </a:cubicBezTo>
                <a:cubicBezTo>
                  <a:pt x="991097" y="163285"/>
                  <a:pt x="1105646" y="187197"/>
                  <a:pt x="1209834" y="230438"/>
                </a:cubicBezTo>
                <a:lnTo>
                  <a:pt x="1341893" y="300774"/>
                </a:lnTo>
                <a:lnTo>
                  <a:pt x="1352383" y="288498"/>
                </a:lnTo>
                <a:cubicBezTo>
                  <a:pt x="1495203" y="150603"/>
                  <a:pt x="1692507" y="65313"/>
                  <a:pt x="1910442" y="65313"/>
                </a:cubicBezTo>
                <a:cubicBezTo>
                  <a:pt x="2073894" y="65313"/>
                  <a:pt x="2225740" y="113289"/>
                  <a:pt x="2351700" y="195451"/>
                </a:cubicBezTo>
                <a:lnTo>
                  <a:pt x="2446458" y="270937"/>
                </a:lnTo>
                <a:lnTo>
                  <a:pt x="2587317" y="159883"/>
                </a:lnTo>
                <a:cubicBezTo>
                  <a:pt x="2743681" y="58941"/>
                  <a:pt x="2932180" y="0"/>
                  <a:pt x="313508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342900">
              <a:buClrTx/>
            </a:pPr>
            <a:endParaRPr lang="ru-RU" sz="135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9" name="Рисунок 18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9079A79B-C598-5C47-8336-5B8F0F8215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220541" y="201735"/>
            <a:ext cx="601656" cy="618509"/>
          </a:xfrm>
          <a:prstGeom prst="rect">
            <a:avLst/>
          </a:prstGeom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="" xmlns:a16="http://schemas.microsoft.com/office/drawing/2014/main" id="{A1E7032D-BF43-8A4C-B5A8-4E571714AEE8}"/>
              </a:ext>
            </a:extLst>
          </p:cNvPr>
          <p:cNvSpPr/>
          <p:nvPr/>
        </p:nvSpPr>
        <p:spPr>
          <a:xfrm>
            <a:off x="215813" y="192428"/>
            <a:ext cx="1347155" cy="392416"/>
          </a:xfrm>
          <a:prstGeom prst="roundRect">
            <a:avLst/>
          </a:prstGeom>
          <a:solidFill>
            <a:srgbClr val="FFC000"/>
          </a:solidFill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b="1" kern="1200" dirty="0">
                <a:solidFill>
                  <a:prstClr val="white"/>
                </a:solidFill>
                <a:latin typeface="Calibri" panose="020F0502020204030204"/>
              </a:rPr>
              <a:t>CHECK</a:t>
            </a:r>
            <a:endParaRPr lang="ru-RU" sz="1800" b="1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D8337BA-EBBF-D14E-B7AF-DA4EA809D3CB}"/>
              </a:ext>
            </a:extLst>
          </p:cNvPr>
          <p:cNvSpPr txBox="1"/>
          <p:nvPr/>
        </p:nvSpPr>
        <p:spPr>
          <a:xfrm>
            <a:off x="1143000" y="49324"/>
            <a:ext cx="6857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5400" b="1" kern="1200" dirty="0">
                <a:solidFill>
                  <a:prstClr val="white"/>
                </a:solidFill>
                <a:latin typeface="Comic Sans MS" panose="030F0902030302020204" pitchFamily="66" charset="0"/>
                <a:ea typeface="+mn-ea"/>
                <a:cs typeface="+mn-cs"/>
              </a:rPr>
              <a:t>cashier</a:t>
            </a:r>
            <a:endParaRPr lang="ru-RU" sz="5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1940775"/>
      </p:ext>
    </p:extLst>
  </p:cSld>
  <p:clrMapOvr>
    <a:masterClrMapping/>
  </p:clrMapOvr>
  <p:transition spd="slow" advClick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repeatCount="indefinite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repeatCount="indefinite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0"/>
                            </p:stCondLst>
                            <p:childTnLst>
                              <p:par>
                                <p:cTn id="26" presetID="2" presetClass="exit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1" grpId="0"/>
      <p:bldP spid="22" grpId="0"/>
      <p:bldP spid="2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55ED1CAF-62F5-BC47-A30D-674F8FB78137}"/>
              </a:ext>
            </a:extLst>
          </p:cNvPr>
          <p:cNvSpPr/>
          <p:nvPr/>
        </p:nvSpPr>
        <p:spPr>
          <a:xfrm>
            <a:off x="4143641" y="33835"/>
            <a:ext cx="560154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5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o</a:t>
            </a:r>
            <a:endParaRPr lang="ru-RU" sz="5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F3EA323F-E3A2-CA4B-A83A-B19EEC69AFD0}"/>
              </a:ext>
            </a:extLst>
          </p:cNvPr>
          <p:cNvSpPr/>
          <p:nvPr/>
        </p:nvSpPr>
        <p:spPr>
          <a:xfrm>
            <a:off x="6326255" y="43516"/>
            <a:ext cx="560154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5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o</a:t>
            </a:r>
            <a:endParaRPr lang="ru-RU" sz="5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F8B9B781-333B-3242-A219-328B32D2909E}"/>
              </a:ext>
            </a:extLst>
          </p:cNvPr>
          <p:cNvSpPr/>
          <p:nvPr/>
        </p:nvSpPr>
        <p:spPr>
          <a:xfrm>
            <a:off x="1992743" y="43516"/>
            <a:ext cx="513667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5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r</a:t>
            </a:r>
            <a:endParaRPr lang="ru-RU" sz="5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7B1723ED-0354-8E46-AA0F-28D3DEC8EC30}"/>
              </a:ext>
            </a:extLst>
          </p:cNvPr>
          <p:cNvSpPr/>
          <p:nvPr/>
        </p:nvSpPr>
        <p:spPr>
          <a:xfrm>
            <a:off x="5274490" y="43516"/>
            <a:ext cx="593817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5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d</a:t>
            </a:r>
            <a:endParaRPr lang="ru-RU" sz="5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220EC94F-265D-8C49-9A43-9AAAE11958B8}"/>
              </a:ext>
            </a:extLst>
          </p:cNvPr>
          <p:cNvSpPr/>
          <p:nvPr/>
        </p:nvSpPr>
        <p:spPr>
          <a:xfrm>
            <a:off x="3064089" y="43516"/>
            <a:ext cx="508858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5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c</a:t>
            </a:r>
            <a:endParaRPr lang="ru-RU" sz="5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" name="Группа 22">
            <a:extLst>
              <a:ext uri="{FF2B5EF4-FFF2-40B4-BE49-F238E27FC236}">
                <a16:creationId xmlns="" xmlns:a16="http://schemas.microsoft.com/office/drawing/2014/main" id="{68BFE789-2C48-D440-BCAA-D262B750115D}"/>
              </a:ext>
            </a:extLst>
          </p:cNvPr>
          <p:cNvGrpSpPr/>
          <p:nvPr/>
        </p:nvGrpSpPr>
        <p:grpSpPr>
          <a:xfrm>
            <a:off x="0" y="2988130"/>
            <a:ext cx="9143999" cy="2155370"/>
            <a:chOff x="-1299036" y="3984173"/>
            <a:chExt cx="11934897" cy="2873827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="" xmlns:a16="http://schemas.microsoft.com/office/drawing/2014/main" id="{BE6FB7F7-445C-EC4F-99F9-4DAD80E1CDC2}"/>
                </a:ext>
              </a:extLst>
            </p:cNvPr>
            <p:cNvSpPr/>
            <p:nvPr/>
          </p:nvSpPr>
          <p:spPr>
            <a:xfrm>
              <a:off x="-1299036" y="5410200"/>
              <a:ext cx="11934897" cy="14478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buClrTx/>
              </a:pPr>
              <a:endParaRPr lang="ru-RU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12" name="Рисунок 11">
              <a:extLst>
                <a:ext uri="{FF2B5EF4-FFF2-40B4-BE49-F238E27FC236}">
                  <a16:creationId xmlns="" xmlns:a16="http://schemas.microsoft.com/office/drawing/2014/main" id="{9DA27AFE-F31D-054E-9D96-6659F3338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81636" y="4140202"/>
              <a:ext cx="1766206" cy="2140856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="" xmlns:a16="http://schemas.microsoft.com/office/drawing/2014/main" id="{04D8A215-A9D7-E04B-B8FF-0EA174987E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85058" y="3984173"/>
              <a:ext cx="1484013" cy="2452914"/>
            </a:xfrm>
            <a:prstGeom prst="rect">
              <a:avLst/>
            </a:prstGeom>
          </p:spPr>
        </p:pic>
      </p:grpSp>
      <p:sp>
        <p:nvSpPr>
          <p:cNvPr id="3" name="Прямоугольник 15">
            <a:extLst>
              <a:ext uri="{FF2B5EF4-FFF2-40B4-BE49-F238E27FC236}">
                <a16:creationId xmlns="" xmlns:a16="http://schemas.microsoft.com/office/drawing/2014/main" id="{BED57EC1-5CB2-5BC5-DCC8-79FBC1FED327}"/>
              </a:ext>
            </a:extLst>
          </p:cNvPr>
          <p:cNvSpPr/>
          <p:nvPr/>
        </p:nvSpPr>
        <p:spPr>
          <a:xfrm>
            <a:off x="7197126" y="0"/>
            <a:ext cx="463973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5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t</a:t>
            </a:r>
            <a:endParaRPr lang="ru-RU" sz="5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олилиния 10">
            <a:extLst>
              <a:ext uri="{FF2B5EF4-FFF2-40B4-BE49-F238E27FC236}">
                <a16:creationId xmlns="" xmlns:a16="http://schemas.microsoft.com/office/drawing/2014/main" id="{E76064C1-F4F6-AF25-37A2-6C28DE131D48}"/>
              </a:ext>
            </a:extLst>
          </p:cNvPr>
          <p:cNvSpPr/>
          <p:nvPr/>
        </p:nvSpPr>
        <p:spPr>
          <a:xfrm>
            <a:off x="734788" y="-68187"/>
            <a:ext cx="7674422" cy="1510393"/>
          </a:xfrm>
          <a:custGeom>
            <a:avLst/>
            <a:gdLst>
              <a:gd name="connsiteX0" fmla="*/ 3135085 w 10232562"/>
              <a:gd name="connsiteY0" fmla="*/ 0 h 2013857"/>
              <a:gd name="connsiteX1" fmla="*/ 3682854 w 10232562"/>
              <a:gd name="connsiteY1" fmla="*/ 159883 h 2013857"/>
              <a:gd name="connsiteX2" fmla="*/ 3780883 w 10232562"/>
              <a:gd name="connsiteY2" fmla="*/ 237170 h 2013857"/>
              <a:gd name="connsiteX3" fmla="*/ 3807603 w 10232562"/>
              <a:gd name="connsiteY3" fmla="*/ 223167 h 2013857"/>
              <a:gd name="connsiteX4" fmla="*/ 4114800 w 10232562"/>
              <a:gd name="connsiteY4" fmla="*/ 163285 h 2013857"/>
              <a:gd name="connsiteX5" fmla="*/ 4556058 w 10232562"/>
              <a:gd name="connsiteY5" fmla="*/ 293423 h 2013857"/>
              <a:gd name="connsiteX6" fmla="*/ 4644899 w 10232562"/>
              <a:gd name="connsiteY6" fmla="*/ 364196 h 2013857"/>
              <a:gd name="connsiteX7" fmla="*/ 4663820 w 10232562"/>
              <a:gd name="connsiteY7" fmla="*/ 340239 h 2013857"/>
              <a:gd name="connsiteX8" fmla="*/ 5072742 w 10232562"/>
              <a:gd name="connsiteY8" fmla="*/ 163285 h 2013857"/>
              <a:gd name="connsiteX9" fmla="*/ 5481664 w 10232562"/>
              <a:gd name="connsiteY9" fmla="*/ 340239 h 2013857"/>
              <a:gd name="connsiteX10" fmla="*/ 5505862 w 10232562"/>
              <a:gd name="connsiteY10" fmla="*/ 370878 h 2013857"/>
              <a:gd name="connsiteX11" fmla="*/ 5589426 w 10232562"/>
              <a:gd name="connsiteY11" fmla="*/ 304308 h 2013857"/>
              <a:gd name="connsiteX12" fmla="*/ 6030684 w 10232562"/>
              <a:gd name="connsiteY12" fmla="*/ 174170 h 2013857"/>
              <a:gd name="connsiteX13" fmla="*/ 6588743 w 10232562"/>
              <a:gd name="connsiteY13" fmla="*/ 397355 h 2013857"/>
              <a:gd name="connsiteX14" fmla="*/ 6602754 w 10232562"/>
              <a:gd name="connsiteY14" fmla="*/ 413750 h 2013857"/>
              <a:gd name="connsiteX15" fmla="*/ 6655090 w 10232562"/>
              <a:gd name="connsiteY15" fmla="*/ 350671 h 2013857"/>
              <a:gd name="connsiteX16" fmla="*/ 7347854 w 10232562"/>
              <a:gd name="connsiteY16" fmla="*/ 65313 h 2013857"/>
              <a:gd name="connsiteX17" fmla="*/ 7814845 w 10232562"/>
              <a:gd name="connsiteY17" fmla="*/ 182903 h 2013857"/>
              <a:gd name="connsiteX18" fmla="*/ 7887180 w 10232562"/>
              <a:gd name="connsiteY18" fmla="*/ 226603 h 2013857"/>
              <a:gd name="connsiteX19" fmla="*/ 7976824 w 10232562"/>
              <a:gd name="connsiteY19" fmla="*/ 179624 h 2013857"/>
              <a:gd name="connsiteX20" fmla="*/ 8284022 w 10232562"/>
              <a:gd name="connsiteY20" fmla="*/ 119742 h 2013857"/>
              <a:gd name="connsiteX21" fmla="*/ 8725280 w 10232562"/>
              <a:gd name="connsiteY21" fmla="*/ 249880 h 2013857"/>
              <a:gd name="connsiteX22" fmla="*/ 8800126 w 10232562"/>
              <a:gd name="connsiteY22" fmla="*/ 309504 h 2013857"/>
              <a:gd name="connsiteX23" fmla="*/ 8849336 w 10232562"/>
              <a:gd name="connsiteY23" fmla="*/ 269401 h 2013857"/>
              <a:gd name="connsiteX24" fmla="*/ 9345372 w 10232562"/>
              <a:gd name="connsiteY24" fmla="*/ 119742 h 2013857"/>
              <a:gd name="connsiteX25" fmla="*/ 10232562 w 10232562"/>
              <a:gd name="connsiteY25" fmla="*/ 996043 h 2013857"/>
              <a:gd name="connsiteX26" fmla="*/ 9345372 w 10232562"/>
              <a:gd name="connsiteY26" fmla="*/ 1872344 h 2013857"/>
              <a:gd name="connsiteX27" fmla="*/ 8718034 w 10232562"/>
              <a:gd name="connsiteY27" fmla="*/ 1615682 h 2013857"/>
              <a:gd name="connsiteX28" fmla="*/ 8660936 w 10232562"/>
              <a:gd name="connsiteY28" fmla="*/ 1547327 h 2013857"/>
              <a:gd name="connsiteX29" fmla="*/ 8591220 w 10232562"/>
              <a:gd name="connsiteY29" fmla="*/ 1583862 h 2013857"/>
              <a:gd name="connsiteX30" fmla="*/ 8284022 w 10232562"/>
              <a:gd name="connsiteY30" fmla="*/ 1643744 h 2013857"/>
              <a:gd name="connsiteX31" fmla="*/ 8124968 w 10232562"/>
              <a:gd name="connsiteY31" fmla="*/ 1628263 h 2013857"/>
              <a:gd name="connsiteX32" fmla="*/ 8124018 w 10232562"/>
              <a:gd name="connsiteY32" fmla="*/ 1627978 h 2013857"/>
              <a:gd name="connsiteX33" fmla="*/ 8040618 w 10232562"/>
              <a:gd name="connsiteY33" fmla="*/ 1728500 h 2013857"/>
              <a:gd name="connsiteX34" fmla="*/ 7347854 w 10232562"/>
              <a:gd name="connsiteY34" fmla="*/ 2013857 h 2013857"/>
              <a:gd name="connsiteX35" fmla="*/ 6535458 w 10232562"/>
              <a:gd name="connsiteY35" fmla="*/ 1584310 h 2013857"/>
              <a:gd name="connsiteX36" fmla="*/ 6510018 w 10232562"/>
              <a:gd name="connsiteY36" fmla="*/ 1537701 h 2013857"/>
              <a:gd name="connsiteX37" fmla="*/ 6471941 w 10232562"/>
              <a:gd name="connsiteY37" fmla="*/ 1568034 h 2013857"/>
              <a:gd name="connsiteX38" fmla="*/ 6030684 w 10232562"/>
              <a:gd name="connsiteY38" fmla="*/ 1698172 h 2013857"/>
              <a:gd name="connsiteX39" fmla="*/ 5376254 w 10232562"/>
              <a:gd name="connsiteY39" fmla="*/ 1362213 h 2013857"/>
              <a:gd name="connsiteX40" fmla="*/ 5341064 w 10232562"/>
              <a:gd name="connsiteY40" fmla="*/ 1299615 h 2013857"/>
              <a:gd name="connsiteX41" fmla="*/ 5297844 w 10232562"/>
              <a:gd name="connsiteY41" fmla="*/ 1324123 h 2013857"/>
              <a:gd name="connsiteX42" fmla="*/ 5072742 w 10232562"/>
              <a:gd name="connsiteY42" fmla="*/ 1371601 h 2013857"/>
              <a:gd name="connsiteX43" fmla="*/ 4847640 w 10232562"/>
              <a:gd name="connsiteY43" fmla="*/ 1324123 h 2013857"/>
              <a:gd name="connsiteX44" fmla="*/ 4799780 w 10232562"/>
              <a:gd name="connsiteY44" fmla="*/ 1296984 h 2013857"/>
              <a:gd name="connsiteX45" fmla="*/ 4769229 w 10232562"/>
              <a:gd name="connsiteY45" fmla="*/ 1351328 h 2013857"/>
              <a:gd name="connsiteX46" fmla="*/ 4114800 w 10232562"/>
              <a:gd name="connsiteY46" fmla="*/ 1687287 h 2013857"/>
              <a:gd name="connsiteX47" fmla="*/ 3807603 w 10232562"/>
              <a:gd name="connsiteY47" fmla="*/ 1627405 h 2013857"/>
              <a:gd name="connsiteX48" fmla="*/ 3797471 w 10232562"/>
              <a:gd name="connsiteY48" fmla="*/ 1622096 h 2013857"/>
              <a:gd name="connsiteX49" fmla="*/ 3682854 w 10232562"/>
              <a:gd name="connsiteY49" fmla="*/ 1712461 h 2013857"/>
              <a:gd name="connsiteX50" fmla="*/ 3135085 w 10232562"/>
              <a:gd name="connsiteY50" fmla="*/ 1872344 h 2013857"/>
              <a:gd name="connsiteX51" fmla="*/ 2442322 w 10232562"/>
              <a:gd name="connsiteY51" fmla="*/ 1598146 h 2013857"/>
              <a:gd name="connsiteX52" fmla="*/ 2331479 w 10232562"/>
              <a:gd name="connsiteY52" fmla="*/ 1469774 h 2013857"/>
              <a:gd name="connsiteX53" fmla="*/ 2217640 w 10232562"/>
              <a:gd name="connsiteY53" fmla="*/ 1529433 h 2013857"/>
              <a:gd name="connsiteX54" fmla="*/ 1910442 w 10232562"/>
              <a:gd name="connsiteY54" fmla="*/ 1589315 h 2013857"/>
              <a:gd name="connsiteX55" fmla="*/ 1603244 w 10232562"/>
              <a:gd name="connsiteY55" fmla="*/ 1529433 h 2013857"/>
              <a:gd name="connsiteX56" fmla="*/ 1576370 w 10232562"/>
              <a:gd name="connsiteY56" fmla="*/ 1515350 h 2013857"/>
              <a:gd name="connsiteX57" fmla="*/ 1486646 w 10232562"/>
              <a:gd name="connsiteY57" fmla="*/ 1622057 h 2013857"/>
              <a:gd name="connsiteX58" fmla="*/ 870857 w 10232562"/>
              <a:gd name="connsiteY58" fmla="*/ 1872343 h 2013857"/>
              <a:gd name="connsiteX59" fmla="*/ 0 w 10232562"/>
              <a:gd name="connsiteY59" fmla="*/ 1017814 h 2013857"/>
              <a:gd name="connsiteX60" fmla="*/ 870857 w 10232562"/>
              <a:gd name="connsiteY60" fmla="*/ 163285 h 2013857"/>
              <a:gd name="connsiteX61" fmla="*/ 1209834 w 10232562"/>
              <a:gd name="connsiteY61" fmla="*/ 230438 h 2013857"/>
              <a:gd name="connsiteX62" fmla="*/ 1341893 w 10232562"/>
              <a:gd name="connsiteY62" fmla="*/ 300774 h 2013857"/>
              <a:gd name="connsiteX63" fmla="*/ 1352383 w 10232562"/>
              <a:gd name="connsiteY63" fmla="*/ 288498 h 2013857"/>
              <a:gd name="connsiteX64" fmla="*/ 1910442 w 10232562"/>
              <a:gd name="connsiteY64" fmla="*/ 65313 h 2013857"/>
              <a:gd name="connsiteX65" fmla="*/ 2351700 w 10232562"/>
              <a:gd name="connsiteY65" fmla="*/ 195451 h 2013857"/>
              <a:gd name="connsiteX66" fmla="*/ 2446458 w 10232562"/>
              <a:gd name="connsiteY66" fmla="*/ 270937 h 2013857"/>
              <a:gd name="connsiteX67" fmla="*/ 2587317 w 10232562"/>
              <a:gd name="connsiteY67" fmla="*/ 159883 h 2013857"/>
              <a:gd name="connsiteX68" fmla="*/ 3135085 w 10232562"/>
              <a:gd name="connsiteY68" fmla="*/ 0 h 201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10232562" h="2013857">
                <a:moveTo>
                  <a:pt x="3135085" y="0"/>
                </a:moveTo>
                <a:cubicBezTo>
                  <a:pt x="3337991" y="0"/>
                  <a:pt x="3526490" y="58941"/>
                  <a:pt x="3682854" y="159883"/>
                </a:cubicBezTo>
                <a:lnTo>
                  <a:pt x="3780883" y="237170"/>
                </a:lnTo>
                <a:lnTo>
                  <a:pt x="3807603" y="223167"/>
                </a:lnTo>
                <a:cubicBezTo>
                  <a:pt x="3902023" y="184608"/>
                  <a:pt x="4005833" y="163285"/>
                  <a:pt x="4114800" y="163285"/>
                </a:cubicBezTo>
                <a:cubicBezTo>
                  <a:pt x="4278252" y="163285"/>
                  <a:pt x="4430098" y="211261"/>
                  <a:pt x="4556058" y="293423"/>
                </a:cubicBezTo>
                <a:lnTo>
                  <a:pt x="4644899" y="364196"/>
                </a:lnTo>
                <a:lnTo>
                  <a:pt x="4663820" y="340239"/>
                </a:lnTo>
                <a:cubicBezTo>
                  <a:pt x="4768472" y="230908"/>
                  <a:pt x="4913048" y="163285"/>
                  <a:pt x="5072742" y="163285"/>
                </a:cubicBezTo>
                <a:cubicBezTo>
                  <a:pt x="5232436" y="163285"/>
                  <a:pt x="5377012" y="230908"/>
                  <a:pt x="5481664" y="340239"/>
                </a:cubicBezTo>
                <a:lnTo>
                  <a:pt x="5505862" y="370878"/>
                </a:lnTo>
                <a:lnTo>
                  <a:pt x="5589426" y="304308"/>
                </a:lnTo>
                <a:cubicBezTo>
                  <a:pt x="5715386" y="222146"/>
                  <a:pt x="5867232" y="174170"/>
                  <a:pt x="6030684" y="174170"/>
                </a:cubicBezTo>
                <a:cubicBezTo>
                  <a:pt x="6248619" y="174170"/>
                  <a:pt x="6445923" y="259460"/>
                  <a:pt x="6588743" y="397355"/>
                </a:cubicBezTo>
                <a:lnTo>
                  <a:pt x="6602754" y="413750"/>
                </a:lnTo>
                <a:lnTo>
                  <a:pt x="6655090" y="350671"/>
                </a:lnTo>
                <a:cubicBezTo>
                  <a:pt x="6832384" y="174362"/>
                  <a:pt x="7077313" y="65313"/>
                  <a:pt x="7347854" y="65313"/>
                </a:cubicBezTo>
                <a:cubicBezTo>
                  <a:pt x="7516942" y="65313"/>
                  <a:pt x="7676025" y="107910"/>
                  <a:pt x="7814845" y="182903"/>
                </a:cubicBezTo>
                <a:lnTo>
                  <a:pt x="7887180" y="226603"/>
                </a:lnTo>
                <a:lnTo>
                  <a:pt x="7976824" y="179624"/>
                </a:lnTo>
                <a:cubicBezTo>
                  <a:pt x="8071244" y="141065"/>
                  <a:pt x="8175054" y="119742"/>
                  <a:pt x="8284022" y="119742"/>
                </a:cubicBezTo>
                <a:cubicBezTo>
                  <a:pt x="8447473" y="119742"/>
                  <a:pt x="8599320" y="167718"/>
                  <a:pt x="8725280" y="249880"/>
                </a:cubicBezTo>
                <a:lnTo>
                  <a:pt x="8800126" y="309504"/>
                </a:lnTo>
                <a:lnTo>
                  <a:pt x="8849336" y="269401"/>
                </a:lnTo>
                <a:cubicBezTo>
                  <a:pt x="8990932" y="174914"/>
                  <a:pt x="9161629" y="119742"/>
                  <a:pt x="9345372" y="119742"/>
                </a:cubicBezTo>
                <a:cubicBezTo>
                  <a:pt x="9835354" y="119742"/>
                  <a:pt x="10232562" y="512075"/>
                  <a:pt x="10232562" y="996043"/>
                </a:cubicBezTo>
                <a:cubicBezTo>
                  <a:pt x="10232562" y="1480011"/>
                  <a:pt x="9835354" y="1872344"/>
                  <a:pt x="9345372" y="1872344"/>
                </a:cubicBezTo>
                <a:cubicBezTo>
                  <a:pt x="9100381" y="1872344"/>
                  <a:pt x="8878584" y="1774261"/>
                  <a:pt x="8718034" y="1615682"/>
                </a:cubicBezTo>
                <a:lnTo>
                  <a:pt x="8660936" y="1547327"/>
                </a:lnTo>
                <a:lnTo>
                  <a:pt x="8591220" y="1583862"/>
                </a:lnTo>
                <a:cubicBezTo>
                  <a:pt x="8496800" y="1622422"/>
                  <a:pt x="8392990" y="1643744"/>
                  <a:pt x="8284022" y="1643744"/>
                </a:cubicBezTo>
                <a:cubicBezTo>
                  <a:pt x="8229538" y="1643744"/>
                  <a:pt x="8176344" y="1638413"/>
                  <a:pt x="8124968" y="1628263"/>
                </a:cubicBezTo>
                <a:lnTo>
                  <a:pt x="8124018" y="1627978"/>
                </a:lnTo>
                <a:lnTo>
                  <a:pt x="8040618" y="1728500"/>
                </a:lnTo>
                <a:cubicBezTo>
                  <a:pt x="7863324" y="1904808"/>
                  <a:pt x="7618395" y="2013857"/>
                  <a:pt x="7347854" y="2013857"/>
                </a:cubicBezTo>
                <a:cubicBezTo>
                  <a:pt x="7009678" y="2013857"/>
                  <a:pt x="6711520" y="1843468"/>
                  <a:pt x="6535458" y="1584310"/>
                </a:cubicBezTo>
                <a:lnTo>
                  <a:pt x="6510018" y="1537701"/>
                </a:lnTo>
                <a:lnTo>
                  <a:pt x="6471941" y="1568034"/>
                </a:lnTo>
                <a:cubicBezTo>
                  <a:pt x="6345982" y="1650197"/>
                  <a:pt x="6194135" y="1698172"/>
                  <a:pt x="6030684" y="1698172"/>
                </a:cubicBezTo>
                <a:cubicBezTo>
                  <a:pt x="5758264" y="1698172"/>
                  <a:pt x="5518082" y="1564907"/>
                  <a:pt x="5376254" y="1362213"/>
                </a:cubicBezTo>
                <a:lnTo>
                  <a:pt x="5341064" y="1299615"/>
                </a:lnTo>
                <a:lnTo>
                  <a:pt x="5297844" y="1324123"/>
                </a:lnTo>
                <a:cubicBezTo>
                  <a:pt x="5228656" y="1354695"/>
                  <a:pt x="5152589" y="1371601"/>
                  <a:pt x="5072742" y="1371601"/>
                </a:cubicBezTo>
                <a:cubicBezTo>
                  <a:pt x="4992895" y="1371601"/>
                  <a:pt x="4916827" y="1354695"/>
                  <a:pt x="4847640" y="1324123"/>
                </a:cubicBezTo>
                <a:lnTo>
                  <a:pt x="4799780" y="1296984"/>
                </a:lnTo>
                <a:lnTo>
                  <a:pt x="4769229" y="1351328"/>
                </a:lnTo>
                <a:cubicBezTo>
                  <a:pt x="4627402" y="1554022"/>
                  <a:pt x="4387220" y="1687287"/>
                  <a:pt x="4114800" y="1687287"/>
                </a:cubicBezTo>
                <a:cubicBezTo>
                  <a:pt x="4005833" y="1687287"/>
                  <a:pt x="3902023" y="1665965"/>
                  <a:pt x="3807603" y="1627405"/>
                </a:cubicBezTo>
                <a:lnTo>
                  <a:pt x="3797471" y="1622096"/>
                </a:lnTo>
                <a:lnTo>
                  <a:pt x="3682854" y="1712461"/>
                </a:lnTo>
                <a:cubicBezTo>
                  <a:pt x="3526490" y="1813403"/>
                  <a:pt x="3337991" y="1872344"/>
                  <a:pt x="3135085" y="1872344"/>
                </a:cubicBezTo>
                <a:cubicBezTo>
                  <a:pt x="2864544" y="1872344"/>
                  <a:pt x="2619615" y="1767560"/>
                  <a:pt x="2442322" y="1598146"/>
                </a:cubicBezTo>
                <a:lnTo>
                  <a:pt x="2331479" y="1469774"/>
                </a:lnTo>
                <a:lnTo>
                  <a:pt x="2217640" y="1529433"/>
                </a:lnTo>
                <a:cubicBezTo>
                  <a:pt x="2123220" y="1567993"/>
                  <a:pt x="2019410" y="1589315"/>
                  <a:pt x="1910442" y="1589315"/>
                </a:cubicBezTo>
                <a:cubicBezTo>
                  <a:pt x="1801474" y="1589315"/>
                  <a:pt x="1697665" y="1567993"/>
                  <a:pt x="1603244" y="1529433"/>
                </a:cubicBezTo>
                <a:lnTo>
                  <a:pt x="1576370" y="1515350"/>
                </a:lnTo>
                <a:lnTo>
                  <a:pt x="1486646" y="1622057"/>
                </a:lnTo>
                <a:cubicBezTo>
                  <a:pt x="1329052" y="1776697"/>
                  <a:pt x="1111338" y="1872343"/>
                  <a:pt x="870857" y="1872343"/>
                </a:cubicBezTo>
                <a:cubicBezTo>
                  <a:pt x="389896" y="1872343"/>
                  <a:pt x="0" y="1489757"/>
                  <a:pt x="0" y="1017814"/>
                </a:cubicBezTo>
                <a:cubicBezTo>
                  <a:pt x="0" y="545871"/>
                  <a:pt x="389896" y="163285"/>
                  <a:pt x="870857" y="163285"/>
                </a:cubicBezTo>
                <a:cubicBezTo>
                  <a:pt x="991097" y="163285"/>
                  <a:pt x="1105646" y="187197"/>
                  <a:pt x="1209834" y="230438"/>
                </a:cubicBezTo>
                <a:lnTo>
                  <a:pt x="1341893" y="300774"/>
                </a:lnTo>
                <a:lnTo>
                  <a:pt x="1352383" y="288498"/>
                </a:lnTo>
                <a:cubicBezTo>
                  <a:pt x="1495203" y="150603"/>
                  <a:pt x="1692507" y="65313"/>
                  <a:pt x="1910442" y="65313"/>
                </a:cubicBezTo>
                <a:cubicBezTo>
                  <a:pt x="2073894" y="65313"/>
                  <a:pt x="2225740" y="113289"/>
                  <a:pt x="2351700" y="195451"/>
                </a:cubicBezTo>
                <a:lnTo>
                  <a:pt x="2446458" y="270937"/>
                </a:lnTo>
                <a:lnTo>
                  <a:pt x="2587317" y="159883"/>
                </a:lnTo>
                <a:cubicBezTo>
                  <a:pt x="2743681" y="58941"/>
                  <a:pt x="2932180" y="0"/>
                  <a:pt x="313508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342900">
              <a:buClrTx/>
            </a:pPr>
            <a:endParaRPr lang="ru-RU" sz="135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="" xmlns:a16="http://schemas.microsoft.com/office/drawing/2014/main" id="{4AAB540E-61AC-4C44-93C0-81B9B266938A}"/>
              </a:ext>
            </a:extLst>
          </p:cNvPr>
          <p:cNvSpPr/>
          <p:nvPr/>
        </p:nvSpPr>
        <p:spPr>
          <a:xfrm>
            <a:off x="463470" y="331900"/>
            <a:ext cx="1347155" cy="392416"/>
          </a:xfrm>
          <a:prstGeom prst="roundRect">
            <a:avLst/>
          </a:prstGeom>
          <a:solidFill>
            <a:srgbClr val="FFC000"/>
          </a:solidFill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b="1" kern="1200" dirty="0">
                <a:solidFill>
                  <a:prstClr val="white"/>
                </a:solidFill>
                <a:latin typeface="Calibri" panose="020F0502020204030204"/>
              </a:rPr>
              <a:t>CHECK</a:t>
            </a:r>
            <a:endParaRPr lang="ru-RU" sz="1800" b="1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74DB7E4-2CB4-D24E-9018-4B29FBCB2DB4}"/>
              </a:ext>
            </a:extLst>
          </p:cNvPr>
          <p:cNvSpPr txBox="1"/>
          <p:nvPr/>
        </p:nvSpPr>
        <p:spPr>
          <a:xfrm>
            <a:off x="1147274" y="66443"/>
            <a:ext cx="6857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5400" b="1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doctor</a:t>
            </a:r>
            <a:endParaRPr lang="ru-RU" sz="5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Рисунок 18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2D069FA4-F935-C448-89A5-E36C713FC4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382783" y="331900"/>
            <a:ext cx="601656" cy="61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841372"/>
      </p:ext>
    </p:extLst>
  </p:cSld>
  <p:clrMapOvr>
    <a:masterClrMapping/>
  </p:clrMapOvr>
  <p:transition spd="slow" advClick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repeatCount="indefinite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repeatCount="indefinite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0"/>
                            </p:stCondLst>
                            <p:childTnLst>
                              <p:par>
                                <p:cTn id="26" presetID="2" presetClass="exit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1" grpId="0"/>
      <p:bldP spid="22" grpId="0"/>
      <p:bldP spid="3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55ED1CAF-62F5-BC47-A30D-674F8FB78137}"/>
              </a:ext>
            </a:extLst>
          </p:cNvPr>
          <p:cNvSpPr/>
          <p:nvPr/>
        </p:nvSpPr>
        <p:spPr>
          <a:xfrm>
            <a:off x="4011177" y="317465"/>
            <a:ext cx="744564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 err="1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ce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F3EA323F-E3A2-CA4B-A83A-B19EEC69AFD0}"/>
              </a:ext>
            </a:extLst>
          </p:cNvPr>
          <p:cNvSpPr/>
          <p:nvPr/>
        </p:nvSpPr>
        <p:spPr>
          <a:xfrm>
            <a:off x="6969421" y="309366"/>
            <a:ext cx="594265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fi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F8B9B781-333B-3242-A219-328B32D2909E}"/>
              </a:ext>
            </a:extLst>
          </p:cNvPr>
          <p:cNvSpPr/>
          <p:nvPr/>
        </p:nvSpPr>
        <p:spPr>
          <a:xfrm>
            <a:off x="2199783" y="323575"/>
            <a:ext cx="749372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er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7B1723ED-0354-8E46-AA0F-28D3DEC8EC30}"/>
              </a:ext>
            </a:extLst>
          </p:cNvPr>
          <p:cNvSpPr/>
          <p:nvPr/>
        </p:nvSpPr>
        <p:spPr>
          <a:xfrm>
            <a:off x="4909605" y="320547"/>
            <a:ext cx="848502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 err="1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rk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220EC94F-265D-8C49-9A43-9AAAE11958B8}"/>
              </a:ext>
            </a:extLst>
          </p:cNvPr>
          <p:cNvSpPr/>
          <p:nvPr/>
        </p:nvSpPr>
        <p:spPr>
          <a:xfrm>
            <a:off x="3103019" y="317465"/>
            <a:ext cx="728534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of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" name="Группа 22">
            <a:extLst>
              <a:ext uri="{FF2B5EF4-FFF2-40B4-BE49-F238E27FC236}">
                <a16:creationId xmlns="" xmlns:a16="http://schemas.microsoft.com/office/drawing/2014/main" id="{68BFE789-2C48-D440-BCAA-D262B750115D}"/>
              </a:ext>
            </a:extLst>
          </p:cNvPr>
          <p:cNvGrpSpPr/>
          <p:nvPr/>
        </p:nvGrpSpPr>
        <p:grpSpPr>
          <a:xfrm>
            <a:off x="0" y="2988130"/>
            <a:ext cx="9144000" cy="2155370"/>
            <a:chOff x="-1524000" y="3984173"/>
            <a:chExt cx="12192000" cy="2873827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="" xmlns:a16="http://schemas.microsoft.com/office/drawing/2014/main" id="{BE6FB7F7-445C-EC4F-99F9-4DAD80E1CDC2}"/>
                </a:ext>
              </a:extLst>
            </p:cNvPr>
            <p:cNvSpPr/>
            <p:nvPr/>
          </p:nvSpPr>
          <p:spPr>
            <a:xfrm>
              <a:off x="-1524000" y="5410200"/>
              <a:ext cx="12192000" cy="14478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buClrTx/>
              </a:pPr>
              <a:endParaRPr lang="ru-RU" sz="1350" kern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12" name="Рисунок 11">
              <a:extLst>
                <a:ext uri="{FF2B5EF4-FFF2-40B4-BE49-F238E27FC236}">
                  <a16:creationId xmlns="" xmlns:a16="http://schemas.microsoft.com/office/drawing/2014/main" id="{9DA27AFE-F31D-054E-9D96-6659F3338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81636" y="4140202"/>
              <a:ext cx="1766206" cy="2140856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="" xmlns:a16="http://schemas.microsoft.com/office/drawing/2014/main" id="{04D8A215-A9D7-E04B-B8FF-0EA174987E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85058" y="3984173"/>
              <a:ext cx="1484013" cy="2452914"/>
            </a:xfrm>
            <a:prstGeom prst="rect">
              <a:avLst/>
            </a:prstGeom>
          </p:spPr>
        </p:pic>
      </p:grpSp>
      <p:sp>
        <p:nvSpPr>
          <p:cNvPr id="5" name="Прямоугольник 20">
            <a:extLst>
              <a:ext uri="{FF2B5EF4-FFF2-40B4-BE49-F238E27FC236}">
                <a16:creationId xmlns="" xmlns:a16="http://schemas.microsoft.com/office/drawing/2014/main" id="{AEA9EC1C-8793-E9D7-278A-5A6C311FF3FB}"/>
              </a:ext>
            </a:extLst>
          </p:cNvPr>
          <p:cNvSpPr/>
          <p:nvPr/>
        </p:nvSpPr>
        <p:spPr>
          <a:xfrm>
            <a:off x="5770850" y="320547"/>
            <a:ext cx="1026949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wo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олилиния 10">
            <a:extLst>
              <a:ext uri="{FF2B5EF4-FFF2-40B4-BE49-F238E27FC236}">
                <a16:creationId xmlns="" xmlns:a16="http://schemas.microsoft.com/office/drawing/2014/main" id="{0B8212DB-C30D-5C48-8C22-DD78F07DD492}"/>
              </a:ext>
            </a:extLst>
          </p:cNvPr>
          <p:cNvSpPr/>
          <p:nvPr/>
        </p:nvSpPr>
        <p:spPr>
          <a:xfrm>
            <a:off x="867061" y="-28632"/>
            <a:ext cx="7674422" cy="1510393"/>
          </a:xfrm>
          <a:custGeom>
            <a:avLst/>
            <a:gdLst>
              <a:gd name="connsiteX0" fmla="*/ 3135085 w 10232562"/>
              <a:gd name="connsiteY0" fmla="*/ 0 h 2013857"/>
              <a:gd name="connsiteX1" fmla="*/ 3682854 w 10232562"/>
              <a:gd name="connsiteY1" fmla="*/ 159883 h 2013857"/>
              <a:gd name="connsiteX2" fmla="*/ 3780883 w 10232562"/>
              <a:gd name="connsiteY2" fmla="*/ 237170 h 2013857"/>
              <a:gd name="connsiteX3" fmla="*/ 3807603 w 10232562"/>
              <a:gd name="connsiteY3" fmla="*/ 223167 h 2013857"/>
              <a:gd name="connsiteX4" fmla="*/ 4114800 w 10232562"/>
              <a:gd name="connsiteY4" fmla="*/ 163285 h 2013857"/>
              <a:gd name="connsiteX5" fmla="*/ 4556058 w 10232562"/>
              <a:gd name="connsiteY5" fmla="*/ 293423 h 2013857"/>
              <a:gd name="connsiteX6" fmla="*/ 4644899 w 10232562"/>
              <a:gd name="connsiteY6" fmla="*/ 364196 h 2013857"/>
              <a:gd name="connsiteX7" fmla="*/ 4663820 w 10232562"/>
              <a:gd name="connsiteY7" fmla="*/ 340239 h 2013857"/>
              <a:gd name="connsiteX8" fmla="*/ 5072742 w 10232562"/>
              <a:gd name="connsiteY8" fmla="*/ 163285 h 2013857"/>
              <a:gd name="connsiteX9" fmla="*/ 5481664 w 10232562"/>
              <a:gd name="connsiteY9" fmla="*/ 340239 h 2013857"/>
              <a:gd name="connsiteX10" fmla="*/ 5505862 w 10232562"/>
              <a:gd name="connsiteY10" fmla="*/ 370878 h 2013857"/>
              <a:gd name="connsiteX11" fmla="*/ 5589426 w 10232562"/>
              <a:gd name="connsiteY11" fmla="*/ 304308 h 2013857"/>
              <a:gd name="connsiteX12" fmla="*/ 6030684 w 10232562"/>
              <a:gd name="connsiteY12" fmla="*/ 174170 h 2013857"/>
              <a:gd name="connsiteX13" fmla="*/ 6588743 w 10232562"/>
              <a:gd name="connsiteY13" fmla="*/ 397355 h 2013857"/>
              <a:gd name="connsiteX14" fmla="*/ 6602754 w 10232562"/>
              <a:gd name="connsiteY14" fmla="*/ 413750 h 2013857"/>
              <a:gd name="connsiteX15" fmla="*/ 6655090 w 10232562"/>
              <a:gd name="connsiteY15" fmla="*/ 350671 h 2013857"/>
              <a:gd name="connsiteX16" fmla="*/ 7347854 w 10232562"/>
              <a:gd name="connsiteY16" fmla="*/ 65313 h 2013857"/>
              <a:gd name="connsiteX17" fmla="*/ 7814845 w 10232562"/>
              <a:gd name="connsiteY17" fmla="*/ 182903 h 2013857"/>
              <a:gd name="connsiteX18" fmla="*/ 7887180 w 10232562"/>
              <a:gd name="connsiteY18" fmla="*/ 226603 h 2013857"/>
              <a:gd name="connsiteX19" fmla="*/ 7976824 w 10232562"/>
              <a:gd name="connsiteY19" fmla="*/ 179624 h 2013857"/>
              <a:gd name="connsiteX20" fmla="*/ 8284022 w 10232562"/>
              <a:gd name="connsiteY20" fmla="*/ 119742 h 2013857"/>
              <a:gd name="connsiteX21" fmla="*/ 8725280 w 10232562"/>
              <a:gd name="connsiteY21" fmla="*/ 249880 h 2013857"/>
              <a:gd name="connsiteX22" fmla="*/ 8800126 w 10232562"/>
              <a:gd name="connsiteY22" fmla="*/ 309504 h 2013857"/>
              <a:gd name="connsiteX23" fmla="*/ 8849336 w 10232562"/>
              <a:gd name="connsiteY23" fmla="*/ 269401 h 2013857"/>
              <a:gd name="connsiteX24" fmla="*/ 9345372 w 10232562"/>
              <a:gd name="connsiteY24" fmla="*/ 119742 h 2013857"/>
              <a:gd name="connsiteX25" fmla="*/ 10232562 w 10232562"/>
              <a:gd name="connsiteY25" fmla="*/ 996043 h 2013857"/>
              <a:gd name="connsiteX26" fmla="*/ 9345372 w 10232562"/>
              <a:gd name="connsiteY26" fmla="*/ 1872344 h 2013857"/>
              <a:gd name="connsiteX27" fmla="*/ 8718034 w 10232562"/>
              <a:gd name="connsiteY27" fmla="*/ 1615682 h 2013857"/>
              <a:gd name="connsiteX28" fmla="*/ 8660936 w 10232562"/>
              <a:gd name="connsiteY28" fmla="*/ 1547327 h 2013857"/>
              <a:gd name="connsiteX29" fmla="*/ 8591220 w 10232562"/>
              <a:gd name="connsiteY29" fmla="*/ 1583862 h 2013857"/>
              <a:gd name="connsiteX30" fmla="*/ 8284022 w 10232562"/>
              <a:gd name="connsiteY30" fmla="*/ 1643744 h 2013857"/>
              <a:gd name="connsiteX31" fmla="*/ 8124968 w 10232562"/>
              <a:gd name="connsiteY31" fmla="*/ 1628263 h 2013857"/>
              <a:gd name="connsiteX32" fmla="*/ 8124018 w 10232562"/>
              <a:gd name="connsiteY32" fmla="*/ 1627978 h 2013857"/>
              <a:gd name="connsiteX33" fmla="*/ 8040618 w 10232562"/>
              <a:gd name="connsiteY33" fmla="*/ 1728500 h 2013857"/>
              <a:gd name="connsiteX34" fmla="*/ 7347854 w 10232562"/>
              <a:gd name="connsiteY34" fmla="*/ 2013857 h 2013857"/>
              <a:gd name="connsiteX35" fmla="*/ 6535458 w 10232562"/>
              <a:gd name="connsiteY35" fmla="*/ 1584310 h 2013857"/>
              <a:gd name="connsiteX36" fmla="*/ 6510018 w 10232562"/>
              <a:gd name="connsiteY36" fmla="*/ 1537701 h 2013857"/>
              <a:gd name="connsiteX37" fmla="*/ 6471941 w 10232562"/>
              <a:gd name="connsiteY37" fmla="*/ 1568034 h 2013857"/>
              <a:gd name="connsiteX38" fmla="*/ 6030684 w 10232562"/>
              <a:gd name="connsiteY38" fmla="*/ 1698172 h 2013857"/>
              <a:gd name="connsiteX39" fmla="*/ 5376254 w 10232562"/>
              <a:gd name="connsiteY39" fmla="*/ 1362213 h 2013857"/>
              <a:gd name="connsiteX40" fmla="*/ 5341064 w 10232562"/>
              <a:gd name="connsiteY40" fmla="*/ 1299615 h 2013857"/>
              <a:gd name="connsiteX41" fmla="*/ 5297844 w 10232562"/>
              <a:gd name="connsiteY41" fmla="*/ 1324123 h 2013857"/>
              <a:gd name="connsiteX42" fmla="*/ 5072742 w 10232562"/>
              <a:gd name="connsiteY42" fmla="*/ 1371601 h 2013857"/>
              <a:gd name="connsiteX43" fmla="*/ 4847640 w 10232562"/>
              <a:gd name="connsiteY43" fmla="*/ 1324123 h 2013857"/>
              <a:gd name="connsiteX44" fmla="*/ 4799780 w 10232562"/>
              <a:gd name="connsiteY44" fmla="*/ 1296984 h 2013857"/>
              <a:gd name="connsiteX45" fmla="*/ 4769229 w 10232562"/>
              <a:gd name="connsiteY45" fmla="*/ 1351328 h 2013857"/>
              <a:gd name="connsiteX46" fmla="*/ 4114800 w 10232562"/>
              <a:gd name="connsiteY46" fmla="*/ 1687287 h 2013857"/>
              <a:gd name="connsiteX47" fmla="*/ 3807603 w 10232562"/>
              <a:gd name="connsiteY47" fmla="*/ 1627405 h 2013857"/>
              <a:gd name="connsiteX48" fmla="*/ 3797471 w 10232562"/>
              <a:gd name="connsiteY48" fmla="*/ 1622096 h 2013857"/>
              <a:gd name="connsiteX49" fmla="*/ 3682854 w 10232562"/>
              <a:gd name="connsiteY49" fmla="*/ 1712461 h 2013857"/>
              <a:gd name="connsiteX50" fmla="*/ 3135085 w 10232562"/>
              <a:gd name="connsiteY50" fmla="*/ 1872344 h 2013857"/>
              <a:gd name="connsiteX51" fmla="*/ 2442322 w 10232562"/>
              <a:gd name="connsiteY51" fmla="*/ 1598146 h 2013857"/>
              <a:gd name="connsiteX52" fmla="*/ 2331479 w 10232562"/>
              <a:gd name="connsiteY52" fmla="*/ 1469774 h 2013857"/>
              <a:gd name="connsiteX53" fmla="*/ 2217640 w 10232562"/>
              <a:gd name="connsiteY53" fmla="*/ 1529433 h 2013857"/>
              <a:gd name="connsiteX54" fmla="*/ 1910442 w 10232562"/>
              <a:gd name="connsiteY54" fmla="*/ 1589315 h 2013857"/>
              <a:gd name="connsiteX55" fmla="*/ 1603244 w 10232562"/>
              <a:gd name="connsiteY55" fmla="*/ 1529433 h 2013857"/>
              <a:gd name="connsiteX56" fmla="*/ 1576370 w 10232562"/>
              <a:gd name="connsiteY56" fmla="*/ 1515350 h 2013857"/>
              <a:gd name="connsiteX57" fmla="*/ 1486646 w 10232562"/>
              <a:gd name="connsiteY57" fmla="*/ 1622057 h 2013857"/>
              <a:gd name="connsiteX58" fmla="*/ 870857 w 10232562"/>
              <a:gd name="connsiteY58" fmla="*/ 1872343 h 2013857"/>
              <a:gd name="connsiteX59" fmla="*/ 0 w 10232562"/>
              <a:gd name="connsiteY59" fmla="*/ 1017814 h 2013857"/>
              <a:gd name="connsiteX60" fmla="*/ 870857 w 10232562"/>
              <a:gd name="connsiteY60" fmla="*/ 163285 h 2013857"/>
              <a:gd name="connsiteX61" fmla="*/ 1209834 w 10232562"/>
              <a:gd name="connsiteY61" fmla="*/ 230438 h 2013857"/>
              <a:gd name="connsiteX62" fmla="*/ 1341893 w 10232562"/>
              <a:gd name="connsiteY62" fmla="*/ 300774 h 2013857"/>
              <a:gd name="connsiteX63" fmla="*/ 1352383 w 10232562"/>
              <a:gd name="connsiteY63" fmla="*/ 288498 h 2013857"/>
              <a:gd name="connsiteX64" fmla="*/ 1910442 w 10232562"/>
              <a:gd name="connsiteY64" fmla="*/ 65313 h 2013857"/>
              <a:gd name="connsiteX65" fmla="*/ 2351700 w 10232562"/>
              <a:gd name="connsiteY65" fmla="*/ 195451 h 2013857"/>
              <a:gd name="connsiteX66" fmla="*/ 2446458 w 10232562"/>
              <a:gd name="connsiteY66" fmla="*/ 270937 h 2013857"/>
              <a:gd name="connsiteX67" fmla="*/ 2587317 w 10232562"/>
              <a:gd name="connsiteY67" fmla="*/ 159883 h 2013857"/>
              <a:gd name="connsiteX68" fmla="*/ 3135085 w 10232562"/>
              <a:gd name="connsiteY68" fmla="*/ 0 h 201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10232562" h="2013857">
                <a:moveTo>
                  <a:pt x="3135085" y="0"/>
                </a:moveTo>
                <a:cubicBezTo>
                  <a:pt x="3337991" y="0"/>
                  <a:pt x="3526490" y="58941"/>
                  <a:pt x="3682854" y="159883"/>
                </a:cubicBezTo>
                <a:lnTo>
                  <a:pt x="3780883" y="237170"/>
                </a:lnTo>
                <a:lnTo>
                  <a:pt x="3807603" y="223167"/>
                </a:lnTo>
                <a:cubicBezTo>
                  <a:pt x="3902023" y="184608"/>
                  <a:pt x="4005833" y="163285"/>
                  <a:pt x="4114800" y="163285"/>
                </a:cubicBezTo>
                <a:cubicBezTo>
                  <a:pt x="4278252" y="163285"/>
                  <a:pt x="4430098" y="211261"/>
                  <a:pt x="4556058" y="293423"/>
                </a:cubicBezTo>
                <a:lnTo>
                  <a:pt x="4644899" y="364196"/>
                </a:lnTo>
                <a:lnTo>
                  <a:pt x="4663820" y="340239"/>
                </a:lnTo>
                <a:cubicBezTo>
                  <a:pt x="4768472" y="230908"/>
                  <a:pt x="4913048" y="163285"/>
                  <a:pt x="5072742" y="163285"/>
                </a:cubicBezTo>
                <a:cubicBezTo>
                  <a:pt x="5232436" y="163285"/>
                  <a:pt x="5377012" y="230908"/>
                  <a:pt x="5481664" y="340239"/>
                </a:cubicBezTo>
                <a:lnTo>
                  <a:pt x="5505862" y="370878"/>
                </a:lnTo>
                <a:lnTo>
                  <a:pt x="5589426" y="304308"/>
                </a:lnTo>
                <a:cubicBezTo>
                  <a:pt x="5715386" y="222146"/>
                  <a:pt x="5867232" y="174170"/>
                  <a:pt x="6030684" y="174170"/>
                </a:cubicBezTo>
                <a:cubicBezTo>
                  <a:pt x="6248619" y="174170"/>
                  <a:pt x="6445923" y="259460"/>
                  <a:pt x="6588743" y="397355"/>
                </a:cubicBezTo>
                <a:lnTo>
                  <a:pt x="6602754" y="413750"/>
                </a:lnTo>
                <a:lnTo>
                  <a:pt x="6655090" y="350671"/>
                </a:lnTo>
                <a:cubicBezTo>
                  <a:pt x="6832384" y="174362"/>
                  <a:pt x="7077313" y="65313"/>
                  <a:pt x="7347854" y="65313"/>
                </a:cubicBezTo>
                <a:cubicBezTo>
                  <a:pt x="7516942" y="65313"/>
                  <a:pt x="7676025" y="107910"/>
                  <a:pt x="7814845" y="182903"/>
                </a:cubicBezTo>
                <a:lnTo>
                  <a:pt x="7887180" y="226603"/>
                </a:lnTo>
                <a:lnTo>
                  <a:pt x="7976824" y="179624"/>
                </a:lnTo>
                <a:cubicBezTo>
                  <a:pt x="8071244" y="141065"/>
                  <a:pt x="8175054" y="119742"/>
                  <a:pt x="8284022" y="119742"/>
                </a:cubicBezTo>
                <a:cubicBezTo>
                  <a:pt x="8447473" y="119742"/>
                  <a:pt x="8599320" y="167718"/>
                  <a:pt x="8725280" y="249880"/>
                </a:cubicBezTo>
                <a:lnTo>
                  <a:pt x="8800126" y="309504"/>
                </a:lnTo>
                <a:lnTo>
                  <a:pt x="8849336" y="269401"/>
                </a:lnTo>
                <a:cubicBezTo>
                  <a:pt x="8990932" y="174914"/>
                  <a:pt x="9161629" y="119742"/>
                  <a:pt x="9345372" y="119742"/>
                </a:cubicBezTo>
                <a:cubicBezTo>
                  <a:pt x="9835354" y="119742"/>
                  <a:pt x="10232562" y="512075"/>
                  <a:pt x="10232562" y="996043"/>
                </a:cubicBezTo>
                <a:cubicBezTo>
                  <a:pt x="10232562" y="1480011"/>
                  <a:pt x="9835354" y="1872344"/>
                  <a:pt x="9345372" y="1872344"/>
                </a:cubicBezTo>
                <a:cubicBezTo>
                  <a:pt x="9100381" y="1872344"/>
                  <a:pt x="8878584" y="1774261"/>
                  <a:pt x="8718034" y="1615682"/>
                </a:cubicBezTo>
                <a:lnTo>
                  <a:pt x="8660936" y="1547327"/>
                </a:lnTo>
                <a:lnTo>
                  <a:pt x="8591220" y="1583862"/>
                </a:lnTo>
                <a:cubicBezTo>
                  <a:pt x="8496800" y="1622422"/>
                  <a:pt x="8392990" y="1643744"/>
                  <a:pt x="8284022" y="1643744"/>
                </a:cubicBezTo>
                <a:cubicBezTo>
                  <a:pt x="8229538" y="1643744"/>
                  <a:pt x="8176344" y="1638413"/>
                  <a:pt x="8124968" y="1628263"/>
                </a:cubicBezTo>
                <a:lnTo>
                  <a:pt x="8124018" y="1627978"/>
                </a:lnTo>
                <a:lnTo>
                  <a:pt x="8040618" y="1728500"/>
                </a:lnTo>
                <a:cubicBezTo>
                  <a:pt x="7863324" y="1904808"/>
                  <a:pt x="7618395" y="2013857"/>
                  <a:pt x="7347854" y="2013857"/>
                </a:cubicBezTo>
                <a:cubicBezTo>
                  <a:pt x="7009678" y="2013857"/>
                  <a:pt x="6711520" y="1843468"/>
                  <a:pt x="6535458" y="1584310"/>
                </a:cubicBezTo>
                <a:lnTo>
                  <a:pt x="6510018" y="1537701"/>
                </a:lnTo>
                <a:lnTo>
                  <a:pt x="6471941" y="1568034"/>
                </a:lnTo>
                <a:cubicBezTo>
                  <a:pt x="6345982" y="1650197"/>
                  <a:pt x="6194135" y="1698172"/>
                  <a:pt x="6030684" y="1698172"/>
                </a:cubicBezTo>
                <a:cubicBezTo>
                  <a:pt x="5758264" y="1698172"/>
                  <a:pt x="5518082" y="1564907"/>
                  <a:pt x="5376254" y="1362213"/>
                </a:cubicBezTo>
                <a:lnTo>
                  <a:pt x="5341064" y="1299615"/>
                </a:lnTo>
                <a:lnTo>
                  <a:pt x="5297844" y="1324123"/>
                </a:lnTo>
                <a:cubicBezTo>
                  <a:pt x="5228656" y="1354695"/>
                  <a:pt x="5152589" y="1371601"/>
                  <a:pt x="5072742" y="1371601"/>
                </a:cubicBezTo>
                <a:cubicBezTo>
                  <a:pt x="4992895" y="1371601"/>
                  <a:pt x="4916827" y="1354695"/>
                  <a:pt x="4847640" y="1324123"/>
                </a:cubicBezTo>
                <a:lnTo>
                  <a:pt x="4799780" y="1296984"/>
                </a:lnTo>
                <a:lnTo>
                  <a:pt x="4769229" y="1351328"/>
                </a:lnTo>
                <a:cubicBezTo>
                  <a:pt x="4627402" y="1554022"/>
                  <a:pt x="4387220" y="1687287"/>
                  <a:pt x="4114800" y="1687287"/>
                </a:cubicBezTo>
                <a:cubicBezTo>
                  <a:pt x="4005833" y="1687287"/>
                  <a:pt x="3902023" y="1665965"/>
                  <a:pt x="3807603" y="1627405"/>
                </a:cubicBezTo>
                <a:lnTo>
                  <a:pt x="3797471" y="1622096"/>
                </a:lnTo>
                <a:lnTo>
                  <a:pt x="3682854" y="1712461"/>
                </a:lnTo>
                <a:cubicBezTo>
                  <a:pt x="3526490" y="1813403"/>
                  <a:pt x="3337991" y="1872344"/>
                  <a:pt x="3135085" y="1872344"/>
                </a:cubicBezTo>
                <a:cubicBezTo>
                  <a:pt x="2864544" y="1872344"/>
                  <a:pt x="2619615" y="1767560"/>
                  <a:pt x="2442322" y="1598146"/>
                </a:cubicBezTo>
                <a:lnTo>
                  <a:pt x="2331479" y="1469774"/>
                </a:lnTo>
                <a:lnTo>
                  <a:pt x="2217640" y="1529433"/>
                </a:lnTo>
                <a:cubicBezTo>
                  <a:pt x="2123220" y="1567993"/>
                  <a:pt x="2019410" y="1589315"/>
                  <a:pt x="1910442" y="1589315"/>
                </a:cubicBezTo>
                <a:cubicBezTo>
                  <a:pt x="1801474" y="1589315"/>
                  <a:pt x="1697665" y="1567993"/>
                  <a:pt x="1603244" y="1529433"/>
                </a:cubicBezTo>
                <a:lnTo>
                  <a:pt x="1576370" y="1515350"/>
                </a:lnTo>
                <a:lnTo>
                  <a:pt x="1486646" y="1622057"/>
                </a:lnTo>
                <a:cubicBezTo>
                  <a:pt x="1329052" y="1776697"/>
                  <a:pt x="1111338" y="1872343"/>
                  <a:pt x="870857" y="1872343"/>
                </a:cubicBezTo>
                <a:cubicBezTo>
                  <a:pt x="389896" y="1872343"/>
                  <a:pt x="0" y="1489757"/>
                  <a:pt x="0" y="1017814"/>
                </a:cubicBezTo>
                <a:cubicBezTo>
                  <a:pt x="0" y="545871"/>
                  <a:pt x="389896" y="163285"/>
                  <a:pt x="870857" y="163285"/>
                </a:cubicBezTo>
                <a:cubicBezTo>
                  <a:pt x="991097" y="163285"/>
                  <a:pt x="1105646" y="187197"/>
                  <a:pt x="1209834" y="230438"/>
                </a:cubicBezTo>
                <a:lnTo>
                  <a:pt x="1341893" y="300774"/>
                </a:lnTo>
                <a:lnTo>
                  <a:pt x="1352383" y="288498"/>
                </a:lnTo>
                <a:cubicBezTo>
                  <a:pt x="1495203" y="150603"/>
                  <a:pt x="1692507" y="65313"/>
                  <a:pt x="1910442" y="65313"/>
                </a:cubicBezTo>
                <a:cubicBezTo>
                  <a:pt x="2073894" y="65313"/>
                  <a:pt x="2225740" y="113289"/>
                  <a:pt x="2351700" y="195451"/>
                </a:cubicBezTo>
                <a:lnTo>
                  <a:pt x="2446458" y="270937"/>
                </a:lnTo>
                <a:lnTo>
                  <a:pt x="2587317" y="159883"/>
                </a:lnTo>
                <a:cubicBezTo>
                  <a:pt x="2743681" y="58941"/>
                  <a:pt x="2932180" y="0"/>
                  <a:pt x="313508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342900">
              <a:buClrTx/>
            </a:pPr>
            <a:endParaRPr lang="ru-RU" sz="135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="" xmlns:a16="http://schemas.microsoft.com/office/drawing/2014/main" id="{EFBB22C5-5280-7C4F-B298-CF2C2FD53D6B}"/>
              </a:ext>
            </a:extLst>
          </p:cNvPr>
          <p:cNvSpPr/>
          <p:nvPr/>
        </p:nvSpPr>
        <p:spPr>
          <a:xfrm>
            <a:off x="403429" y="364664"/>
            <a:ext cx="1347155" cy="392416"/>
          </a:xfrm>
          <a:prstGeom prst="roundRect">
            <a:avLst/>
          </a:prstGeom>
          <a:solidFill>
            <a:srgbClr val="FFC000"/>
          </a:solidFill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b="1" kern="1200" dirty="0">
                <a:solidFill>
                  <a:prstClr val="white"/>
                </a:solidFill>
                <a:latin typeface="Calibri" panose="020F0502020204030204"/>
              </a:rPr>
              <a:t>CHECK</a:t>
            </a:r>
            <a:endParaRPr lang="ru-RU" sz="1800" b="1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9" name="Рисунок 18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53E49DB2-4D9B-4A41-85DB-82C63CFFEA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939827" y="192360"/>
            <a:ext cx="601656" cy="61850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FAF8E0B-98D7-8C41-B331-9B4AC5C10AB2}"/>
              </a:ext>
            </a:extLst>
          </p:cNvPr>
          <p:cNvSpPr txBox="1"/>
          <p:nvPr/>
        </p:nvSpPr>
        <p:spPr>
          <a:xfrm>
            <a:off x="1143000" y="221429"/>
            <a:ext cx="6857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4000" b="1" kern="1200" dirty="0">
                <a:solidFill>
                  <a:prstClr val="white"/>
                </a:solidFill>
                <a:latin typeface="Comic Sans MS" panose="030F0902030302020204" pitchFamily="66" charset="0"/>
                <a:ea typeface="+mn-ea"/>
                <a:cs typeface="+mn-cs"/>
              </a:rPr>
              <a:t>office worker </a:t>
            </a:r>
            <a:endParaRPr lang="ru-RU" sz="40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218590"/>
      </p:ext>
    </p:extLst>
  </p:cSld>
  <p:clrMapOvr>
    <a:masterClrMapping/>
  </p:clrMapOvr>
  <p:transition spd="slow" advClick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repeatCount="indefinite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repeatCount="indefinite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repeatCount="indefinite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1" grpId="0"/>
      <p:bldP spid="22" grpId="0"/>
      <p:bldP spid="5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55ED1CAF-62F5-BC47-A30D-674F8FB78137}"/>
              </a:ext>
            </a:extLst>
          </p:cNvPr>
          <p:cNvSpPr/>
          <p:nvPr/>
        </p:nvSpPr>
        <p:spPr>
          <a:xfrm>
            <a:off x="3368567" y="373630"/>
            <a:ext cx="749372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er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F3EA323F-E3A2-CA4B-A83A-B19EEC69AFD0}"/>
              </a:ext>
            </a:extLst>
          </p:cNvPr>
          <p:cNvSpPr/>
          <p:nvPr/>
        </p:nvSpPr>
        <p:spPr>
          <a:xfrm>
            <a:off x="6250943" y="355395"/>
            <a:ext cx="1099148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wo</a:t>
            </a:r>
            <a:r>
              <a:rPr lang="en-US" sz="21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 </a:t>
            </a:r>
            <a:endParaRPr lang="ru-RU" sz="21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F8B9B781-333B-3242-A219-328B32D2909E}"/>
              </a:ext>
            </a:extLst>
          </p:cNvPr>
          <p:cNvSpPr/>
          <p:nvPr/>
        </p:nvSpPr>
        <p:spPr>
          <a:xfrm>
            <a:off x="1377076" y="355806"/>
            <a:ext cx="804579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 err="1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ry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7B1723ED-0354-8E46-AA0F-28D3DEC8EC30}"/>
              </a:ext>
            </a:extLst>
          </p:cNvPr>
          <p:cNvSpPr/>
          <p:nvPr/>
        </p:nvSpPr>
        <p:spPr>
          <a:xfrm>
            <a:off x="5329403" y="355395"/>
            <a:ext cx="746359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to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220EC94F-265D-8C49-9A43-9AAAE11958B8}"/>
              </a:ext>
            </a:extLst>
          </p:cNvPr>
          <p:cNvSpPr/>
          <p:nvPr/>
        </p:nvSpPr>
        <p:spPr>
          <a:xfrm>
            <a:off x="2296329" y="373630"/>
            <a:ext cx="1006045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fac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" name="Группа 22">
            <a:extLst>
              <a:ext uri="{FF2B5EF4-FFF2-40B4-BE49-F238E27FC236}">
                <a16:creationId xmlns="" xmlns:a16="http://schemas.microsoft.com/office/drawing/2014/main" id="{68BFE789-2C48-D440-BCAA-D262B750115D}"/>
              </a:ext>
            </a:extLst>
          </p:cNvPr>
          <p:cNvGrpSpPr/>
          <p:nvPr/>
        </p:nvGrpSpPr>
        <p:grpSpPr>
          <a:xfrm>
            <a:off x="0" y="2988130"/>
            <a:ext cx="9144000" cy="2155370"/>
            <a:chOff x="-1524000" y="3984173"/>
            <a:chExt cx="12192000" cy="2873827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="" xmlns:a16="http://schemas.microsoft.com/office/drawing/2014/main" id="{BE6FB7F7-445C-EC4F-99F9-4DAD80E1CDC2}"/>
                </a:ext>
              </a:extLst>
            </p:cNvPr>
            <p:cNvSpPr/>
            <p:nvPr/>
          </p:nvSpPr>
          <p:spPr>
            <a:xfrm>
              <a:off x="-1524000" y="5410200"/>
              <a:ext cx="12192000" cy="14478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buClrTx/>
              </a:pPr>
              <a:endParaRPr lang="ru-RU" sz="1350" kern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12" name="Рисунок 11">
              <a:extLst>
                <a:ext uri="{FF2B5EF4-FFF2-40B4-BE49-F238E27FC236}">
                  <a16:creationId xmlns="" xmlns:a16="http://schemas.microsoft.com/office/drawing/2014/main" id="{9DA27AFE-F31D-054E-9D96-6659F3338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81636" y="4140202"/>
              <a:ext cx="1766206" cy="2140856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="" xmlns:a16="http://schemas.microsoft.com/office/drawing/2014/main" id="{04D8A215-A9D7-E04B-B8FF-0EA174987E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85058" y="3984173"/>
              <a:ext cx="1484013" cy="2452914"/>
            </a:xfrm>
            <a:prstGeom prst="rect">
              <a:avLst/>
            </a:prstGeom>
          </p:spPr>
        </p:pic>
      </p:grpSp>
      <p:sp>
        <p:nvSpPr>
          <p:cNvPr id="2" name="Прямоугольник 20">
            <a:extLst>
              <a:ext uri="{FF2B5EF4-FFF2-40B4-BE49-F238E27FC236}">
                <a16:creationId xmlns="" xmlns:a16="http://schemas.microsoft.com/office/drawing/2014/main" id="{70B7CBEE-8464-5E95-56AD-EEAAC46D0727}"/>
              </a:ext>
            </a:extLst>
          </p:cNvPr>
          <p:cNvSpPr/>
          <p:nvPr/>
        </p:nvSpPr>
        <p:spPr>
          <a:xfrm>
            <a:off x="4305720" y="375350"/>
            <a:ext cx="848502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 err="1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rk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Полилиния 10">
            <a:extLst>
              <a:ext uri="{FF2B5EF4-FFF2-40B4-BE49-F238E27FC236}">
                <a16:creationId xmlns="" xmlns:a16="http://schemas.microsoft.com/office/drawing/2014/main" id="{F802929D-754B-964F-B1F8-9D657FD5AC84}"/>
              </a:ext>
            </a:extLst>
          </p:cNvPr>
          <p:cNvSpPr/>
          <p:nvPr/>
        </p:nvSpPr>
        <p:spPr>
          <a:xfrm>
            <a:off x="756789" y="52886"/>
            <a:ext cx="7674422" cy="1510393"/>
          </a:xfrm>
          <a:custGeom>
            <a:avLst/>
            <a:gdLst>
              <a:gd name="connsiteX0" fmla="*/ 3135085 w 10232562"/>
              <a:gd name="connsiteY0" fmla="*/ 0 h 2013857"/>
              <a:gd name="connsiteX1" fmla="*/ 3682854 w 10232562"/>
              <a:gd name="connsiteY1" fmla="*/ 159883 h 2013857"/>
              <a:gd name="connsiteX2" fmla="*/ 3780883 w 10232562"/>
              <a:gd name="connsiteY2" fmla="*/ 237170 h 2013857"/>
              <a:gd name="connsiteX3" fmla="*/ 3807603 w 10232562"/>
              <a:gd name="connsiteY3" fmla="*/ 223167 h 2013857"/>
              <a:gd name="connsiteX4" fmla="*/ 4114800 w 10232562"/>
              <a:gd name="connsiteY4" fmla="*/ 163285 h 2013857"/>
              <a:gd name="connsiteX5" fmla="*/ 4556058 w 10232562"/>
              <a:gd name="connsiteY5" fmla="*/ 293423 h 2013857"/>
              <a:gd name="connsiteX6" fmla="*/ 4644899 w 10232562"/>
              <a:gd name="connsiteY6" fmla="*/ 364196 h 2013857"/>
              <a:gd name="connsiteX7" fmla="*/ 4663820 w 10232562"/>
              <a:gd name="connsiteY7" fmla="*/ 340239 h 2013857"/>
              <a:gd name="connsiteX8" fmla="*/ 5072742 w 10232562"/>
              <a:gd name="connsiteY8" fmla="*/ 163285 h 2013857"/>
              <a:gd name="connsiteX9" fmla="*/ 5481664 w 10232562"/>
              <a:gd name="connsiteY9" fmla="*/ 340239 h 2013857"/>
              <a:gd name="connsiteX10" fmla="*/ 5505862 w 10232562"/>
              <a:gd name="connsiteY10" fmla="*/ 370878 h 2013857"/>
              <a:gd name="connsiteX11" fmla="*/ 5589426 w 10232562"/>
              <a:gd name="connsiteY11" fmla="*/ 304308 h 2013857"/>
              <a:gd name="connsiteX12" fmla="*/ 6030684 w 10232562"/>
              <a:gd name="connsiteY12" fmla="*/ 174170 h 2013857"/>
              <a:gd name="connsiteX13" fmla="*/ 6588743 w 10232562"/>
              <a:gd name="connsiteY13" fmla="*/ 397355 h 2013857"/>
              <a:gd name="connsiteX14" fmla="*/ 6602754 w 10232562"/>
              <a:gd name="connsiteY14" fmla="*/ 413750 h 2013857"/>
              <a:gd name="connsiteX15" fmla="*/ 6655090 w 10232562"/>
              <a:gd name="connsiteY15" fmla="*/ 350671 h 2013857"/>
              <a:gd name="connsiteX16" fmla="*/ 7347854 w 10232562"/>
              <a:gd name="connsiteY16" fmla="*/ 65313 h 2013857"/>
              <a:gd name="connsiteX17" fmla="*/ 7814845 w 10232562"/>
              <a:gd name="connsiteY17" fmla="*/ 182903 h 2013857"/>
              <a:gd name="connsiteX18" fmla="*/ 7887180 w 10232562"/>
              <a:gd name="connsiteY18" fmla="*/ 226603 h 2013857"/>
              <a:gd name="connsiteX19" fmla="*/ 7976824 w 10232562"/>
              <a:gd name="connsiteY19" fmla="*/ 179624 h 2013857"/>
              <a:gd name="connsiteX20" fmla="*/ 8284022 w 10232562"/>
              <a:gd name="connsiteY20" fmla="*/ 119742 h 2013857"/>
              <a:gd name="connsiteX21" fmla="*/ 8725280 w 10232562"/>
              <a:gd name="connsiteY21" fmla="*/ 249880 h 2013857"/>
              <a:gd name="connsiteX22" fmla="*/ 8800126 w 10232562"/>
              <a:gd name="connsiteY22" fmla="*/ 309504 h 2013857"/>
              <a:gd name="connsiteX23" fmla="*/ 8849336 w 10232562"/>
              <a:gd name="connsiteY23" fmla="*/ 269401 h 2013857"/>
              <a:gd name="connsiteX24" fmla="*/ 9345372 w 10232562"/>
              <a:gd name="connsiteY24" fmla="*/ 119742 h 2013857"/>
              <a:gd name="connsiteX25" fmla="*/ 10232562 w 10232562"/>
              <a:gd name="connsiteY25" fmla="*/ 996043 h 2013857"/>
              <a:gd name="connsiteX26" fmla="*/ 9345372 w 10232562"/>
              <a:gd name="connsiteY26" fmla="*/ 1872344 h 2013857"/>
              <a:gd name="connsiteX27" fmla="*/ 8718034 w 10232562"/>
              <a:gd name="connsiteY27" fmla="*/ 1615682 h 2013857"/>
              <a:gd name="connsiteX28" fmla="*/ 8660936 w 10232562"/>
              <a:gd name="connsiteY28" fmla="*/ 1547327 h 2013857"/>
              <a:gd name="connsiteX29" fmla="*/ 8591220 w 10232562"/>
              <a:gd name="connsiteY29" fmla="*/ 1583862 h 2013857"/>
              <a:gd name="connsiteX30" fmla="*/ 8284022 w 10232562"/>
              <a:gd name="connsiteY30" fmla="*/ 1643744 h 2013857"/>
              <a:gd name="connsiteX31" fmla="*/ 8124968 w 10232562"/>
              <a:gd name="connsiteY31" fmla="*/ 1628263 h 2013857"/>
              <a:gd name="connsiteX32" fmla="*/ 8124018 w 10232562"/>
              <a:gd name="connsiteY32" fmla="*/ 1627978 h 2013857"/>
              <a:gd name="connsiteX33" fmla="*/ 8040618 w 10232562"/>
              <a:gd name="connsiteY33" fmla="*/ 1728500 h 2013857"/>
              <a:gd name="connsiteX34" fmla="*/ 7347854 w 10232562"/>
              <a:gd name="connsiteY34" fmla="*/ 2013857 h 2013857"/>
              <a:gd name="connsiteX35" fmla="*/ 6535458 w 10232562"/>
              <a:gd name="connsiteY35" fmla="*/ 1584310 h 2013857"/>
              <a:gd name="connsiteX36" fmla="*/ 6510018 w 10232562"/>
              <a:gd name="connsiteY36" fmla="*/ 1537701 h 2013857"/>
              <a:gd name="connsiteX37" fmla="*/ 6471941 w 10232562"/>
              <a:gd name="connsiteY37" fmla="*/ 1568034 h 2013857"/>
              <a:gd name="connsiteX38" fmla="*/ 6030684 w 10232562"/>
              <a:gd name="connsiteY38" fmla="*/ 1698172 h 2013857"/>
              <a:gd name="connsiteX39" fmla="*/ 5376254 w 10232562"/>
              <a:gd name="connsiteY39" fmla="*/ 1362213 h 2013857"/>
              <a:gd name="connsiteX40" fmla="*/ 5341064 w 10232562"/>
              <a:gd name="connsiteY40" fmla="*/ 1299615 h 2013857"/>
              <a:gd name="connsiteX41" fmla="*/ 5297844 w 10232562"/>
              <a:gd name="connsiteY41" fmla="*/ 1324123 h 2013857"/>
              <a:gd name="connsiteX42" fmla="*/ 5072742 w 10232562"/>
              <a:gd name="connsiteY42" fmla="*/ 1371601 h 2013857"/>
              <a:gd name="connsiteX43" fmla="*/ 4847640 w 10232562"/>
              <a:gd name="connsiteY43" fmla="*/ 1324123 h 2013857"/>
              <a:gd name="connsiteX44" fmla="*/ 4799780 w 10232562"/>
              <a:gd name="connsiteY44" fmla="*/ 1296984 h 2013857"/>
              <a:gd name="connsiteX45" fmla="*/ 4769229 w 10232562"/>
              <a:gd name="connsiteY45" fmla="*/ 1351328 h 2013857"/>
              <a:gd name="connsiteX46" fmla="*/ 4114800 w 10232562"/>
              <a:gd name="connsiteY46" fmla="*/ 1687287 h 2013857"/>
              <a:gd name="connsiteX47" fmla="*/ 3807603 w 10232562"/>
              <a:gd name="connsiteY47" fmla="*/ 1627405 h 2013857"/>
              <a:gd name="connsiteX48" fmla="*/ 3797471 w 10232562"/>
              <a:gd name="connsiteY48" fmla="*/ 1622096 h 2013857"/>
              <a:gd name="connsiteX49" fmla="*/ 3682854 w 10232562"/>
              <a:gd name="connsiteY49" fmla="*/ 1712461 h 2013857"/>
              <a:gd name="connsiteX50" fmla="*/ 3135085 w 10232562"/>
              <a:gd name="connsiteY50" fmla="*/ 1872344 h 2013857"/>
              <a:gd name="connsiteX51" fmla="*/ 2442322 w 10232562"/>
              <a:gd name="connsiteY51" fmla="*/ 1598146 h 2013857"/>
              <a:gd name="connsiteX52" fmla="*/ 2331479 w 10232562"/>
              <a:gd name="connsiteY52" fmla="*/ 1469774 h 2013857"/>
              <a:gd name="connsiteX53" fmla="*/ 2217640 w 10232562"/>
              <a:gd name="connsiteY53" fmla="*/ 1529433 h 2013857"/>
              <a:gd name="connsiteX54" fmla="*/ 1910442 w 10232562"/>
              <a:gd name="connsiteY54" fmla="*/ 1589315 h 2013857"/>
              <a:gd name="connsiteX55" fmla="*/ 1603244 w 10232562"/>
              <a:gd name="connsiteY55" fmla="*/ 1529433 h 2013857"/>
              <a:gd name="connsiteX56" fmla="*/ 1576370 w 10232562"/>
              <a:gd name="connsiteY56" fmla="*/ 1515350 h 2013857"/>
              <a:gd name="connsiteX57" fmla="*/ 1486646 w 10232562"/>
              <a:gd name="connsiteY57" fmla="*/ 1622057 h 2013857"/>
              <a:gd name="connsiteX58" fmla="*/ 870857 w 10232562"/>
              <a:gd name="connsiteY58" fmla="*/ 1872343 h 2013857"/>
              <a:gd name="connsiteX59" fmla="*/ 0 w 10232562"/>
              <a:gd name="connsiteY59" fmla="*/ 1017814 h 2013857"/>
              <a:gd name="connsiteX60" fmla="*/ 870857 w 10232562"/>
              <a:gd name="connsiteY60" fmla="*/ 163285 h 2013857"/>
              <a:gd name="connsiteX61" fmla="*/ 1209834 w 10232562"/>
              <a:gd name="connsiteY61" fmla="*/ 230438 h 2013857"/>
              <a:gd name="connsiteX62" fmla="*/ 1341893 w 10232562"/>
              <a:gd name="connsiteY62" fmla="*/ 300774 h 2013857"/>
              <a:gd name="connsiteX63" fmla="*/ 1352383 w 10232562"/>
              <a:gd name="connsiteY63" fmla="*/ 288498 h 2013857"/>
              <a:gd name="connsiteX64" fmla="*/ 1910442 w 10232562"/>
              <a:gd name="connsiteY64" fmla="*/ 65313 h 2013857"/>
              <a:gd name="connsiteX65" fmla="*/ 2351700 w 10232562"/>
              <a:gd name="connsiteY65" fmla="*/ 195451 h 2013857"/>
              <a:gd name="connsiteX66" fmla="*/ 2446458 w 10232562"/>
              <a:gd name="connsiteY66" fmla="*/ 270937 h 2013857"/>
              <a:gd name="connsiteX67" fmla="*/ 2587317 w 10232562"/>
              <a:gd name="connsiteY67" fmla="*/ 159883 h 2013857"/>
              <a:gd name="connsiteX68" fmla="*/ 3135085 w 10232562"/>
              <a:gd name="connsiteY68" fmla="*/ 0 h 201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10232562" h="2013857">
                <a:moveTo>
                  <a:pt x="3135085" y="0"/>
                </a:moveTo>
                <a:cubicBezTo>
                  <a:pt x="3337991" y="0"/>
                  <a:pt x="3526490" y="58941"/>
                  <a:pt x="3682854" y="159883"/>
                </a:cubicBezTo>
                <a:lnTo>
                  <a:pt x="3780883" y="237170"/>
                </a:lnTo>
                <a:lnTo>
                  <a:pt x="3807603" y="223167"/>
                </a:lnTo>
                <a:cubicBezTo>
                  <a:pt x="3902023" y="184608"/>
                  <a:pt x="4005833" y="163285"/>
                  <a:pt x="4114800" y="163285"/>
                </a:cubicBezTo>
                <a:cubicBezTo>
                  <a:pt x="4278252" y="163285"/>
                  <a:pt x="4430098" y="211261"/>
                  <a:pt x="4556058" y="293423"/>
                </a:cubicBezTo>
                <a:lnTo>
                  <a:pt x="4644899" y="364196"/>
                </a:lnTo>
                <a:lnTo>
                  <a:pt x="4663820" y="340239"/>
                </a:lnTo>
                <a:cubicBezTo>
                  <a:pt x="4768472" y="230908"/>
                  <a:pt x="4913048" y="163285"/>
                  <a:pt x="5072742" y="163285"/>
                </a:cubicBezTo>
                <a:cubicBezTo>
                  <a:pt x="5232436" y="163285"/>
                  <a:pt x="5377012" y="230908"/>
                  <a:pt x="5481664" y="340239"/>
                </a:cubicBezTo>
                <a:lnTo>
                  <a:pt x="5505862" y="370878"/>
                </a:lnTo>
                <a:lnTo>
                  <a:pt x="5589426" y="304308"/>
                </a:lnTo>
                <a:cubicBezTo>
                  <a:pt x="5715386" y="222146"/>
                  <a:pt x="5867232" y="174170"/>
                  <a:pt x="6030684" y="174170"/>
                </a:cubicBezTo>
                <a:cubicBezTo>
                  <a:pt x="6248619" y="174170"/>
                  <a:pt x="6445923" y="259460"/>
                  <a:pt x="6588743" y="397355"/>
                </a:cubicBezTo>
                <a:lnTo>
                  <a:pt x="6602754" y="413750"/>
                </a:lnTo>
                <a:lnTo>
                  <a:pt x="6655090" y="350671"/>
                </a:lnTo>
                <a:cubicBezTo>
                  <a:pt x="6832384" y="174362"/>
                  <a:pt x="7077313" y="65313"/>
                  <a:pt x="7347854" y="65313"/>
                </a:cubicBezTo>
                <a:cubicBezTo>
                  <a:pt x="7516942" y="65313"/>
                  <a:pt x="7676025" y="107910"/>
                  <a:pt x="7814845" y="182903"/>
                </a:cubicBezTo>
                <a:lnTo>
                  <a:pt x="7887180" y="226603"/>
                </a:lnTo>
                <a:lnTo>
                  <a:pt x="7976824" y="179624"/>
                </a:lnTo>
                <a:cubicBezTo>
                  <a:pt x="8071244" y="141065"/>
                  <a:pt x="8175054" y="119742"/>
                  <a:pt x="8284022" y="119742"/>
                </a:cubicBezTo>
                <a:cubicBezTo>
                  <a:pt x="8447473" y="119742"/>
                  <a:pt x="8599320" y="167718"/>
                  <a:pt x="8725280" y="249880"/>
                </a:cubicBezTo>
                <a:lnTo>
                  <a:pt x="8800126" y="309504"/>
                </a:lnTo>
                <a:lnTo>
                  <a:pt x="8849336" y="269401"/>
                </a:lnTo>
                <a:cubicBezTo>
                  <a:pt x="8990932" y="174914"/>
                  <a:pt x="9161629" y="119742"/>
                  <a:pt x="9345372" y="119742"/>
                </a:cubicBezTo>
                <a:cubicBezTo>
                  <a:pt x="9835354" y="119742"/>
                  <a:pt x="10232562" y="512075"/>
                  <a:pt x="10232562" y="996043"/>
                </a:cubicBezTo>
                <a:cubicBezTo>
                  <a:pt x="10232562" y="1480011"/>
                  <a:pt x="9835354" y="1872344"/>
                  <a:pt x="9345372" y="1872344"/>
                </a:cubicBezTo>
                <a:cubicBezTo>
                  <a:pt x="9100381" y="1872344"/>
                  <a:pt x="8878584" y="1774261"/>
                  <a:pt x="8718034" y="1615682"/>
                </a:cubicBezTo>
                <a:lnTo>
                  <a:pt x="8660936" y="1547327"/>
                </a:lnTo>
                <a:lnTo>
                  <a:pt x="8591220" y="1583862"/>
                </a:lnTo>
                <a:cubicBezTo>
                  <a:pt x="8496800" y="1622422"/>
                  <a:pt x="8392990" y="1643744"/>
                  <a:pt x="8284022" y="1643744"/>
                </a:cubicBezTo>
                <a:cubicBezTo>
                  <a:pt x="8229538" y="1643744"/>
                  <a:pt x="8176344" y="1638413"/>
                  <a:pt x="8124968" y="1628263"/>
                </a:cubicBezTo>
                <a:lnTo>
                  <a:pt x="8124018" y="1627978"/>
                </a:lnTo>
                <a:lnTo>
                  <a:pt x="8040618" y="1728500"/>
                </a:lnTo>
                <a:cubicBezTo>
                  <a:pt x="7863324" y="1904808"/>
                  <a:pt x="7618395" y="2013857"/>
                  <a:pt x="7347854" y="2013857"/>
                </a:cubicBezTo>
                <a:cubicBezTo>
                  <a:pt x="7009678" y="2013857"/>
                  <a:pt x="6711520" y="1843468"/>
                  <a:pt x="6535458" y="1584310"/>
                </a:cubicBezTo>
                <a:lnTo>
                  <a:pt x="6510018" y="1537701"/>
                </a:lnTo>
                <a:lnTo>
                  <a:pt x="6471941" y="1568034"/>
                </a:lnTo>
                <a:cubicBezTo>
                  <a:pt x="6345982" y="1650197"/>
                  <a:pt x="6194135" y="1698172"/>
                  <a:pt x="6030684" y="1698172"/>
                </a:cubicBezTo>
                <a:cubicBezTo>
                  <a:pt x="5758264" y="1698172"/>
                  <a:pt x="5518082" y="1564907"/>
                  <a:pt x="5376254" y="1362213"/>
                </a:cubicBezTo>
                <a:lnTo>
                  <a:pt x="5341064" y="1299615"/>
                </a:lnTo>
                <a:lnTo>
                  <a:pt x="5297844" y="1324123"/>
                </a:lnTo>
                <a:cubicBezTo>
                  <a:pt x="5228656" y="1354695"/>
                  <a:pt x="5152589" y="1371601"/>
                  <a:pt x="5072742" y="1371601"/>
                </a:cubicBezTo>
                <a:cubicBezTo>
                  <a:pt x="4992895" y="1371601"/>
                  <a:pt x="4916827" y="1354695"/>
                  <a:pt x="4847640" y="1324123"/>
                </a:cubicBezTo>
                <a:lnTo>
                  <a:pt x="4799780" y="1296984"/>
                </a:lnTo>
                <a:lnTo>
                  <a:pt x="4769229" y="1351328"/>
                </a:lnTo>
                <a:cubicBezTo>
                  <a:pt x="4627402" y="1554022"/>
                  <a:pt x="4387220" y="1687287"/>
                  <a:pt x="4114800" y="1687287"/>
                </a:cubicBezTo>
                <a:cubicBezTo>
                  <a:pt x="4005833" y="1687287"/>
                  <a:pt x="3902023" y="1665965"/>
                  <a:pt x="3807603" y="1627405"/>
                </a:cubicBezTo>
                <a:lnTo>
                  <a:pt x="3797471" y="1622096"/>
                </a:lnTo>
                <a:lnTo>
                  <a:pt x="3682854" y="1712461"/>
                </a:lnTo>
                <a:cubicBezTo>
                  <a:pt x="3526490" y="1813403"/>
                  <a:pt x="3337991" y="1872344"/>
                  <a:pt x="3135085" y="1872344"/>
                </a:cubicBezTo>
                <a:cubicBezTo>
                  <a:pt x="2864544" y="1872344"/>
                  <a:pt x="2619615" y="1767560"/>
                  <a:pt x="2442322" y="1598146"/>
                </a:cubicBezTo>
                <a:lnTo>
                  <a:pt x="2331479" y="1469774"/>
                </a:lnTo>
                <a:lnTo>
                  <a:pt x="2217640" y="1529433"/>
                </a:lnTo>
                <a:cubicBezTo>
                  <a:pt x="2123220" y="1567993"/>
                  <a:pt x="2019410" y="1589315"/>
                  <a:pt x="1910442" y="1589315"/>
                </a:cubicBezTo>
                <a:cubicBezTo>
                  <a:pt x="1801474" y="1589315"/>
                  <a:pt x="1697665" y="1567993"/>
                  <a:pt x="1603244" y="1529433"/>
                </a:cubicBezTo>
                <a:lnTo>
                  <a:pt x="1576370" y="1515350"/>
                </a:lnTo>
                <a:lnTo>
                  <a:pt x="1486646" y="1622057"/>
                </a:lnTo>
                <a:cubicBezTo>
                  <a:pt x="1329052" y="1776697"/>
                  <a:pt x="1111338" y="1872343"/>
                  <a:pt x="870857" y="1872343"/>
                </a:cubicBezTo>
                <a:cubicBezTo>
                  <a:pt x="389896" y="1872343"/>
                  <a:pt x="0" y="1489757"/>
                  <a:pt x="0" y="1017814"/>
                </a:cubicBezTo>
                <a:cubicBezTo>
                  <a:pt x="0" y="545871"/>
                  <a:pt x="389896" y="163285"/>
                  <a:pt x="870857" y="163285"/>
                </a:cubicBezTo>
                <a:cubicBezTo>
                  <a:pt x="991097" y="163285"/>
                  <a:pt x="1105646" y="187197"/>
                  <a:pt x="1209834" y="230438"/>
                </a:cubicBezTo>
                <a:lnTo>
                  <a:pt x="1341893" y="300774"/>
                </a:lnTo>
                <a:lnTo>
                  <a:pt x="1352383" y="288498"/>
                </a:lnTo>
                <a:cubicBezTo>
                  <a:pt x="1495203" y="150603"/>
                  <a:pt x="1692507" y="65313"/>
                  <a:pt x="1910442" y="65313"/>
                </a:cubicBezTo>
                <a:cubicBezTo>
                  <a:pt x="2073894" y="65313"/>
                  <a:pt x="2225740" y="113289"/>
                  <a:pt x="2351700" y="195451"/>
                </a:cubicBezTo>
                <a:lnTo>
                  <a:pt x="2446458" y="270937"/>
                </a:lnTo>
                <a:lnTo>
                  <a:pt x="2587317" y="159883"/>
                </a:lnTo>
                <a:cubicBezTo>
                  <a:pt x="2743681" y="58941"/>
                  <a:pt x="2932180" y="0"/>
                  <a:pt x="313508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indent="0"/>
            <a:endParaRPr lang="en-US" sz="1400" dirty="0">
              <a:solidFill>
                <a:schemeClr val="tx1"/>
              </a:solidFill>
              <a:latin typeface="Walbaum Display" panose="02070503090703020303" pitchFamily="18" charset="0"/>
            </a:endParaRP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="" xmlns:a16="http://schemas.microsoft.com/office/drawing/2014/main" id="{67479C6C-EA1D-7F4A-B3B6-7A580C4B0422}"/>
              </a:ext>
            </a:extLst>
          </p:cNvPr>
          <p:cNvSpPr/>
          <p:nvPr/>
        </p:nvSpPr>
        <p:spPr>
          <a:xfrm>
            <a:off x="242500" y="532366"/>
            <a:ext cx="1347155" cy="392416"/>
          </a:xfrm>
          <a:prstGeom prst="roundRect">
            <a:avLst/>
          </a:prstGeom>
          <a:solidFill>
            <a:srgbClr val="FFC000"/>
          </a:solidFill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b="1" kern="1200" dirty="0">
                <a:solidFill>
                  <a:prstClr val="white"/>
                </a:solidFill>
                <a:latin typeface="Calibri" panose="020F0502020204030204"/>
              </a:rPr>
              <a:t>CHECK</a:t>
            </a:r>
            <a:endParaRPr lang="ru-RU" sz="1800" b="1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0" name="Рисунок 19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05988AE3-7F28-2740-8575-DF2E33B779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001142" y="355395"/>
            <a:ext cx="601656" cy="61850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6CBAA8C3-9E85-B044-AD2B-65CED3D966BA}"/>
              </a:ext>
            </a:extLst>
          </p:cNvPr>
          <p:cNvSpPr txBox="1"/>
          <p:nvPr/>
        </p:nvSpPr>
        <p:spPr>
          <a:xfrm>
            <a:off x="1195305" y="266909"/>
            <a:ext cx="6857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5400" b="1" kern="1200" dirty="0">
                <a:solidFill>
                  <a:prstClr val="white"/>
                </a:solidFill>
                <a:latin typeface="Comic Sans MS" panose="030F0902030302020204" pitchFamily="66" charset="0"/>
                <a:ea typeface="+mn-ea"/>
                <a:cs typeface="+mn-cs"/>
              </a:rPr>
              <a:t>factory</a:t>
            </a:r>
            <a:r>
              <a:rPr lang="en-US" sz="3600" b="1" kern="1200" dirty="0">
                <a:solidFill>
                  <a:prstClr val="white"/>
                </a:solidFill>
                <a:latin typeface="Comic Sans MS" panose="030F0902030302020204" pitchFamily="66" charset="0"/>
                <a:ea typeface="+mn-ea"/>
                <a:cs typeface="+mn-cs"/>
              </a:rPr>
              <a:t> </a:t>
            </a:r>
            <a:r>
              <a:rPr lang="en-US" sz="5400" b="1" kern="1200" dirty="0">
                <a:solidFill>
                  <a:prstClr val="white"/>
                </a:solidFill>
                <a:latin typeface="Comic Sans MS" panose="030F0902030302020204" pitchFamily="66" charset="0"/>
                <a:ea typeface="+mn-ea"/>
                <a:cs typeface="+mn-cs"/>
              </a:rPr>
              <a:t>worker</a:t>
            </a:r>
            <a:endParaRPr lang="ru-RU" sz="5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2928346"/>
      </p:ext>
    </p:extLst>
  </p:cSld>
  <p:clrMapOvr>
    <a:masterClrMapping/>
  </p:clrMapOvr>
  <p:transition spd="slow" advClick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repeatCount="indefinite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repeatCount="indefinite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repeatCount="indefinite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1" grpId="0"/>
      <p:bldP spid="22" grpId="0"/>
      <p:bldP spid="2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2" name="Google Shape;14332;p43"/>
          <p:cNvSpPr/>
          <p:nvPr/>
        </p:nvSpPr>
        <p:spPr>
          <a:xfrm>
            <a:off x="6739932" y="1529334"/>
            <a:ext cx="1048200" cy="1037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2820000" algn="bl" rotWithShape="0">
              <a:schemeClr val="dk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33" name="Google Shape;14333;p43"/>
          <p:cNvSpPr/>
          <p:nvPr/>
        </p:nvSpPr>
        <p:spPr>
          <a:xfrm>
            <a:off x="3923245" y="1529334"/>
            <a:ext cx="1048200" cy="1037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2820000" algn="bl" rotWithShape="0">
              <a:schemeClr val="dk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35" name="Google Shape;14335;p43"/>
          <p:cNvSpPr/>
          <p:nvPr/>
        </p:nvSpPr>
        <p:spPr>
          <a:xfrm>
            <a:off x="1106558" y="1529334"/>
            <a:ext cx="1048200" cy="1037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2820000" algn="bl" rotWithShape="0">
              <a:schemeClr val="dk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36" name="Google Shape;14336;p43"/>
          <p:cNvSpPr txBox="1">
            <a:spLocks noGrp="1"/>
          </p:cNvSpPr>
          <p:nvPr>
            <p:ph type="subTitle" idx="9"/>
          </p:nvPr>
        </p:nvSpPr>
        <p:spPr>
          <a:xfrm>
            <a:off x="532680" y="2577067"/>
            <a:ext cx="2390700" cy="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Warm Up</a:t>
            </a:r>
          </a:p>
        </p:txBody>
      </p:sp>
      <p:sp>
        <p:nvSpPr>
          <p:cNvPr id="14337" name="Google Shape;14337;p43"/>
          <p:cNvSpPr txBox="1">
            <a:spLocks noGrp="1"/>
          </p:cNvSpPr>
          <p:nvPr>
            <p:ph type="subTitle" idx="13"/>
          </p:nvPr>
        </p:nvSpPr>
        <p:spPr>
          <a:xfrm>
            <a:off x="3649095" y="2577067"/>
            <a:ext cx="2390700" cy="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Vocabulary</a:t>
            </a:r>
            <a:endParaRPr lang="en-US" dirty="0"/>
          </a:p>
        </p:txBody>
      </p:sp>
      <p:sp>
        <p:nvSpPr>
          <p:cNvPr id="14338" name="Google Shape;14338;p43"/>
          <p:cNvSpPr txBox="1">
            <a:spLocks noGrp="1"/>
          </p:cNvSpPr>
          <p:nvPr>
            <p:ph type="subTitle" idx="14"/>
          </p:nvPr>
        </p:nvSpPr>
        <p:spPr>
          <a:xfrm>
            <a:off x="6306058" y="2566434"/>
            <a:ext cx="2390700" cy="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Grammar</a:t>
            </a:r>
          </a:p>
        </p:txBody>
      </p:sp>
      <p:sp>
        <p:nvSpPr>
          <p:cNvPr id="14340" name="Google Shape;14340;p43"/>
          <p:cNvSpPr txBox="1">
            <a:spLocks noGrp="1"/>
          </p:cNvSpPr>
          <p:nvPr>
            <p:ph type="title" idx="5"/>
          </p:nvPr>
        </p:nvSpPr>
        <p:spPr>
          <a:xfrm>
            <a:off x="6739932" y="1718634"/>
            <a:ext cx="10482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14341" name="Google Shape;14341;p43"/>
          <p:cNvSpPr txBox="1">
            <a:spLocks noGrp="1"/>
          </p:cNvSpPr>
          <p:nvPr>
            <p:ph type="title"/>
          </p:nvPr>
        </p:nvSpPr>
        <p:spPr>
          <a:xfrm>
            <a:off x="1106558" y="1718634"/>
            <a:ext cx="10482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4342" name="Google Shape;14342;p43"/>
          <p:cNvSpPr txBox="1">
            <a:spLocks noGrp="1"/>
          </p:cNvSpPr>
          <p:nvPr>
            <p:ph type="title" idx="6"/>
          </p:nvPr>
        </p:nvSpPr>
        <p:spPr>
          <a:xfrm>
            <a:off x="3923245" y="1683776"/>
            <a:ext cx="10482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4344" name="Google Shape;14344;p43"/>
          <p:cNvSpPr txBox="1">
            <a:spLocks noGrp="1"/>
          </p:cNvSpPr>
          <p:nvPr>
            <p:ph type="title" idx="8"/>
          </p:nvPr>
        </p:nvSpPr>
        <p:spPr>
          <a:xfrm>
            <a:off x="595345" y="27313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Table of contents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55ED1CAF-62F5-BC47-A30D-674F8FB78137}"/>
              </a:ext>
            </a:extLst>
          </p:cNvPr>
          <p:cNvSpPr/>
          <p:nvPr/>
        </p:nvSpPr>
        <p:spPr>
          <a:xfrm>
            <a:off x="4249372" y="236499"/>
            <a:ext cx="443135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e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F3EA323F-E3A2-CA4B-A83A-B19EEC69AFD0}"/>
              </a:ext>
            </a:extLst>
          </p:cNvPr>
          <p:cNvSpPr/>
          <p:nvPr/>
        </p:nvSpPr>
        <p:spPr>
          <a:xfrm>
            <a:off x="6611640" y="239973"/>
            <a:ext cx="463973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a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7B1723ED-0354-8E46-AA0F-28D3DEC8EC30}"/>
              </a:ext>
            </a:extLst>
          </p:cNvPr>
          <p:cNvSpPr/>
          <p:nvPr/>
        </p:nvSpPr>
        <p:spPr>
          <a:xfrm>
            <a:off x="5588137" y="236499"/>
            <a:ext cx="444738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r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220EC94F-265D-8C49-9A43-9AAAE11958B8}"/>
              </a:ext>
            </a:extLst>
          </p:cNvPr>
          <p:cNvSpPr/>
          <p:nvPr/>
        </p:nvSpPr>
        <p:spPr>
          <a:xfrm>
            <a:off x="3131202" y="236499"/>
            <a:ext cx="383824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f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" name="Группа 22">
            <a:extLst>
              <a:ext uri="{FF2B5EF4-FFF2-40B4-BE49-F238E27FC236}">
                <a16:creationId xmlns="" xmlns:a16="http://schemas.microsoft.com/office/drawing/2014/main" id="{68BFE789-2C48-D440-BCAA-D262B750115D}"/>
              </a:ext>
            </a:extLst>
          </p:cNvPr>
          <p:cNvGrpSpPr/>
          <p:nvPr/>
        </p:nvGrpSpPr>
        <p:grpSpPr>
          <a:xfrm>
            <a:off x="0" y="2988130"/>
            <a:ext cx="9144000" cy="2155370"/>
            <a:chOff x="-1524000" y="3984173"/>
            <a:chExt cx="12192000" cy="2873827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="" xmlns:a16="http://schemas.microsoft.com/office/drawing/2014/main" id="{BE6FB7F7-445C-EC4F-99F9-4DAD80E1CDC2}"/>
                </a:ext>
              </a:extLst>
            </p:cNvPr>
            <p:cNvSpPr/>
            <p:nvPr/>
          </p:nvSpPr>
          <p:spPr>
            <a:xfrm>
              <a:off x="-1524000" y="5410200"/>
              <a:ext cx="12192000" cy="14478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buClrTx/>
              </a:pPr>
              <a:endParaRPr lang="ru-RU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12" name="Рисунок 11">
              <a:extLst>
                <a:ext uri="{FF2B5EF4-FFF2-40B4-BE49-F238E27FC236}">
                  <a16:creationId xmlns="" xmlns:a16="http://schemas.microsoft.com/office/drawing/2014/main" id="{9DA27AFE-F31D-054E-9D96-6659F3338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81636" y="4140202"/>
              <a:ext cx="1766206" cy="2140856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="" xmlns:a16="http://schemas.microsoft.com/office/drawing/2014/main" id="{04D8A215-A9D7-E04B-B8FF-0EA174987E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85058" y="3984173"/>
              <a:ext cx="1484013" cy="2452914"/>
            </a:xfrm>
            <a:prstGeom prst="rect">
              <a:avLst/>
            </a:prstGeom>
          </p:spPr>
        </p:pic>
      </p:grpSp>
      <p:sp>
        <p:nvSpPr>
          <p:cNvPr id="2" name="Прямоугольник 21">
            <a:extLst>
              <a:ext uri="{FF2B5EF4-FFF2-40B4-BE49-F238E27FC236}">
                <a16:creationId xmlns="" xmlns:a16="http://schemas.microsoft.com/office/drawing/2014/main" id="{DE6320B2-E7FB-9067-149A-DB0CAA4970F8}"/>
              </a:ext>
            </a:extLst>
          </p:cNvPr>
          <p:cNvSpPr/>
          <p:nvPr/>
        </p:nvSpPr>
        <p:spPr>
          <a:xfrm>
            <a:off x="7536191" y="219944"/>
            <a:ext cx="444738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r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F8B9B781-333B-3242-A219-328B32D2909E}"/>
              </a:ext>
            </a:extLst>
          </p:cNvPr>
          <p:cNvSpPr/>
          <p:nvPr/>
        </p:nvSpPr>
        <p:spPr>
          <a:xfrm>
            <a:off x="1815429" y="206403"/>
            <a:ext cx="688394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m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Полилиния 10">
            <a:extLst>
              <a:ext uri="{FF2B5EF4-FFF2-40B4-BE49-F238E27FC236}">
                <a16:creationId xmlns="" xmlns:a16="http://schemas.microsoft.com/office/drawing/2014/main" id="{F802929D-754B-964F-B1F8-9D657FD5AC84}"/>
              </a:ext>
            </a:extLst>
          </p:cNvPr>
          <p:cNvSpPr/>
          <p:nvPr/>
        </p:nvSpPr>
        <p:spPr>
          <a:xfrm>
            <a:off x="855296" y="56485"/>
            <a:ext cx="7674422" cy="1510393"/>
          </a:xfrm>
          <a:custGeom>
            <a:avLst/>
            <a:gdLst>
              <a:gd name="connsiteX0" fmla="*/ 3135085 w 10232562"/>
              <a:gd name="connsiteY0" fmla="*/ 0 h 2013857"/>
              <a:gd name="connsiteX1" fmla="*/ 3682854 w 10232562"/>
              <a:gd name="connsiteY1" fmla="*/ 159883 h 2013857"/>
              <a:gd name="connsiteX2" fmla="*/ 3780883 w 10232562"/>
              <a:gd name="connsiteY2" fmla="*/ 237170 h 2013857"/>
              <a:gd name="connsiteX3" fmla="*/ 3807603 w 10232562"/>
              <a:gd name="connsiteY3" fmla="*/ 223167 h 2013857"/>
              <a:gd name="connsiteX4" fmla="*/ 4114800 w 10232562"/>
              <a:gd name="connsiteY4" fmla="*/ 163285 h 2013857"/>
              <a:gd name="connsiteX5" fmla="*/ 4556058 w 10232562"/>
              <a:gd name="connsiteY5" fmla="*/ 293423 h 2013857"/>
              <a:gd name="connsiteX6" fmla="*/ 4644899 w 10232562"/>
              <a:gd name="connsiteY6" fmla="*/ 364196 h 2013857"/>
              <a:gd name="connsiteX7" fmla="*/ 4663820 w 10232562"/>
              <a:gd name="connsiteY7" fmla="*/ 340239 h 2013857"/>
              <a:gd name="connsiteX8" fmla="*/ 5072742 w 10232562"/>
              <a:gd name="connsiteY8" fmla="*/ 163285 h 2013857"/>
              <a:gd name="connsiteX9" fmla="*/ 5481664 w 10232562"/>
              <a:gd name="connsiteY9" fmla="*/ 340239 h 2013857"/>
              <a:gd name="connsiteX10" fmla="*/ 5505862 w 10232562"/>
              <a:gd name="connsiteY10" fmla="*/ 370878 h 2013857"/>
              <a:gd name="connsiteX11" fmla="*/ 5589426 w 10232562"/>
              <a:gd name="connsiteY11" fmla="*/ 304308 h 2013857"/>
              <a:gd name="connsiteX12" fmla="*/ 6030684 w 10232562"/>
              <a:gd name="connsiteY12" fmla="*/ 174170 h 2013857"/>
              <a:gd name="connsiteX13" fmla="*/ 6588743 w 10232562"/>
              <a:gd name="connsiteY13" fmla="*/ 397355 h 2013857"/>
              <a:gd name="connsiteX14" fmla="*/ 6602754 w 10232562"/>
              <a:gd name="connsiteY14" fmla="*/ 413750 h 2013857"/>
              <a:gd name="connsiteX15" fmla="*/ 6655090 w 10232562"/>
              <a:gd name="connsiteY15" fmla="*/ 350671 h 2013857"/>
              <a:gd name="connsiteX16" fmla="*/ 7347854 w 10232562"/>
              <a:gd name="connsiteY16" fmla="*/ 65313 h 2013857"/>
              <a:gd name="connsiteX17" fmla="*/ 7814845 w 10232562"/>
              <a:gd name="connsiteY17" fmla="*/ 182903 h 2013857"/>
              <a:gd name="connsiteX18" fmla="*/ 7887180 w 10232562"/>
              <a:gd name="connsiteY18" fmla="*/ 226603 h 2013857"/>
              <a:gd name="connsiteX19" fmla="*/ 7976824 w 10232562"/>
              <a:gd name="connsiteY19" fmla="*/ 179624 h 2013857"/>
              <a:gd name="connsiteX20" fmla="*/ 8284022 w 10232562"/>
              <a:gd name="connsiteY20" fmla="*/ 119742 h 2013857"/>
              <a:gd name="connsiteX21" fmla="*/ 8725280 w 10232562"/>
              <a:gd name="connsiteY21" fmla="*/ 249880 h 2013857"/>
              <a:gd name="connsiteX22" fmla="*/ 8800126 w 10232562"/>
              <a:gd name="connsiteY22" fmla="*/ 309504 h 2013857"/>
              <a:gd name="connsiteX23" fmla="*/ 8849336 w 10232562"/>
              <a:gd name="connsiteY23" fmla="*/ 269401 h 2013857"/>
              <a:gd name="connsiteX24" fmla="*/ 9345372 w 10232562"/>
              <a:gd name="connsiteY24" fmla="*/ 119742 h 2013857"/>
              <a:gd name="connsiteX25" fmla="*/ 10232562 w 10232562"/>
              <a:gd name="connsiteY25" fmla="*/ 996043 h 2013857"/>
              <a:gd name="connsiteX26" fmla="*/ 9345372 w 10232562"/>
              <a:gd name="connsiteY26" fmla="*/ 1872344 h 2013857"/>
              <a:gd name="connsiteX27" fmla="*/ 8718034 w 10232562"/>
              <a:gd name="connsiteY27" fmla="*/ 1615682 h 2013857"/>
              <a:gd name="connsiteX28" fmla="*/ 8660936 w 10232562"/>
              <a:gd name="connsiteY28" fmla="*/ 1547327 h 2013857"/>
              <a:gd name="connsiteX29" fmla="*/ 8591220 w 10232562"/>
              <a:gd name="connsiteY29" fmla="*/ 1583862 h 2013857"/>
              <a:gd name="connsiteX30" fmla="*/ 8284022 w 10232562"/>
              <a:gd name="connsiteY30" fmla="*/ 1643744 h 2013857"/>
              <a:gd name="connsiteX31" fmla="*/ 8124968 w 10232562"/>
              <a:gd name="connsiteY31" fmla="*/ 1628263 h 2013857"/>
              <a:gd name="connsiteX32" fmla="*/ 8124018 w 10232562"/>
              <a:gd name="connsiteY32" fmla="*/ 1627978 h 2013857"/>
              <a:gd name="connsiteX33" fmla="*/ 8040618 w 10232562"/>
              <a:gd name="connsiteY33" fmla="*/ 1728500 h 2013857"/>
              <a:gd name="connsiteX34" fmla="*/ 7347854 w 10232562"/>
              <a:gd name="connsiteY34" fmla="*/ 2013857 h 2013857"/>
              <a:gd name="connsiteX35" fmla="*/ 6535458 w 10232562"/>
              <a:gd name="connsiteY35" fmla="*/ 1584310 h 2013857"/>
              <a:gd name="connsiteX36" fmla="*/ 6510018 w 10232562"/>
              <a:gd name="connsiteY36" fmla="*/ 1537701 h 2013857"/>
              <a:gd name="connsiteX37" fmla="*/ 6471941 w 10232562"/>
              <a:gd name="connsiteY37" fmla="*/ 1568034 h 2013857"/>
              <a:gd name="connsiteX38" fmla="*/ 6030684 w 10232562"/>
              <a:gd name="connsiteY38" fmla="*/ 1698172 h 2013857"/>
              <a:gd name="connsiteX39" fmla="*/ 5376254 w 10232562"/>
              <a:gd name="connsiteY39" fmla="*/ 1362213 h 2013857"/>
              <a:gd name="connsiteX40" fmla="*/ 5341064 w 10232562"/>
              <a:gd name="connsiteY40" fmla="*/ 1299615 h 2013857"/>
              <a:gd name="connsiteX41" fmla="*/ 5297844 w 10232562"/>
              <a:gd name="connsiteY41" fmla="*/ 1324123 h 2013857"/>
              <a:gd name="connsiteX42" fmla="*/ 5072742 w 10232562"/>
              <a:gd name="connsiteY42" fmla="*/ 1371601 h 2013857"/>
              <a:gd name="connsiteX43" fmla="*/ 4847640 w 10232562"/>
              <a:gd name="connsiteY43" fmla="*/ 1324123 h 2013857"/>
              <a:gd name="connsiteX44" fmla="*/ 4799780 w 10232562"/>
              <a:gd name="connsiteY44" fmla="*/ 1296984 h 2013857"/>
              <a:gd name="connsiteX45" fmla="*/ 4769229 w 10232562"/>
              <a:gd name="connsiteY45" fmla="*/ 1351328 h 2013857"/>
              <a:gd name="connsiteX46" fmla="*/ 4114800 w 10232562"/>
              <a:gd name="connsiteY46" fmla="*/ 1687287 h 2013857"/>
              <a:gd name="connsiteX47" fmla="*/ 3807603 w 10232562"/>
              <a:gd name="connsiteY47" fmla="*/ 1627405 h 2013857"/>
              <a:gd name="connsiteX48" fmla="*/ 3797471 w 10232562"/>
              <a:gd name="connsiteY48" fmla="*/ 1622096 h 2013857"/>
              <a:gd name="connsiteX49" fmla="*/ 3682854 w 10232562"/>
              <a:gd name="connsiteY49" fmla="*/ 1712461 h 2013857"/>
              <a:gd name="connsiteX50" fmla="*/ 3135085 w 10232562"/>
              <a:gd name="connsiteY50" fmla="*/ 1872344 h 2013857"/>
              <a:gd name="connsiteX51" fmla="*/ 2442322 w 10232562"/>
              <a:gd name="connsiteY51" fmla="*/ 1598146 h 2013857"/>
              <a:gd name="connsiteX52" fmla="*/ 2331479 w 10232562"/>
              <a:gd name="connsiteY52" fmla="*/ 1469774 h 2013857"/>
              <a:gd name="connsiteX53" fmla="*/ 2217640 w 10232562"/>
              <a:gd name="connsiteY53" fmla="*/ 1529433 h 2013857"/>
              <a:gd name="connsiteX54" fmla="*/ 1910442 w 10232562"/>
              <a:gd name="connsiteY54" fmla="*/ 1589315 h 2013857"/>
              <a:gd name="connsiteX55" fmla="*/ 1603244 w 10232562"/>
              <a:gd name="connsiteY55" fmla="*/ 1529433 h 2013857"/>
              <a:gd name="connsiteX56" fmla="*/ 1576370 w 10232562"/>
              <a:gd name="connsiteY56" fmla="*/ 1515350 h 2013857"/>
              <a:gd name="connsiteX57" fmla="*/ 1486646 w 10232562"/>
              <a:gd name="connsiteY57" fmla="*/ 1622057 h 2013857"/>
              <a:gd name="connsiteX58" fmla="*/ 870857 w 10232562"/>
              <a:gd name="connsiteY58" fmla="*/ 1872343 h 2013857"/>
              <a:gd name="connsiteX59" fmla="*/ 0 w 10232562"/>
              <a:gd name="connsiteY59" fmla="*/ 1017814 h 2013857"/>
              <a:gd name="connsiteX60" fmla="*/ 870857 w 10232562"/>
              <a:gd name="connsiteY60" fmla="*/ 163285 h 2013857"/>
              <a:gd name="connsiteX61" fmla="*/ 1209834 w 10232562"/>
              <a:gd name="connsiteY61" fmla="*/ 230438 h 2013857"/>
              <a:gd name="connsiteX62" fmla="*/ 1341893 w 10232562"/>
              <a:gd name="connsiteY62" fmla="*/ 300774 h 2013857"/>
              <a:gd name="connsiteX63" fmla="*/ 1352383 w 10232562"/>
              <a:gd name="connsiteY63" fmla="*/ 288498 h 2013857"/>
              <a:gd name="connsiteX64" fmla="*/ 1910442 w 10232562"/>
              <a:gd name="connsiteY64" fmla="*/ 65313 h 2013857"/>
              <a:gd name="connsiteX65" fmla="*/ 2351700 w 10232562"/>
              <a:gd name="connsiteY65" fmla="*/ 195451 h 2013857"/>
              <a:gd name="connsiteX66" fmla="*/ 2446458 w 10232562"/>
              <a:gd name="connsiteY66" fmla="*/ 270937 h 2013857"/>
              <a:gd name="connsiteX67" fmla="*/ 2587317 w 10232562"/>
              <a:gd name="connsiteY67" fmla="*/ 159883 h 2013857"/>
              <a:gd name="connsiteX68" fmla="*/ 3135085 w 10232562"/>
              <a:gd name="connsiteY68" fmla="*/ 0 h 201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10232562" h="2013857">
                <a:moveTo>
                  <a:pt x="3135085" y="0"/>
                </a:moveTo>
                <a:cubicBezTo>
                  <a:pt x="3337991" y="0"/>
                  <a:pt x="3526490" y="58941"/>
                  <a:pt x="3682854" y="159883"/>
                </a:cubicBezTo>
                <a:lnTo>
                  <a:pt x="3780883" y="237170"/>
                </a:lnTo>
                <a:lnTo>
                  <a:pt x="3807603" y="223167"/>
                </a:lnTo>
                <a:cubicBezTo>
                  <a:pt x="3902023" y="184608"/>
                  <a:pt x="4005833" y="163285"/>
                  <a:pt x="4114800" y="163285"/>
                </a:cubicBezTo>
                <a:cubicBezTo>
                  <a:pt x="4278252" y="163285"/>
                  <a:pt x="4430098" y="211261"/>
                  <a:pt x="4556058" y="293423"/>
                </a:cubicBezTo>
                <a:lnTo>
                  <a:pt x="4644899" y="364196"/>
                </a:lnTo>
                <a:lnTo>
                  <a:pt x="4663820" y="340239"/>
                </a:lnTo>
                <a:cubicBezTo>
                  <a:pt x="4768472" y="230908"/>
                  <a:pt x="4913048" y="163285"/>
                  <a:pt x="5072742" y="163285"/>
                </a:cubicBezTo>
                <a:cubicBezTo>
                  <a:pt x="5232436" y="163285"/>
                  <a:pt x="5377012" y="230908"/>
                  <a:pt x="5481664" y="340239"/>
                </a:cubicBezTo>
                <a:lnTo>
                  <a:pt x="5505862" y="370878"/>
                </a:lnTo>
                <a:lnTo>
                  <a:pt x="5589426" y="304308"/>
                </a:lnTo>
                <a:cubicBezTo>
                  <a:pt x="5715386" y="222146"/>
                  <a:pt x="5867232" y="174170"/>
                  <a:pt x="6030684" y="174170"/>
                </a:cubicBezTo>
                <a:cubicBezTo>
                  <a:pt x="6248619" y="174170"/>
                  <a:pt x="6445923" y="259460"/>
                  <a:pt x="6588743" y="397355"/>
                </a:cubicBezTo>
                <a:lnTo>
                  <a:pt x="6602754" y="413750"/>
                </a:lnTo>
                <a:lnTo>
                  <a:pt x="6655090" y="350671"/>
                </a:lnTo>
                <a:cubicBezTo>
                  <a:pt x="6832384" y="174362"/>
                  <a:pt x="7077313" y="65313"/>
                  <a:pt x="7347854" y="65313"/>
                </a:cubicBezTo>
                <a:cubicBezTo>
                  <a:pt x="7516942" y="65313"/>
                  <a:pt x="7676025" y="107910"/>
                  <a:pt x="7814845" y="182903"/>
                </a:cubicBezTo>
                <a:lnTo>
                  <a:pt x="7887180" y="226603"/>
                </a:lnTo>
                <a:lnTo>
                  <a:pt x="7976824" y="179624"/>
                </a:lnTo>
                <a:cubicBezTo>
                  <a:pt x="8071244" y="141065"/>
                  <a:pt x="8175054" y="119742"/>
                  <a:pt x="8284022" y="119742"/>
                </a:cubicBezTo>
                <a:cubicBezTo>
                  <a:pt x="8447473" y="119742"/>
                  <a:pt x="8599320" y="167718"/>
                  <a:pt x="8725280" y="249880"/>
                </a:cubicBezTo>
                <a:lnTo>
                  <a:pt x="8800126" y="309504"/>
                </a:lnTo>
                <a:lnTo>
                  <a:pt x="8849336" y="269401"/>
                </a:lnTo>
                <a:cubicBezTo>
                  <a:pt x="8990932" y="174914"/>
                  <a:pt x="9161629" y="119742"/>
                  <a:pt x="9345372" y="119742"/>
                </a:cubicBezTo>
                <a:cubicBezTo>
                  <a:pt x="9835354" y="119742"/>
                  <a:pt x="10232562" y="512075"/>
                  <a:pt x="10232562" y="996043"/>
                </a:cubicBezTo>
                <a:cubicBezTo>
                  <a:pt x="10232562" y="1480011"/>
                  <a:pt x="9835354" y="1872344"/>
                  <a:pt x="9345372" y="1872344"/>
                </a:cubicBezTo>
                <a:cubicBezTo>
                  <a:pt x="9100381" y="1872344"/>
                  <a:pt x="8878584" y="1774261"/>
                  <a:pt x="8718034" y="1615682"/>
                </a:cubicBezTo>
                <a:lnTo>
                  <a:pt x="8660936" y="1547327"/>
                </a:lnTo>
                <a:lnTo>
                  <a:pt x="8591220" y="1583862"/>
                </a:lnTo>
                <a:cubicBezTo>
                  <a:pt x="8496800" y="1622422"/>
                  <a:pt x="8392990" y="1643744"/>
                  <a:pt x="8284022" y="1643744"/>
                </a:cubicBezTo>
                <a:cubicBezTo>
                  <a:pt x="8229538" y="1643744"/>
                  <a:pt x="8176344" y="1638413"/>
                  <a:pt x="8124968" y="1628263"/>
                </a:cubicBezTo>
                <a:lnTo>
                  <a:pt x="8124018" y="1627978"/>
                </a:lnTo>
                <a:lnTo>
                  <a:pt x="8040618" y="1728500"/>
                </a:lnTo>
                <a:cubicBezTo>
                  <a:pt x="7863324" y="1904808"/>
                  <a:pt x="7618395" y="2013857"/>
                  <a:pt x="7347854" y="2013857"/>
                </a:cubicBezTo>
                <a:cubicBezTo>
                  <a:pt x="7009678" y="2013857"/>
                  <a:pt x="6711520" y="1843468"/>
                  <a:pt x="6535458" y="1584310"/>
                </a:cubicBezTo>
                <a:lnTo>
                  <a:pt x="6510018" y="1537701"/>
                </a:lnTo>
                <a:lnTo>
                  <a:pt x="6471941" y="1568034"/>
                </a:lnTo>
                <a:cubicBezTo>
                  <a:pt x="6345982" y="1650197"/>
                  <a:pt x="6194135" y="1698172"/>
                  <a:pt x="6030684" y="1698172"/>
                </a:cubicBezTo>
                <a:cubicBezTo>
                  <a:pt x="5758264" y="1698172"/>
                  <a:pt x="5518082" y="1564907"/>
                  <a:pt x="5376254" y="1362213"/>
                </a:cubicBezTo>
                <a:lnTo>
                  <a:pt x="5341064" y="1299615"/>
                </a:lnTo>
                <a:lnTo>
                  <a:pt x="5297844" y="1324123"/>
                </a:lnTo>
                <a:cubicBezTo>
                  <a:pt x="5228656" y="1354695"/>
                  <a:pt x="5152589" y="1371601"/>
                  <a:pt x="5072742" y="1371601"/>
                </a:cubicBezTo>
                <a:cubicBezTo>
                  <a:pt x="4992895" y="1371601"/>
                  <a:pt x="4916827" y="1354695"/>
                  <a:pt x="4847640" y="1324123"/>
                </a:cubicBezTo>
                <a:lnTo>
                  <a:pt x="4799780" y="1296984"/>
                </a:lnTo>
                <a:lnTo>
                  <a:pt x="4769229" y="1351328"/>
                </a:lnTo>
                <a:cubicBezTo>
                  <a:pt x="4627402" y="1554022"/>
                  <a:pt x="4387220" y="1687287"/>
                  <a:pt x="4114800" y="1687287"/>
                </a:cubicBezTo>
                <a:cubicBezTo>
                  <a:pt x="4005833" y="1687287"/>
                  <a:pt x="3902023" y="1665965"/>
                  <a:pt x="3807603" y="1627405"/>
                </a:cubicBezTo>
                <a:lnTo>
                  <a:pt x="3797471" y="1622096"/>
                </a:lnTo>
                <a:lnTo>
                  <a:pt x="3682854" y="1712461"/>
                </a:lnTo>
                <a:cubicBezTo>
                  <a:pt x="3526490" y="1813403"/>
                  <a:pt x="3337991" y="1872344"/>
                  <a:pt x="3135085" y="1872344"/>
                </a:cubicBezTo>
                <a:cubicBezTo>
                  <a:pt x="2864544" y="1872344"/>
                  <a:pt x="2619615" y="1767560"/>
                  <a:pt x="2442322" y="1598146"/>
                </a:cubicBezTo>
                <a:lnTo>
                  <a:pt x="2331479" y="1469774"/>
                </a:lnTo>
                <a:lnTo>
                  <a:pt x="2217640" y="1529433"/>
                </a:lnTo>
                <a:cubicBezTo>
                  <a:pt x="2123220" y="1567993"/>
                  <a:pt x="2019410" y="1589315"/>
                  <a:pt x="1910442" y="1589315"/>
                </a:cubicBezTo>
                <a:cubicBezTo>
                  <a:pt x="1801474" y="1589315"/>
                  <a:pt x="1697665" y="1567993"/>
                  <a:pt x="1603244" y="1529433"/>
                </a:cubicBezTo>
                <a:lnTo>
                  <a:pt x="1576370" y="1515350"/>
                </a:lnTo>
                <a:lnTo>
                  <a:pt x="1486646" y="1622057"/>
                </a:lnTo>
                <a:cubicBezTo>
                  <a:pt x="1329052" y="1776697"/>
                  <a:pt x="1111338" y="1872343"/>
                  <a:pt x="870857" y="1872343"/>
                </a:cubicBezTo>
                <a:cubicBezTo>
                  <a:pt x="389896" y="1872343"/>
                  <a:pt x="0" y="1489757"/>
                  <a:pt x="0" y="1017814"/>
                </a:cubicBezTo>
                <a:cubicBezTo>
                  <a:pt x="0" y="545871"/>
                  <a:pt x="389896" y="163285"/>
                  <a:pt x="870857" y="163285"/>
                </a:cubicBezTo>
                <a:cubicBezTo>
                  <a:pt x="991097" y="163285"/>
                  <a:pt x="1105646" y="187197"/>
                  <a:pt x="1209834" y="230438"/>
                </a:cubicBezTo>
                <a:lnTo>
                  <a:pt x="1341893" y="300774"/>
                </a:lnTo>
                <a:lnTo>
                  <a:pt x="1352383" y="288498"/>
                </a:lnTo>
                <a:cubicBezTo>
                  <a:pt x="1495203" y="150603"/>
                  <a:pt x="1692507" y="65313"/>
                  <a:pt x="1910442" y="65313"/>
                </a:cubicBezTo>
                <a:cubicBezTo>
                  <a:pt x="2073894" y="65313"/>
                  <a:pt x="2225740" y="113289"/>
                  <a:pt x="2351700" y="195451"/>
                </a:cubicBezTo>
                <a:lnTo>
                  <a:pt x="2446458" y="270937"/>
                </a:lnTo>
                <a:lnTo>
                  <a:pt x="2587317" y="159883"/>
                </a:lnTo>
                <a:cubicBezTo>
                  <a:pt x="2743681" y="58941"/>
                  <a:pt x="2932180" y="0"/>
                  <a:pt x="313508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342900">
              <a:buClrTx/>
            </a:pPr>
            <a:endParaRPr lang="ru-RU" sz="135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9" name="Рисунок 18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CD26ADA5-7ECD-2841-98A0-1CF7ED098C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228890" y="502426"/>
            <a:ext cx="601656" cy="618509"/>
          </a:xfrm>
          <a:prstGeom prst="rect">
            <a:avLst/>
          </a:prstGeom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="" xmlns:a16="http://schemas.microsoft.com/office/drawing/2014/main" id="{72019C22-79F3-4448-8791-1434738EEC08}"/>
              </a:ext>
            </a:extLst>
          </p:cNvPr>
          <p:cNvSpPr/>
          <p:nvPr/>
        </p:nvSpPr>
        <p:spPr>
          <a:xfrm>
            <a:off x="312113" y="593123"/>
            <a:ext cx="1347155" cy="392416"/>
          </a:xfrm>
          <a:prstGeom prst="roundRect">
            <a:avLst/>
          </a:prstGeom>
          <a:solidFill>
            <a:srgbClr val="FFC000"/>
          </a:solidFill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b="1" kern="1200" dirty="0">
                <a:solidFill>
                  <a:prstClr val="white"/>
                </a:solidFill>
                <a:latin typeface="Calibri" panose="020F0502020204030204"/>
              </a:rPr>
              <a:t>CHECK</a:t>
            </a:r>
            <a:endParaRPr lang="ru-RU" sz="1800" b="1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64F0959-8AE2-C646-BD41-90D9486745CD}"/>
              </a:ext>
            </a:extLst>
          </p:cNvPr>
          <p:cNvSpPr txBox="1"/>
          <p:nvPr/>
        </p:nvSpPr>
        <p:spPr>
          <a:xfrm>
            <a:off x="1143000" y="219944"/>
            <a:ext cx="6857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5400" b="1" kern="1200" dirty="0">
                <a:solidFill>
                  <a:prstClr val="white"/>
                </a:solidFill>
                <a:latin typeface="Comic Sans MS" panose="030F0902030302020204" pitchFamily="66" charset="0"/>
                <a:ea typeface="+mn-ea"/>
                <a:cs typeface="+mn-cs"/>
              </a:rPr>
              <a:t>farmer</a:t>
            </a:r>
            <a:endParaRPr lang="ru-RU" sz="5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809346"/>
      </p:ext>
    </p:extLst>
  </p:cSld>
  <p:clrMapOvr>
    <a:masterClrMapping/>
  </p:clrMapOvr>
  <p:transition spd="slow" advClick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repeatCount="indefinite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repeatCount="indefinite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repeatCount="indefinite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1" grpId="0"/>
      <p:bldP spid="22" grpId="0"/>
      <p:bldP spid="2" grpId="0"/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5">
            <a:extLst>
              <a:ext uri="{FF2B5EF4-FFF2-40B4-BE49-F238E27FC236}">
                <a16:creationId xmlns="" xmlns:a16="http://schemas.microsoft.com/office/drawing/2014/main" id="{419794CD-1AD1-C3E4-A6A5-A19C2645489D}"/>
              </a:ext>
            </a:extLst>
          </p:cNvPr>
          <p:cNvSpPr/>
          <p:nvPr/>
        </p:nvSpPr>
        <p:spPr>
          <a:xfrm>
            <a:off x="6751404" y="140552"/>
            <a:ext cx="701218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w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55ED1CAF-62F5-BC47-A30D-674F8FB78137}"/>
              </a:ext>
            </a:extLst>
          </p:cNvPr>
          <p:cNvSpPr/>
          <p:nvPr/>
        </p:nvSpPr>
        <p:spPr>
          <a:xfrm>
            <a:off x="4106335" y="140552"/>
            <a:ext cx="404663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t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F3EA323F-E3A2-CA4B-A83A-B19EEC69AFD0}"/>
              </a:ext>
            </a:extLst>
          </p:cNvPr>
          <p:cNvSpPr/>
          <p:nvPr/>
        </p:nvSpPr>
        <p:spPr>
          <a:xfrm>
            <a:off x="5969112" y="140793"/>
            <a:ext cx="443135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e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F8B9B781-333B-3242-A219-328B32D2909E}"/>
              </a:ext>
            </a:extLst>
          </p:cNvPr>
          <p:cNvSpPr/>
          <p:nvPr/>
        </p:nvSpPr>
        <p:spPr>
          <a:xfrm>
            <a:off x="2280293" y="140552"/>
            <a:ext cx="444737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r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7B1723ED-0354-8E46-AA0F-28D3DEC8EC30}"/>
              </a:ext>
            </a:extLst>
          </p:cNvPr>
          <p:cNvSpPr/>
          <p:nvPr/>
        </p:nvSpPr>
        <p:spPr>
          <a:xfrm>
            <a:off x="5134663" y="140552"/>
            <a:ext cx="345351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 err="1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i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220EC94F-265D-8C49-9A43-9AAAE11958B8}"/>
              </a:ext>
            </a:extLst>
          </p:cNvPr>
          <p:cNvSpPr/>
          <p:nvPr/>
        </p:nvSpPr>
        <p:spPr>
          <a:xfrm>
            <a:off x="3126327" y="140552"/>
            <a:ext cx="463973" cy="74635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400" b="1" kern="1200" spc="38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  <a:ea typeface="+mn-ea"/>
                <a:cs typeface="+mn-cs"/>
              </a:rPr>
              <a:t>a</a:t>
            </a:r>
            <a:endParaRPr lang="ru-RU" sz="4400" b="1" kern="1200" spc="38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" name="Группа 22">
            <a:extLst>
              <a:ext uri="{FF2B5EF4-FFF2-40B4-BE49-F238E27FC236}">
                <a16:creationId xmlns="" xmlns:a16="http://schemas.microsoft.com/office/drawing/2014/main" id="{68BFE789-2C48-D440-BCAA-D262B750115D}"/>
              </a:ext>
            </a:extLst>
          </p:cNvPr>
          <p:cNvGrpSpPr/>
          <p:nvPr/>
        </p:nvGrpSpPr>
        <p:grpSpPr>
          <a:xfrm>
            <a:off x="0" y="2988130"/>
            <a:ext cx="9144000" cy="2155370"/>
            <a:chOff x="-1524000" y="3984173"/>
            <a:chExt cx="12192000" cy="2873827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="" xmlns:a16="http://schemas.microsoft.com/office/drawing/2014/main" id="{BE6FB7F7-445C-EC4F-99F9-4DAD80E1CDC2}"/>
                </a:ext>
              </a:extLst>
            </p:cNvPr>
            <p:cNvSpPr/>
            <p:nvPr/>
          </p:nvSpPr>
          <p:spPr>
            <a:xfrm>
              <a:off x="-1524000" y="5410200"/>
              <a:ext cx="12192000" cy="14478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buClrTx/>
              </a:pPr>
              <a:endParaRPr lang="ru-RU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12" name="Рисунок 11">
              <a:extLst>
                <a:ext uri="{FF2B5EF4-FFF2-40B4-BE49-F238E27FC236}">
                  <a16:creationId xmlns="" xmlns:a16="http://schemas.microsoft.com/office/drawing/2014/main" id="{9DA27AFE-F31D-054E-9D96-6659F3338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81636" y="4140202"/>
              <a:ext cx="1766206" cy="2140856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="" xmlns:a16="http://schemas.microsoft.com/office/drawing/2014/main" id="{04D8A215-A9D7-E04B-B8FF-0EA174987E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85058" y="3984173"/>
              <a:ext cx="1484013" cy="2452914"/>
            </a:xfrm>
            <a:prstGeom prst="rect">
              <a:avLst/>
            </a:prstGeom>
          </p:spPr>
        </p:pic>
      </p:grpSp>
      <p:sp>
        <p:nvSpPr>
          <p:cNvPr id="11" name="Полилиния 10">
            <a:extLst>
              <a:ext uri="{FF2B5EF4-FFF2-40B4-BE49-F238E27FC236}">
                <a16:creationId xmlns="" xmlns:a16="http://schemas.microsoft.com/office/drawing/2014/main" id="{F802929D-754B-964F-B1F8-9D657FD5AC84}"/>
              </a:ext>
            </a:extLst>
          </p:cNvPr>
          <p:cNvSpPr/>
          <p:nvPr/>
        </p:nvSpPr>
        <p:spPr>
          <a:xfrm>
            <a:off x="734789" y="80767"/>
            <a:ext cx="7674422" cy="1510393"/>
          </a:xfrm>
          <a:custGeom>
            <a:avLst/>
            <a:gdLst>
              <a:gd name="connsiteX0" fmla="*/ 3135085 w 10232562"/>
              <a:gd name="connsiteY0" fmla="*/ 0 h 2013857"/>
              <a:gd name="connsiteX1" fmla="*/ 3682854 w 10232562"/>
              <a:gd name="connsiteY1" fmla="*/ 159883 h 2013857"/>
              <a:gd name="connsiteX2" fmla="*/ 3780883 w 10232562"/>
              <a:gd name="connsiteY2" fmla="*/ 237170 h 2013857"/>
              <a:gd name="connsiteX3" fmla="*/ 3807603 w 10232562"/>
              <a:gd name="connsiteY3" fmla="*/ 223167 h 2013857"/>
              <a:gd name="connsiteX4" fmla="*/ 4114800 w 10232562"/>
              <a:gd name="connsiteY4" fmla="*/ 163285 h 2013857"/>
              <a:gd name="connsiteX5" fmla="*/ 4556058 w 10232562"/>
              <a:gd name="connsiteY5" fmla="*/ 293423 h 2013857"/>
              <a:gd name="connsiteX6" fmla="*/ 4644899 w 10232562"/>
              <a:gd name="connsiteY6" fmla="*/ 364196 h 2013857"/>
              <a:gd name="connsiteX7" fmla="*/ 4663820 w 10232562"/>
              <a:gd name="connsiteY7" fmla="*/ 340239 h 2013857"/>
              <a:gd name="connsiteX8" fmla="*/ 5072742 w 10232562"/>
              <a:gd name="connsiteY8" fmla="*/ 163285 h 2013857"/>
              <a:gd name="connsiteX9" fmla="*/ 5481664 w 10232562"/>
              <a:gd name="connsiteY9" fmla="*/ 340239 h 2013857"/>
              <a:gd name="connsiteX10" fmla="*/ 5505862 w 10232562"/>
              <a:gd name="connsiteY10" fmla="*/ 370878 h 2013857"/>
              <a:gd name="connsiteX11" fmla="*/ 5589426 w 10232562"/>
              <a:gd name="connsiteY11" fmla="*/ 304308 h 2013857"/>
              <a:gd name="connsiteX12" fmla="*/ 6030684 w 10232562"/>
              <a:gd name="connsiteY12" fmla="*/ 174170 h 2013857"/>
              <a:gd name="connsiteX13" fmla="*/ 6588743 w 10232562"/>
              <a:gd name="connsiteY13" fmla="*/ 397355 h 2013857"/>
              <a:gd name="connsiteX14" fmla="*/ 6602754 w 10232562"/>
              <a:gd name="connsiteY14" fmla="*/ 413750 h 2013857"/>
              <a:gd name="connsiteX15" fmla="*/ 6655090 w 10232562"/>
              <a:gd name="connsiteY15" fmla="*/ 350671 h 2013857"/>
              <a:gd name="connsiteX16" fmla="*/ 7347854 w 10232562"/>
              <a:gd name="connsiteY16" fmla="*/ 65313 h 2013857"/>
              <a:gd name="connsiteX17" fmla="*/ 7814845 w 10232562"/>
              <a:gd name="connsiteY17" fmla="*/ 182903 h 2013857"/>
              <a:gd name="connsiteX18" fmla="*/ 7887180 w 10232562"/>
              <a:gd name="connsiteY18" fmla="*/ 226603 h 2013857"/>
              <a:gd name="connsiteX19" fmla="*/ 7976824 w 10232562"/>
              <a:gd name="connsiteY19" fmla="*/ 179624 h 2013857"/>
              <a:gd name="connsiteX20" fmla="*/ 8284022 w 10232562"/>
              <a:gd name="connsiteY20" fmla="*/ 119742 h 2013857"/>
              <a:gd name="connsiteX21" fmla="*/ 8725280 w 10232562"/>
              <a:gd name="connsiteY21" fmla="*/ 249880 h 2013857"/>
              <a:gd name="connsiteX22" fmla="*/ 8800126 w 10232562"/>
              <a:gd name="connsiteY22" fmla="*/ 309504 h 2013857"/>
              <a:gd name="connsiteX23" fmla="*/ 8849336 w 10232562"/>
              <a:gd name="connsiteY23" fmla="*/ 269401 h 2013857"/>
              <a:gd name="connsiteX24" fmla="*/ 9345372 w 10232562"/>
              <a:gd name="connsiteY24" fmla="*/ 119742 h 2013857"/>
              <a:gd name="connsiteX25" fmla="*/ 10232562 w 10232562"/>
              <a:gd name="connsiteY25" fmla="*/ 996043 h 2013857"/>
              <a:gd name="connsiteX26" fmla="*/ 9345372 w 10232562"/>
              <a:gd name="connsiteY26" fmla="*/ 1872344 h 2013857"/>
              <a:gd name="connsiteX27" fmla="*/ 8718034 w 10232562"/>
              <a:gd name="connsiteY27" fmla="*/ 1615682 h 2013857"/>
              <a:gd name="connsiteX28" fmla="*/ 8660936 w 10232562"/>
              <a:gd name="connsiteY28" fmla="*/ 1547327 h 2013857"/>
              <a:gd name="connsiteX29" fmla="*/ 8591220 w 10232562"/>
              <a:gd name="connsiteY29" fmla="*/ 1583862 h 2013857"/>
              <a:gd name="connsiteX30" fmla="*/ 8284022 w 10232562"/>
              <a:gd name="connsiteY30" fmla="*/ 1643744 h 2013857"/>
              <a:gd name="connsiteX31" fmla="*/ 8124968 w 10232562"/>
              <a:gd name="connsiteY31" fmla="*/ 1628263 h 2013857"/>
              <a:gd name="connsiteX32" fmla="*/ 8124018 w 10232562"/>
              <a:gd name="connsiteY32" fmla="*/ 1627978 h 2013857"/>
              <a:gd name="connsiteX33" fmla="*/ 8040618 w 10232562"/>
              <a:gd name="connsiteY33" fmla="*/ 1728500 h 2013857"/>
              <a:gd name="connsiteX34" fmla="*/ 7347854 w 10232562"/>
              <a:gd name="connsiteY34" fmla="*/ 2013857 h 2013857"/>
              <a:gd name="connsiteX35" fmla="*/ 6535458 w 10232562"/>
              <a:gd name="connsiteY35" fmla="*/ 1584310 h 2013857"/>
              <a:gd name="connsiteX36" fmla="*/ 6510018 w 10232562"/>
              <a:gd name="connsiteY36" fmla="*/ 1537701 h 2013857"/>
              <a:gd name="connsiteX37" fmla="*/ 6471941 w 10232562"/>
              <a:gd name="connsiteY37" fmla="*/ 1568034 h 2013857"/>
              <a:gd name="connsiteX38" fmla="*/ 6030684 w 10232562"/>
              <a:gd name="connsiteY38" fmla="*/ 1698172 h 2013857"/>
              <a:gd name="connsiteX39" fmla="*/ 5376254 w 10232562"/>
              <a:gd name="connsiteY39" fmla="*/ 1362213 h 2013857"/>
              <a:gd name="connsiteX40" fmla="*/ 5341064 w 10232562"/>
              <a:gd name="connsiteY40" fmla="*/ 1299615 h 2013857"/>
              <a:gd name="connsiteX41" fmla="*/ 5297844 w 10232562"/>
              <a:gd name="connsiteY41" fmla="*/ 1324123 h 2013857"/>
              <a:gd name="connsiteX42" fmla="*/ 5072742 w 10232562"/>
              <a:gd name="connsiteY42" fmla="*/ 1371601 h 2013857"/>
              <a:gd name="connsiteX43" fmla="*/ 4847640 w 10232562"/>
              <a:gd name="connsiteY43" fmla="*/ 1324123 h 2013857"/>
              <a:gd name="connsiteX44" fmla="*/ 4799780 w 10232562"/>
              <a:gd name="connsiteY44" fmla="*/ 1296984 h 2013857"/>
              <a:gd name="connsiteX45" fmla="*/ 4769229 w 10232562"/>
              <a:gd name="connsiteY45" fmla="*/ 1351328 h 2013857"/>
              <a:gd name="connsiteX46" fmla="*/ 4114800 w 10232562"/>
              <a:gd name="connsiteY46" fmla="*/ 1687287 h 2013857"/>
              <a:gd name="connsiteX47" fmla="*/ 3807603 w 10232562"/>
              <a:gd name="connsiteY47" fmla="*/ 1627405 h 2013857"/>
              <a:gd name="connsiteX48" fmla="*/ 3797471 w 10232562"/>
              <a:gd name="connsiteY48" fmla="*/ 1622096 h 2013857"/>
              <a:gd name="connsiteX49" fmla="*/ 3682854 w 10232562"/>
              <a:gd name="connsiteY49" fmla="*/ 1712461 h 2013857"/>
              <a:gd name="connsiteX50" fmla="*/ 3135085 w 10232562"/>
              <a:gd name="connsiteY50" fmla="*/ 1872344 h 2013857"/>
              <a:gd name="connsiteX51" fmla="*/ 2442322 w 10232562"/>
              <a:gd name="connsiteY51" fmla="*/ 1598146 h 2013857"/>
              <a:gd name="connsiteX52" fmla="*/ 2331479 w 10232562"/>
              <a:gd name="connsiteY52" fmla="*/ 1469774 h 2013857"/>
              <a:gd name="connsiteX53" fmla="*/ 2217640 w 10232562"/>
              <a:gd name="connsiteY53" fmla="*/ 1529433 h 2013857"/>
              <a:gd name="connsiteX54" fmla="*/ 1910442 w 10232562"/>
              <a:gd name="connsiteY54" fmla="*/ 1589315 h 2013857"/>
              <a:gd name="connsiteX55" fmla="*/ 1603244 w 10232562"/>
              <a:gd name="connsiteY55" fmla="*/ 1529433 h 2013857"/>
              <a:gd name="connsiteX56" fmla="*/ 1576370 w 10232562"/>
              <a:gd name="connsiteY56" fmla="*/ 1515350 h 2013857"/>
              <a:gd name="connsiteX57" fmla="*/ 1486646 w 10232562"/>
              <a:gd name="connsiteY57" fmla="*/ 1622057 h 2013857"/>
              <a:gd name="connsiteX58" fmla="*/ 870857 w 10232562"/>
              <a:gd name="connsiteY58" fmla="*/ 1872343 h 2013857"/>
              <a:gd name="connsiteX59" fmla="*/ 0 w 10232562"/>
              <a:gd name="connsiteY59" fmla="*/ 1017814 h 2013857"/>
              <a:gd name="connsiteX60" fmla="*/ 870857 w 10232562"/>
              <a:gd name="connsiteY60" fmla="*/ 163285 h 2013857"/>
              <a:gd name="connsiteX61" fmla="*/ 1209834 w 10232562"/>
              <a:gd name="connsiteY61" fmla="*/ 230438 h 2013857"/>
              <a:gd name="connsiteX62" fmla="*/ 1341893 w 10232562"/>
              <a:gd name="connsiteY62" fmla="*/ 300774 h 2013857"/>
              <a:gd name="connsiteX63" fmla="*/ 1352383 w 10232562"/>
              <a:gd name="connsiteY63" fmla="*/ 288498 h 2013857"/>
              <a:gd name="connsiteX64" fmla="*/ 1910442 w 10232562"/>
              <a:gd name="connsiteY64" fmla="*/ 65313 h 2013857"/>
              <a:gd name="connsiteX65" fmla="*/ 2351700 w 10232562"/>
              <a:gd name="connsiteY65" fmla="*/ 195451 h 2013857"/>
              <a:gd name="connsiteX66" fmla="*/ 2446458 w 10232562"/>
              <a:gd name="connsiteY66" fmla="*/ 270937 h 2013857"/>
              <a:gd name="connsiteX67" fmla="*/ 2587317 w 10232562"/>
              <a:gd name="connsiteY67" fmla="*/ 159883 h 2013857"/>
              <a:gd name="connsiteX68" fmla="*/ 3135085 w 10232562"/>
              <a:gd name="connsiteY68" fmla="*/ 0 h 201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10232562" h="2013857">
                <a:moveTo>
                  <a:pt x="3135085" y="0"/>
                </a:moveTo>
                <a:cubicBezTo>
                  <a:pt x="3337991" y="0"/>
                  <a:pt x="3526490" y="58941"/>
                  <a:pt x="3682854" y="159883"/>
                </a:cubicBezTo>
                <a:lnTo>
                  <a:pt x="3780883" y="237170"/>
                </a:lnTo>
                <a:lnTo>
                  <a:pt x="3807603" y="223167"/>
                </a:lnTo>
                <a:cubicBezTo>
                  <a:pt x="3902023" y="184608"/>
                  <a:pt x="4005833" y="163285"/>
                  <a:pt x="4114800" y="163285"/>
                </a:cubicBezTo>
                <a:cubicBezTo>
                  <a:pt x="4278252" y="163285"/>
                  <a:pt x="4430098" y="211261"/>
                  <a:pt x="4556058" y="293423"/>
                </a:cubicBezTo>
                <a:lnTo>
                  <a:pt x="4644899" y="364196"/>
                </a:lnTo>
                <a:lnTo>
                  <a:pt x="4663820" y="340239"/>
                </a:lnTo>
                <a:cubicBezTo>
                  <a:pt x="4768472" y="230908"/>
                  <a:pt x="4913048" y="163285"/>
                  <a:pt x="5072742" y="163285"/>
                </a:cubicBezTo>
                <a:cubicBezTo>
                  <a:pt x="5232436" y="163285"/>
                  <a:pt x="5377012" y="230908"/>
                  <a:pt x="5481664" y="340239"/>
                </a:cubicBezTo>
                <a:lnTo>
                  <a:pt x="5505862" y="370878"/>
                </a:lnTo>
                <a:lnTo>
                  <a:pt x="5589426" y="304308"/>
                </a:lnTo>
                <a:cubicBezTo>
                  <a:pt x="5715386" y="222146"/>
                  <a:pt x="5867232" y="174170"/>
                  <a:pt x="6030684" y="174170"/>
                </a:cubicBezTo>
                <a:cubicBezTo>
                  <a:pt x="6248619" y="174170"/>
                  <a:pt x="6445923" y="259460"/>
                  <a:pt x="6588743" y="397355"/>
                </a:cubicBezTo>
                <a:lnTo>
                  <a:pt x="6602754" y="413750"/>
                </a:lnTo>
                <a:lnTo>
                  <a:pt x="6655090" y="350671"/>
                </a:lnTo>
                <a:cubicBezTo>
                  <a:pt x="6832384" y="174362"/>
                  <a:pt x="7077313" y="65313"/>
                  <a:pt x="7347854" y="65313"/>
                </a:cubicBezTo>
                <a:cubicBezTo>
                  <a:pt x="7516942" y="65313"/>
                  <a:pt x="7676025" y="107910"/>
                  <a:pt x="7814845" y="182903"/>
                </a:cubicBezTo>
                <a:lnTo>
                  <a:pt x="7887180" y="226603"/>
                </a:lnTo>
                <a:lnTo>
                  <a:pt x="7976824" y="179624"/>
                </a:lnTo>
                <a:cubicBezTo>
                  <a:pt x="8071244" y="141065"/>
                  <a:pt x="8175054" y="119742"/>
                  <a:pt x="8284022" y="119742"/>
                </a:cubicBezTo>
                <a:cubicBezTo>
                  <a:pt x="8447473" y="119742"/>
                  <a:pt x="8599320" y="167718"/>
                  <a:pt x="8725280" y="249880"/>
                </a:cubicBezTo>
                <a:lnTo>
                  <a:pt x="8800126" y="309504"/>
                </a:lnTo>
                <a:lnTo>
                  <a:pt x="8849336" y="269401"/>
                </a:lnTo>
                <a:cubicBezTo>
                  <a:pt x="8990932" y="174914"/>
                  <a:pt x="9161629" y="119742"/>
                  <a:pt x="9345372" y="119742"/>
                </a:cubicBezTo>
                <a:cubicBezTo>
                  <a:pt x="9835354" y="119742"/>
                  <a:pt x="10232562" y="512075"/>
                  <a:pt x="10232562" y="996043"/>
                </a:cubicBezTo>
                <a:cubicBezTo>
                  <a:pt x="10232562" y="1480011"/>
                  <a:pt x="9835354" y="1872344"/>
                  <a:pt x="9345372" y="1872344"/>
                </a:cubicBezTo>
                <a:cubicBezTo>
                  <a:pt x="9100381" y="1872344"/>
                  <a:pt x="8878584" y="1774261"/>
                  <a:pt x="8718034" y="1615682"/>
                </a:cubicBezTo>
                <a:lnTo>
                  <a:pt x="8660936" y="1547327"/>
                </a:lnTo>
                <a:lnTo>
                  <a:pt x="8591220" y="1583862"/>
                </a:lnTo>
                <a:cubicBezTo>
                  <a:pt x="8496800" y="1622422"/>
                  <a:pt x="8392990" y="1643744"/>
                  <a:pt x="8284022" y="1643744"/>
                </a:cubicBezTo>
                <a:cubicBezTo>
                  <a:pt x="8229538" y="1643744"/>
                  <a:pt x="8176344" y="1638413"/>
                  <a:pt x="8124968" y="1628263"/>
                </a:cubicBezTo>
                <a:lnTo>
                  <a:pt x="8124018" y="1627978"/>
                </a:lnTo>
                <a:lnTo>
                  <a:pt x="8040618" y="1728500"/>
                </a:lnTo>
                <a:cubicBezTo>
                  <a:pt x="7863324" y="1904808"/>
                  <a:pt x="7618395" y="2013857"/>
                  <a:pt x="7347854" y="2013857"/>
                </a:cubicBezTo>
                <a:cubicBezTo>
                  <a:pt x="7009678" y="2013857"/>
                  <a:pt x="6711520" y="1843468"/>
                  <a:pt x="6535458" y="1584310"/>
                </a:cubicBezTo>
                <a:lnTo>
                  <a:pt x="6510018" y="1537701"/>
                </a:lnTo>
                <a:lnTo>
                  <a:pt x="6471941" y="1568034"/>
                </a:lnTo>
                <a:cubicBezTo>
                  <a:pt x="6345982" y="1650197"/>
                  <a:pt x="6194135" y="1698172"/>
                  <a:pt x="6030684" y="1698172"/>
                </a:cubicBezTo>
                <a:cubicBezTo>
                  <a:pt x="5758264" y="1698172"/>
                  <a:pt x="5518082" y="1564907"/>
                  <a:pt x="5376254" y="1362213"/>
                </a:cubicBezTo>
                <a:lnTo>
                  <a:pt x="5341064" y="1299615"/>
                </a:lnTo>
                <a:lnTo>
                  <a:pt x="5297844" y="1324123"/>
                </a:lnTo>
                <a:cubicBezTo>
                  <a:pt x="5228656" y="1354695"/>
                  <a:pt x="5152589" y="1371601"/>
                  <a:pt x="5072742" y="1371601"/>
                </a:cubicBezTo>
                <a:cubicBezTo>
                  <a:pt x="4992895" y="1371601"/>
                  <a:pt x="4916827" y="1354695"/>
                  <a:pt x="4847640" y="1324123"/>
                </a:cubicBezTo>
                <a:lnTo>
                  <a:pt x="4799780" y="1296984"/>
                </a:lnTo>
                <a:lnTo>
                  <a:pt x="4769229" y="1351328"/>
                </a:lnTo>
                <a:cubicBezTo>
                  <a:pt x="4627402" y="1554022"/>
                  <a:pt x="4387220" y="1687287"/>
                  <a:pt x="4114800" y="1687287"/>
                </a:cubicBezTo>
                <a:cubicBezTo>
                  <a:pt x="4005833" y="1687287"/>
                  <a:pt x="3902023" y="1665965"/>
                  <a:pt x="3807603" y="1627405"/>
                </a:cubicBezTo>
                <a:lnTo>
                  <a:pt x="3797471" y="1622096"/>
                </a:lnTo>
                <a:lnTo>
                  <a:pt x="3682854" y="1712461"/>
                </a:lnTo>
                <a:cubicBezTo>
                  <a:pt x="3526490" y="1813403"/>
                  <a:pt x="3337991" y="1872344"/>
                  <a:pt x="3135085" y="1872344"/>
                </a:cubicBezTo>
                <a:cubicBezTo>
                  <a:pt x="2864544" y="1872344"/>
                  <a:pt x="2619615" y="1767560"/>
                  <a:pt x="2442322" y="1598146"/>
                </a:cubicBezTo>
                <a:lnTo>
                  <a:pt x="2331479" y="1469774"/>
                </a:lnTo>
                <a:lnTo>
                  <a:pt x="2217640" y="1529433"/>
                </a:lnTo>
                <a:cubicBezTo>
                  <a:pt x="2123220" y="1567993"/>
                  <a:pt x="2019410" y="1589315"/>
                  <a:pt x="1910442" y="1589315"/>
                </a:cubicBezTo>
                <a:cubicBezTo>
                  <a:pt x="1801474" y="1589315"/>
                  <a:pt x="1697665" y="1567993"/>
                  <a:pt x="1603244" y="1529433"/>
                </a:cubicBezTo>
                <a:lnTo>
                  <a:pt x="1576370" y="1515350"/>
                </a:lnTo>
                <a:lnTo>
                  <a:pt x="1486646" y="1622057"/>
                </a:lnTo>
                <a:cubicBezTo>
                  <a:pt x="1329052" y="1776697"/>
                  <a:pt x="1111338" y="1872343"/>
                  <a:pt x="870857" y="1872343"/>
                </a:cubicBezTo>
                <a:cubicBezTo>
                  <a:pt x="389896" y="1872343"/>
                  <a:pt x="0" y="1489757"/>
                  <a:pt x="0" y="1017814"/>
                </a:cubicBezTo>
                <a:cubicBezTo>
                  <a:pt x="0" y="545871"/>
                  <a:pt x="389896" y="163285"/>
                  <a:pt x="870857" y="163285"/>
                </a:cubicBezTo>
                <a:cubicBezTo>
                  <a:pt x="991097" y="163285"/>
                  <a:pt x="1105646" y="187197"/>
                  <a:pt x="1209834" y="230438"/>
                </a:cubicBezTo>
                <a:lnTo>
                  <a:pt x="1341893" y="300774"/>
                </a:lnTo>
                <a:lnTo>
                  <a:pt x="1352383" y="288498"/>
                </a:lnTo>
                <a:cubicBezTo>
                  <a:pt x="1495203" y="150603"/>
                  <a:pt x="1692507" y="65313"/>
                  <a:pt x="1910442" y="65313"/>
                </a:cubicBezTo>
                <a:cubicBezTo>
                  <a:pt x="2073894" y="65313"/>
                  <a:pt x="2225740" y="113289"/>
                  <a:pt x="2351700" y="195451"/>
                </a:cubicBezTo>
                <a:lnTo>
                  <a:pt x="2446458" y="270937"/>
                </a:lnTo>
                <a:lnTo>
                  <a:pt x="2587317" y="159883"/>
                </a:lnTo>
                <a:cubicBezTo>
                  <a:pt x="2743681" y="58941"/>
                  <a:pt x="2932180" y="0"/>
                  <a:pt x="313508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342900">
              <a:buClrTx/>
            </a:pPr>
            <a:endParaRPr lang="ru-RU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1B9ABF8-C332-E842-96B8-E29437EEAB88}"/>
              </a:ext>
            </a:extLst>
          </p:cNvPr>
          <p:cNvSpPr txBox="1"/>
          <p:nvPr/>
        </p:nvSpPr>
        <p:spPr>
          <a:xfrm>
            <a:off x="1204004" y="271099"/>
            <a:ext cx="6857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5400" b="1" kern="1200" dirty="0">
                <a:solidFill>
                  <a:prstClr val="white"/>
                </a:solidFill>
                <a:latin typeface="Comic Sans MS" panose="030F0902030302020204" pitchFamily="66" charset="0"/>
                <a:ea typeface="+mn-ea"/>
                <a:cs typeface="+mn-cs"/>
              </a:rPr>
              <a:t>waiter</a:t>
            </a:r>
            <a:endParaRPr lang="ru-RU" sz="54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Рисунок 18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FEF3C22B-930D-4E44-9A7A-E2B0A1E36F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108383" y="444623"/>
            <a:ext cx="601656" cy="618509"/>
          </a:xfrm>
          <a:prstGeom prst="rect">
            <a:avLst/>
          </a:prstGeom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="" xmlns:a16="http://schemas.microsoft.com/office/drawing/2014/main" id="{ADE68D09-076A-4547-94A4-98482012FF2E}"/>
              </a:ext>
            </a:extLst>
          </p:cNvPr>
          <p:cNvSpPr/>
          <p:nvPr/>
        </p:nvSpPr>
        <p:spPr>
          <a:xfrm>
            <a:off x="193708" y="443547"/>
            <a:ext cx="1347155" cy="392416"/>
          </a:xfrm>
          <a:prstGeom prst="roundRect">
            <a:avLst/>
          </a:prstGeom>
          <a:solidFill>
            <a:srgbClr val="FFC000"/>
          </a:solidFill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b="1" kern="1200" dirty="0">
                <a:solidFill>
                  <a:prstClr val="white"/>
                </a:solidFill>
                <a:latin typeface="Calibri" panose="020F0502020204030204"/>
              </a:rPr>
              <a:t>CHECK</a:t>
            </a:r>
            <a:endParaRPr lang="ru-RU" sz="1800" b="1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36279685"/>
      </p:ext>
    </p:extLst>
  </p:cSld>
  <p:clrMapOvr>
    <a:masterClrMapping/>
  </p:clrMapOvr>
  <p:transition spd="slow" advClick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repeatCount="indefinite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repeatCount="indefinite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0"/>
                            </p:stCondLst>
                            <p:childTnLst>
                              <p:par>
                                <p:cTn id="26" presetID="2" presetClass="exit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6" grpId="0"/>
      <p:bldP spid="17" grpId="0"/>
      <p:bldP spid="21" grpId="0"/>
      <p:bldP spid="22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0" name="Google Shape;14820;p61"/>
          <p:cNvSpPr/>
          <p:nvPr/>
        </p:nvSpPr>
        <p:spPr>
          <a:xfrm>
            <a:off x="4013200" y="654700"/>
            <a:ext cx="1252850" cy="1183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2820000" algn="bl" rotWithShape="0">
              <a:schemeClr val="dk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21" name="Google Shape;14821;p61"/>
          <p:cNvSpPr txBox="1">
            <a:spLocks noGrp="1"/>
          </p:cNvSpPr>
          <p:nvPr>
            <p:ph type="title"/>
          </p:nvPr>
        </p:nvSpPr>
        <p:spPr>
          <a:xfrm>
            <a:off x="1307100" y="2041723"/>
            <a:ext cx="6109700" cy="168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/>
              <a:t>Grammar</a:t>
            </a:r>
            <a:endParaRPr sz="8000" dirty="0">
              <a:solidFill>
                <a:schemeClr val="lt2"/>
              </a:solidFill>
            </a:endParaRPr>
          </a:p>
        </p:txBody>
      </p:sp>
      <p:sp>
        <p:nvSpPr>
          <p:cNvPr id="14822" name="Google Shape;14822;p61"/>
          <p:cNvSpPr txBox="1">
            <a:spLocks noGrp="1"/>
          </p:cNvSpPr>
          <p:nvPr>
            <p:ph type="title" idx="2"/>
          </p:nvPr>
        </p:nvSpPr>
        <p:spPr>
          <a:xfrm>
            <a:off x="3830850" y="844900"/>
            <a:ext cx="1482300" cy="9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03</a:t>
            </a:r>
            <a:endParaRPr sz="4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14" name="Google Shape;14314;p41"/>
          <p:cNvGrpSpPr/>
          <p:nvPr/>
        </p:nvGrpSpPr>
        <p:grpSpPr>
          <a:xfrm>
            <a:off x="7405264" y="629989"/>
            <a:ext cx="1332249" cy="333374"/>
            <a:chOff x="1956739" y="4513489"/>
            <a:chExt cx="1332249" cy="333374"/>
          </a:xfrm>
        </p:grpSpPr>
        <p:sp>
          <p:nvSpPr>
            <p:cNvPr id="14315" name="Google Shape;14315;p41"/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6" name="Google Shape;14316;p41"/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7" name="Google Shape;14317;p41"/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68F8076C-C222-B50F-7E8E-E9D32B672155}"/>
              </a:ext>
            </a:extLst>
          </p:cNvPr>
          <p:cNvSpPr/>
          <p:nvPr/>
        </p:nvSpPr>
        <p:spPr>
          <a:xfrm>
            <a:off x="222068" y="253763"/>
            <a:ext cx="8699863" cy="4721679"/>
          </a:xfrm>
          <a:prstGeom prst="roundRect">
            <a:avLst/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oogle Shape;14314;p41">
            <a:extLst>
              <a:ext uri="{FF2B5EF4-FFF2-40B4-BE49-F238E27FC236}">
                <a16:creationId xmlns="" xmlns:a16="http://schemas.microsoft.com/office/drawing/2014/main" id="{ED5B36AC-B534-525D-3B4A-DA2C42397252}"/>
              </a:ext>
            </a:extLst>
          </p:cNvPr>
          <p:cNvGrpSpPr/>
          <p:nvPr/>
        </p:nvGrpSpPr>
        <p:grpSpPr>
          <a:xfrm>
            <a:off x="7589682" y="87076"/>
            <a:ext cx="1332249" cy="333374"/>
            <a:chOff x="1956739" y="4513489"/>
            <a:chExt cx="1332249" cy="333374"/>
          </a:xfrm>
        </p:grpSpPr>
        <p:sp>
          <p:nvSpPr>
            <p:cNvPr id="9" name="Google Shape;14315;p41">
              <a:extLst>
                <a:ext uri="{FF2B5EF4-FFF2-40B4-BE49-F238E27FC236}">
                  <a16:creationId xmlns="" xmlns:a16="http://schemas.microsoft.com/office/drawing/2014/main" id="{AB3646B6-3E8A-0BEA-736E-7B31B1ED1C30}"/>
                </a:ext>
              </a:extLst>
            </p:cNvPr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4316;p41">
              <a:extLst>
                <a:ext uri="{FF2B5EF4-FFF2-40B4-BE49-F238E27FC236}">
                  <a16:creationId xmlns="" xmlns:a16="http://schemas.microsoft.com/office/drawing/2014/main" id="{DBAF2E08-5F6E-8884-3714-FF1A118F3E04}"/>
                </a:ext>
              </a:extLst>
            </p:cNvPr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4317;p41">
              <a:extLst>
                <a:ext uri="{FF2B5EF4-FFF2-40B4-BE49-F238E27FC236}">
                  <a16:creationId xmlns="" xmlns:a16="http://schemas.microsoft.com/office/drawing/2014/main" id="{870C5E87-D513-4F7E-51DE-044796575F72}"/>
                </a:ext>
              </a:extLst>
            </p:cNvPr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4370;p45">
            <a:extLst>
              <a:ext uri="{FF2B5EF4-FFF2-40B4-BE49-F238E27FC236}">
                <a16:creationId xmlns="" xmlns:a16="http://schemas.microsoft.com/office/drawing/2014/main" id="{5EC8F224-CA0F-3762-215A-7F6C3212BFEA}"/>
              </a:ext>
            </a:extLst>
          </p:cNvPr>
          <p:cNvSpPr/>
          <p:nvPr/>
        </p:nvSpPr>
        <p:spPr>
          <a:xfrm>
            <a:off x="32729" y="43537"/>
            <a:ext cx="378677" cy="420451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5FCCD31-3392-88C6-1254-05151445AB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9354" y="378825"/>
            <a:ext cx="3797314" cy="417851"/>
          </a:xfrm>
          <a:prstGeom prst="rect">
            <a:avLst/>
          </a:prstGeom>
        </p:spPr>
      </p:pic>
      <p:pic>
        <p:nvPicPr>
          <p:cNvPr id="16" name="sb smart 4 cd 3 (2)">
            <a:hlinkClick r:id="" action="ppaction://media"/>
            <a:extLst>
              <a:ext uri="{FF2B5EF4-FFF2-40B4-BE49-F238E27FC236}">
                <a16:creationId xmlns="" xmlns:a16="http://schemas.microsoft.com/office/drawing/2014/main" id="{5A825E75-4713-9A38-5066-A9D32D3497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62607" y="253762"/>
            <a:ext cx="609600" cy="609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5AE0286-A565-5137-EFC1-E29BB0C3A5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1406" y="1690406"/>
            <a:ext cx="4164307" cy="1103638"/>
          </a:xfrm>
          <a:prstGeom prst="rect">
            <a:avLst/>
          </a:prstGeom>
        </p:spPr>
      </p:pic>
      <p:pic>
        <p:nvPicPr>
          <p:cNvPr id="17" name="sb smart 4 cd 3 (2)">
            <a:hlinkClick r:id="" action="ppaction://media"/>
            <a:extLst>
              <a:ext uri="{FF2B5EF4-FFF2-40B4-BE49-F238E27FC236}">
                <a16:creationId xmlns="" xmlns:a16="http://schemas.microsoft.com/office/drawing/2014/main" id="{63F16653-1951-D093-8CF3-68F2434E316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5784" end="9464.8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6734" y="1503009"/>
            <a:ext cx="457200" cy="457200"/>
          </a:xfrm>
          <a:prstGeom prst="rect">
            <a:avLst/>
          </a:prstGeom>
        </p:spPr>
      </p:pic>
      <p:pic>
        <p:nvPicPr>
          <p:cNvPr id="18" name="sb smart 4 cd 3 (2)">
            <a:hlinkClick r:id="" action="ppaction://media"/>
            <a:extLst>
              <a:ext uri="{FF2B5EF4-FFF2-40B4-BE49-F238E27FC236}">
                <a16:creationId xmlns="" xmlns:a16="http://schemas.microsoft.com/office/drawing/2014/main" id="{7DAEDC37-C8C6-E23B-460C-EAFFB2B7B5C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0729" end="4462.8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6734" y="2565444"/>
            <a:ext cx="457200" cy="457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C9BE667-5A98-06A1-7B9E-C2D4545CA6DF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6668" y="1492721"/>
            <a:ext cx="4002082" cy="2145446"/>
          </a:xfrm>
          <a:prstGeom prst="rect">
            <a:avLst/>
          </a:prstGeom>
        </p:spPr>
      </p:pic>
      <p:pic>
        <p:nvPicPr>
          <p:cNvPr id="20" name="sb smart 4 cd 3 (2)">
            <a:hlinkClick r:id="" action="ppaction://media"/>
            <a:extLst>
              <a:ext uri="{FF2B5EF4-FFF2-40B4-BE49-F238E27FC236}">
                <a16:creationId xmlns="" xmlns:a16="http://schemas.microsoft.com/office/drawing/2014/main" id="{3045870D-24EE-0228-9CE8-F8E5E356CA2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8173" end="7437.8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01034" y="2386002"/>
            <a:ext cx="457200" cy="457200"/>
          </a:xfrm>
          <a:prstGeom prst="rect">
            <a:avLst/>
          </a:prstGeom>
        </p:spPr>
      </p:pic>
      <p:pic>
        <p:nvPicPr>
          <p:cNvPr id="19" name="sb smart 4 cd 3 (2)">
            <a:hlinkClick r:id="" action="ppaction://media"/>
            <a:extLst>
              <a:ext uri="{FF2B5EF4-FFF2-40B4-BE49-F238E27FC236}">
                <a16:creationId xmlns="" xmlns:a16="http://schemas.microsoft.com/office/drawing/2014/main" id="{04F60DCE-1C44-B566-FA9B-7DB6AC64128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3099" end="1928.8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13487" y="3180967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010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5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0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86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03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44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14" name="Google Shape;14314;p41"/>
          <p:cNvGrpSpPr/>
          <p:nvPr/>
        </p:nvGrpSpPr>
        <p:grpSpPr>
          <a:xfrm>
            <a:off x="7405264" y="629989"/>
            <a:ext cx="1332249" cy="333374"/>
            <a:chOff x="1956739" y="4513489"/>
            <a:chExt cx="1332249" cy="333374"/>
          </a:xfrm>
        </p:grpSpPr>
        <p:sp>
          <p:nvSpPr>
            <p:cNvPr id="14315" name="Google Shape;14315;p41"/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6" name="Google Shape;14316;p41"/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7" name="Google Shape;14317;p41"/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68F8076C-C222-B50F-7E8E-E9D32B672155}"/>
              </a:ext>
            </a:extLst>
          </p:cNvPr>
          <p:cNvSpPr/>
          <p:nvPr/>
        </p:nvSpPr>
        <p:spPr>
          <a:xfrm>
            <a:off x="222068" y="253763"/>
            <a:ext cx="8699863" cy="4721679"/>
          </a:xfrm>
          <a:prstGeom prst="roundRect">
            <a:avLst/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oogle Shape;14314;p41">
            <a:extLst>
              <a:ext uri="{FF2B5EF4-FFF2-40B4-BE49-F238E27FC236}">
                <a16:creationId xmlns="" xmlns:a16="http://schemas.microsoft.com/office/drawing/2014/main" id="{ED5B36AC-B534-525D-3B4A-DA2C42397252}"/>
              </a:ext>
            </a:extLst>
          </p:cNvPr>
          <p:cNvGrpSpPr/>
          <p:nvPr/>
        </p:nvGrpSpPr>
        <p:grpSpPr>
          <a:xfrm>
            <a:off x="7589682" y="87076"/>
            <a:ext cx="1332249" cy="333374"/>
            <a:chOff x="1956739" y="4513489"/>
            <a:chExt cx="1332249" cy="333374"/>
          </a:xfrm>
        </p:grpSpPr>
        <p:sp>
          <p:nvSpPr>
            <p:cNvPr id="9" name="Google Shape;14315;p41">
              <a:extLst>
                <a:ext uri="{FF2B5EF4-FFF2-40B4-BE49-F238E27FC236}">
                  <a16:creationId xmlns="" xmlns:a16="http://schemas.microsoft.com/office/drawing/2014/main" id="{AB3646B6-3E8A-0BEA-736E-7B31B1ED1C30}"/>
                </a:ext>
              </a:extLst>
            </p:cNvPr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4316;p41">
              <a:extLst>
                <a:ext uri="{FF2B5EF4-FFF2-40B4-BE49-F238E27FC236}">
                  <a16:creationId xmlns="" xmlns:a16="http://schemas.microsoft.com/office/drawing/2014/main" id="{DBAF2E08-5F6E-8884-3714-FF1A118F3E04}"/>
                </a:ext>
              </a:extLst>
            </p:cNvPr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4317;p41">
              <a:extLst>
                <a:ext uri="{FF2B5EF4-FFF2-40B4-BE49-F238E27FC236}">
                  <a16:creationId xmlns="" xmlns:a16="http://schemas.microsoft.com/office/drawing/2014/main" id="{870C5E87-D513-4F7E-51DE-044796575F72}"/>
                </a:ext>
              </a:extLst>
            </p:cNvPr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4370;p45">
            <a:extLst>
              <a:ext uri="{FF2B5EF4-FFF2-40B4-BE49-F238E27FC236}">
                <a16:creationId xmlns="" xmlns:a16="http://schemas.microsoft.com/office/drawing/2014/main" id="{5EC8F224-CA0F-3762-215A-7F6C3212BFEA}"/>
              </a:ext>
            </a:extLst>
          </p:cNvPr>
          <p:cNvSpPr/>
          <p:nvPr/>
        </p:nvSpPr>
        <p:spPr>
          <a:xfrm>
            <a:off x="32729" y="43537"/>
            <a:ext cx="378677" cy="420451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D41FA88-4431-8DD8-BF65-0ED6A706D6EF}"/>
              </a:ext>
            </a:extLst>
          </p:cNvPr>
          <p:cNvSpPr/>
          <p:nvPr/>
        </p:nvSpPr>
        <p:spPr>
          <a:xfrm>
            <a:off x="1212850" y="796676"/>
            <a:ext cx="690605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ata" panose="00000500000000000000" pitchFamily="2" charset="0"/>
              </a:rPr>
              <a:t>What + </a:t>
            </a:r>
            <a:r>
              <a:rPr lang="en-US" sz="36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ata" panose="00000500000000000000" pitchFamily="2" charset="0"/>
              </a:rPr>
              <a:t>does</a:t>
            </a:r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ata" panose="00000500000000000000" pitchFamily="2" charset="0"/>
              </a:rPr>
              <a:t> + your +</a:t>
            </a:r>
          </a:p>
          <a:p>
            <a:pPr algn="ctr"/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ata" panose="00000500000000000000" pitchFamily="2" charset="0"/>
              </a:rPr>
              <a:t>(Noun of member family)+ do ?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="" xmlns:a16="http://schemas.microsoft.com/office/drawing/2014/main" id="{F371C2DA-C47C-74F9-C3F2-8A0855E83502}"/>
              </a:ext>
            </a:extLst>
          </p:cNvPr>
          <p:cNvSpPr/>
          <p:nvPr/>
        </p:nvSpPr>
        <p:spPr>
          <a:xfrm>
            <a:off x="876300" y="2893797"/>
            <a:ext cx="825500" cy="42588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9FCABFF-E5D8-2C78-903F-FB521D554F1E}"/>
              </a:ext>
            </a:extLst>
          </p:cNvPr>
          <p:cNvSpPr/>
          <p:nvPr/>
        </p:nvSpPr>
        <p:spPr>
          <a:xfrm>
            <a:off x="2155416" y="2783573"/>
            <a:ext cx="502092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ata" panose="00000500000000000000" pitchFamily="2" charset="0"/>
              </a:rPr>
              <a:t>He’s/She’s </a:t>
            </a:r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ata" panose="00000500000000000000" pitchFamily="2" charset="0"/>
              </a:rPr>
              <a:t>+ a/an +</a:t>
            </a:r>
            <a:r>
              <a:rPr lang="en-US" sz="36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ata" panose="00000500000000000000" pitchFamily="2" charset="0"/>
              </a:rPr>
              <a:t>job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A8704663-782C-E101-7EA8-33283A206D5B}"/>
              </a:ext>
            </a:extLst>
          </p:cNvPr>
          <p:cNvSpPr/>
          <p:nvPr/>
        </p:nvSpPr>
        <p:spPr>
          <a:xfrm>
            <a:off x="1220441" y="704850"/>
            <a:ext cx="7017886" cy="1549400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3626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5" name="Google Shape;14435;p48"/>
          <p:cNvSpPr/>
          <p:nvPr/>
        </p:nvSpPr>
        <p:spPr>
          <a:xfrm>
            <a:off x="5463725" y="1910163"/>
            <a:ext cx="3392700" cy="3357000"/>
          </a:xfrm>
          <a:prstGeom prst="roundRect">
            <a:avLst>
              <a:gd name="adj" fmla="val 50000"/>
            </a:avLst>
          </a:prstGeom>
          <a:solidFill>
            <a:srgbClr val="FF73B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2820000" algn="bl" rotWithShape="0">
              <a:schemeClr val="dk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36" name="Google Shape;14436;p48"/>
          <p:cNvSpPr txBox="1">
            <a:spLocks noGrp="1"/>
          </p:cNvSpPr>
          <p:nvPr>
            <p:ph type="title"/>
          </p:nvPr>
        </p:nvSpPr>
        <p:spPr>
          <a:xfrm>
            <a:off x="294535" y="1477667"/>
            <a:ext cx="5360398" cy="27355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 dirty="0">
                <a:latin typeface="Alata" panose="00000500000000000000" pitchFamily="2" charset="0"/>
              </a:rPr>
              <a:t>Review Grammar</a:t>
            </a:r>
            <a:endParaRPr sz="7200" b="1" dirty="0">
              <a:latin typeface="Alata" panose="00000500000000000000" pitchFamily="2" charset="0"/>
            </a:endParaRPr>
          </a:p>
        </p:txBody>
      </p:sp>
      <p:sp>
        <p:nvSpPr>
          <p:cNvPr id="14438" name="Google Shape;14438;p48"/>
          <p:cNvSpPr/>
          <p:nvPr/>
        </p:nvSpPr>
        <p:spPr>
          <a:xfrm>
            <a:off x="4779300" y="4266474"/>
            <a:ext cx="757354" cy="757335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39" name="Google Shape;14439;p48"/>
          <p:cNvSpPr/>
          <p:nvPr/>
        </p:nvSpPr>
        <p:spPr>
          <a:xfrm>
            <a:off x="5016625" y="1258724"/>
            <a:ext cx="504936" cy="504924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40" name="Google Shape;14440;p48"/>
          <p:cNvSpPr/>
          <p:nvPr/>
        </p:nvSpPr>
        <p:spPr>
          <a:xfrm>
            <a:off x="8663952" y="2845436"/>
            <a:ext cx="1182409" cy="616792"/>
          </a:xfrm>
          <a:custGeom>
            <a:avLst/>
            <a:gdLst/>
            <a:ahLst/>
            <a:cxnLst/>
            <a:rect l="l" t="t" r="r" b="b"/>
            <a:pathLst>
              <a:path w="40549" h="21152" extrusionOk="0">
                <a:moveTo>
                  <a:pt x="15518" y="1"/>
                </a:moveTo>
                <a:lnTo>
                  <a:pt x="14934" y="107"/>
                </a:lnTo>
                <a:lnTo>
                  <a:pt x="14402" y="213"/>
                </a:lnTo>
                <a:lnTo>
                  <a:pt x="13871" y="426"/>
                </a:lnTo>
                <a:lnTo>
                  <a:pt x="13393" y="692"/>
                </a:lnTo>
                <a:lnTo>
                  <a:pt x="12914" y="957"/>
                </a:lnTo>
                <a:lnTo>
                  <a:pt x="12436" y="1276"/>
                </a:lnTo>
                <a:lnTo>
                  <a:pt x="12064" y="1648"/>
                </a:lnTo>
                <a:lnTo>
                  <a:pt x="11692" y="2073"/>
                </a:lnTo>
                <a:lnTo>
                  <a:pt x="11320" y="2499"/>
                </a:lnTo>
                <a:lnTo>
                  <a:pt x="11054" y="2977"/>
                </a:lnTo>
                <a:lnTo>
                  <a:pt x="10789" y="3508"/>
                </a:lnTo>
                <a:lnTo>
                  <a:pt x="10629" y="4040"/>
                </a:lnTo>
                <a:lnTo>
                  <a:pt x="10470" y="4571"/>
                </a:lnTo>
                <a:lnTo>
                  <a:pt x="10364" y="5156"/>
                </a:lnTo>
                <a:lnTo>
                  <a:pt x="10364" y="5740"/>
                </a:lnTo>
                <a:lnTo>
                  <a:pt x="10364" y="6272"/>
                </a:lnTo>
                <a:lnTo>
                  <a:pt x="10470" y="6803"/>
                </a:lnTo>
                <a:lnTo>
                  <a:pt x="9938" y="6909"/>
                </a:lnTo>
                <a:lnTo>
                  <a:pt x="9407" y="7016"/>
                </a:lnTo>
                <a:lnTo>
                  <a:pt x="8929" y="7228"/>
                </a:lnTo>
                <a:lnTo>
                  <a:pt x="8450" y="7441"/>
                </a:lnTo>
                <a:lnTo>
                  <a:pt x="8025" y="7707"/>
                </a:lnTo>
                <a:lnTo>
                  <a:pt x="7600" y="7972"/>
                </a:lnTo>
                <a:lnTo>
                  <a:pt x="7228" y="8291"/>
                </a:lnTo>
                <a:lnTo>
                  <a:pt x="6856" y="8663"/>
                </a:lnTo>
                <a:lnTo>
                  <a:pt x="6537" y="9088"/>
                </a:lnTo>
                <a:lnTo>
                  <a:pt x="6272" y="9460"/>
                </a:lnTo>
                <a:lnTo>
                  <a:pt x="6006" y="9939"/>
                </a:lnTo>
                <a:lnTo>
                  <a:pt x="5793" y="10417"/>
                </a:lnTo>
                <a:lnTo>
                  <a:pt x="5581" y="10895"/>
                </a:lnTo>
                <a:lnTo>
                  <a:pt x="5474" y="11373"/>
                </a:lnTo>
                <a:lnTo>
                  <a:pt x="5368" y="11905"/>
                </a:lnTo>
                <a:lnTo>
                  <a:pt x="5315" y="12489"/>
                </a:lnTo>
                <a:lnTo>
                  <a:pt x="5368" y="13287"/>
                </a:lnTo>
                <a:lnTo>
                  <a:pt x="4730" y="13127"/>
                </a:lnTo>
                <a:lnTo>
                  <a:pt x="4040" y="13074"/>
                </a:lnTo>
                <a:lnTo>
                  <a:pt x="3614" y="13074"/>
                </a:lnTo>
                <a:lnTo>
                  <a:pt x="3242" y="13180"/>
                </a:lnTo>
                <a:lnTo>
                  <a:pt x="2870" y="13287"/>
                </a:lnTo>
                <a:lnTo>
                  <a:pt x="2498" y="13393"/>
                </a:lnTo>
                <a:lnTo>
                  <a:pt x="2126" y="13552"/>
                </a:lnTo>
                <a:lnTo>
                  <a:pt x="1808" y="13765"/>
                </a:lnTo>
                <a:lnTo>
                  <a:pt x="1489" y="13977"/>
                </a:lnTo>
                <a:lnTo>
                  <a:pt x="1170" y="14243"/>
                </a:lnTo>
                <a:lnTo>
                  <a:pt x="957" y="14562"/>
                </a:lnTo>
                <a:lnTo>
                  <a:pt x="692" y="14881"/>
                </a:lnTo>
                <a:lnTo>
                  <a:pt x="479" y="15200"/>
                </a:lnTo>
                <a:lnTo>
                  <a:pt x="320" y="15572"/>
                </a:lnTo>
                <a:lnTo>
                  <a:pt x="213" y="15944"/>
                </a:lnTo>
                <a:lnTo>
                  <a:pt x="107" y="16316"/>
                </a:lnTo>
                <a:lnTo>
                  <a:pt x="54" y="16688"/>
                </a:lnTo>
                <a:lnTo>
                  <a:pt x="1" y="17113"/>
                </a:lnTo>
                <a:lnTo>
                  <a:pt x="54" y="17538"/>
                </a:lnTo>
                <a:lnTo>
                  <a:pt x="107" y="17910"/>
                </a:lnTo>
                <a:lnTo>
                  <a:pt x="213" y="18335"/>
                </a:lnTo>
                <a:lnTo>
                  <a:pt x="320" y="18707"/>
                </a:lnTo>
                <a:lnTo>
                  <a:pt x="479" y="19026"/>
                </a:lnTo>
                <a:lnTo>
                  <a:pt x="692" y="19398"/>
                </a:lnTo>
                <a:lnTo>
                  <a:pt x="957" y="19717"/>
                </a:lnTo>
                <a:lnTo>
                  <a:pt x="1170" y="19983"/>
                </a:lnTo>
                <a:lnTo>
                  <a:pt x="1489" y="20248"/>
                </a:lnTo>
                <a:lnTo>
                  <a:pt x="1808" y="20461"/>
                </a:lnTo>
                <a:lnTo>
                  <a:pt x="2126" y="20673"/>
                </a:lnTo>
                <a:lnTo>
                  <a:pt x="2498" y="20833"/>
                </a:lnTo>
                <a:lnTo>
                  <a:pt x="2870" y="20992"/>
                </a:lnTo>
                <a:lnTo>
                  <a:pt x="3242" y="21099"/>
                </a:lnTo>
                <a:lnTo>
                  <a:pt x="3614" y="21152"/>
                </a:lnTo>
                <a:lnTo>
                  <a:pt x="36935" y="21152"/>
                </a:lnTo>
                <a:lnTo>
                  <a:pt x="37307" y="21099"/>
                </a:lnTo>
                <a:lnTo>
                  <a:pt x="37679" y="20992"/>
                </a:lnTo>
                <a:lnTo>
                  <a:pt x="38051" y="20833"/>
                </a:lnTo>
                <a:lnTo>
                  <a:pt x="38423" y="20673"/>
                </a:lnTo>
                <a:lnTo>
                  <a:pt x="38742" y="20461"/>
                </a:lnTo>
                <a:lnTo>
                  <a:pt x="39061" y="20248"/>
                </a:lnTo>
                <a:lnTo>
                  <a:pt x="39380" y="19983"/>
                </a:lnTo>
                <a:lnTo>
                  <a:pt x="39592" y="19717"/>
                </a:lnTo>
                <a:lnTo>
                  <a:pt x="39858" y="19398"/>
                </a:lnTo>
                <a:lnTo>
                  <a:pt x="40071" y="19026"/>
                </a:lnTo>
                <a:lnTo>
                  <a:pt x="40230" y="18707"/>
                </a:lnTo>
                <a:lnTo>
                  <a:pt x="40336" y="18335"/>
                </a:lnTo>
                <a:lnTo>
                  <a:pt x="40443" y="17910"/>
                </a:lnTo>
                <a:lnTo>
                  <a:pt x="40496" y="17538"/>
                </a:lnTo>
                <a:lnTo>
                  <a:pt x="40549" y="17113"/>
                </a:lnTo>
                <a:lnTo>
                  <a:pt x="40496" y="16422"/>
                </a:lnTo>
                <a:lnTo>
                  <a:pt x="40283" y="15784"/>
                </a:lnTo>
                <a:lnTo>
                  <a:pt x="40017" y="15147"/>
                </a:lnTo>
                <a:lnTo>
                  <a:pt x="39645" y="14615"/>
                </a:lnTo>
                <a:lnTo>
                  <a:pt x="39220" y="14137"/>
                </a:lnTo>
                <a:lnTo>
                  <a:pt x="38689" y="13712"/>
                </a:lnTo>
                <a:lnTo>
                  <a:pt x="38104" y="13393"/>
                </a:lnTo>
                <a:lnTo>
                  <a:pt x="37467" y="13180"/>
                </a:lnTo>
                <a:lnTo>
                  <a:pt x="37626" y="12383"/>
                </a:lnTo>
                <a:lnTo>
                  <a:pt x="37679" y="11533"/>
                </a:lnTo>
                <a:lnTo>
                  <a:pt x="37626" y="10895"/>
                </a:lnTo>
                <a:lnTo>
                  <a:pt x="37573" y="10257"/>
                </a:lnTo>
                <a:lnTo>
                  <a:pt x="37413" y="9620"/>
                </a:lnTo>
                <a:lnTo>
                  <a:pt x="37201" y="9035"/>
                </a:lnTo>
                <a:lnTo>
                  <a:pt x="36935" y="8504"/>
                </a:lnTo>
                <a:lnTo>
                  <a:pt x="36616" y="7972"/>
                </a:lnTo>
                <a:lnTo>
                  <a:pt x="36244" y="7494"/>
                </a:lnTo>
                <a:lnTo>
                  <a:pt x="35819" y="7069"/>
                </a:lnTo>
                <a:lnTo>
                  <a:pt x="35394" y="6644"/>
                </a:lnTo>
                <a:lnTo>
                  <a:pt x="34916" y="6272"/>
                </a:lnTo>
                <a:lnTo>
                  <a:pt x="34384" y="5953"/>
                </a:lnTo>
                <a:lnTo>
                  <a:pt x="33800" y="5687"/>
                </a:lnTo>
                <a:lnTo>
                  <a:pt x="33215" y="5475"/>
                </a:lnTo>
                <a:lnTo>
                  <a:pt x="32631" y="5315"/>
                </a:lnTo>
                <a:lnTo>
                  <a:pt x="31993" y="5209"/>
                </a:lnTo>
                <a:lnTo>
                  <a:pt x="31355" y="5209"/>
                </a:lnTo>
                <a:lnTo>
                  <a:pt x="30558" y="5262"/>
                </a:lnTo>
                <a:lnTo>
                  <a:pt x="29761" y="5368"/>
                </a:lnTo>
                <a:lnTo>
                  <a:pt x="29017" y="5634"/>
                </a:lnTo>
                <a:lnTo>
                  <a:pt x="28326" y="5953"/>
                </a:lnTo>
                <a:lnTo>
                  <a:pt x="27688" y="6378"/>
                </a:lnTo>
                <a:lnTo>
                  <a:pt x="27104" y="6856"/>
                </a:lnTo>
                <a:lnTo>
                  <a:pt x="26572" y="7388"/>
                </a:lnTo>
                <a:lnTo>
                  <a:pt x="26094" y="8025"/>
                </a:lnTo>
                <a:lnTo>
                  <a:pt x="25775" y="7707"/>
                </a:lnTo>
                <a:lnTo>
                  <a:pt x="25456" y="7494"/>
                </a:lnTo>
                <a:lnTo>
                  <a:pt x="25137" y="7281"/>
                </a:lnTo>
                <a:lnTo>
                  <a:pt x="24765" y="7069"/>
                </a:lnTo>
                <a:lnTo>
                  <a:pt x="24393" y="6909"/>
                </a:lnTo>
                <a:lnTo>
                  <a:pt x="23968" y="6803"/>
                </a:lnTo>
                <a:lnTo>
                  <a:pt x="23596" y="6750"/>
                </a:lnTo>
                <a:lnTo>
                  <a:pt x="22799" y="6750"/>
                </a:lnTo>
                <a:lnTo>
                  <a:pt x="22427" y="6803"/>
                </a:lnTo>
                <a:lnTo>
                  <a:pt x="21736" y="6963"/>
                </a:lnTo>
                <a:lnTo>
                  <a:pt x="21843" y="6378"/>
                </a:lnTo>
                <a:lnTo>
                  <a:pt x="21896" y="5740"/>
                </a:lnTo>
                <a:lnTo>
                  <a:pt x="21843" y="5156"/>
                </a:lnTo>
                <a:lnTo>
                  <a:pt x="21736" y="4571"/>
                </a:lnTo>
                <a:lnTo>
                  <a:pt x="21630" y="4040"/>
                </a:lnTo>
                <a:lnTo>
                  <a:pt x="21417" y="3508"/>
                </a:lnTo>
                <a:lnTo>
                  <a:pt x="21205" y="2977"/>
                </a:lnTo>
                <a:lnTo>
                  <a:pt x="20886" y="2499"/>
                </a:lnTo>
                <a:lnTo>
                  <a:pt x="20567" y="2073"/>
                </a:lnTo>
                <a:lnTo>
                  <a:pt x="20195" y="1648"/>
                </a:lnTo>
                <a:lnTo>
                  <a:pt x="19770" y="1276"/>
                </a:lnTo>
                <a:lnTo>
                  <a:pt x="19345" y="957"/>
                </a:lnTo>
                <a:lnTo>
                  <a:pt x="18867" y="692"/>
                </a:lnTo>
                <a:lnTo>
                  <a:pt x="18335" y="426"/>
                </a:lnTo>
                <a:lnTo>
                  <a:pt x="17804" y="213"/>
                </a:lnTo>
                <a:lnTo>
                  <a:pt x="17272" y="107"/>
                </a:lnTo>
                <a:lnTo>
                  <a:pt x="16688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41" name="Google Shape;14441;p48"/>
          <p:cNvGrpSpPr/>
          <p:nvPr/>
        </p:nvGrpSpPr>
        <p:grpSpPr>
          <a:xfrm rot="273289">
            <a:off x="5705527" y="894604"/>
            <a:ext cx="2636354" cy="3636128"/>
            <a:chOff x="4635800" y="238125"/>
            <a:chExt cx="1899825" cy="2620100"/>
          </a:xfrm>
        </p:grpSpPr>
        <p:sp>
          <p:nvSpPr>
            <p:cNvPr id="14442" name="Google Shape;14442;p48"/>
            <p:cNvSpPr/>
            <p:nvPr/>
          </p:nvSpPr>
          <p:spPr>
            <a:xfrm>
              <a:off x="4635800" y="238125"/>
              <a:ext cx="1899825" cy="2620100"/>
            </a:xfrm>
            <a:custGeom>
              <a:avLst/>
              <a:gdLst/>
              <a:ahLst/>
              <a:cxnLst/>
              <a:rect l="l" t="t" r="r" b="b"/>
              <a:pathLst>
                <a:path w="75993" h="104804" extrusionOk="0">
                  <a:moveTo>
                    <a:pt x="30580" y="0"/>
                  </a:moveTo>
                  <a:lnTo>
                    <a:pt x="29610" y="114"/>
                  </a:lnTo>
                  <a:lnTo>
                    <a:pt x="28583" y="228"/>
                  </a:lnTo>
                  <a:lnTo>
                    <a:pt x="27556" y="456"/>
                  </a:lnTo>
                  <a:lnTo>
                    <a:pt x="26530" y="742"/>
                  </a:lnTo>
                  <a:lnTo>
                    <a:pt x="25446" y="1141"/>
                  </a:lnTo>
                  <a:lnTo>
                    <a:pt x="25103" y="1312"/>
                  </a:lnTo>
                  <a:lnTo>
                    <a:pt x="24761" y="1483"/>
                  </a:lnTo>
                  <a:lnTo>
                    <a:pt x="24476" y="1712"/>
                  </a:lnTo>
                  <a:lnTo>
                    <a:pt x="24190" y="1997"/>
                  </a:lnTo>
                  <a:lnTo>
                    <a:pt x="23962" y="2282"/>
                  </a:lnTo>
                  <a:lnTo>
                    <a:pt x="23734" y="2567"/>
                  </a:lnTo>
                  <a:lnTo>
                    <a:pt x="23563" y="2910"/>
                  </a:lnTo>
                  <a:lnTo>
                    <a:pt x="23392" y="3252"/>
                  </a:lnTo>
                  <a:lnTo>
                    <a:pt x="23335" y="3537"/>
                  </a:lnTo>
                  <a:lnTo>
                    <a:pt x="22650" y="3879"/>
                  </a:lnTo>
                  <a:lnTo>
                    <a:pt x="21965" y="4222"/>
                  </a:lnTo>
                  <a:lnTo>
                    <a:pt x="21281" y="4678"/>
                  </a:lnTo>
                  <a:lnTo>
                    <a:pt x="20539" y="5192"/>
                  </a:lnTo>
                  <a:lnTo>
                    <a:pt x="19855" y="5819"/>
                  </a:lnTo>
                  <a:lnTo>
                    <a:pt x="19170" y="6504"/>
                  </a:lnTo>
                  <a:lnTo>
                    <a:pt x="18542" y="7303"/>
                  </a:lnTo>
                  <a:lnTo>
                    <a:pt x="17972" y="8158"/>
                  </a:lnTo>
                  <a:lnTo>
                    <a:pt x="17515" y="8900"/>
                  </a:lnTo>
                  <a:lnTo>
                    <a:pt x="17173" y="9699"/>
                  </a:lnTo>
                  <a:lnTo>
                    <a:pt x="16888" y="10497"/>
                  </a:lnTo>
                  <a:lnTo>
                    <a:pt x="16660" y="11296"/>
                  </a:lnTo>
                  <a:lnTo>
                    <a:pt x="16260" y="12722"/>
                  </a:lnTo>
                  <a:lnTo>
                    <a:pt x="16032" y="14035"/>
                  </a:lnTo>
                  <a:lnTo>
                    <a:pt x="15918" y="14833"/>
                  </a:lnTo>
                  <a:lnTo>
                    <a:pt x="15747" y="15518"/>
                  </a:lnTo>
                  <a:lnTo>
                    <a:pt x="15519" y="15632"/>
                  </a:lnTo>
                  <a:lnTo>
                    <a:pt x="14948" y="15917"/>
                  </a:lnTo>
                  <a:lnTo>
                    <a:pt x="14492" y="16203"/>
                  </a:lnTo>
                  <a:lnTo>
                    <a:pt x="14035" y="16602"/>
                  </a:lnTo>
                  <a:lnTo>
                    <a:pt x="13693" y="17058"/>
                  </a:lnTo>
                  <a:lnTo>
                    <a:pt x="13408" y="17515"/>
                  </a:lnTo>
                  <a:lnTo>
                    <a:pt x="13237" y="18085"/>
                  </a:lnTo>
                  <a:lnTo>
                    <a:pt x="13122" y="18656"/>
                  </a:lnTo>
                  <a:lnTo>
                    <a:pt x="13122" y="19226"/>
                  </a:lnTo>
                  <a:lnTo>
                    <a:pt x="13180" y="19797"/>
                  </a:lnTo>
                  <a:lnTo>
                    <a:pt x="13351" y="20367"/>
                  </a:lnTo>
                  <a:lnTo>
                    <a:pt x="13579" y="20881"/>
                  </a:lnTo>
                  <a:lnTo>
                    <a:pt x="13921" y="21337"/>
                  </a:lnTo>
                  <a:lnTo>
                    <a:pt x="14321" y="21794"/>
                  </a:lnTo>
                  <a:lnTo>
                    <a:pt x="14777" y="22136"/>
                  </a:lnTo>
                  <a:lnTo>
                    <a:pt x="15290" y="22421"/>
                  </a:lnTo>
                  <a:lnTo>
                    <a:pt x="15861" y="22592"/>
                  </a:lnTo>
                  <a:lnTo>
                    <a:pt x="16489" y="22764"/>
                  </a:lnTo>
                  <a:lnTo>
                    <a:pt x="18029" y="22992"/>
                  </a:lnTo>
                  <a:lnTo>
                    <a:pt x="18029" y="24418"/>
                  </a:lnTo>
                  <a:lnTo>
                    <a:pt x="18143" y="26130"/>
                  </a:lnTo>
                  <a:lnTo>
                    <a:pt x="18314" y="27898"/>
                  </a:lnTo>
                  <a:lnTo>
                    <a:pt x="18599" y="29781"/>
                  </a:lnTo>
                  <a:lnTo>
                    <a:pt x="18771" y="30922"/>
                  </a:lnTo>
                  <a:lnTo>
                    <a:pt x="19056" y="32177"/>
                  </a:lnTo>
                  <a:lnTo>
                    <a:pt x="19455" y="33375"/>
                  </a:lnTo>
                  <a:lnTo>
                    <a:pt x="19912" y="34630"/>
                  </a:lnTo>
                  <a:lnTo>
                    <a:pt x="20197" y="35201"/>
                  </a:lnTo>
                  <a:lnTo>
                    <a:pt x="20539" y="35771"/>
                  </a:lnTo>
                  <a:lnTo>
                    <a:pt x="20881" y="36285"/>
                  </a:lnTo>
                  <a:lnTo>
                    <a:pt x="21281" y="36798"/>
                  </a:lnTo>
                  <a:lnTo>
                    <a:pt x="21737" y="37255"/>
                  </a:lnTo>
                  <a:lnTo>
                    <a:pt x="22194" y="37654"/>
                  </a:lnTo>
                  <a:lnTo>
                    <a:pt x="22764" y="37996"/>
                  </a:lnTo>
                  <a:lnTo>
                    <a:pt x="23335" y="38282"/>
                  </a:lnTo>
                  <a:lnTo>
                    <a:pt x="23791" y="38510"/>
                  </a:lnTo>
                  <a:lnTo>
                    <a:pt x="24305" y="38681"/>
                  </a:lnTo>
                  <a:lnTo>
                    <a:pt x="23905" y="38795"/>
                  </a:lnTo>
                  <a:lnTo>
                    <a:pt x="23278" y="39080"/>
                  </a:lnTo>
                  <a:lnTo>
                    <a:pt x="22764" y="39423"/>
                  </a:lnTo>
                  <a:lnTo>
                    <a:pt x="20881" y="40392"/>
                  </a:lnTo>
                  <a:lnTo>
                    <a:pt x="18942" y="41476"/>
                  </a:lnTo>
                  <a:lnTo>
                    <a:pt x="17972" y="42104"/>
                  </a:lnTo>
                  <a:lnTo>
                    <a:pt x="16945" y="42789"/>
                  </a:lnTo>
                  <a:lnTo>
                    <a:pt x="15975" y="43530"/>
                  </a:lnTo>
                  <a:lnTo>
                    <a:pt x="15005" y="44329"/>
                  </a:lnTo>
                  <a:lnTo>
                    <a:pt x="13978" y="45128"/>
                  </a:lnTo>
                  <a:lnTo>
                    <a:pt x="13065" y="45983"/>
                  </a:lnTo>
                  <a:lnTo>
                    <a:pt x="12096" y="46953"/>
                  </a:lnTo>
                  <a:lnTo>
                    <a:pt x="11183" y="47923"/>
                  </a:lnTo>
                  <a:lnTo>
                    <a:pt x="10327" y="48950"/>
                  </a:lnTo>
                  <a:lnTo>
                    <a:pt x="9528" y="50091"/>
                  </a:lnTo>
                  <a:lnTo>
                    <a:pt x="8730" y="51232"/>
                  </a:lnTo>
                  <a:lnTo>
                    <a:pt x="7988" y="52430"/>
                  </a:lnTo>
                  <a:lnTo>
                    <a:pt x="7531" y="53343"/>
                  </a:lnTo>
                  <a:lnTo>
                    <a:pt x="7075" y="54313"/>
                  </a:lnTo>
                  <a:lnTo>
                    <a:pt x="6619" y="55454"/>
                  </a:lnTo>
                  <a:lnTo>
                    <a:pt x="6219" y="56652"/>
                  </a:lnTo>
                  <a:lnTo>
                    <a:pt x="5820" y="57907"/>
                  </a:lnTo>
                  <a:lnTo>
                    <a:pt x="5421" y="59276"/>
                  </a:lnTo>
                  <a:lnTo>
                    <a:pt x="4679" y="62186"/>
                  </a:lnTo>
                  <a:lnTo>
                    <a:pt x="4051" y="65324"/>
                  </a:lnTo>
                  <a:lnTo>
                    <a:pt x="3424" y="68690"/>
                  </a:lnTo>
                  <a:lnTo>
                    <a:pt x="2853" y="72170"/>
                  </a:lnTo>
                  <a:lnTo>
                    <a:pt x="2340" y="75707"/>
                  </a:lnTo>
                  <a:lnTo>
                    <a:pt x="1883" y="79302"/>
                  </a:lnTo>
                  <a:lnTo>
                    <a:pt x="1484" y="82896"/>
                  </a:lnTo>
                  <a:lnTo>
                    <a:pt x="1142" y="86376"/>
                  </a:lnTo>
                  <a:lnTo>
                    <a:pt x="799" y="89742"/>
                  </a:lnTo>
                  <a:lnTo>
                    <a:pt x="343" y="95904"/>
                  </a:lnTo>
                  <a:lnTo>
                    <a:pt x="1" y="100924"/>
                  </a:lnTo>
                  <a:lnTo>
                    <a:pt x="1" y="101266"/>
                  </a:lnTo>
                  <a:lnTo>
                    <a:pt x="1" y="101666"/>
                  </a:lnTo>
                  <a:lnTo>
                    <a:pt x="58" y="102008"/>
                  </a:lnTo>
                  <a:lnTo>
                    <a:pt x="172" y="102350"/>
                  </a:lnTo>
                  <a:lnTo>
                    <a:pt x="343" y="102693"/>
                  </a:lnTo>
                  <a:lnTo>
                    <a:pt x="514" y="103035"/>
                  </a:lnTo>
                  <a:lnTo>
                    <a:pt x="742" y="103377"/>
                  </a:lnTo>
                  <a:lnTo>
                    <a:pt x="971" y="103663"/>
                  </a:lnTo>
                  <a:lnTo>
                    <a:pt x="1256" y="103891"/>
                  </a:lnTo>
                  <a:lnTo>
                    <a:pt x="1541" y="104119"/>
                  </a:lnTo>
                  <a:lnTo>
                    <a:pt x="1826" y="104347"/>
                  </a:lnTo>
                  <a:lnTo>
                    <a:pt x="2169" y="104518"/>
                  </a:lnTo>
                  <a:lnTo>
                    <a:pt x="2511" y="104632"/>
                  </a:lnTo>
                  <a:lnTo>
                    <a:pt x="2853" y="104689"/>
                  </a:lnTo>
                  <a:lnTo>
                    <a:pt x="3253" y="104746"/>
                  </a:lnTo>
                  <a:lnTo>
                    <a:pt x="3652" y="104804"/>
                  </a:lnTo>
                  <a:lnTo>
                    <a:pt x="64925" y="104804"/>
                  </a:lnTo>
                  <a:lnTo>
                    <a:pt x="65324" y="104746"/>
                  </a:lnTo>
                  <a:lnTo>
                    <a:pt x="65724" y="104689"/>
                  </a:lnTo>
                  <a:lnTo>
                    <a:pt x="66123" y="104575"/>
                  </a:lnTo>
                  <a:lnTo>
                    <a:pt x="66465" y="104461"/>
                  </a:lnTo>
                  <a:lnTo>
                    <a:pt x="66808" y="104233"/>
                  </a:lnTo>
                  <a:lnTo>
                    <a:pt x="67150" y="104005"/>
                  </a:lnTo>
                  <a:lnTo>
                    <a:pt x="67492" y="103720"/>
                  </a:lnTo>
                  <a:lnTo>
                    <a:pt x="67721" y="103434"/>
                  </a:lnTo>
                  <a:lnTo>
                    <a:pt x="68120" y="102921"/>
                  </a:lnTo>
                  <a:lnTo>
                    <a:pt x="69318" y="102464"/>
                  </a:lnTo>
                  <a:lnTo>
                    <a:pt x="70459" y="101894"/>
                  </a:lnTo>
                  <a:lnTo>
                    <a:pt x="71486" y="101266"/>
                  </a:lnTo>
                  <a:lnTo>
                    <a:pt x="71942" y="100924"/>
                  </a:lnTo>
                  <a:lnTo>
                    <a:pt x="72399" y="100582"/>
                  </a:lnTo>
                  <a:lnTo>
                    <a:pt x="72798" y="100182"/>
                  </a:lnTo>
                  <a:lnTo>
                    <a:pt x="73197" y="99726"/>
                  </a:lnTo>
                  <a:lnTo>
                    <a:pt x="73540" y="99270"/>
                  </a:lnTo>
                  <a:lnTo>
                    <a:pt x="73882" y="98813"/>
                  </a:lnTo>
                  <a:lnTo>
                    <a:pt x="74167" y="98357"/>
                  </a:lnTo>
                  <a:lnTo>
                    <a:pt x="74453" y="97843"/>
                  </a:lnTo>
                  <a:lnTo>
                    <a:pt x="74966" y="96702"/>
                  </a:lnTo>
                  <a:lnTo>
                    <a:pt x="75194" y="96075"/>
                  </a:lnTo>
                  <a:lnTo>
                    <a:pt x="75365" y="95447"/>
                  </a:lnTo>
                  <a:lnTo>
                    <a:pt x="75651" y="94021"/>
                  </a:lnTo>
                  <a:lnTo>
                    <a:pt x="75879" y="92537"/>
                  </a:lnTo>
                  <a:lnTo>
                    <a:pt x="75993" y="90940"/>
                  </a:lnTo>
                  <a:lnTo>
                    <a:pt x="75993" y="89228"/>
                  </a:lnTo>
                  <a:lnTo>
                    <a:pt x="75936" y="87346"/>
                  </a:lnTo>
                  <a:lnTo>
                    <a:pt x="75822" y="85349"/>
                  </a:lnTo>
                  <a:lnTo>
                    <a:pt x="75651" y="83181"/>
                  </a:lnTo>
                  <a:lnTo>
                    <a:pt x="75422" y="81070"/>
                  </a:lnTo>
                  <a:lnTo>
                    <a:pt x="75080" y="78788"/>
                  </a:lnTo>
                  <a:lnTo>
                    <a:pt x="74681" y="76278"/>
                  </a:lnTo>
                  <a:lnTo>
                    <a:pt x="74167" y="73710"/>
                  </a:lnTo>
                  <a:lnTo>
                    <a:pt x="73540" y="71029"/>
                  </a:lnTo>
                  <a:lnTo>
                    <a:pt x="72912" y="68291"/>
                  </a:lnTo>
                  <a:lnTo>
                    <a:pt x="72171" y="65495"/>
                  </a:lnTo>
                  <a:lnTo>
                    <a:pt x="71315" y="62757"/>
                  </a:lnTo>
                  <a:lnTo>
                    <a:pt x="70459" y="60075"/>
                  </a:lnTo>
                  <a:lnTo>
                    <a:pt x="69546" y="57508"/>
                  </a:lnTo>
                  <a:lnTo>
                    <a:pt x="68633" y="54998"/>
                  </a:lnTo>
                  <a:lnTo>
                    <a:pt x="67606" y="52658"/>
                  </a:lnTo>
                  <a:lnTo>
                    <a:pt x="66580" y="50548"/>
                  </a:lnTo>
                  <a:lnTo>
                    <a:pt x="66066" y="49578"/>
                  </a:lnTo>
                  <a:lnTo>
                    <a:pt x="65553" y="48665"/>
                  </a:lnTo>
                  <a:lnTo>
                    <a:pt x="65039" y="47809"/>
                  </a:lnTo>
                  <a:lnTo>
                    <a:pt x="64469" y="47010"/>
                  </a:lnTo>
                  <a:lnTo>
                    <a:pt x="63955" y="46326"/>
                  </a:lnTo>
                  <a:lnTo>
                    <a:pt x="63385" y="45698"/>
                  </a:lnTo>
                  <a:lnTo>
                    <a:pt x="62586" y="44842"/>
                  </a:lnTo>
                  <a:lnTo>
                    <a:pt x="61616" y="44044"/>
                  </a:lnTo>
                  <a:lnTo>
                    <a:pt x="60589" y="43245"/>
                  </a:lnTo>
                  <a:lnTo>
                    <a:pt x="59391" y="42503"/>
                  </a:lnTo>
                  <a:lnTo>
                    <a:pt x="58079" y="41705"/>
                  </a:lnTo>
                  <a:lnTo>
                    <a:pt x="56710" y="41020"/>
                  </a:lnTo>
                  <a:lnTo>
                    <a:pt x="55169" y="40278"/>
                  </a:lnTo>
                  <a:lnTo>
                    <a:pt x="53572" y="39594"/>
                  </a:lnTo>
                  <a:lnTo>
                    <a:pt x="53230" y="39308"/>
                  </a:lnTo>
                  <a:lnTo>
                    <a:pt x="52944" y="39080"/>
                  </a:lnTo>
                  <a:lnTo>
                    <a:pt x="52602" y="38909"/>
                  </a:lnTo>
                  <a:lnTo>
                    <a:pt x="52203" y="38738"/>
                  </a:lnTo>
                  <a:lnTo>
                    <a:pt x="51860" y="38624"/>
                  </a:lnTo>
                  <a:lnTo>
                    <a:pt x="51461" y="38567"/>
                  </a:lnTo>
                  <a:lnTo>
                    <a:pt x="51062" y="38510"/>
                  </a:lnTo>
                  <a:lnTo>
                    <a:pt x="50662" y="38510"/>
                  </a:lnTo>
                  <a:lnTo>
                    <a:pt x="48323" y="37711"/>
                  </a:lnTo>
                  <a:lnTo>
                    <a:pt x="46326" y="37141"/>
                  </a:lnTo>
                  <a:lnTo>
                    <a:pt x="46326" y="35315"/>
                  </a:lnTo>
                  <a:lnTo>
                    <a:pt x="47011" y="34973"/>
                  </a:lnTo>
                  <a:lnTo>
                    <a:pt x="47639" y="34630"/>
                  </a:lnTo>
                  <a:lnTo>
                    <a:pt x="48266" y="34174"/>
                  </a:lnTo>
                  <a:lnTo>
                    <a:pt x="48837" y="33660"/>
                  </a:lnTo>
                  <a:lnTo>
                    <a:pt x="49464" y="32919"/>
                  </a:lnTo>
                  <a:lnTo>
                    <a:pt x="49978" y="32120"/>
                  </a:lnTo>
                  <a:lnTo>
                    <a:pt x="50377" y="31264"/>
                  </a:lnTo>
                  <a:lnTo>
                    <a:pt x="50719" y="30294"/>
                  </a:lnTo>
                  <a:lnTo>
                    <a:pt x="50890" y="29324"/>
                  </a:lnTo>
                  <a:lnTo>
                    <a:pt x="50947" y="28355"/>
                  </a:lnTo>
                  <a:lnTo>
                    <a:pt x="50890" y="27328"/>
                  </a:lnTo>
                  <a:lnTo>
                    <a:pt x="50719" y="26358"/>
                  </a:lnTo>
                  <a:lnTo>
                    <a:pt x="50491" y="25616"/>
                  </a:lnTo>
                  <a:lnTo>
                    <a:pt x="50263" y="24989"/>
                  </a:lnTo>
                  <a:lnTo>
                    <a:pt x="49921" y="24361"/>
                  </a:lnTo>
                  <a:lnTo>
                    <a:pt x="49521" y="23790"/>
                  </a:lnTo>
                  <a:lnTo>
                    <a:pt x="50035" y="23505"/>
                  </a:lnTo>
                  <a:lnTo>
                    <a:pt x="50605" y="23106"/>
                  </a:lnTo>
                  <a:lnTo>
                    <a:pt x="51119" y="22649"/>
                  </a:lnTo>
                  <a:lnTo>
                    <a:pt x="51518" y="22193"/>
                  </a:lnTo>
                  <a:lnTo>
                    <a:pt x="51860" y="21737"/>
                  </a:lnTo>
                  <a:lnTo>
                    <a:pt x="52089" y="21223"/>
                  </a:lnTo>
                  <a:lnTo>
                    <a:pt x="52260" y="20710"/>
                  </a:lnTo>
                  <a:lnTo>
                    <a:pt x="52374" y="20139"/>
                  </a:lnTo>
                  <a:lnTo>
                    <a:pt x="52374" y="19569"/>
                  </a:lnTo>
                  <a:lnTo>
                    <a:pt x="52317" y="19169"/>
                  </a:lnTo>
                  <a:lnTo>
                    <a:pt x="52203" y="18770"/>
                  </a:lnTo>
                  <a:lnTo>
                    <a:pt x="52089" y="18371"/>
                  </a:lnTo>
                  <a:lnTo>
                    <a:pt x="51917" y="17971"/>
                  </a:lnTo>
                  <a:lnTo>
                    <a:pt x="51689" y="17629"/>
                  </a:lnTo>
                  <a:lnTo>
                    <a:pt x="51404" y="17287"/>
                  </a:lnTo>
                  <a:lnTo>
                    <a:pt x="51119" y="17001"/>
                  </a:lnTo>
                  <a:lnTo>
                    <a:pt x="50833" y="16716"/>
                  </a:lnTo>
                  <a:lnTo>
                    <a:pt x="50092" y="16146"/>
                  </a:lnTo>
                  <a:lnTo>
                    <a:pt x="49806" y="14776"/>
                  </a:lnTo>
                  <a:lnTo>
                    <a:pt x="49464" y="13407"/>
                  </a:lnTo>
                  <a:lnTo>
                    <a:pt x="49065" y="12038"/>
                  </a:lnTo>
                  <a:lnTo>
                    <a:pt x="48551" y="10726"/>
                  </a:lnTo>
                  <a:lnTo>
                    <a:pt x="47981" y="9471"/>
                  </a:lnTo>
                  <a:lnTo>
                    <a:pt x="47696" y="8843"/>
                  </a:lnTo>
                  <a:lnTo>
                    <a:pt x="47353" y="8330"/>
                  </a:lnTo>
                  <a:lnTo>
                    <a:pt x="46954" y="7759"/>
                  </a:lnTo>
                  <a:lnTo>
                    <a:pt x="46555" y="7246"/>
                  </a:lnTo>
                  <a:lnTo>
                    <a:pt x="46098" y="6789"/>
                  </a:lnTo>
                  <a:lnTo>
                    <a:pt x="45642" y="6390"/>
                  </a:lnTo>
                  <a:lnTo>
                    <a:pt x="44957" y="5819"/>
                  </a:lnTo>
                  <a:lnTo>
                    <a:pt x="44215" y="5363"/>
                  </a:lnTo>
                  <a:lnTo>
                    <a:pt x="43474" y="4906"/>
                  </a:lnTo>
                  <a:lnTo>
                    <a:pt x="42675" y="4507"/>
                  </a:lnTo>
                  <a:lnTo>
                    <a:pt x="41933" y="4165"/>
                  </a:lnTo>
                  <a:lnTo>
                    <a:pt x="41192" y="3879"/>
                  </a:lnTo>
                  <a:lnTo>
                    <a:pt x="39765" y="3423"/>
                  </a:lnTo>
                  <a:lnTo>
                    <a:pt x="39594" y="2967"/>
                  </a:lnTo>
                  <a:lnTo>
                    <a:pt x="39423" y="2567"/>
                  </a:lnTo>
                  <a:lnTo>
                    <a:pt x="39195" y="2225"/>
                  </a:lnTo>
                  <a:lnTo>
                    <a:pt x="38910" y="1883"/>
                  </a:lnTo>
                  <a:lnTo>
                    <a:pt x="38567" y="1597"/>
                  </a:lnTo>
                  <a:lnTo>
                    <a:pt x="38225" y="1312"/>
                  </a:lnTo>
                  <a:lnTo>
                    <a:pt x="37826" y="1084"/>
                  </a:lnTo>
                  <a:lnTo>
                    <a:pt x="37426" y="913"/>
                  </a:lnTo>
                  <a:lnTo>
                    <a:pt x="36970" y="799"/>
                  </a:lnTo>
                  <a:lnTo>
                    <a:pt x="36114" y="513"/>
                  </a:lnTo>
                  <a:lnTo>
                    <a:pt x="34859" y="285"/>
                  </a:lnTo>
                  <a:lnTo>
                    <a:pt x="33319" y="57"/>
                  </a:lnTo>
                  <a:lnTo>
                    <a:pt x="3246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66675" dir="2760000" algn="bl" rotWithShape="0">
                <a:schemeClr val="dk1"/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443" name="Google Shape;14443;p48"/>
            <p:cNvGrpSpPr/>
            <p:nvPr/>
          </p:nvGrpSpPr>
          <p:grpSpPr>
            <a:xfrm>
              <a:off x="4727075" y="329400"/>
              <a:ext cx="1717275" cy="2437550"/>
              <a:chOff x="4727075" y="329400"/>
              <a:chExt cx="1717275" cy="2437550"/>
            </a:xfrm>
          </p:grpSpPr>
          <p:sp>
            <p:nvSpPr>
              <p:cNvPr id="14444" name="Google Shape;14444;p48"/>
              <p:cNvSpPr/>
              <p:nvPr/>
            </p:nvSpPr>
            <p:spPr>
              <a:xfrm>
                <a:off x="6233250" y="26528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45" name="Google Shape;14445;p48"/>
              <p:cNvSpPr/>
              <p:nvPr/>
            </p:nvSpPr>
            <p:spPr>
              <a:xfrm>
                <a:off x="6233250" y="2651400"/>
                <a:ext cx="25" cy="1450"/>
              </a:xfrm>
              <a:custGeom>
                <a:avLst/>
                <a:gdLst/>
                <a:ahLst/>
                <a:cxnLst/>
                <a:rect l="l" t="t" r="r" b="b"/>
                <a:pathLst>
                  <a:path w="1" h="58" fill="none" extrusionOk="0">
                    <a:moveTo>
                      <a:pt x="0" y="0"/>
                    </a:moveTo>
                    <a:lnTo>
                      <a:pt x="0" y="57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46" name="Google Shape;14446;p48"/>
              <p:cNvSpPr/>
              <p:nvPr/>
            </p:nvSpPr>
            <p:spPr>
              <a:xfrm>
                <a:off x="5351800" y="1297850"/>
                <a:ext cx="25" cy="1450"/>
              </a:xfrm>
              <a:custGeom>
                <a:avLst/>
                <a:gdLst/>
                <a:ahLst/>
                <a:cxnLst/>
                <a:rect l="l" t="t" r="r" b="b"/>
                <a:pathLst>
                  <a:path w="1" h="58" fill="none" extrusionOk="0">
                    <a:moveTo>
                      <a:pt x="0" y="0"/>
                    </a:moveTo>
                    <a:lnTo>
                      <a:pt x="0" y="57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47" name="Google Shape;14447;p48"/>
              <p:cNvSpPr/>
              <p:nvPr/>
            </p:nvSpPr>
            <p:spPr>
              <a:xfrm>
                <a:off x="5351800" y="12978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48" name="Google Shape;14448;p48"/>
              <p:cNvSpPr/>
              <p:nvPr/>
            </p:nvSpPr>
            <p:spPr>
              <a:xfrm>
                <a:off x="5725475" y="9526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49" name="Google Shape;14449;p48"/>
              <p:cNvSpPr/>
              <p:nvPr/>
            </p:nvSpPr>
            <p:spPr>
              <a:xfrm>
                <a:off x="4727075" y="1237950"/>
                <a:ext cx="1717275" cy="1529000"/>
              </a:xfrm>
              <a:custGeom>
                <a:avLst/>
                <a:gdLst/>
                <a:ahLst/>
                <a:cxnLst/>
                <a:rect l="l" t="t" r="r" b="b"/>
                <a:pathLst>
                  <a:path w="68691" h="61160" extrusionOk="0">
                    <a:moveTo>
                      <a:pt x="39081" y="0"/>
                    </a:moveTo>
                    <a:lnTo>
                      <a:pt x="25617" y="799"/>
                    </a:lnTo>
                    <a:lnTo>
                      <a:pt x="24533" y="1141"/>
                    </a:lnTo>
                    <a:lnTo>
                      <a:pt x="23278" y="1598"/>
                    </a:lnTo>
                    <a:lnTo>
                      <a:pt x="21680" y="2282"/>
                    </a:lnTo>
                    <a:lnTo>
                      <a:pt x="21338" y="2396"/>
                    </a:lnTo>
                    <a:lnTo>
                      <a:pt x="19741" y="3195"/>
                    </a:lnTo>
                    <a:lnTo>
                      <a:pt x="17915" y="4165"/>
                    </a:lnTo>
                    <a:lnTo>
                      <a:pt x="17002" y="4735"/>
                    </a:lnTo>
                    <a:lnTo>
                      <a:pt x="16089" y="5363"/>
                    </a:lnTo>
                    <a:lnTo>
                      <a:pt x="15120" y="5990"/>
                    </a:lnTo>
                    <a:lnTo>
                      <a:pt x="14207" y="6675"/>
                    </a:lnTo>
                    <a:lnTo>
                      <a:pt x="13294" y="7474"/>
                    </a:lnTo>
                    <a:lnTo>
                      <a:pt x="12381" y="8273"/>
                    </a:lnTo>
                    <a:lnTo>
                      <a:pt x="11468" y="9128"/>
                    </a:lnTo>
                    <a:lnTo>
                      <a:pt x="10613" y="10041"/>
                    </a:lnTo>
                    <a:lnTo>
                      <a:pt x="9757" y="11011"/>
                    </a:lnTo>
                    <a:lnTo>
                      <a:pt x="8958" y="12038"/>
                    </a:lnTo>
                    <a:lnTo>
                      <a:pt x="8216" y="13065"/>
                    </a:lnTo>
                    <a:lnTo>
                      <a:pt x="7532" y="14206"/>
                    </a:lnTo>
                    <a:lnTo>
                      <a:pt x="7075" y="15119"/>
                    </a:lnTo>
                    <a:lnTo>
                      <a:pt x="6619" y="16089"/>
                    </a:lnTo>
                    <a:lnTo>
                      <a:pt x="6220" y="17230"/>
                    </a:lnTo>
                    <a:lnTo>
                      <a:pt x="5820" y="18428"/>
                    </a:lnTo>
                    <a:lnTo>
                      <a:pt x="5421" y="19740"/>
                    </a:lnTo>
                    <a:lnTo>
                      <a:pt x="5079" y="21109"/>
                    </a:lnTo>
                    <a:lnTo>
                      <a:pt x="4337" y="24133"/>
                    </a:lnTo>
                    <a:lnTo>
                      <a:pt x="3709" y="27385"/>
                    </a:lnTo>
                    <a:lnTo>
                      <a:pt x="3139" y="30808"/>
                    </a:lnTo>
                    <a:lnTo>
                      <a:pt x="2568" y="34402"/>
                    </a:lnTo>
                    <a:lnTo>
                      <a:pt x="2112" y="37996"/>
                    </a:lnTo>
                    <a:lnTo>
                      <a:pt x="1655" y="41591"/>
                    </a:lnTo>
                    <a:lnTo>
                      <a:pt x="1313" y="45128"/>
                    </a:lnTo>
                    <a:lnTo>
                      <a:pt x="686" y="51746"/>
                    </a:lnTo>
                    <a:lnTo>
                      <a:pt x="229" y="57223"/>
                    </a:lnTo>
                    <a:lnTo>
                      <a:pt x="1" y="61159"/>
                    </a:lnTo>
                    <a:lnTo>
                      <a:pt x="61274" y="61159"/>
                    </a:lnTo>
                    <a:lnTo>
                      <a:pt x="61046" y="60132"/>
                    </a:lnTo>
                    <a:lnTo>
                      <a:pt x="60989" y="59961"/>
                    </a:lnTo>
                    <a:lnTo>
                      <a:pt x="61217" y="59904"/>
                    </a:lnTo>
                    <a:lnTo>
                      <a:pt x="62529" y="59676"/>
                    </a:lnTo>
                    <a:lnTo>
                      <a:pt x="63670" y="59334"/>
                    </a:lnTo>
                    <a:lnTo>
                      <a:pt x="64697" y="58934"/>
                    </a:lnTo>
                    <a:lnTo>
                      <a:pt x="65154" y="58706"/>
                    </a:lnTo>
                    <a:lnTo>
                      <a:pt x="65553" y="58421"/>
                    </a:lnTo>
                    <a:lnTo>
                      <a:pt x="65952" y="58136"/>
                    </a:lnTo>
                    <a:lnTo>
                      <a:pt x="66352" y="57850"/>
                    </a:lnTo>
                    <a:lnTo>
                      <a:pt x="66637" y="57508"/>
                    </a:lnTo>
                    <a:lnTo>
                      <a:pt x="66979" y="57109"/>
                    </a:lnTo>
                    <a:lnTo>
                      <a:pt x="67264" y="56766"/>
                    </a:lnTo>
                    <a:lnTo>
                      <a:pt x="67493" y="56310"/>
                    </a:lnTo>
                    <a:lnTo>
                      <a:pt x="67721" y="55911"/>
                    </a:lnTo>
                    <a:lnTo>
                      <a:pt x="67892" y="55397"/>
                    </a:lnTo>
                    <a:lnTo>
                      <a:pt x="68234" y="54370"/>
                    </a:lnTo>
                    <a:lnTo>
                      <a:pt x="68463" y="53229"/>
                    </a:lnTo>
                    <a:lnTo>
                      <a:pt x="68634" y="51974"/>
                    </a:lnTo>
                    <a:lnTo>
                      <a:pt x="68691" y="50548"/>
                    </a:lnTo>
                    <a:lnTo>
                      <a:pt x="68691" y="49007"/>
                    </a:lnTo>
                    <a:lnTo>
                      <a:pt x="68634" y="47353"/>
                    </a:lnTo>
                    <a:lnTo>
                      <a:pt x="68520" y="45527"/>
                    </a:lnTo>
                    <a:lnTo>
                      <a:pt x="68348" y="43530"/>
                    </a:lnTo>
                    <a:lnTo>
                      <a:pt x="68120" y="41362"/>
                    </a:lnTo>
                    <a:lnTo>
                      <a:pt x="67778" y="39023"/>
                    </a:lnTo>
                    <a:lnTo>
                      <a:pt x="67379" y="36570"/>
                    </a:lnTo>
                    <a:lnTo>
                      <a:pt x="66865" y="34060"/>
                    </a:lnTo>
                    <a:lnTo>
                      <a:pt x="66295" y="31492"/>
                    </a:lnTo>
                    <a:lnTo>
                      <a:pt x="65610" y="28868"/>
                    </a:lnTo>
                    <a:lnTo>
                      <a:pt x="64925" y="26244"/>
                    </a:lnTo>
                    <a:lnTo>
                      <a:pt x="64127" y="23676"/>
                    </a:lnTo>
                    <a:lnTo>
                      <a:pt x="63328" y="21109"/>
                    </a:lnTo>
                    <a:lnTo>
                      <a:pt x="62472" y="18713"/>
                    </a:lnTo>
                    <a:lnTo>
                      <a:pt x="61616" y="16431"/>
                    </a:lnTo>
                    <a:lnTo>
                      <a:pt x="60704" y="14320"/>
                    </a:lnTo>
                    <a:lnTo>
                      <a:pt x="59791" y="12437"/>
                    </a:lnTo>
                    <a:lnTo>
                      <a:pt x="58878" y="10726"/>
                    </a:lnTo>
                    <a:lnTo>
                      <a:pt x="58421" y="9984"/>
                    </a:lnTo>
                    <a:lnTo>
                      <a:pt x="57965" y="9299"/>
                    </a:lnTo>
                    <a:lnTo>
                      <a:pt x="57509" y="8672"/>
                    </a:lnTo>
                    <a:lnTo>
                      <a:pt x="57052" y="8158"/>
                    </a:lnTo>
                    <a:lnTo>
                      <a:pt x="56653" y="7702"/>
                    </a:lnTo>
                    <a:lnTo>
                      <a:pt x="56196" y="7303"/>
                    </a:lnTo>
                    <a:lnTo>
                      <a:pt x="55113" y="6447"/>
                    </a:lnTo>
                    <a:lnTo>
                      <a:pt x="53971" y="5705"/>
                    </a:lnTo>
                    <a:lnTo>
                      <a:pt x="52773" y="4964"/>
                    </a:lnTo>
                    <a:lnTo>
                      <a:pt x="51461" y="4279"/>
                    </a:lnTo>
                    <a:lnTo>
                      <a:pt x="50092" y="3651"/>
                    </a:lnTo>
                    <a:lnTo>
                      <a:pt x="48723" y="3081"/>
                    </a:lnTo>
                    <a:lnTo>
                      <a:pt x="47354" y="2510"/>
                    </a:lnTo>
                    <a:lnTo>
                      <a:pt x="46669" y="2282"/>
                    </a:lnTo>
                    <a:lnTo>
                      <a:pt x="45186" y="1769"/>
                    </a:lnTo>
                    <a:lnTo>
                      <a:pt x="43759" y="1312"/>
                    </a:lnTo>
                    <a:lnTo>
                      <a:pt x="41363" y="571"/>
                    </a:lnTo>
                    <a:lnTo>
                      <a:pt x="39652" y="114"/>
                    </a:lnTo>
                    <a:lnTo>
                      <a:pt x="3908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0" name="Google Shape;14450;p48"/>
              <p:cNvSpPr/>
              <p:nvPr/>
            </p:nvSpPr>
            <p:spPr>
              <a:xfrm>
                <a:off x="5260525" y="1293575"/>
                <a:ext cx="269575" cy="1473375"/>
              </a:xfrm>
              <a:custGeom>
                <a:avLst/>
                <a:gdLst/>
                <a:ahLst/>
                <a:cxnLst/>
                <a:rect l="l" t="t" r="r" b="b"/>
                <a:pathLst>
                  <a:path w="10783" h="58935" extrusionOk="0">
                    <a:moveTo>
                      <a:pt x="171" y="0"/>
                    </a:moveTo>
                    <a:lnTo>
                      <a:pt x="114" y="57"/>
                    </a:lnTo>
                    <a:lnTo>
                      <a:pt x="57" y="114"/>
                    </a:lnTo>
                    <a:lnTo>
                      <a:pt x="0" y="171"/>
                    </a:lnTo>
                    <a:lnTo>
                      <a:pt x="57" y="285"/>
                    </a:lnTo>
                    <a:lnTo>
                      <a:pt x="114" y="342"/>
                    </a:lnTo>
                    <a:lnTo>
                      <a:pt x="4165" y="2339"/>
                    </a:lnTo>
                    <a:lnTo>
                      <a:pt x="1369" y="4735"/>
                    </a:lnTo>
                    <a:lnTo>
                      <a:pt x="1312" y="4792"/>
                    </a:lnTo>
                    <a:lnTo>
                      <a:pt x="1312" y="4907"/>
                    </a:lnTo>
                    <a:lnTo>
                      <a:pt x="1369" y="5021"/>
                    </a:lnTo>
                    <a:lnTo>
                      <a:pt x="1483" y="5078"/>
                    </a:lnTo>
                    <a:lnTo>
                      <a:pt x="1769" y="5135"/>
                    </a:lnTo>
                    <a:lnTo>
                      <a:pt x="2567" y="5306"/>
                    </a:lnTo>
                    <a:lnTo>
                      <a:pt x="3708" y="5648"/>
                    </a:lnTo>
                    <a:lnTo>
                      <a:pt x="4336" y="5876"/>
                    </a:lnTo>
                    <a:lnTo>
                      <a:pt x="5021" y="6162"/>
                    </a:lnTo>
                    <a:lnTo>
                      <a:pt x="5705" y="6504"/>
                    </a:lnTo>
                    <a:lnTo>
                      <a:pt x="6390" y="6903"/>
                    </a:lnTo>
                    <a:lnTo>
                      <a:pt x="7017" y="7360"/>
                    </a:lnTo>
                    <a:lnTo>
                      <a:pt x="7645" y="7930"/>
                    </a:lnTo>
                    <a:lnTo>
                      <a:pt x="8158" y="8501"/>
                    </a:lnTo>
                    <a:lnTo>
                      <a:pt x="8615" y="9185"/>
                    </a:lnTo>
                    <a:lnTo>
                      <a:pt x="8957" y="9927"/>
                    </a:lnTo>
                    <a:lnTo>
                      <a:pt x="9128" y="10326"/>
                    </a:lnTo>
                    <a:lnTo>
                      <a:pt x="9242" y="10726"/>
                    </a:lnTo>
                    <a:lnTo>
                      <a:pt x="9414" y="12095"/>
                    </a:lnTo>
                    <a:lnTo>
                      <a:pt x="9528" y="14377"/>
                    </a:lnTo>
                    <a:lnTo>
                      <a:pt x="9528" y="14434"/>
                    </a:lnTo>
                    <a:lnTo>
                      <a:pt x="9585" y="15290"/>
                    </a:lnTo>
                    <a:lnTo>
                      <a:pt x="9585" y="15746"/>
                    </a:lnTo>
                    <a:lnTo>
                      <a:pt x="9813" y="21109"/>
                    </a:lnTo>
                    <a:lnTo>
                      <a:pt x="9813" y="21508"/>
                    </a:lnTo>
                    <a:lnTo>
                      <a:pt x="9813" y="22250"/>
                    </a:lnTo>
                    <a:lnTo>
                      <a:pt x="10041" y="30351"/>
                    </a:lnTo>
                    <a:lnTo>
                      <a:pt x="10155" y="38852"/>
                    </a:lnTo>
                    <a:lnTo>
                      <a:pt x="10269" y="47010"/>
                    </a:lnTo>
                    <a:lnTo>
                      <a:pt x="10383" y="58934"/>
                    </a:lnTo>
                    <a:lnTo>
                      <a:pt x="10783" y="58934"/>
                    </a:lnTo>
                    <a:lnTo>
                      <a:pt x="10669" y="47182"/>
                    </a:lnTo>
                    <a:lnTo>
                      <a:pt x="10555" y="39194"/>
                    </a:lnTo>
                    <a:lnTo>
                      <a:pt x="10441" y="30808"/>
                    </a:lnTo>
                    <a:lnTo>
                      <a:pt x="10212" y="21965"/>
                    </a:lnTo>
                    <a:lnTo>
                      <a:pt x="10212" y="21566"/>
                    </a:lnTo>
                    <a:lnTo>
                      <a:pt x="10212" y="21166"/>
                    </a:lnTo>
                    <a:lnTo>
                      <a:pt x="9984" y="15632"/>
                    </a:lnTo>
                    <a:lnTo>
                      <a:pt x="9984" y="15233"/>
                    </a:lnTo>
                    <a:lnTo>
                      <a:pt x="9927" y="14434"/>
                    </a:lnTo>
                    <a:lnTo>
                      <a:pt x="9813" y="12095"/>
                    </a:lnTo>
                    <a:lnTo>
                      <a:pt x="9642" y="10669"/>
                    </a:lnTo>
                    <a:lnTo>
                      <a:pt x="9642" y="10612"/>
                    </a:lnTo>
                    <a:lnTo>
                      <a:pt x="9471" y="10155"/>
                    </a:lnTo>
                    <a:lnTo>
                      <a:pt x="9242" y="9471"/>
                    </a:lnTo>
                    <a:lnTo>
                      <a:pt x="8900" y="8843"/>
                    </a:lnTo>
                    <a:lnTo>
                      <a:pt x="8501" y="8273"/>
                    </a:lnTo>
                    <a:lnTo>
                      <a:pt x="8044" y="7759"/>
                    </a:lnTo>
                    <a:lnTo>
                      <a:pt x="7531" y="7246"/>
                    </a:lnTo>
                    <a:lnTo>
                      <a:pt x="7017" y="6846"/>
                    </a:lnTo>
                    <a:lnTo>
                      <a:pt x="6447" y="6447"/>
                    </a:lnTo>
                    <a:lnTo>
                      <a:pt x="5876" y="6105"/>
                    </a:lnTo>
                    <a:lnTo>
                      <a:pt x="5306" y="5819"/>
                    </a:lnTo>
                    <a:lnTo>
                      <a:pt x="4735" y="5591"/>
                    </a:lnTo>
                    <a:lnTo>
                      <a:pt x="3594" y="5192"/>
                    </a:lnTo>
                    <a:lnTo>
                      <a:pt x="2682" y="4907"/>
                    </a:lnTo>
                    <a:lnTo>
                      <a:pt x="1940" y="4735"/>
                    </a:lnTo>
                    <a:lnTo>
                      <a:pt x="4678" y="2453"/>
                    </a:lnTo>
                    <a:lnTo>
                      <a:pt x="4735" y="2396"/>
                    </a:lnTo>
                    <a:lnTo>
                      <a:pt x="4735" y="2282"/>
                    </a:lnTo>
                    <a:lnTo>
                      <a:pt x="4735" y="2168"/>
                    </a:lnTo>
                    <a:lnTo>
                      <a:pt x="4621" y="2111"/>
                    </a:lnTo>
                    <a:lnTo>
                      <a:pt x="342" y="57"/>
                    </a:lnTo>
                    <a:lnTo>
                      <a:pt x="28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1" name="Google Shape;14451;p48"/>
              <p:cNvSpPr/>
              <p:nvPr/>
            </p:nvSpPr>
            <p:spPr>
              <a:xfrm>
                <a:off x="5493000" y="1292150"/>
                <a:ext cx="419350" cy="268150"/>
              </a:xfrm>
              <a:custGeom>
                <a:avLst/>
                <a:gdLst/>
                <a:ahLst/>
                <a:cxnLst/>
                <a:rect l="l" t="t" r="r" b="b"/>
                <a:pathLst>
                  <a:path w="16774" h="10726" extrusionOk="0">
                    <a:moveTo>
                      <a:pt x="16545" y="0"/>
                    </a:moveTo>
                    <a:lnTo>
                      <a:pt x="9186" y="1826"/>
                    </a:lnTo>
                    <a:lnTo>
                      <a:pt x="9072" y="1883"/>
                    </a:lnTo>
                    <a:lnTo>
                      <a:pt x="9015" y="1997"/>
                    </a:lnTo>
                    <a:lnTo>
                      <a:pt x="9072" y="2111"/>
                    </a:lnTo>
                    <a:lnTo>
                      <a:pt x="9129" y="2168"/>
                    </a:lnTo>
                    <a:lnTo>
                      <a:pt x="14777" y="4621"/>
                    </a:lnTo>
                    <a:lnTo>
                      <a:pt x="13465" y="4792"/>
                    </a:lnTo>
                    <a:lnTo>
                      <a:pt x="11696" y="5078"/>
                    </a:lnTo>
                    <a:lnTo>
                      <a:pt x="9642" y="5534"/>
                    </a:lnTo>
                    <a:lnTo>
                      <a:pt x="8558" y="5819"/>
                    </a:lnTo>
                    <a:lnTo>
                      <a:pt x="7417" y="6162"/>
                    </a:lnTo>
                    <a:lnTo>
                      <a:pt x="6276" y="6504"/>
                    </a:lnTo>
                    <a:lnTo>
                      <a:pt x="5192" y="6903"/>
                    </a:lnTo>
                    <a:lnTo>
                      <a:pt x="4108" y="7360"/>
                    </a:lnTo>
                    <a:lnTo>
                      <a:pt x="3138" y="7873"/>
                    </a:lnTo>
                    <a:lnTo>
                      <a:pt x="2168" y="8444"/>
                    </a:lnTo>
                    <a:lnTo>
                      <a:pt x="1370" y="9014"/>
                    </a:lnTo>
                    <a:lnTo>
                      <a:pt x="628" y="9699"/>
                    </a:lnTo>
                    <a:lnTo>
                      <a:pt x="343" y="10041"/>
                    </a:lnTo>
                    <a:lnTo>
                      <a:pt x="58" y="10383"/>
                    </a:lnTo>
                    <a:lnTo>
                      <a:pt x="1" y="10555"/>
                    </a:lnTo>
                    <a:lnTo>
                      <a:pt x="115" y="10669"/>
                    </a:lnTo>
                    <a:lnTo>
                      <a:pt x="229" y="10726"/>
                    </a:lnTo>
                    <a:lnTo>
                      <a:pt x="343" y="10726"/>
                    </a:lnTo>
                    <a:lnTo>
                      <a:pt x="400" y="10612"/>
                    </a:lnTo>
                    <a:lnTo>
                      <a:pt x="685" y="10212"/>
                    </a:lnTo>
                    <a:lnTo>
                      <a:pt x="1084" y="9870"/>
                    </a:lnTo>
                    <a:lnTo>
                      <a:pt x="1484" y="9471"/>
                    </a:lnTo>
                    <a:lnTo>
                      <a:pt x="1883" y="9128"/>
                    </a:lnTo>
                    <a:lnTo>
                      <a:pt x="2910" y="8444"/>
                    </a:lnTo>
                    <a:lnTo>
                      <a:pt x="3994" y="7873"/>
                    </a:lnTo>
                    <a:lnTo>
                      <a:pt x="5249" y="7360"/>
                    </a:lnTo>
                    <a:lnTo>
                      <a:pt x="6504" y="6903"/>
                    </a:lnTo>
                    <a:lnTo>
                      <a:pt x="7759" y="6504"/>
                    </a:lnTo>
                    <a:lnTo>
                      <a:pt x="9072" y="6105"/>
                    </a:lnTo>
                    <a:lnTo>
                      <a:pt x="10327" y="5819"/>
                    </a:lnTo>
                    <a:lnTo>
                      <a:pt x="11525" y="5591"/>
                    </a:lnTo>
                    <a:lnTo>
                      <a:pt x="13579" y="5192"/>
                    </a:lnTo>
                    <a:lnTo>
                      <a:pt x="15005" y="4964"/>
                    </a:lnTo>
                    <a:lnTo>
                      <a:pt x="15576" y="4906"/>
                    </a:lnTo>
                    <a:lnTo>
                      <a:pt x="15690" y="4849"/>
                    </a:lnTo>
                    <a:lnTo>
                      <a:pt x="15747" y="4735"/>
                    </a:lnTo>
                    <a:lnTo>
                      <a:pt x="15747" y="4621"/>
                    </a:lnTo>
                    <a:lnTo>
                      <a:pt x="15633" y="4507"/>
                    </a:lnTo>
                    <a:lnTo>
                      <a:pt x="9870" y="2054"/>
                    </a:lnTo>
                    <a:lnTo>
                      <a:pt x="16602" y="399"/>
                    </a:lnTo>
                    <a:lnTo>
                      <a:pt x="16774" y="285"/>
                    </a:lnTo>
                    <a:lnTo>
                      <a:pt x="16774" y="114"/>
                    </a:lnTo>
                    <a:lnTo>
                      <a:pt x="166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2" name="Google Shape;14452;p48"/>
              <p:cNvSpPr/>
              <p:nvPr/>
            </p:nvSpPr>
            <p:spPr>
              <a:xfrm>
                <a:off x="5711225" y="694525"/>
                <a:ext cx="142650" cy="84175"/>
              </a:xfrm>
              <a:custGeom>
                <a:avLst/>
                <a:gdLst/>
                <a:ahLst/>
                <a:cxnLst/>
                <a:rect l="l" t="t" r="r" b="b"/>
                <a:pathLst>
                  <a:path w="5706" h="3367" extrusionOk="0">
                    <a:moveTo>
                      <a:pt x="0" y="0"/>
                    </a:moveTo>
                    <a:lnTo>
                      <a:pt x="685" y="3367"/>
                    </a:lnTo>
                    <a:lnTo>
                      <a:pt x="1198" y="3252"/>
                    </a:lnTo>
                    <a:lnTo>
                      <a:pt x="2511" y="2967"/>
                    </a:lnTo>
                    <a:lnTo>
                      <a:pt x="3994" y="2568"/>
                    </a:lnTo>
                    <a:lnTo>
                      <a:pt x="4622" y="2397"/>
                    </a:lnTo>
                    <a:lnTo>
                      <a:pt x="5078" y="2168"/>
                    </a:lnTo>
                    <a:lnTo>
                      <a:pt x="5534" y="1826"/>
                    </a:lnTo>
                    <a:lnTo>
                      <a:pt x="5705" y="1598"/>
                    </a:lnTo>
                    <a:lnTo>
                      <a:pt x="5705" y="1484"/>
                    </a:lnTo>
                    <a:lnTo>
                      <a:pt x="5648" y="1427"/>
                    </a:lnTo>
                    <a:lnTo>
                      <a:pt x="4622" y="970"/>
                    </a:lnTo>
                    <a:lnTo>
                      <a:pt x="3652" y="571"/>
                    </a:lnTo>
                    <a:lnTo>
                      <a:pt x="2682" y="343"/>
                    </a:lnTo>
                    <a:lnTo>
                      <a:pt x="1826" y="172"/>
                    </a:lnTo>
                    <a:lnTo>
                      <a:pt x="1084" y="58"/>
                    </a:lnTo>
                    <a:lnTo>
                      <a:pt x="51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3" name="Google Shape;14453;p48"/>
              <p:cNvSpPr/>
              <p:nvPr/>
            </p:nvSpPr>
            <p:spPr>
              <a:xfrm>
                <a:off x="5174950" y="486275"/>
                <a:ext cx="643275" cy="1062625"/>
              </a:xfrm>
              <a:custGeom>
                <a:avLst/>
                <a:gdLst/>
                <a:ahLst/>
                <a:cxnLst/>
                <a:rect l="l" t="t" r="r" b="b"/>
                <a:pathLst>
                  <a:path w="25731" h="42505" extrusionOk="0">
                    <a:moveTo>
                      <a:pt x="10440" y="1"/>
                    </a:moveTo>
                    <a:lnTo>
                      <a:pt x="9813" y="58"/>
                    </a:lnTo>
                    <a:lnTo>
                      <a:pt x="9185" y="172"/>
                    </a:lnTo>
                    <a:lnTo>
                      <a:pt x="8558" y="286"/>
                    </a:lnTo>
                    <a:lnTo>
                      <a:pt x="7987" y="457"/>
                    </a:lnTo>
                    <a:lnTo>
                      <a:pt x="6789" y="857"/>
                    </a:lnTo>
                    <a:lnTo>
                      <a:pt x="5705" y="1370"/>
                    </a:lnTo>
                    <a:lnTo>
                      <a:pt x="5078" y="1770"/>
                    </a:lnTo>
                    <a:lnTo>
                      <a:pt x="4450" y="2226"/>
                    </a:lnTo>
                    <a:lnTo>
                      <a:pt x="3823" y="2682"/>
                    </a:lnTo>
                    <a:lnTo>
                      <a:pt x="3252" y="3196"/>
                    </a:lnTo>
                    <a:lnTo>
                      <a:pt x="2739" y="3766"/>
                    </a:lnTo>
                    <a:lnTo>
                      <a:pt x="2282" y="4337"/>
                    </a:lnTo>
                    <a:lnTo>
                      <a:pt x="1826" y="4964"/>
                    </a:lnTo>
                    <a:lnTo>
                      <a:pt x="1426" y="5592"/>
                    </a:lnTo>
                    <a:lnTo>
                      <a:pt x="1084" y="6277"/>
                    </a:lnTo>
                    <a:lnTo>
                      <a:pt x="742" y="6961"/>
                    </a:lnTo>
                    <a:lnTo>
                      <a:pt x="514" y="7703"/>
                    </a:lnTo>
                    <a:lnTo>
                      <a:pt x="285" y="8445"/>
                    </a:lnTo>
                    <a:lnTo>
                      <a:pt x="171" y="9186"/>
                    </a:lnTo>
                    <a:lnTo>
                      <a:pt x="57" y="9985"/>
                    </a:lnTo>
                    <a:lnTo>
                      <a:pt x="0" y="10784"/>
                    </a:lnTo>
                    <a:lnTo>
                      <a:pt x="57" y="11582"/>
                    </a:lnTo>
                    <a:lnTo>
                      <a:pt x="57" y="11982"/>
                    </a:lnTo>
                    <a:lnTo>
                      <a:pt x="114" y="13408"/>
                    </a:lnTo>
                    <a:lnTo>
                      <a:pt x="171" y="15177"/>
                    </a:lnTo>
                    <a:lnTo>
                      <a:pt x="342" y="17173"/>
                    </a:lnTo>
                    <a:lnTo>
                      <a:pt x="628" y="19227"/>
                    </a:lnTo>
                    <a:lnTo>
                      <a:pt x="799" y="20254"/>
                    </a:lnTo>
                    <a:lnTo>
                      <a:pt x="1027" y="21224"/>
                    </a:lnTo>
                    <a:lnTo>
                      <a:pt x="1255" y="22080"/>
                    </a:lnTo>
                    <a:lnTo>
                      <a:pt x="1598" y="22936"/>
                    </a:lnTo>
                    <a:lnTo>
                      <a:pt x="1940" y="23620"/>
                    </a:lnTo>
                    <a:lnTo>
                      <a:pt x="2282" y="24248"/>
                    </a:lnTo>
                    <a:lnTo>
                      <a:pt x="2510" y="24476"/>
                    </a:lnTo>
                    <a:lnTo>
                      <a:pt x="2739" y="24704"/>
                    </a:lnTo>
                    <a:lnTo>
                      <a:pt x="2967" y="24875"/>
                    </a:lnTo>
                    <a:lnTo>
                      <a:pt x="3252" y="25047"/>
                    </a:lnTo>
                    <a:lnTo>
                      <a:pt x="3594" y="25161"/>
                    </a:lnTo>
                    <a:lnTo>
                      <a:pt x="3994" y="25275"/>
                    </a:lnTo>
                    <a:lnTo>
                      <a:pt x="4964" y="25446"/>
                    </a:lnTo>
                    <a:lnTo>
                      <a:pt x="6105" y="25560"/>
                    </a:lnTo>
                    <a:lnTo>
                      <a:pt x="7417" y="25617"/>
                    </a:lnTo>
                    <a:lnTo>
                      <a:pt x="7531" y="28070"/>
                    </a:lnTo>
                    <a:lnTo>
                      <a:pt x="7702" y="30866"/>
                    </a:lnTo>
                    <a:lnTo>
                      <a:pt x="13065" y="42504"/>
                    </a:lnTo>
                    <a:lnTo>
                      <a:pt x="21166" y="30067"/>
                    </a:lnTo>
                    <a:lnTo>
                      <a:pt x="21052" y="22251"/>
                    </a:lnTo>
                    <a:lnTo>
                      <a:pt x="21794" y="22308"/>
                    </a:lnTo>
                    <a:lnTo>
                      <a:pt x="22193" y="22251"/>
                    </a:lnTo>
                    <a:lnTo>
                      <a:pt x="22592" y="22251"/>
                    </a:lnTo>
                    <a:lnTo>
                      <a:pt x="22992" y="22137"/>
                    </a:lnTo>
                    <a:lnTo>
                      <a:pt x="23334" y="22023"/>
                    </a:lnTo>
                    <a:lnTo>
                      <a:pt x="23676" y="21852"/>
                    </a:lnTo>
                    <a:lnTo>
                      <a:pt x="24019" y="21681"/>
                    </a:lnTo>
                    <a:lnTo>
                      <a:pt x="24361" y="21452"/>
                    </a:lnTo>
                    <a:lnTo>
                      <a:pt x="24646" y="21167"/>
                    </a:lnTo>
                    <a:lnTo>
                      <a:pt x="24989" y="20768"/>
                    </a:lnTo>
                    <a:lnTo>
                      <a:pt x="25274" y="20368"/>
                    </a:lnTo>
                    <a:lnTo>
                      <a:pt x="25502" y="19855"/>
                    </a:lnTo>
                    <a:lnTo>
                      <a:pt x="25616" y="19398"/>
                    </a:lnTo>
                    <a:lnTo>
                      <a:pt x="25730" y="18885"/>
                    </a:lnTo>
                    <a:lnTo>
                      <a:pt x="25730" y="18314"/>
                    </a:lnTo>
                    <a:lnTo>
                      <a:pt x="25673" y="17801"/>
                    </a:lnTo>
                    <a:lnTo>
                      <a:pt x="25616" y="17288"/>
                    </a:lnTo>
                    <a:lnTo>
                      <a:pt x="25445" y="16774"/>
                    </a:lnTo>
                    <a:lnTo>
                      <a:pt x="25217" y="16318"/>
                    </a:lnTo>
                    <a:lnTo>
                      <a:pt x="24931" y="15861"/>
                    </a:lnTo>
                    <a:lnTo>
                      <a:pt x="24589" y="15519"/>
                    </a:lnTo>
                    <a:lnTo>
                      <a:pt x="24133" y="15234"/>
                    </a:lnTo>
                    <a:lnTo>
                      <a:pt x="23676" y="15005"/>
                    </a:lnTo>
                    <a:lnTo>
                      <a:pt x="23163" y="14891"/>
                    </a:lnTo>
                    <a:lnTo>
                      <a:pt x="22649" y="14834"/>
                    </a:lnTo>
                    <a:lnTo>
                      <a:pt x="22022" y="14891"/>
                    </a:lnTo>
                    <a:lnTo>
                      <a:pt x="21337" y="15063"/>
                    </a:lnTo>
                    <a:lnTo>
                      <a:pt x="21680" y="14093"/>
                    </a:lnTo>
                    <a:lnTo>
                      <a:pt x="21908" y="13180"/>
                    </a:lnTo>
                    <a:lnTo>
                      <a:pt x="22079" y="12210"/>
                    </a:lnTo>
                    <a:lnTo>
                      <a:pt x="22193" y="11240"/>
                    </a:lnTo>
                    <a:lnTo>
                      <a:pt x="22193" y="10270"/>
                    </a:lnTo>
                    <a:lnTo>
                      <a:pt x="22079" y="9129"/>
                    </a:lnTo>
                    <a:lnTo>
                      <a:pt x="21794" y="8045"/>
                    </a:lnTo>
                    <a:lnTo>
                      <a:pt x="21508" y="7018"/>
                    </a:lnTo>
                    <a:lnTo>
                      <a:pt x="21052" y="6048"/>
                    </a:lnTo>
                    <a:lnTo>
                      <a:pt x="20539" y="5136"/>
                    </a:lnTo>
                    <a:lnTo>
                      <a:pt x="19911" y="4280"/>
                    </a:lnTo>
                    <a:lnTo>
                      <a:pt x="19226" y="3481"/>
                    </a:lnTo>
                    <a:lnTo>
                      <a:pt x="18485" y="2739"/>
                    </a:lnTo>
                    <a:lnTo>
                      <a:pt x="17629" y="2055"/>
                    </a:lnTo>
                    <a:lnTo>
                      <a:pt x="16773" y="1484"/>
                    </a:lnTo>
                    <a:lnTo>
                      <a:pt x="15803" y="1028"/>
                    </a:lnTo>
                    <a:lnTo>
                      <a:pt x="14833" y="629"/>
                    </a:lnTo>
                    <a:lnTo>
                      <a:pt x="13749" y="286"/>
                    </a:lnTo>
                    <a:lnTo>
                      <a:pt x="12723" y="115"/>
                    </a:lnTo>
                    <a:lnTo>
                      <a:pt x="11581" y="1"/>
                    </a:lnTo>
                    <a:close/>
                  </a:path>
                </a:pathLst>
              </a:custGeom>
              <a:solidFill>
                <a:srgbClr val="FFB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4" name="Google Shape;14454;p48"/>
              <p:cNvSpPr/>
              <p:nvPr/>
            </p:nvSpPr>
            <p:spPr>
              <a:xfrm>
                <a:off x="5316150" y="810050"/>
                <a:ext cx="45650" cy="112700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4508" extrusionOk="0">
                    <a:moveTo>
                      <a:pt x="913" y="1"/>
                    </a:moveTo>
                    <a:lnTo>
                      <a:pt x="799" y="115"/>
                    </a:lnTo>
                    <a:lnTo>
                      <a:pt x="400" y="856"/>
                    </a:lnTo>
                    <a:lnTo>
                      <a:pt x="285" y="1256"/>
                    </a:lnTo>
                    <a:lnTo>
                      <a:pt x="114" y="1655"/>
                    </a:lnTo>
                    <a:lnTo>
                      <a:pt x="57" y="2112"/>
                    </a:lnTo>
                    <a:lnTo>
                      <a:pt x="0" y="2568"/>
                    </a:lnTo>
                    <a:lnTo>
                      <a:pt x="57" y="2967"/>
                    </a:lnTo>
                    <a:lnTo>
                      <a:pt x="171" y="3367"/>
                    </a:lnTo>
                    <a:lnTo>
                      <a:pt x="457" y="3823"/>
                    </a:lnTo>
                    <a:lnTo>
                      <a:pt x="742" y="4165"/>
                    </a:lnTo>
                    <a:lnTo>
                      <a:pt x="1141" y="4394"/>
                    </a:lnTo>
                    <a:lnTo>
                      <a:pt x="1598" y="4508"/>
                    </a:lnTo>
                    <a:lnTo>
                      <a:pt x="1769" y="4508"/>
                    </a:lnTo>
                    <a:lnTo>
                      <a:pt x="1826" y="4337"/>
                    </a:lnTo>
                    <a:lnTo>
                      <a:pt x="1769" y="4222"/>
                    </a:lnTo>
                    <a:lnTo>
                      <a:pt x="1655" y="4108"/>
                    </a:lnTo>
                    <a:lnTo>
                      <a:pt x="1312" y="3994"/>
                    </a:lnTo>
                    <a:lnTo>
                      <a:pt x="1027" y="3823"/>
                    </a:lnTo>
                    <a:lnTo>
                      <a:pt x="742" y="3538"/>
                    </a:lnTo>
                    <a:lnTo>
                      <a:pt x="571" y="3196"/>
                    </a:lnTo>
                    <a:lnTo>
                      <a:pt x="457" y="2853"/>
                    </a:lnTo>
                    <a:lnTo>
                      <a:pt x="400" y="2454"/>
                    </a:lnTo>
                    <a:lnTo>
                      <a:pt x="457" y="2054"/>
                    </a:lnTo>
                    <a:lnTo>
                      <a:pt x="514" y="1769"/>
                    </a:lnTo>
                    <a:lnTo>
                      <a:pt x="628" y="1370"/>
                    </a:lnTo>
                    <a:lnTo>
                      <a:pt x="799" y="1028"/>
                    </a:lnTo>
                    <a:lnTo>
                      <a:pt x="1141" y="286"/>
                    </a:lnTo>
                    <a:lnTo>
                      <a:pt x="1141" y="172"/>
                    </a:lnTo>
                    <a:lnTo>
                      <a:pt x="1027" y="58"/>
                    </a:lnTo>
                    <a:lnTo>
                      <a:pt x="9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5" name="Google Shape;14455;p48"/>
              <p:cNvSpPr/>
              <p:nvPr/>
            </p:nvSpPr>
            <p:spPr>
              <a:xfrm>
                <a:off x="5321850" y="917025"/>
                <a:ext cx="102725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4109" h="1713" extrusionOk="0">
                    <a:moveTo>
                      <a:pt x="3880" y="0"/>
                    </a:moveTo>
                    <a:lnTo>
                      <a:pt x="3766" y="115"/>
                    </a:lnTo>
                    <a:lnTo>
                      <a:pt x="3480" y="514"/>
                    </a:lnTo>
                    <a:lnTo>
                      <a:pt x="3081" y="799"/>
                    </a:lnTo>
                    <a:lnTo>
                      <a:pt x="2682" y="1084"/>
                    </a:lnTo>
                    <a:lnTo>
                      <a:pt x="2225" y="1256"/>
                    </a:lnTo>
                    <a:lnTo>
                      <a:pt x="1712" y="1313"/>
                    </a:lnTo>
                    <a:lnTo>
                      <a:pt x="1255" y="1256"/>
                    </a:lnTo>
                    <a:lnTo>
                      <a:pt x="742" y="1142"/>
                    </a:lnTo>
                    <a:lnTo>
                      <a:pt x="286" y="913"/>
                    </a:lnTo>
                    <a:lnTo>
                      <a:pt x="172" y="913"/>
                    </a:lnTo>
                    <a:lnTo>
                      <a:pt x="57" y="970"/>
                    </a:lnTo>
                    <a:lnTo>
                      <a:pt x="0" y="1142"/>
                    </a:lnTo>
                    <a:lnTo>
                      <a:pt x="114" y="1256"/>
                    </a:lnTo>
                    <a:lnTo>
                      <a:pt x="457" y="1484"/>
                    </a:lnTo>
                    <a:lnTo>
                      <a:pt x="856" y="1598"/>
                    </a:lnTo>
                    <a:lnTo>
                      <a:pt x="1255" y="1655"/>
                    </a:lnTo>
                    <a:lnTo>
                      <a:pt x="1655" y="1712"/>
                    </a:lnTo>
                    <a:lnTo>
                      <a:pt x="1940" y="1712"/>
                    </a:lnTo>
                    <a:lnTo>
                      <a:pt x="2282" y="1655"/>
                    </a:lnTo>
                    <a:lnTo>
                      <a:pt x="2853" y="1427"/>
                    </a:lnTo>
                    <a:lnTo>
                      <a:pt x="3309" y="1142"/>
                    </a:lnTo>
                    <a:lnTo>
                      <a:pt x="3766" y="742"/>
                    </a:lnTo>
                    <a:lnTo>
                      <a:pt x="4108" y="286"/>
                    </a:lnTo>
                    <a:lnTo>
                      <a:pt x="4108" y="172"/>
                    </a:lnTo>
                    <a:lnTo>
                      <a:pt x="4051" y="58"/>
                    </a:lnTo>
                    <a:lnTo>
                      <a:pt x="388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6" name="Google Shape;14456;p48"/>
              <p:cNvSpPr/>
              <p:nvPr/>
            </p:nvSpPr>
            <p:spPr>
              <a:xfrm>
                <a:off x="5199175" y="772975"/>
                <a:ext cx="62800" cy="28550"/>
              </a:xfrm>
              <a:custGeom>
                <a:avLst/>
                <a:gdLst/>
                <a:ahLst/>
                <a:cxnLst/>
                <a:rect l="l" t="t" r="r" b="b"/>
                <a:pathLst>
                  <a:path w="2512" h="1142" extrusionOk="0">
                    <a:moveTo>
                      <a:pt x="1427" y="0"/>
                    </a:moveTo>
                    <a:lnTo>
                      <a:pt x="1142" y="57"/>
                    </a:lnTo>
                    <a:lnTo>
                      <a:pt x="800" y="171"/>
                    </a:lnTo>
                    <a:lnTo>
                      <a:pt x="514" y="343"/>
                    </a:lnTo>
                    <a:lnTo>
                      <a:pt x="286" y="571"/>
                    </a:lnTo>
                    <a:lnTo>
                      <a:pt x="58" y="856"/>
                    </a:lnTo>
                    <a:lnTo>
                      <a:pt x="1" y="970"/>
                    </a:lnTo>
                    <a:lnTo>
                      <a:pt x="115" y="1084"/>
                    </a:lnTo>
                    <a:lnTo>
                      <a:pt x="229" y="1141"/>
                    </a:lnTo>
                    <a:lnTo>
                      <a:pt x="343" y="1141"/>
                    </a:lnTo>
                    <a:lnTo>
                      <a:pt x="400" y="1084"/>
                    </a:lnTo>
                    <a:lnTo>
                      <a:pt x="571" y="856"/>
                    </a:lnTo>
                    <a:lnTo>
                      <a:pt x="743" y="685"/>
                    </a:lnTo>
                    <a:lnTo>
                      <a:pt x="971" y="571"/>
                    </a:lnTo>
                    <a:lnTo>
                      <a:pt x="1256" y="457"/>
                    </a:lnTo>
                    <a:lnTo>
                      <a:pt x="1484" y="400"/>
                    </a:lnTo>
                    <a:lnTo>
                      <a:pt x="1770" y="400"/>
                    </a:lnTo>
                    <a:lnTo>
                      <a:pt x="1998" y="457"/>
                    </a:lnTo>
                    <a:lnTo>
                      <a:pt x="2226" y="514"/>
                    </a:lnTo>
                    <a:lnTo>
                      <a:pt x="2397" y="514"/>
                    </a:lnTo>
                    <a:lnTo>
                      <a:pt x="2511" y="457"/>
                    </a:lnTo>
                    <a:lnTo>
                      <a:pt x="2511" y="286"/>
                    </a:lnTo>
                    <a:lnTo>
                      <a:pt x="2397" y="171"/>
                    </a:lnTo>
                    <a:lnTo>
                      <a:pt x="2112" y="57"/>
                    </a:lnTo>
                    <a:lnTo>
                      <a:pt x="177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7" name="Google Shape;14457;p48"/>
              <p:cNvSpPr/>
              <p:nvPr/>
            </p:nvSpPr>
            <p:spPr>
              <a:xfrm>
                <a:off x="5435950" y="765850"/>
                <a:ext cx="72775" cy="24250"/>
              </a:xfrm>
              <a:custGeom>
                <a:avLst/>
                <a:gdLst/>
                <a:ahLst/>
                <a:cxnLst/>
                <a:rect l="l" t="t" r="r" b="b"/>
                <a:pathLst>
                  <a:path w="2911" h="970" extrusionOk="0">
                    <a:moveTo>
                      <a:pt x="1084" y="0"/>
                    </a:moveTo>
                    <a:lnTo>
                      <a:pt x="742" y="114"/>
                    </a:lnTo>
                    <a:lnTo>
                      <a:pt x="343" y="285"/>
                    </a:lnTo>
                    <a:lnTo>
                      <a:pt x="58" y="514"/>
                    </a:lnTo>
                    <a:lnTo>
                      <a:pt x="0" y="628"/>
                    </a:lnTo>
                    <a:lnTo>
                      <a:pt x="58" y="799"/>
                    </a:lnTo>
                    <a:lnTo>
                      <a:pt x="172" y="856"/>
                    </a:lnTo>
                    <a:lnTo>
                      <a:pt x="343" y="799"/>
                    </a:lnTo>
                    <a:lnTo>
                      <a:pt x="571" y="628"/>
                    </a:lnTo>
                    <a:lnTo>
                      <a:pt x="856" y="514"/>
                    </a:lnTo>
                    <a:lnTo>
                      <a:pt x="1141" y="399"/>
                    </a:lnTo>
                    <a:lnTo>
                      <a:pt x="1484" y="399"/>
                    </a:lnTo>
                    <a:lnTo>
                      <a:pt x="1769" y="456"/>
                    </a:lnTo>
                    <a:lnTo>
                      <a:pt x="2054" y="571"/>
                    </a:lnTo>
                    <a:lnTo>
                      <a:pt x="2340" y="742"/>
                    </a:lnTo>
                    <a:lnTo>
                      <a:pt x="2568" y="913"/>
                    </a:lnTo>
                    <a:lnTo>
                      <a:pt x="2625" y="970"/>
                    </a:lnTo>
                    <a:lnTo>
                      <a:pt x="2853" y="970"/>
                    </a:lnTo>
                    <a:lnTo>
                      <a:pt x="2910" y="799"/>
                    </a:lnTo>
                    <a:lnTo>
                      <a:pt x="2853" y="685"/>
                    </a:lnTo>
                    <a:lnTo>
                      <a:pt x="2568" y="399"/>
                    </a:lnTo>
                    <a:lnTo>
                      <a:pt x="2225" y="171"/>
                    </a:lnTo>
                    <a:lnTo>
                      <a:pt x="1883" y="57"/>
                    </a:lnTo>
                    <a:lnTo>
                      <a:pt x="148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8" name="Google Shape;14458;p48"/>
              <p:cNvSpPr/>
              <p:nvPr/>
            </p:nvSpPr>
            <p:spPr>
              <a:xfrm>
                <a:off x="5360350" y="1108150"/>
                <a:ext cx="236800" cy="85600"/>
              </a:xfrm>
              <a:custGeom>
                <a:avLst/>
                <a:gdLst/>
                <a:ahLst/>
                <a:cxnLst/>
                <a:rect l="l" t="t" r="r" b="b"/>
                <a:pathLst>
                  <a:path w="9472" h="3424" extrusionOk="0">
                    <a:moveTo>
                      <a:pt x="9471" y="0"/>
                    </a:moveTo>
                    <a:lnTo>
                      <a:pt x="7246" y="229"/>
                    </a:lnTo>
                    <a:lnTo>
                      <a:pt x="4622" y="457"/>
                    </a:lnTo>
                    <a:lnTo>
                      <a:pt x="2055" y="685"/>
                    </a:lnTo>
                    <a:lnTo>
                      <a:pt x="914" y="742"/>
                    </a:lnTo>
                    <a:lnTo>
                      <a:pt x="1" y="742"/>
                    </a:lnTo>
                    <a:lnTo>
                      <a:pt x="115" y="3195"/>
                    </a:lnTo>
                    <a:lnTo>
                      <a:pt x="628" y="3309"/>
                    </a:lnTo>
                    <a:lnTo>
                      <a:pt x="1085" y="3423"/>
                    </a:lnTo>
                    <a:lnTo>
                      <a:pt x="1883" y="3423"/>
                    </a:lnTo>
                    <a:lnTo>
                      <a:pt x="2682" y="3366"/>
                    </a:lnTo>
                    <a:lnTo>
                      <a:pt x="3481" y="3195"/>
                    </a:lnTo>
                    <a:lnTo>
                      <a:pt x="4223" y="3024"/>
                    </a:lnTo>
                    <a:lnTo>
                      <a:pt x="5135" y="2739"/>
                    </a:lnTo>
                    <a:lnTo>
                      <a:pt x="6048" y="2454"/>
                    </a:lnTo>
                    <a:lnTo>
                      <a:pt x="6904" y="2054"/>
                    </a:lnTo>
                    <a:lnTo>
                      <a:pt x="7703" y="1541"/>
                    </a:lnTo>
                    <a:lnTo>
                      <a:pt x="8159" y="1256"/>
                    </a:lnTo>
                    <a:lnTo>
                      <a:pt x="8615" y="856"/>
                    </a:lnTo>
                    <a:lnTo>
                      <a:pt x="9072" y="457"/>
                    </a:lnTo>
                    <a:lnTo>
                      <a:pt x="947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9" name="Google Shape;14459;p48"/>
              <p:cNvSpPr/>
              <p:nvPr/>
            </p:nvSpPr>
            <p:spPr>
              <a:xfrm>
                <a:off x="5451650" y="827175"/>
                <a:ext cx="52775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2111" h="2112" extrusionOk="0">
                    <a:moveTo>
                      <a:pt x="970" y="0"/>
                    </a:moveTo>
                    <a:lnTo>
                      <a:pt x="742" y="57"/>
                    </a:lnTo>
                    <a:lnTo>
                      <a:pt x="571" y="114"/>
                    </a:lnTo>
                    <a:lnTo>
                      <a:pt x="399" y="228"/>
                    </a:lnTo>
                    <a:lnTo>
                      <a:pt x="228" y="400"/>
                    </a:lnTo>
                    <a:lnTo>
                      <a:pt x="114" y="514"/>
                    </a:lnTo>
                    <a:lnTo>
                      <a:pt x="57" y="742"/>
                    </a:lnTo>
                    <a:lnTo>
                      <a:pt x="0" y="913"/>
                    </a:lnTo>
                    <a:lnTo>
                      <a:pt x="0" y="1141"/>
                    </a:lnTo>
                    <a:lnTo>
                      <a:pt x="0" y="1369"/>
                    </a:lnTo>
                    <a:lnTo>
                      <a:pt x="114" y="1541"/>
                    </a:lnTo>
                    <a:lnTo>
                      <a:pt x="228" y="1712"/>
                    </a:lnTo>
                    <a:lnTo>
                      <a:pt x="342" y="1883"/>
                    </a:lnTo>
                    <a:lnTo>
                      <a:pt x="513" y="1997"/>
                    </a:lnTo>
                    <a:lnTo>
                      <a:pt x="685" y="2111"/>
                    </a:lnTo>
                    <a:lnTo>
                      <a:pt x="1312" y="2111"/>
                    </a:lnTo>
                    <a:lnTo>
                      <a:pt x="1540" y="1997"/>
                    </a:lnTo>
                    <a:lnTo>
                      <a:pt x="1712" y="1940"/>
                    </a:lnTo>
                    <a:lnTo>
                      <a:pt x="1883" y="1769"/>
                    </a:lnTo>
                    <a:lnTo>
                      <a:pt x="1997" y="1598"/>
                    </a:lnTo>
                    <a:lnTo>
                      <a:pt x="2054" y="1427"/>
                    </a:lnTo>
                    <a:lnTo>
                      <a:pt x="2111" y="1198"/>
                    </a:lnTo>
                    <a:lnTo>
                      <a:pt x="2111" y="970"/>
                    </a:lnTo>
                    <a:lnTo>
                      <a:pt x="2054" y="799"/>
                    </a:lnTo>
                    <a:lnTo>
                      <a:pt x="1997" y="571"/>
                    </a:lnTo>
                    <a:lnTo>
                      <a:pt x="1883" y="400"/>
                    </a:lnTo>
                    <a:lnTo>
                      <a:pt x="1769" y="286"/>
                    </a:lnTo>
                    <a:lnTo>
                      <a:pt x="1597" y="114"/>
                    </a:lnTo>
                    <a:lnTo>
                      <a:pt x="1369" y="57"/>
                    </a:lnTo>
                    <a:lnTo>
                      <a:pt x="119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0" name="Google Shape;14460;p48"/>
              <p:cNvSpPr/>
              <p:nvPr/>
            </p:nvSpPr>
            <p:spPr>
              <a:xfrm>
                <a:off x="5227700" y="835725"/>
                <a:ext cx="54225" cy="5422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2169" extrusionOk="0">
                    <a:moveTo>
                      <a:pt x="1028" y="1"/>
                    </a:moveTo>
                    <a:lnTo>
                      <a:pt x="800" y="58"/>
                    </a:lnTo>
                    <a:lnTo>
                      <a:pt x="571" y="115"/>
                    </a:lnTo>
                    <a:lnTo>
                      <a:pt x="400" y="229"/>
                    </a:lnTo>
                    <a:lnTo>
                      <a:pt x="286" y="400"/>
                    </a:lnTo>
                    <a:lnTo>
                      <a:pt x="172" y="571"/>
                    </a:lnTo>
                    <a:lnTo>
                      <a:pt x="58" y="742"/>
                    </a:lnTo>
                    <a:lnTo>
                      <a:pt x="1" y="970"/>
                    </a:lnTo>
                    <a:lnTo>
                      <a:pt x="1" y="1199"/>
                    </a:lnTo>
                    <a:lnTo>
                      <a:pt x="58" y="1370"/>
                    </a:lnTo>
                    <a:lnTo>
                      <a:pt x="115" y="1598"/>
                    </a:lnTo>
                    <a:lnTo>
                      <a:pt x="229" y="1769"/>
                    </a:lnTo>
                    <a:lnTo>
                      <a:pt x="400" y="1883"/>
                    </a:lnTo>
                    <a:lnTo>
                      <a:pt x="571" y="1997"/>
                    </a:lnTo>
                    <a:lnTo>
                      <a:pt x="743" y="2111"/>
                    </a:lnTo>
                    <a:lnTo>
                      <a:pt x="971" y="2169"/>
                    </a:lnTo>
                    <a:lnTo>
                      <a:pt x="1142" y="2169"/>
                    </a:lnTo>
                    <a:lnTo>
                      <a:pt x="1370" y="2111"/>
                    </a:lnTo>
                    <a:lnTo>
                      <a:pt x="1598" y="2054"/>
                    </a:lnTo>
                    <a:lnTo>
                      <a:pt x="1770" y="1940"/>
                    </a:lnTo>
                    <a:lnTo>
                      <a:pt x="1884" y="1769"/>
                    </a:lnTo>
                    <a:lnTo>
                      <a:pt x="1998" y="1598"/>
                    </a:lnTo>
                    <a:lnTo>
                      <a:pt x="2112" y="1427"/>
                    </a:lnTo>
                    <a:lnTo>
                      <a:pt x="2169" y="1199"/>
                    </a:lnTo>
                    <a:lnTo>
                      <a:pt x="2169" y="1027"/>
                    </a:lnTo>
                    <a:lnTo>
                      <a:pt x="2112" y="799"/>
                    </a:lnTo>
                    <a:lnTo>
                      <a:pt x="2055" y="628"/>
                    </a:lnTo>
                    <a:lnTo>
                      <a:pt x="1941" y="400"/>
                    </a:lnTo>
                    <a:lnTo>
                      <a:pt x="1770" y="286"/>
                    </a:lnTo>
                    <a:lnTo>
                      <a:pt x="1598" y="172"/>
                    </a:lnTo>
                    <a:lnTo>
                      <a:pt x="1427" y="58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1" name="Google Shape;14461;p48"/>
              <p:cNvSpPr/>
              <p:nvPr/>
            </p:nvSpPr>
            <p:spPr>
              <a:xfrm>
                <a:off x="5701250" y="861400"/>
                <a:ext cx="85600" cy="125550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5022" extrusionOk="0">
                    <a:moveTo>
                      <a:pt x="3081" y="0"/>
                    </a:moveTo>
                    <a:lnTo>
                      <a:pt x="2396" y="343"/>
                    </a:lnTo>
                    <a:lnTo>
                      <a:pt x="1769" y="799"/>
                    </a:lnTo>
                    <a:lnTo>
                      <a:pt x="1255" y="1370"/>
                    </a:lnTo>
                    <a:lnTo>
                      <a:pt x="799" y="1997"/>
                    </a:lnTo>
                    <a:lnTo>
                      <a:pt x="456" y="2625"/>
                    </a:lnTo>
                    <a:lnTo>
                      <a:pt x="228" y="3309"/>
                    </a:lnTo>
                    <a:lnTo>
                      <a:pt x="57" y="4051"/>
                    </a:lnTo>
                    <a:lnTo>
                      <a:pt x="0" y="4850"/>
                    </a:lnTo>
                    <a:lnTo>
                      <a:pt x="57" y="4964"/>
                    </a:lnTo>
                    <a:lnTo>
                      <a:pt x="114" y="5021"/>
                    </a:lnTo>
                    <a:lnTo>
                      <a:pt x="285" y="5021"/>
                    </a:lnTo>
                    <a:lnTo>
                      <a:pt x="342" y="4907"/>
                    </a:lnTo>
                    <a:lnTo>
                      <a:pt x="513" y="4565"/>
                    </a:lnTo>
                    <a:lnTo>
                      <a:pt x="742" y="4222"/>
                    </a:lnTo>
                    <a:lnTo>
                      <a:pt x="1084" y="3937"/>
                    </a:lnTo>
                    <a:lnTo>
                      <a:pt x="1483" y="3709"/>
                    </a:lnTo>
                    <a:lnTo>
                      <a:pt x="1940" y="3652"/>
                    </a:lnTo>
                    <a:lnTo>
                      <a:pt x="2396" y="3595"/>
                    </a:lnTo>
                    <a:lnTo>
                      <a:pt x="2796" y="3709"/>
                    </a:lnTo>
                    <a:lnTo>
                      <a:pt x="3195" y="3880"/>
                    </a:lnTo>
                    <a:lnTo>
                      <a:pt x="3309" y="3880"/>
                    </a:lnTo>
                    <a:lnTo>
                      <a:pt x="3423" y="3823"/>
                    </a:lnTo>
                    <a:lnTo>
                      <a:pt x="3423" y="3652"/>
                    </a:lnTo>
                    <a:lnTo>
                      <a:pt x="3366" y="3595"/>
                    </a:lnTo>
                    <a:lnTo>
                      <a:pt x="2910" y="3367"/>
                    </a:lnTo>
                    <a:lnTo>
                      <a:pt x="2396" y="3309"/>
                    </a:lnTo>
                    <a:lnTo>
                      <a:pt x="1883" y="3309"/>
                    </a:lnTo>
                    <a:lnTo>
                      <a:pt x="1369" y="3424"/>
                    </a:lnTo>
                    <a:lnTo>
                      <a:pt x="1084" y="3538"/>
                    </a:lnTo>
                    <a:lnTo>
                      <a:pt x="856" y="3709"/>
                    </a:lnTo>
                    <a:lnTo>
                      <a:pt x="628" y="3937"/>
                    </a:lnTo>
                    <a:lnTo>
                      <a:pt x="399" y="4108"/>
                    </a:lnTo>
                    <a:lnTo>
                      <a:pt x="513" y="3595"/>
                    </a:lnTo>
                    <a:lnTo>
                      <a:pt x="628" y="3081"/>
                    </a:lnTo>
                    <a:lnTo>
                      <a:pt x="856" y="2625"/>
                    </a:lnTo>
                    <a:lnTo>
                      <a:pt x="1084" y="2168"/>
                    </a:lnTo>
                    <a:lnTo>
                      <a:pt x="1483" y="1541"/>
                    </a:lnTo>
                    <a:lnTo>
                      <a:pt x="1997" y="1027"/>
                    </a:lnTo>
                    <a:lnTo>
                      <a:pt x="2567" y="628"/>
                    </a:lnTo>
                    <a:lnTo>
                      <a:pt x="3195" y="343"/>
                    </a:lnTo>
                    <a:lnTo>
                      <a:pt x="3252" y="229"/>
                    </a:lnTo>
                    <a:lnTo>
                      <a:pt x="3252" y="115"/>
                    </a:lnTo>
                    <a:lnTo>
                      <a:pt x="3195" y="58"/>
                    </a:lnTo>
                    <a:lnTo>
                      <a:pt x="308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2" name="Google Shape;14462;p48"/>
              <p:cNvSpPr/>
              <p:nvPr/>
            </p:nvSpPr>
            <p:spPr>
              <a:xfrm>
                <a:off x="5418825" y="474875"/>
                <a:ext cx="343775" cy="430775"/>
              </a:xfrm>
              <a:custGeom>
                <a:avLst/>
                <a:gdLst/>
                <a:ahLst/>
                <a:cxnLst/>
                <a:rect l="l" t="t" r="r" b="b"/>
                <a:pathLst>
                  <a:path w="13751" h="17231" extrusionOk="0">
                    <a:moveTo>
                      <a:pt x="1142" y="1"/>
                    </a:moveTo>
                    <a:lnTo>
                      <a:pt x="343" y="58"/>
                    </a:lnTo>
                    <a:lnTo>
                      <a:pt x="172" y="571"/>
                    </a:lnTo>
                    <a:lnTo>
                      <a:pt x="58" y="1142"/>
                    </a:lnTo>
                    <a:lnTo>
                      <a:pt x="1" y="1712"/>
                    </a:lnTo>
                    <a:lnTo>
                      <a:pt x="1" y="2283"/>
                    </a:lnTo>
                    <a:lnTo>
                      <a:pt x="115" y="2853"/>
                    </a:lnTo>
                    <a:lnTo>
                      <a:pt x="229" y="3367"/>
                    </a:lnTo>
                    <a:lnTo>
                      <a:pt x="457" y="3937"/>
                    </a:lnTo>
                    <a:lnTo>
                      <a:pt x="685" y="4451"/>
                    </a:lnTo>
                    <a:lnTo>
                      <a:pt x="1028" y="4907"/>
                    </a:lnTo>
                    <a:lnTo>
                      <a:pt x="1370" y="5363"/>
                    </a:lnTo>
                    <a:lnTo>
                      <a:pt x="1769" y="5763"/>
                    </a:lnTo>
                    <a:lnTo>
                      <a:pt x="2169" y="6162"/>
                    </a:lnTo>
                    <a:lnTo>
                      <a:pt x="2625" y="6504"/>
                    </a:lnTo>
                    <a:lnTo>
                      <a:pt x="3082" y="6847"/>
                    </a:lnTo>
                    <a:lnTo>
                      <a:pt x="4109" y="7360"/>
                    </a:lnTo>
                    <a:lnTo>
                      <a:pt x="5021" y="7817"/>
                    </a:lnTo>
                    <a:lnTo>
                      <a:pt x="5535" y="8102"/>
                    </a:lnTo>
                    <a:lnTo>
                      <a:pt x="5934" y="8387"/>
                    </a:lnTo>
                    <a:lnTo>
                      <a:pt x="6334" y="8729"/>
                    </a:lnTo>
                    <a:lnTo>
                      <a:pt x="6676" y="9129"/>
                    </a:lnTo>
                    <a:lnTo>
                      <a:pt x="6961" y="9585"/>
                    </a:lnTo>
                    <a:lnTo>
                      <a:pt x="7018" y="9813"/>
                    </a:lnTo>
                    <a:lnTo>
                      <a:pt x="7018" y="10099"/>
                    </a:lnTo>
                    <a:lnTo>
                      <a:pt x="7018" y="10555"/>
                    </a:lnTo>
                    <a:lnTo>
                      <a:pt x="6904" y="11069"/>
                    </a:lnTo>
                    <a:lnTo>
                      <a:pt x="6733" y="11525"/>
                    </a:lnTo>
                    <a:lnTo>
                      <a:pt x="6619" y="11981"/>
                    </a:lnTo>
                    <a:lnTo>
                      <a:pt x="6562" y="12495"/>
                    </a:lnTo>
                    <a:lnTo>
                      <a:pt x="6619" y="13008"/>
                    </a:lnTo>
                    <a:lnTo>
                      <a:pt x="6733" y="13465"/>
                    </a:lnTo>
                    <a:lnTo>
                      <a:pt x="6904" y="13921"/>
                    </a:lnTo>
                    <a:lnTo>
                      <a:pt x="7189" y="14378"/>
                    </a:lnTo>
                    <a:lnTo>
                      <a:pt x="7532" y="14777"/>
                    </a:lnTo>
                    <a:lnTo>
                      <a:pt x="8273" y="15576"/>
                    </a:lnTo>
                    <a:lnTo>
                      <a:pt x="8673" y="15975"/>
                    </a:lnTo>
                    <a:lnTo>
                      <a:pt x="9072" y="16374"/>
                    </a:lnTo>
                    <a:lnTo>
                      <a:pt x="9357" y="16774"/>
                    </a:lnTo>
                    <a:lnTo>
                      <a:pt x="9643" y="17230"/>
                    </a:lnTo>
                    <a:lnTo>
                      <a:pt x="9814" y="16888"/>
                    </a:lnTo>
                    <a:lnTo>
                      <a:pt x="10042" y="16603"/>
                    </a:lnTo>
                    <a:lnTo>
                      <a:pt x="10270" y="16317"/>
                    </a:lnTo>
                    <a:lnTo>
                      <a:pt x="10555" y="16089"/>
                    </a:lnTo>
                    <a:lnTo>
                      <a:pt x="10898" y="15918"/>
                    </a:lnTo>
                    <a:lnTo>
                      <a:pt x="11240" y="15747"/>
                    </a:lnTo>
                    <a:lnTo>
                      <a:pt x="11982" y="15461"/>
                    </a:lnTo>
                    <a:lnTo>
                      <a:pt x="12324" y="15347"/>
                    </a:lnTo>
                    <a:lnTo>
                      <a:pt x="12723" y="15290"/>
                    </a:lnTo>
                    <a:lnTo>
                      <a:pt x="13123" y="15290"/>
                    </a:lnTo>
                    <a:lnTo>
                      <a:pt x="13465" y="15347"/>
                    </a:lnTo>
                    <a:lnTo>
                      <a:pt x="13693" y="13351"/>
                    </a:lnTo>
                    <a:lnTo>
                      <a:pt x="13750" y="12324"/>
                    </a:lnTo>
                    <a:lnTo>
                      <a:pt x="13750" y="11297"/>
                    </a:lnTo>
                    <a:lnTo>
                      <a:pt x="13750" y="10327"/>
                    </a:lnTo>
                    <a:lnTo>
                      <a:pt x="13636" y="9300"/>
                    </a:lnTo>
                    <a:lnTo>
                      <a:pt x="13522" y="8330"/>
                    </a:lnTo>
                    <a:lnTo>
                      <a:pt x="13294" y="7360"/>
                    </a:lnTo>
                    <a:lnTo>
                      <a:pt x="12951" y="6390"/>
                    </a:lnTo>
                    <a:lnTo>
                      <a:pt x="12552" y="5477"/>
                    </a:lnTo>
                    <a:lnTo>
                      <a:pt x="12096" y="4565"/>
                    </a:lnTo>
                    <a:lnTo>
                      <a:pt x="11525" y="3709"/>
                    </a:lnTo>
                    <a:lnTo>
                      <a:pt x="10898" y="2967"/>
                    </a:lnTo>
                    <a:lnTo>
                      <a:pt x="10156" y="2226"/>
                    </a:lnTo>
                    <a:lnTo>
                      <a:pt x="9357" y="1655"/>
                    </a:lnTo>
                    <a:lnTo>
                      <a:pt x="8501" y="1142"/>
                    </a:lnTo>
                    <a:lnTo>
                      <a:pt x="7931" y="913"/>
                    </a:lnTo>
                    <a:lnTo>
                      <a:pt x="7360" y="685"/>
                    </a:lnTo>
                    <a:lnTo>
                      <a:pt x="6733" y="514"/>
                    </a:lnTo>
                    <a:lnTo>
                      <a:pt x="6105" y="400"/>
                    </a:lnTo>
                    <a:lnTo>
                      <a:pt x="4850" y="229"/>
                    </a:lnTo>
                    <a:lnTo>
                      <a:pt x="3595" y="58"/>
                    </a:lnTo>
                    <a:lnTo>
                      <a:pt x="279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3" name="Google Shape;14463;p48"/>
              <p:cNvSpPr/>
              <p:nvPr/>
            </p:nvSpPr>
            <p:spPr>
              <a:xfrm>
                <a:off x="5055125" y="329400"/>
                <a:ext cx="797325" cy="403650"/>
              </a:xfrm>
              <a:custGeom>
                <a:avLst/>
                <a:gdLst/>
                <a:ahLst/>
                <a:cxnLst/>
                <a:rect l="l" t="t" r="r" b="b"/>
                <a:pathLst>
                  <a:path w="31893" h="16146" extrusionOk="0">
                    <a:moveTo>
                      <a:pt x="14264" y="0"/>
                    </a:moveTo>
                    <a:lnTo>
                      <a:pt x="13465" y="57"/>
                    </a:lnTo>
                    <a:lnTo>
                      <a:pt x="12609" y="171"/>
                    </a:lnTo>
                    <a:lnTo>
                      <a:pt x="11753" y="343"/>
                    </a:lnTo>
                    <a:lnTo>
                      <a:pt x="10898" y="571"/>
                    </a:lnTo>
                    <a:lnTo>
                      <a:pt x="10042" y="856"/>
                    </a:lnTo>
                    <a:lnTo>
                      <a:pt x="9357" y="2739"/>
                    </a:lnTo>
                    <a:lnTo>
                      <a:pt x="9072" y="2853"/>
                    </a:lnTo>
                    <a:lnTo>
                      <a:pt x="8787" y="2910"/>
                    </a:lnTo>
                    <a:lnTo>
                      <a:pt x="7817" y="3309"/>
                    </a:lnTo>
                    <a:lnTo>
                      <a:pt x="7246" y="3652"/>
                    </a:lnTo>
                    <a:lnTo>
                      <a:pt x="6619" y="3994"/>
                    </a:lnTo>
                    <a:lnTo>
                      <a:pt x="5991" y="4450"/>
                    </a:lnTo>
                    <a:lnTo>
                      <a:pt x="5364" y="5021"/>
                    </a:lnTo>
                    <a:lnTo>
                      <a:pt x="4793" y="5648"/>
                    </a:lnTo>
                    <a:lnTo>
                      <a:pt x="4337" y="6390"/>
                    </a:lnTo>
                    <a:lnTo>
                      <a:pt x="4051" y="6904"/>
                    </a:lnTo>
                    <a:lnTo>
                      <a:pt x="3766" y="7417"/>
                    </a:lnTo>
                    <a:lnTo>
                      <a:pt x="3424" y="8558"/>
                    </a:lnTo>
                    <a:lnTo>
                      <a:pt x="3139" y="9642"/>
                    </a:lnTo>
                    <a:lnTo>
                      <a:pt x="2910" y="10726"/>
                    </a:lnTo>
                    <a:lnTo>
                      <a:pt x="2739" y="11753"/>
                    </a:lnTo>
                    <a:lnTo>
                      <a:pt x="2511" y="12666"/>
                    </a:lnTo>
                    <a:lnTo>
                      <a:pt x="2283" y="13464"/>
                    </a:lnTo>
                    <a:lnTo>
                      <a:pt x="2112" y="13807"/>
                    </a:lnTo>
                    <a:lnTo>
                      <a:pt x="1941" y="14149"/>
                    </a:lnTo>
                    <a:lnTo>
                      <a:pt x="1655" y="14434"/>
                    </a:lnTo>
                    <a:lnTo>
                      <a:pt x="1370" y="14663"/>
                    </a:lnTo>
                    <a:lnTo>
                      <a:pt x="742" y="15062"/>
                    </a:lnTo>
                    <a:lnTo>
                      <a:pt x="229" y="15347"/>
                    </a:lnTo>
                    <a:lnTo>
                      <a:pt x="1" y="15404"/>
                    </a:lnTo>
                    <a:lnTo>
                      <a:pt x="457" y="15518"/>
                    </a:lnTo>
                    <a:lnTo>
                      <a:pt x="1883" y="15746"/>
                    </a:lnTo>
                    <a:lnTo>
                      <a:pt x="2967" y="15861"/>
                    </a:lnTo>
                    <a:lnTo>
                      <a:pt x="4337" y="15975"/>
                    </a:lnTo>
                    <a:lnTo>
                      <a:pt x="5934" y="16089"/>
                    </a:lnTo>
                    <a:lnTo>
                      <a:pt x="7817" y="16146"/>
                    </a:lnTo>
                    <a:lnTo>
                      <a:pt x="8045" y="16146"/>
                    </a:lnTo>
                    <a:lnTo>
                      <a:pt x="9871" y="16089"/>
                    </a:lnTo>
                    <a:lnTo>
                      <a:pt x="11867" y="16032"/>
                    </a:lnTo>
                    <a:lnTo>
                      <a:pt x="15747" y="15861"/>
                    </a:lnTo>
                    <a:lnTo>
                      <a:pt x="19455" y="15575"/>
                    </a:lnTo>
                    <a:lnTo>
                      <a:pt x="19683" y="15575"/>
                    </a:lnTo>
                    <a:lnTo>
                      <a:pt x="23506" y="15290"/>
                    </a:lnTo>
                    <a:lnTo>
                      <a:pt x="25274" y="15233"/>
                    </a:lnTo>
                    <a:lnTo>
                      <a:pt x="26872" y="15176"/>
                    </a:lnTo>
                    <a:lnTo>
                      <a:pt x="28412" y="15290"/>
                    </a:lnTo>
                    <a:lnTo>
                      <a:pt x="29724" y="15404"/>
                    </a:lnTo>
                    <a:lnTo>
                      <a:pt x="30352" y="15518"/>
                    </a:lnTo>
                    <a:lnTo>
                      <a:pt x="30923" y="15689"/>
                    </a:lnTo>
                    <a:lnTo>
                      <a:pt x="31436" y="15861"/>
                    </a:lnTo>
                    <a:lnTo>
                      <a:pt x="31892" y="16032"/>
                    </a:lnTo>
                    <a:lnTo>
                      <a:pt x="31550" y="15746"/>
                    </a:lnTo>
                    <a:lnTo>
                      <a:pt x="30923" y="15233"/>
                    </a:lnTo>
                    <a:lnTo>
                      <a:pt x="30295" y="14605"/>
                    </a:lnTo>
                    <a:lnTo>
                      <a:pt x="30067" y="14320"/>
                    </a:lnTo>
                    <a:lnTo>
                      <a:pt x="29953" y="14035"/>
                    </a:lnTo>
                    <a:lnTo>
                      <a:pt x="29667" y="12666"/>
                    </a:lnTo>
                    <a:lnTo>
                      <a:pt x="29382" y="11525"/>
                    </a:lnTo>
                    <a:lnTo>
                      <a:pt x="29040" y="10213"/>
                    </a:lnTo>
                    <a:lnTo>
                      <a:pt x="28583" y="8900"/>
                    </a:lnTo>
                    <a:lnTo>
                      <a:pt x="28298" y="8216"/>
                    </a:lnTo>
                    <a:lnTo>
                      <a:pt x="28013" y="7588"/>
                    </a:lnTo>
                    <a:lnTo>
                      <a:pt x="27671" y="6961"/>
                    </a:lnTo>
                    <a:lnTo>
                      <a:pt x="27328" y="6390"/>
                    </a:lnTo>
                    <a:lnTo>
                      <a:pt x="26929" y="5934"/>
                    </a:lnTo>
                    <a:lnTo>
                      <a:pt x="26530" y="5534"/>
                    </a:lnTo>
                    <a:lnTo>
                      <a:pt x="25731" y="4964"/>
                    </a:lnTo>
                    <a:lnTo>
                      <a:pt x="24875" y="4450"/>
                    </a:lnTo>
                    <a:lnTo>
                      <a:pt x="24019" y="3994"/>
                    </a:lnTo>
                    <a:lnTo>
                      <a:pt x="23107" y="3652"/>
                    </a:lnTo>
                    <a:lnTo>
                      <a:pt x="22251" y="3366"/>
                    </a:lnTo>
                    <a:lnTo>
                      <a:pt x="21452" y="3138"/>
                    </a:lnTo>
                    <a:lnTo>
                      <a:pt x="20311" y="2853"/>
                    </a:lnTo>
                    <a:lnTo>
                      <a:pt x="20083" y="2796"/>
                    </a:lnTo>
                    <a:lnTo>
                      <a:pt x="19912" y="2739"/>
                    </a:lnTo>
                    <a:lnTo>
                      <a:pt x="19455" y="742"/>
                    </a:lnTo>
                    <a:lnTo>
                      <a:pt x="18599" y="457"/>
                    </a:lnTo>
                    <a:lnTo>
                      <a:pt x="17687" y="286"/>
                    </a:lnTo>
                    <a:lnTo>
                      <a:pt x="16432" y="114"/>
                    </a:lnTo>
                    <a:lnTo>
                      <a:pt x="15747" y="57"/>
                    </a:lnTo>
                    <a:lnTo>
                      <a:pt x="1500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4" name="Google Shape;14464;p48"/>
              <p:cNvSpPr/>
              <p:nvPr/>
            </p:nvSpPr>
            <p:spPr>
              <a:xfrm>
                <a:off x="5247675" y="400700"/>
                <a:ext cx="34250" cy="332350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13294" extrusionOk="0">
                    <a:moveTo>
                      <a:pt x="1370" y="1"/>
                    </a:moveTo>
                    <a:lnTo>
                      <a:pt x="1085" y="58"/>
                    </a:lnTo>
                    <a:lnTo>
                      <a:pt x="856" y="743"/>
                    </a:lnTo>
                    <a:lnTo>
                      <a:pt x="628" y="1427"/>
                    </a:lnTo>
                    <a:lnTo>
                      <a:pt x="457" y="2169"/>
                    </a:lnTo>
                    <a:lnTo>
                      <a:pt x="286" y="2910"/>
                    </a:lnTo>
                    <a:lnTo>
                      <a:pt x="172" y="3709"/>
                    </a:lnTo>
                    <a:lnTo>
                      <a:pt x="115" y="4565"/>
                    </a:lnTo>
                    <a:lnTo>
                      <a:pt x="1" y="6448"/>
                    </a:lnTo>
                    <a:lnTo>
                      <a:pt x="58" y="7874"/>
                    </a:lnTo>
                    <a:lnTo>
                      <a:pt x="58" y="9300"/>
                    </a:lnTo>
                    <a:lnTo>
                      <a:pt x="172" y="11297"/>
                    </a:lnTo>
                    <a:lnTo>
                      <a:pt x="115" y="13294"/>
                    </a:lnTo>
                    <a:lnTo>
                      <a:pt x="343" y="13294"/>
                    </a:lnTo>
                    <a:lnTo>
                      <a:pt x="343" y="11240"/>
                    </a:lnTo>
                    <a:lnTo>
                      <a:pt x="286" y="9300"/>
                    </a:lnTo>
                    <a:lnTo>
                      <a:pt x="229" y="7874"/>
                    </a:lnTo>
                    <a:lnTo>
                      <a:pt x="229" y="6448"/>
                    </a:lnTo>
                    <a:lnTo>
                      <a:pt x="229" y="5478"/>
                    </a:lnTo>
                    <a:lnTo>
                      <a:pt x="286" y="4565"/>
                    </a:lnTo>
                    <a:lnTo>
                      <a:pt x="400" y="3652"/>
                    </a:lnTo>
                    <a:lnTo>
                      <a:pt x="514" y="2853"/>
                    </a:lnTo>
                    <a:lnTo>
                      <a:pt x="685" y="2055"/>
                    </a:lnTo>
                    <a:lnTo>
                      <a:pt x="856" y="1313"/>
                    </a:lnTo>
                    <a:lnTo>
                      <a:pt x="1085" y="628"/>
                    </a:lnTo>
                    <a:lnTo>
                      <a:pt x="137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5" name="Google Shape;14465;p48"/>
              <p:cNvSpPr/>
              <p:nvPr/>
            </p:nvSpPr>
            <p:spPr>
              <a:xfrm>
                <a:off x="5540075" y="399275"/>
                <a:ext cx="24275" cy="319525"/>
              </a:xfrm>
              <a:custGeom>
                <a:avLst/>
                <a:gdLst/>
                <a:ahLst/>
                <a:cxnLst/>
                <a:rect l="l" t="t" r="r" b="b"/>
                <a:pathLst>
                  <a:path w="971" h="12781" extrusionOk="0">
                    <a:moveTo>
                      <a:pt x="685" y="1"/>
                    </a:moveTo>
                    <a:lnTo>
                      <a:pt x="742" y="685"/>
                    </a:lnTo>
                    <a:lnTo>
                      <a:pt x="742" y="1370"/>
                    </a:lnTo>
                    <a:lnTo>
                      <a:pt x="742" y="2682"/>
                    </a:lnTo>
                    <a:lnTo>
                      <a:pt x="571" y="4964"/>
                    </a:lnTo>
                    <a:lnTo>
                      <a:pt x="343" y="7246"/>
                    </a:lnTo>
                    <a:lnTo>
                      <a:pt x="57" y="11183"/>
                    </a:lnTo>
                    <a:lnTo>
                      <a:pt x="0" y="12039"/>
                    </a:lnTo>
                    <a:lnTo>
                      <a:pt x="0" y="12381"/>
                    </a:lnTo>
                    <a:lnTo>
                      <a:pt x="57" y="12780"/>
                    </a:lnTo>
                    <a:lnTo>
                      <a:pt x="285" y="12780"/>
                    </a:lnTo>
                    <a:lnTo>
                      <a:pt x="228" y="12381"/>
                    </a:lnTo>
                    <a:lnTo>
                      <a:pt x="228" y="12039"/>
                    </a:lnTo>
                    <a:lnTo>
                      <a:pt x="228" y="11240"/>
                    </a:lnTo>
                    <a:lnTo>
                      <a:pt x="400" y="9243"/>
                    </a:lnTo>
                    <a:lnTo>
                      <a:pt x="571" y="7246"/>
                    </a:lnTo>
                    <a:lnTo>
                      <a:pt x="742" y="4964"/>
                    </a:lnTo>
                    <a:lnTo>
                      <a:pt x="913" y="2739"/>
                    </a:lnTo>
                    <a:lnTo>
                      <a:pt x="970" y="1370"/>
                    </a:lnTo>
                    <a:lnTo>
                      <a:pt x="970" y="685"/>
                    </a:lnTo>
                    <a:lnTo>
                      <a:pt x="913" y="58"/>
                    </a:lnTo>
                    <a:lnTo>
                      <a:pt x="6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6" name="Google Shape;14466;p48"/>
              <p:cNvSpPr/>
              <p:nvPr/>
            </p:nvSpPr>
            <p:spPr>
              <a:xfrm>
                <a:off x="5002350" y="1825575"/>
                <a:ext cx="61375" cy="941375"/>
              </a:xfrm>
              <a:custGeom>
                <a:avLst/>
                <a:gdLst/>
                <a:ahLst/>
                <a:cxnLst/>
                <a:rect l="l" t="t" r="r" b="b"/>
                <a:pathLst>
                  <a:path w="2455" h="37655" extrusionOk="0">
                    <a:moveTo>
                      <a:pt x="2169" y="0"/>
                    </a:moveTo>
                    <a:lnTo>
                      <a:pt x="2112" y="57"/>
                    </a:lnTo>
                    <a:lnTo>
                      <a:pt x="2055" y="171"/>
                    </a:lnTo>
                    <a:lnTo>
                      <a:pt x="1" y="37654"/>
                    </a:lnTo>
                    <a:lnTo>
                      <a:pt x="400" y="37654"/>
                    </a:lnTo>
                    <a:lnTo>
                      <a:pt x="2454" y="228"/>
                    </a:lnTo>
                    <a:lnTo>
                      <a:pt x="2397" y="57"/>
                    </a:lnTo>
                    <a:lnTo>
                      <a:pt x="222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7" name="Google Shape;14467;p48"/>
              <p:cNvSpPr/>
              <p:nvPr/>
            </p:nvSpPr>
            <p:spPr>
              <a:xfrm>
                <a:off x="5336100" y="1653000"/>
                <a:ext cx="646150" cy="704600"/>
              </a:xfrm>
              <a:custGeom>
                <a:avLst/>
                <a:gdLst/>
                <a:ahLst/>
                <a:cxnLst/>
                <a:rect l="l" t="t" r="r" b="b"/>
                <a:pathLst>
                  <a:path w="25846" h="28184" extrusionOk="0">
                    <a:moveTo>
                      <a:pt x="6162" y="0"/>
                    </a:moveTo>
                    <a:lnTo>
                      <a:pt x="5535" y="57"/>
                    </a:lnTo>
                    <a:lnTo>
                      <a:pt x="4964" y="114"/>
                    </a:lnTo>
                    <a:lnTo>
                      <a:pt x="4337" y="285"/>
                    </a:lnTo>
                    <a:lnTo>
                      <a:pt x="3766" y="514"/>
                    </a:lnTo>
                    <a:lnTo>
                      <a:pt x="3139" y="799"/>
                    </a:lnTo>
                    <a:lnTo>
                      <a:pt x="2568" y="1198"/>
                    </a:lnTo>
                    <a:lnTo>
                      <a:pt x="1941" y="1712"/>
                    </a:lnTo>
                    <a:lnTo>
                      <a:pt x="1427" y="2282"/>
                    </a:lnTo>
                    <a:lnTo>
                      <a:pt x="1028" y="2853"/>
                    </a:lnTo>
                    <a:lnTo>
                      <a:pt x="685" y="3366"/>
                    </a:lnTo>
                    <a:lnTo>
                      <a:pt x="400" y="3937"/>
                    </a:lnTo>
                    <a:lnTo>
                      <a:pt x="229" y="4507"/>
                    </a:lnTo>
                    <a:lnTo>
                      <a:pt x="115" y="5021"/>
                    </a:lnTo>
                    <a:lnTo>
                      <a:pt x="1" y="5534"/>
                    </a:lnTo>
                    <a:lnTo>
                      <a:pt x="1" y="6048"/>
                    </a:lnTo>
                    <a:lnTo>
                      <a:pt x="58" y="6561"/>
                    </a:lnTo>
                    <a:lnTo>
                      <a:pt x="115" y="7017"/>
                    </a:lnTo>
                    <a:lnTo>
                      <a:pt x="286" y="7816"/>
                    </a:lnTo>
                    <a:lnTo>
                      <a:pt x="514" y="8501"/>
                    </a:lnTo>
                    <a:lnTo>
                      <a:pt x="743" y="8957"/>
                    </a:lnTo>
                    <a:lnTo>
                      <a:pt x="971" y="9299"/>
                    </a:lnTo>
                    <a:lnTo>
                      <a:pt x="9985" y="19283"/>
                    </a:lnTo>
                    <a:lnTo>
                      <a:pt x="20083" y="28183"/>
                    </a:lnTo>
                    <a:lnTo>
                      <a:pt x="25845" y="22935"/>
                    </a:lnTo>
                    <a:lnTo>
                      <a:pt x="21909" y="15404"/>
                    </a:lnTo>
                    <a:lnTo>
                      <a:pt x="10327" y="1312"/>
                    </a:lnTo>
                    <a:lnTo>
                      <a:pt x="9985" y="1084"/>
                    </a:lnTo>
                    <a:lnTo>
                      <a:pt x="9471" y="799"/>
                    </a:lnTo>
                    <a:lnTo>
                      <a:pt x="8673" y="514"/>
                    </a:lnTo>
                    <a:lnTo>
                      <a:pt x="7760" y="228"/>
                    </a:lnTo>
                    <a:lnTo>
                      <a:pt x="7246" y="114"/>
                    </a:lnTo>
                    <a:lnTo>
                      <a:pt x="6733" y="57"/>
                    </a:lnTo>
                    <a:lnTo>
                      <a:pt x="61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8" name="Google Shape;14468;p48"/>
              <p:cNvSpPr/>
              <p:nvPr/>
            </p:nvSpPr>
            <p:spPr>
              <a:xfrm>
                <a:off x="5336100" y="1653000"/>
                <a:ext cx="253900" cy="232500"/>
              </a:xfrm>
              <a:custGeom>
                <a:avLst/>
                <a:gdLst/>
                <a:ahLst/>
                <a:cxnLst/>
                <a:rect l="l" t="t" r="r" b="b"/>
                <a:pathLst>
                  <a:path w="10156" h="9300" extrusionOk="0">
                    <a:moveTo>
                      <a:pt x="6105" y="0"/>
                    </a:moveTo>
                    <a:lnTo>
                      <a:pt x="5592" y="57"/>
                    </a:lnTo>
                    <a:lnTo>
                      <a:pt x="5078" y="114"/>
                    </a:lnTo>
                    <a:lnTo>
                      <a:pt x="4565" y="228"/>
                    </a:lnTo>
                    <a:lnTo>
                      <a:pt x="4052" y="399"/>
                    </a:lnTo>
                    <a:lnTo>
                      <a:pt x="3538" y="628"/>
                    </a:lnTo>
                    <a:lnTo>
                      <a:pt x="2968" y="913"/>
                    </a:lnTo>
                    <a:lnTo>
                      <a:pt x="2454" y="1255"/>
                    </a:lnTo>
                    <a:lnTo>
                      <a:pt x="1941" y="1712"/>
                    </a:lnTo>
                    <a:lnTo>
                      <a:pt x="1427" y="2282"/>
                    </a:lnTo>
                    <a:lnTo>
                      <a:pt x="1028" y="2853"/>
                    </a:lnTo>
                    <a:lnTo>
                      <a:pt x="685" y="3366"/>
                    </a:lnTo>
                    <a:lnTo>
                      <a:pt x="400" y="3937"/>
                    </a:lnTo>
                    <a:lnTo>
                      <a:pt x="229" y="4507"/>
                    </a:lnTo>
                    <a:lnTo>
                      <a:pt x="115" y="5021"/>
                    </a:lnTo>
                    <a:lnTo>
                      <a:pt x="1" y="5534"/>
                    </a:lnTo>
                    <a:lnTo>
                      <a:pt x="1" y="6048"/>
                    </a:lnTo>
                    <a:lnTo>
                      <a:pt x="58" y="6561"/>
                    </a:lnTo>
                    <a:lnTo>
                      <a:pt x="115" y="7017"/>
                    </a:lnTo>
                    <a:lnTo>
                      <a:pt x="286" y="7816"/>
                    </a:lnTo>
                    <a:lnTo>
                      <a:pt x="514" y="8501"/>
                    </a:lnTo>
                    <a:lnTo>
                      <a:pt x="743" y="8957"/>
                    </a:lnTo>
                    <a:lnTo>
                      <a:pt x="1256" y="9128"/>
                    </a:lnTo>
                    <a:lnTo>
                      <a:pt x="1712" y="9242"/>
                    </a:lnTo>
                    <a:lnTo>
                      <a:pt x="2226" y="9299"/>
                    </a:lnTo>
                    <a:lnTo>
                      <a:pt x="2682" y="9299"/>
                    </a:lnTo>
                    <a:lnTo>
                      <a:pt x="3253" y="9242"/>
                    </a:lnTo>
                    <a:lnTo>
                      <a:pt x="3766" y="9185"/>
                    </a:lnTo>
                    <a:lnTo>
                      <a:pt x="4337" y="9071"/>
                    </a:lnTo>
                    <a:lnTo>
                      <a:pt x="4850" y="8900"/>
                    </a:lnTo>
                    <a:lnTo>
                      <a:pt x="5364" y="8672"/>
                    </a:lnTo>
                    <a:lnTo>
                      <a:pt x="5820" y="8444"/>
                    </a:lnTo>
                    <a:lnTo>
                      <a:pt x="6790" y="7873"/>
                    </a:lnTo>
                    <a:lnTo>
                      <a:pt x="7646" y="7246"/>
                    </a:lnTo>
                    <a:lnTo>
                      <a:pt x="8045" y="6846"/>
                    </a:lnTo>
                    <a:lnTo>
                      <a:pt x="8502" y="6447"/>
                    </a:lnTo>
                    <a:lnTo>
                      <a:pt x="8844" y="5990"/>
                    </a:lnTo>
                    <a:lnTo>
                      <a:pt x="9243" y="5477"/>
                    </a:lnTo>
                    <a:lnTo>
                      <a:pt x="9528" y="4964"/>
                    </a:lnTo>
                    <a:lnTo>
                      <a:pt x="9757" y="4507"/>
                    </a:lnTo>
                    <a:lnTo>
                      <a:pt x="9871" y="4108"/>
                    </a:lnTo>
                    <a:lnTo>
                      <a:pt x="10042" y="3651"/>
                    </a:lnTo>
                    <a:lnTo>
                      <a:pt x="10099" y="3195"/>
                    </a:lnTo>
                    <a:lnTo>
                      <a:pt x="10156" y="2681"/>
                    </a:lnTo>
                    <a:lnTo>
                      <a:pt x="10156" y="2225"/>
                    </a:lnTo>
                    <a:lnTo>
                      <a:pt x="10156" y="1769"/>
                    </a:lnTo>
                    <a:lnTo>
                      <a:pt x="10042" y="1312"/>
                    </a:lnTo>
                    <a:lnTo>
                      <a:pt x="9985" y="1084"/>
                    </a:lnTo>
                    <a:lnTo>
                      <a:pt x="9414" y="799"/>
                    </a:lnTo>
                    <a:lnTo>
                      <a:pt x="8787" y="514"/>
                    </a:lnTo>
                    <a:lnTo>
                      <a:pt x="7988" y="285"/>
                    </a:lnTo>
                    <a:lnTo>
                      <a:pt x="7075" y="114"/>
                    </a:lnTo>
                    <a:lnTo>
                      <a:pt x="6619" y="57"/>
                    </a:lnTo>
                    <a:lnTo>
                      <a:pt x="610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9" name="Google Shape;14469;p48"/>
              <p:cNvSpPr/>
              <p:nvPr/>
            </p:nvSpPr>
            <p:spPr>
              <a:xfrm>
                <a:off x="5394575" y="1671525"/>
                <a:ext cx="192575" cy="162625"/>
              </a:xfrm>
              <a:custGeom>
                <a:avLst/>
                <a:gdLst/>
                <a:ahLst/>
                <a:cxnLst/>
                <a:rect l="l" t="t" r="r" b="b"/>
                <a:pathLst>
                  <a:path w="7703" h="6505" extrusionOk="0">
                    <a:moveTo>
                      <a:pt x="5592" y="1"/>
                    </a:moveTo>
                    <a:lnTo>
                      <a:pt x="4907" y="58"/>
                    </a:lnTo>
                    <a:lnTo>
                      <a:pt x="4223" y="172"/>
                    </a:lnTo>
                    <a:lnTo>
                      <a:pt x="3652" y="343"/>
                    </a:lnTo>
                    <a:lnTo>
                      <a:pt x="3082" y="571"/>
                    </a:lnTo>
                    <a:lnTo>
                      <a:pt x="2568" y="914"/>
                    </a:lnTo>
                    <a:lnTo>
                      <a:pt x="2055" y="1256"/>
                    </a:lnTo>
                    <a:lnTo>
                      <a:pt x="1713" y="1541"/>
                    </a:lnTo>
                    <a:lnTo>
                      <a:pt x="1427" y="1883"/>
                    </a:lnTo>
                    <a:lnTo>
                      <a:pt x="1142" y="2226"/>
                    </a:lnTo>
                    <a:lnTo>
                      <a:pt x="914" y="2625"/>
                    </a:lnTo>
                    <a:lnTo>
                      <a:pt x="571" y="3310"/>
                    </a:lnTo>
                    <a:lnTo>
                      <a:pt x="286" y="3994"/>
                    </a:lnTo>
                    <a:lnTo>
                      <a:pt x="115" y="4622"/>
                    </a:lnTo>
                    <a:lnTo>
                      <a:pt x="58" y="5135"/>
                    </a:lnTo>
                    <a:lnTo>
                      <a:pt x="1" y="5649"/>
                    </a:lnTo>
                    <a:lnTo>
                      <a:pt x="58" y="5763"/>
                    </a:lnTo>
                    <a:lnTo>
                      <a:pt x="172" y="5820"/>
                    </a:lnTo>
                    <a:lnTo>
                      <a:pt x="5307" y="6505"/>
                    </a:lnTo>
                    <a:lnTo>
                      <a:pt x="5706" y="6105"/>
                    </a:lnTo>
                    <a:lnTo>
                      <a:pt x="457" y="5478"/>
                    </a:lnTo>
                    <a:lnTo>
                      <a:pt x="514" y="4793"/>
                    </a:lnTo>
                    <a:lnTo>
                      <a:pt x="629" y="4280"/>
                    </a:lnTo>
                    <a:lnTo>
                      <a:pt x="800" y="3766"/>
                    </a:lnTo>
                    <a:lnTo>
                      <a:pt x="1085" y="3196"/>
                    </a:lnTo>
                    <a:lnTo>
                      <a:pt x="1370" y="2625"/>
                    </a:lnTo>
                    <a:lnTo>
                      <a:pt x="1827" y="2055"/>
                    </a:lnTo>
                    <a:lnTo>
                      <a:pt x="2340" y="1541"/>
                    </a:lnTo>
                    <a:lnTo>
                      <a:pt x="2854" y="1199"/>
                    </a:lnTo>
                    <a:lnTo>
                      <a:pt x="3367" y="914"/>
                    </a:lnTo>
                    <a:lnTo>
                      <a:pt x="3995" y="685"/>
                    </a:lnTo>
                    <a:lnTo>
                      <a:pt x="4622" y="514"/>
                    </a:lnTo>
                    <a:lnTo>
                      <a:pt x="5307" y="400"/>
                    </a:lnTo>
                    <a:lnTo>
                      <a:pt x="6105" y="400"/>
                    </a:lnTo>
                    <a:lnTo>
                      <a:pt x="6847" y="457"/>
                    </a:lnTo>
                    <a:lnTo>
                      <a:pt x="7703" y="571"/>
                    </a:lnTo>
                    <a:lnTo>
                      <a:pt x="7646" y="343"/>
                    </a:lnTo>
                    <a:lnTo>
                      <a:pt x="7075" y="58"/>
                    </a:lnTo>
                    <a:lnTo>
                      <a:pt x="633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70" name="Google Shape;14470;p48"/>
              <p:cNvSpPr/>
              <p:nvPr/>
            </p:nvSpPr>
            <p:spPr>
              <a:xfrm>
                <a:off x="5585700" y="2033800"/>
                <a:ext cx="507800" cy="554850"/>
              </a:xfrm>
              <a:custGeom>
                <a:avLst/>
                <a:gdLst/>
                <a:ahLst/>
                <a:cxnLst/>
                <a:rect l="l" t="t" r="r" b="b"/>
                <a:pathLst>
                  <a:path w="20312" h="22194" extrusionOk="0">
                    <a:moveTo>
                      <a:pt x="11639" y="1"/>
                    </a:moveTo>
                    <a:lnTo>
                      <a:pt x="11925" y="1199"/>
                    </a:lnTo>
                    <a:lnTo>
                      <a:pt x="12210" y="2454"/>
                    </a:lnTo>
                    <a:lnTo>
                      <a:pt x="12438" y="3937"/>
                    </a:lnTo>
                    <a:lnTo>
                      <a:pt x="12495" y="4679"/>
                    </a:lnTo>
                    <a:lnTo>
                      <a:pt x="12495" y="5421"/>
                    </a:lnTo>
                    <a:lnTo>
                      <a:pt x="12495" y="6162"/>
                    </a:lnTo>
                    <a:lnTo>
                      <a:pt x="12381" y="6847"/>
                    </a:lnTo>
                    <a:lnTo>
                      <a:pt x="12210" y="7417"/>
                    </a:lnTo>
                    <a:lnTo>
                      <a:pt x="11982" y="7931"/>
                    </a:lnTo>
                    <a:lnTo>
                      <a:pt x="11810" y="8159"/>
                    </a:lnTo>
                    <a:lnTo>
                      <a:pt x="11639" y="8330"/>
                    </a:lnTo>
                    <a:lnTo>
                      <a:pt x="11468" y="8444"/>
                    </a:lnTo>
                    <a:lnTo>
                      <a:pt x="11240" y="8559"/>
                    </a:lnTo>
                    <a:lnTo>
                      <a:pt x="10955" y="8616"/>
                    </a:lnTo>
                    <a:lnTo>
                      <a:pt x="10669" y="8673"/>
                    </a:lnTo>
                    <a:lnTo>
                      <a:pt x="9985" y="8616"/>
                    </a:lnTo>
                    <a:lnTo>
                      <a:pt x="9186" y="8501"/>
                    </a:lnTo>
                    <a:lnTo>
                      <a:pt x="8330" y="8273"/>
                    </a:lnTo>
                    <a:lnTo>
                      <a:pt x="7475" y="7931"/>
                    </a:lnTo>
                    <a:lnTo>
                      <a:pt x="6505" y="7532"/>
                    </a:lnTo>
                    <a:lnTo>
                      <a:pt x="4622" y="6619"/>
                    </a:lnTo>
                    <a:lnTo>
                      <a:pt x="2853" y="5706"/>
                    </a:lnTo>
                    <a:lnTo>
                      <a:pt x="1370" y="4850"/>
                    </a:lnTo>
                    <a:lnTo>
                      <a:pt x="1" y="4051"/>
                    </a:lnTo>
                    <a:lnTo>
                      <a:pt x="229" y="4679"/>
                    </a:lnTo>
                    <a:lnTo>
                      <a:pt x="457" y="5364"/>
                    </a:lnTo>
                    <a:lnTo>
                      <a:pt x="857" y="6219"/>
                    </a:lnTo>
                    <a:lnTo>
                      <a:pt x="1313" y="7189"/>
                    </a:lnTo>
                    <a:lnTo>
                      <a:pt x="1941" y="8216"/>
                    </a:lnTo>
                    <a:lnTo>
                      <a:pt x="2283" y="8673"/>
                    </a:lnTo>
                    <a:lnTo>
                      <a:pt x="2682" y="9129"/>
                    </a:lnTo>
                    <a:lnTo>
                      <a:pt x="3082" y="9585"/>
                    </a:lnTo>
                    <a:lnTo>
                      <a:pt x="3538" y="9985"/>
                    </a:lnTo>
                    <a:lnTo>
                      <a:pt x="3367" y="10441"/>
                    </a:lnTo>
                    <a:lnTo>
                      <a:pt x="3253" y="10898"/>
                    </a:lnTo>
                    <a:lnTo>
                      <a:pt x="3139" y="11468"/>
                    </a:lnTo>
                    <a:lnTo>
                      <a:pt x="3082" y="12096"/>
                    </a:lnTo>
                    <a:lnTo>
                      <a:pt x="3139" y="12438"/>
                    </a:lnTo>
                    <a:lnTo>
                      <a:pt x="3196" y="12780"/>
                    </a:lnTo>
                    <a:lnTo>
                      <a:pt x="3310" y="13123"/>
                    </a:lnTo>
                    <a:lnTo>
                      <a:pt x="3424" y="13408"/>
                    </a:lnTo>
                    <a:lnTo>
                      <a:pt x="3652" y="13693"/>
                    </a:lnTo>
                    <a:lnTo>
                      <a:pt x="3880" y="13978"/>
                    </a:lnTo>
                    <a:lnTo>
                      <a:pt x="3766" y="14264"/>
                    </a:lnTo>
                    <a:lnTo>
                      <a:pt x="3652" y="14549"/>
                    </a:lnTo>
                    <a:lnTo>
                      <a:pt x="3538" y="14948"/>
                    </a:lnTo>
                    <a:lnTo>
                      <a:pt x="3481" y="15405"/>
                    </a:lnTo>
                    <a:lnTo>
                      <a:pt x="3538" y="15633"/>
                    </a:lnTo>
                    <a:lnTo>
                      <a:pt x="3595" y="15861"/>
                    </a:lnTo>
                    <a:lnTo>
                      <a:pt x="3709" y="16146"/>
                    </a:lnTo>
                    <a:lnTo>
                      <a:pt x="3880" y="16375"/>
                    </a:lnTo>
                    <a:lnTo>
                      <a:pt x="4051" y="16603"/>
                    </a:lnTo>
                    <a:lnTo>
                      <a:pt x="4337" y="16831"/>
                    </a:lnTo>
                    <a:lnTo>
                      <a:pt x="5250" y="17344"/>
                    </a:lnTo>
                    <a:lnTo>
                      <a:pt x="6676" y="18143"/>
                    </a:lnTo>
                    <a:lnTo>
                      <a:pt x="10213" y="19912"/>
                    </a:lnTo>
                    <a:lnTo>
                      <a:pt x="15005" y="22194"/>
                    </a:lnTo>
                    <a:lnTo>
                      <a:pt x="15348" y="22080"/>
                    </a:lnTo>
                    <a:lnTo>
                      <a:pt x="15804" y="21851"/>
                    </a:lnTo>
                    <a:lnTo>
                      <a:pt x="16318" y="21566"/>
                    </a:lnTo>
                    <a:lnTo>
                      <a:pt x="16945" y="21053"/>
                    </a:lnTo>
                    <a:lnTo>
                      <a:pt x="17573" y="20425"/>
                    </a:lnTo>
                    <a:lnTo>
                      <a:pt x="17915" y="20026"/>
                    </a:lnTo>
                    <a:lnTo>
                      <a:pt x="18257" y="19626"/>
                    </a:lnTo>
                    <a:lnTo>
                      <a:pt x="18600" y="19113"/>
                    </a:lnTo>
                    <a:lnTo>
                      <a:pt x="18885" y="18600"/>
                    </a:lnTo>
                    <a:lnTo>
                      <a:pt x="19170" y="18029"/>
                    </a:lnTo>
                    <a:lnTo>
                      <a:pt x="19398" y="17459"/>
                    </a:lnTo>
                    <a:lnTo>
                      <a:pt x="19798" y="16318"/>
                    </a:lnTo>
                    <a:lnTo>
                      <a:pt x="20083" y="15234"/>
                    </a:lnTo>
                    <a:lnTo>
                      <a:pt x="20197" y="14264"/>
                    </a:lnTo>
                    <a:lnTo>
                      <a:pt x="20311" y="13465"/>
                    </a:lnTo>
                    <a:lnTo>
                      <a:pt x="20311" y="12837"/>
                    </a:lnTo>
                    <a:lnTo>
                      <a:pt x="20311" y="12267"/>
                    </a:lnTo>
                    <a:lnTo>
                      <a:pt x="19855" y="11753"/>
                    </a:lnTo>
                    <a:lnTo>
                      <a:pt x="18828" y="10612"/>
                    </a:lnTo>
                    <a:lnTo>
                      <a:pt x="17687" y="9186"/>
                    </a:lnTo>
                    <a:lnTo>
                      <a:pt x="17230" y="8559"/>
                    </a:lnTo>
                    <a:lnTo>
                      <a:pt x="16945" y="8045"/>
                    </a:lnTo>
                    <a:lnTo>
                      <a:pt x="16260" y="6448"/>
                    </a:lnTo>
                    <a:lnTo>
                      <a:pt x="15747" y="5307"/>
                    </a:lnTo>
                    <a:lnTo>
                      <a:pt x="15062" y="4051"/>
                    </a:lnTo>
                    <a:lnTo>
                      <a:pt x="14264" y="2739"/>
                    </a:lnTo>
                    <a:lnTo>
                      <a:pt x="13864" y="2169"/>
                    </a:lnTo>
                    <a:lnTo>
                      <a:pt x="13465" y="1598"/>
                    </a:lnTo>
                    <a:lnTo>
                      <a:pt x="13009" y="1085"/>
                    </a:lnTo>
                    <a:lnTo>
                      <a:pt x="12552" y="628"/>
                    </a:lnTo>
                    <a:lnTo>
                      <a:pt x="12096" y="286"/>
                    </a:lnTo>
                    <a:lnTo>
                      <a:pt x="11639" y="1"/>
                    </a:lnTo>
                    <a:close/>
                  </a:path>
                </a:pathLst>
              </a:custGeom>
              <a:solidFill>
                <a:srgbClr val="FFB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71" name="Google Shape;14471;p48"/>
              <p:cNvSpPr/>
              <p:nvPr/>
            </p:nvSpPr>
            <p:spPr>
              <a:xfrm>
                <a:off x="5581425" y="2129375"/>
                <a:ext cx="165475" cy="184000"/>
              </a:xfrm>
              <a:custGeom>
                <a:avLst/>
                <a:gdLst/>
                <a:ahLst/>
                <a:cxnLst/>
                <a:rect l="l" t="t" r="r" b="b"/>
                <a:pathLst>
                  <a:path w="6619" h="7360" extrusionOk="0">
                    <a:moveTo>
                      <a:pt x="115" y="0"/>
                    </a:moveTo>
                    <a:lnTo>
                      <a:pt x="1" y="114"/>
                    </a:lnTo>
                    <a:lnTo>
                      <a:pt x="1" y="285"/>
                    </a:lnTo>
                    <a:lnTo>
                      <a:pt x="229" y="1084"/>
                    </a:lnTo>
                    <a:lnTo>
                      <a:pt x="571" y="1883"/>
                    </a:lnTo>
                    <a:lnTo>
                      <a:pt x="971" y="2853"/>
                    </a:lnTo>
                    <a:lnTo>
                      <a:pt x="1484" y="3823"/>
                    </a:lnTo>
                    <a:lnTo>
                      <a:pt x="2112" y="4793"/>
                    </a:lnTo>
                    <a:lnTo>
                      <a:pt x="2454" y="5249"/>
                    </a:lnTo>
                    <a:lnTo>
                      <a:pt x="2796" y="5648"/>
                    </a:lnTo>
                    <a:lnTo>
                      <a:pt x="3196" y="6048"/>
                    </a:lnTo>
                    <a:lnTo>
                      <a:pt x="3595" y="6333"/>
                    </a:lnTo>
                    <a:lnTo>
                      <a:pt x="3823" y="6447"/>
                    </a:lnTo>
                    <a:lnTo>
                      <a:pt x="4451" y="6732"/>
                    </a:lnTo>
                    <a:lnTo>
                      <a:pt x="5306" y="7075"/>
                    </a:lnTo>
                    <a:lnTo>
                      <a:pt x="6390" y="7360"/>
                    </a:lnTo>
                    <a:lnTo>
                      <a:pt x="6562" y="7303"/>
                    </a:lnTo>
                    <a:lnTo>
                      <a:pt x="6619" y="7189"/>
                    </a:lnTo>
                    <a:lnTo>
                      <a:pt x="6562" y="7075"/>
                    </a:lnTo>
                    <a:lnTo>
                      <a:pt x="6447" y="6961"/>
                    </a:lnTo>
                    <a:lnTo>
                      <a:pt x="5421" y="6675"/>
                    </a:lnTo>
                    <a:lnTo>
                      <a:pt x="4565" y="6333"/>
                    </a:lnTo>
                    <a:lnTo>
                      <a:pt x="3823" y="5991"/>
                    </a:lnTo>
                    <a:lnTo>
                      <a:pt x="3424" y="5705"/>
                    </a:lnTo>
                    <a:lnTo>
                      <a:pt x="3081" y="5363"/>
                    </a:lnTo>
                    <a:lnTo>
                      <a:pt x="2739" y="4964"/>
                    </a:lnTo>
                    <a:lnTo>
                      <a:pt x="2397" y="4507"/>
                    </a:lnTo>
                    <a:lnTo>
                      <a:pt x="1826" y="3537"/>
                    </a:lnTo>
                    <a:lnTo>
                      <a:pt x="1313" y="2568"/>
                    </a:lnTo>
                    <a:lnTo>
                      <a:pt x="914" y="1655"/>
                    </a:lnTo>
                    <a:lnTo>
                      <a:pt x="628" y="913"/>
                    </a:lnTo>
                    <a:lnTo>
                      <a:pt x="343" y="171"/>
                    </a:lnTo>
                    <a:lnTo>
                      <a:pt x="28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72" name="Google Shape;14472;p48"/>
              <p:cNvSpPr/>
              <p:nvPr/>
            </p:nvSpPr>
            <p:spPr>
              <a:xfrm>
                <a:off x="5658450" y="2284825"/>
                <a:ext cx="94150" cy="134100"/>
              </a:xfrm>
              <a:custGeom>
                <a:avLst/>
                <a:gdLst/>
                <a:ahLst/>
                <a:cxnLst/>
                <a:rect l="l" t="t" r="r" b="b"/>
                <a:pathLst>
                  <a:path w="3766" h="5364" extrusionOk="0">
                    <a:moveTo>
                      <a:pt x="514" y="1"/>
                    </a:moveTo>
                    <a:lnTo>
                      <a:pt x="400" y="115"/>
                    </a:lnTo>
                    <a:lnTo>
                      <a:pt x="229" y="628"/>
                    </a:lnTo>
                    <a:lnTo>
                      <a:pt x="115" y="1085"/>
                    </a:lnTo>
                    <a:lnTo>
                      <a:pt x="0" y="1712"/>
                    </a:lnTo>
                    <a:lnTo>
                      <a:pt x="0" y="2340"/>
                    </a:lnTo>
                    <a:lnTo>
                      <a:pt x="0" y="2625"/>
                    </a:lnTo>
                    <a:lnTo>
                      <a:pt x="115" y="2968"/>
                    </a:lnTo>
                    <a:lnTo>
                      <a:pt x="229" y="3253"/>
                    </a:lnTo>
                    <a:lnTo>
                      <a:pt x="343" y="3595"/>
                    </a:lnTo>
                    <a:lnTo>
                      <a:pt x="571" y="3823"/>
                    </a:lnTo>
                    <a:lnTo>
                      <a:pt x="856" y="4109"/>
                    </a:lnTo>
                    <a:lnTo>
                      <a:pt x="1427" y="4451"/>
                    </a:lnTo>
                    <a:lnTo>
                      <a:pt x="1940" y="4793"/>
                    </a:lnTo>
                    <a:lnTo>
                      <a:pt x="2397" y="4964"/>
                    </a:lnTo>
                    <a:lnTo>
                      <a:pt x="2796" y="5135"/>
                    </a:lnTo>
                    <a:lnTo>
                      <a:pt x="3309" y="5307"/>
                    </a:lnTo>
                    <a:lnTo>
                      <a:pt x="3538" y="5364"/>
                    </a:lnTo>
                    <a:lnTo>
                      <a:pt x="3709" y="5307"/>
                    </a:lnTo>
                    <a:lnTo>
                      <a:pt x="3766" y="5135"/>
                    </a:lnTo>
                    <a:lnTo>
                      <a:pt x="3709" y="5021"/>
                    </a:lnTo>
                    <a:lnTo>
                      <a:pt x="3538" y="4907"/>
                    </a:lnTo>
                    <a:lnTo>
                      <a:pt x="3366" y="4907"/>
                    </a:lnTo>
                    <a:lnTo>
                      <a:pt x="2910" y="4736"/>
                    </a:lnTo>
                    <a:lnTo>
                      <a:pt x="2111" y="4394"/>
                    </a:lnTo>
                    <a:lnTo>
                      <a:pt x="1655" y="4109"/>
                    </a:lnTo>
                    <a:lnTo>
                      <a:pt x="1084" y="3766"/>
                    </a:lnTo>
                    <a:lnTo>
                      <a:pt x="856" y="3538"/>
                    </a:lnTo>
                    <a:lnTo>
                      <a:pt x="685" y="3310"/>
                    </a:lnTo>
                    <a:lnTo>
                      <a:pt x="571" y="3082"/>
                    </a:lnTo>
                    <a:lnTo>
                      <a:pt x="457" y="2796"/>
                    </a:lnTo>
                    <a:lnTo>
                      <a:pt x="400" y="2511"/>
                    </a:lnTo>
                    <a:lnTo>
                      <a:pt x="400" y="2226"/>
                    </a:lnTo>
                    <a:lnTo>
                      <a:pt x="400" y="1655"/>
                    </a:lnTo>
                    <a:lnTo>
                      <a:pt x="514" y="1142"/>
                    </a:lnTo>
                    <a:lnTo>
                      <a:pt x="628" y="685"/>
                    </a:lnTo>
                    <a:lnTo>
                      <a:pt x="799" y="286"/>
                    </a:lnTo>
                    <a:lnTo>
                      <a:pt x="799" y="115"/>
                    </a:lnTo>
                    <a:lnTo>
                      <a:pt x="6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73" name="Google Shape;14473;p48"/>
              <p:cNvSpPr/>
              <p:nvPr/>
            </p:nvSpPr>
            <p:spPr>
              <a:xfrm>
                <a:off x="6043550" y="1787050"/>
                <a:ext cx="97000" cy="537750"/>
              </a:xfrm>
              <a:custGeom>
                <a:avLst/>
                <a:gdLst/>
                <a:ahLst/>
                <a:cxnLst/>
                <a:rect l="l" t="t" r="r" b="b"/>
                <a:pathLst>
                  <a:path w="3880" h="21510" extrusionOk="0">
                    <a:moveTo>
                      <a:pt x="171" y="1"/>
                    </a:moveTo>
                    <a:lnTo>
                      <a:pt x="57" y="58"/>
                    </a:lnTo>
                    <a:lnTo>
                      <a:pt x="0" y="229"/>
                    </a:lnTo>
                    <a:lnTo>
                      <a:pt x="3480" y="21338"/>
                    </a:lnTo>
                    <a:lnTo>
                      <a:pt x="3595" y="21452"/>
                    </a:lnTo>
                    <a:lnTo>
                      <a:pt x="3709" y="21509"/>
                    </a:lnTo>
                    <a:lnTo>
                      <a:pt x="3709" y="21452"/>
                    </a:lnTo>
                    <a:lnTo>
                      <a:pt x="3880" y="21395"/>
                    </a:lnTo>
                    <a:lnTo>
                      <a:pt x="3880" y="21224"/>
                    </a:lnTo>
                    <a:lnTo>
                      <a:pt x="400" y="172"/>
                    </a:lnTo>
                    <a:lnTo>
                      <a:pt x="34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74" name="Google Shape;14474;p48"/>
              <p:cNvSpPr/>
              <p:nvPr/>
            </p:nvSpPr>
            <p:spPr>
              <a:xfrm>
                <a:off x="6087750" y="2319075"/>
                <a:ext cx="245350" cy="31400"/>
              </a:xfrm>
              <a:custGeom>
                <a:avLst/>
                <a:gdLst/>
                <a:ahLst/>
                <a:cxnLst/>
                <a:rect l="l" t="t" r="r" b="b"/>
                <a:pathLst>
                  <a:path w="9814" h="1256" extrusionOk="0">
                    <a:moveTo>
                      <a:pt x="2511" y="0"/>
                    </a:moveTo>
                    <a:lnTo>
                      <a:pt x="1484" y="114"/>
                    </a:lnTo>
                    <a:lnTo>
                      <a:pt x="743" y="228"/>
                    </a:lnTo>
                    <a:lnTo>
                      <a:pt x="115" y="399"/>
                    </a:lnTo>
                    <a:lnTo>
                      <a:pt x="1" y="514"/>
                    </a:lnTo>
                    <a:lnTo>
                      <a:pt x="1" y="685"/>
                    </a:lnTo>
                    <a:lnTo>
                      <a:pt x="115" y="799"/>
                    </a:lnTo>
                    <a:lnTo>
                      <a:pt x="286" y="799"/>
                    </a:lnTo>
                    <a:lnTo>
                      <a:pt x="857" y="628"/>
                    </a:lnTo>
                    <a:lnTo>
                      <a:pt x="1541" y="514"/>
                    </a:lnTo>
                    <a:lnTo>
                      <a:pt x="2568" y="456"/>
                    </a:lnTo>
                    <a:lnTo>
                      <a:pt x="3823" y="399"/>
                    </a:lnTo>
                    <a:lnTo>
                      <a:pt x="5421" y="514"/>
                    </a:lnTo>
                    <a:lnTo>
                      <a:pt x="6334" y="628"/>
                    </a:lnTo>
                    <a:lnTo>
                      <a:pt x="7361" y="799"/>
                    </a:lnTo>
                    <a:lnTo>
                      <a:pt x="8444" y="970"/>
                    </a:lnTo>
                    <a:lnTo>
                      <a:pt x="9586" y="1198"/>
                    </a:lnTo>
                    <a:lnTo>
                      <a:pt x="9643" y="1255"/>
                    </a:lnTo>
                    <a:lnTo>
                      <a:pt x="9757" y="1198"/>
                    </a:lnTo>
                    <a:lnTo>
                      <a:pt x="9814" y="1084"/>
                    </a:lnTo>
                    <a:lnTo>
                      <a:pt x="9814" y="913"/>
                    </a:lnTo>
                    <a:lnTo>
                      <a:pt x="9643" y="856"/>
                    </a:lnTo>
                    <a:lnTo>
                      <a:pt x="8502" y="571"/>
                    </a:lnTo>
                    <a:lnTo>
                      <a:pt x="7418" y="342"/>
                    </a:lnTo>
                    <a:lnTo>
                      <a:pt x="6391" y="228"/>
                    </a:lnTo>
                    <a:lnTo>
                      <a:pt x="5478" y="114"/>
                    </a:lnTo>
                    <a:lnTo>
                      <a:pt x="382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75" name="Google Shape;14475;p48"/>
              <p:cNvSpPr/>
              <p:nvPr/>
            </p:nvSpPr>
            <p:spPr>
              <a:xfrm>
                <a:off x="5928025" y="2584350"/>
                <a:ext cx="329475" cy="156925"/>
              </a:xfrm>
              <a:custGeom>
                <a:avLst/>
                <a:gdLst/>
                <a:ahLst/>
                <a:cxnLst/>
                <a:rect l="l" t="t" r="r" b="b"/>
                <a:pathLst>
                  <a:path w="13179" h="6277" extrusionOk="0">
                    <a:moveTo>
                      <a:pt x="1255" y="1"/>
                    </a:moveTo>
                    <a:lnTo>
                      <a:pt x="1141" y="58"/>
                    </a:lnTo>
                    <a:lnTo>
                      <a:pt x="57" y="1427"/>
                    </a:lnTo>
                    <a:lnTo>
                      <a:pt x="0" y="1541"/>
                    </a:lnTo>
                    <a:lnTo>
                      <a:pt x="114" y="1712"/>
                    </a:lnTo>
                    <a:lnTo>
                      <a:pt x="342" y="1883"/>
                    </a:lnTo>
                    <a:lnTo>
                      <a:pt x="1027" y="2454"/>
                    </a:lnTo>
                    <a:lnTo>
                      <a:pt x="2168" y="3138"/>
                    </a:lnTo>
                    <a:lnTo>
                      <a:pt x="2853" y="3595"/>
                    </a:lnTo>
                    <a:lnTo>
                      <a:pt x="3594" y="3994"/>
                    </a:lnTo>
                    <a:lnTo>
                      <a:pt x="4450" y="4451"/>
                    </a:lnTo>
                    <a:lnTo>
                      <a:pt x="5420" y="4850"/>
                    </a:lnTo>
                    <a:lnTo>
                      <a:pt x="6390" y="5249"/>
                    </a:lnTo>
                    <a:lnTo>
                      <a:pt x="7474" y="5592"/>
                    </a:lnTo>
                    <a:lnTo>
                      <a:pt x="8558" y="5877"/>
                    </a:lnTo>
                    <a:lnTo>
                      <a:pt x="9756" y="6105"/>
                    </a:lnTo>
                    <a:lnTo>
                      <a:pt x="10954" y="6276"/>
                    </a:lnTo>
                    <a:lnTo>
                      <a:pt x="13008" y="6276"/>
                    </a:lnTo>
                    <a:lnTo>
                      <a:pt x="13122" y="6219"/>
                    </a:lnTo>
                    <a:lnTo>
                      <a:pt x="13179" y="6048"/>
                    </a:lnTo>
                    <a:lnTo>
                      <a:pt x="13122" y="5934"/>
                    </a:lnTo>
                    <a:lnTo>
                      <a:pt x="12951" y="5877"/>
                    </a:lnTo>
                    <a:lnTo>
                      <a:pt x="11753" y="5877"/>
                    </a:lnTo>
                    <a:lnTo>
                      <a:pt x="10612" y="5820"/>
                    </a:lnTo>
                    <a:lnTo>
                      <a:pt x="9528" y="5649"/>
                    </a:lnTo>
                    <a:lnTo>
                      <a:pt x="8444" y="5421"/>
                    </a:lnTo>
                    <a:lnTo>
                      <a:pt x="7417" y="5135"/>
                    </a:lnTo>
                    <a:lnTo>
                      <a:pt x="6447" y="4850"/>
                    </a:lnTo>
                    <a:lnTo>
                      <a:pt x="5534" y="4451"/>
                    </a:lnTo>
                    <a:lnTo>
                      <a:pt x="4678" y="4108"/>
                    </a:lnTo>
                    <a:lnTo>
                      <a:pt x="3880" y="3709"/>
                    </a:lnTo>
                    <a:lnTo>
                      <a:pt x="3138" y="3310"/>
                    </a:lnTo>
                    <a:lnTo>
                      <a:pt x="1940" y="2568"/>
                    </a:lnTo>
                    <a:lnTo>
                      <a:pt x="1027" y="1940"/>
                    </a:lnTo>
                    <a:lnTo>
                      <a:pt x="514" y="1484"/>
                    </a:lnTo>
                    <a:lnTo>
                      <a:pt x="1426" y="286"/>
                    </a:lnTo>
                    <a:lnTo>
                      <a:pt x="1483" y="172"/>
                    </a:lnTo>
                    <a:lnTo>
                      <a:pt x="142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0CC4CFC3-038A-407F-BE9B-61DD546771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2" r="64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1122E28-19FB-4F2B-887A-3B8B21D553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2458"/>
          <a:stretch/>
        </p:blipFill>
        <p:spPr>
          <a:xfrm>
            <a:off x="4051829" y="3413655"/>
            <a:ext cx="3183467" cy="17441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FFA187F-1BEB-4CAC-9B00-7E6F3745173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1564"/>
          <a:stretch/>
        </p:blipFill>
        <p:spPr>
          <a:xfrm>
            <a:off x="2671763" y="3233738"/>
            <a:ext cx="3437467" cy="19097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8A51FCA-FF78-4855-9EE8-6B3345A65C5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5852"/>
          <a:stretch/>
        </p:blipFill>
        <p:spPr>
          <a:xfrm>
            <a:off x="1354138" y="3248025"/>
            <a:ext cx="3564467" cy="1895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81471A4-2C71-483A-A45B-B08DC8AF779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34714"/>
          <a:stretch/>
        </p:blipFill>
        <p:spPr>
          <a:xfrm>
            <a:off x="70116" y="3358092"/>
            <a:ext cx="3818467" cy="17854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B95D020-A27F-485C-A4D0-745FAB4D7B8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6479" b="34179"/>
          <a:stretch/>
        </p:blipFill>
        <p:spPr>
          <a:xfrm>
            <a:off x="0" y="3276600"/>
            <a:ext cx="2715948" cy="18669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ECDF37C-BFCE-42BC-AE03-D0FD8EEE4B9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4791" b="9304"/>
          <a:stretch/>
        </p:blipFill>
        <p:spPr>
          <a:xfrm>
            <a:off x="0" y="3116263"/>
            <a:ext cx="1619118" cy="20272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F191B3A2-3F27-410A-981D-BC03A634CCD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23883" y="1513138"/>
            <a:ext cx="1912488" cy="183066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6F4DF28-73D4-4751-BC71-F1474B8C53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60716" y="2665125"/>
            <a:ext cx="2435684" cy="23175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E78CD8CF-EB2B-4336-A03E-FAFCCEF343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395" y="-897939"/>
            <a:ext cx="6467391" cy="431159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73C2F63-9C95-A5F1-48A1-AAEFF608C59B}"/>
              </a:ext>
            </a:extLst>
          </p:cNvPr>
          <p:cNvSpPr/>
          <p:nvPr/>
        </p:nvSpPr>
        <p:spPr>
          <a:xfrm>
            <a:off x="4051829" y="852682"/>
            <a:ext cx="364715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Vegetables</a:t>
            </a:r>
          </a:p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Harvest</a:t>
            </a:r>
          </a:p>
        </p:txBody>
      </p:sp>
    </p:spTree>
    <p:extLst>
      <p:ext uri="{BB962C8B-B14F-4D97-AF65-F5344CB8AC3E}">
        <p14:creationId xmlns:p14="http://schemas.microsoft.com/office/powerpoint/2010/main" val="380159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0CC4CFC3-038A-407F-BE9B-61DD546771A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2" r="64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1122E28-19FB-4F2B-887A-3B8B21D5535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2458"/>
          <a:stretch/>
        </p:blipFill>
        <p:spPr>
          <a:xfrm>
            <a:off x="4051829" y="3413655"/>
            <a:ext cx="3183467" cy="17441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FFA187F-1BEB-4CAC-9B00-7E6F3745173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41564"/>
          <a:stretch/>
        </p:blipFill>
        <p:spPr>
          <a:xfrm>
            <a:off x="2671763" y="3233738"/>
            <a:ext cx="3437467" cy="19097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8A51FCA-FF78-4855-9EE8-6B3345A65C5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35852"/>
          <a:stretch/>
        </p:blipFill>
        <p:spPr>
          <a:xfrm>
            <a:off x="1354138" y="3248025"/>
            <a:ext cx="3564467" cy="1895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81471A4-2C71-483A-A45B-B08DC8AF779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34714"/>
          <a:stretch/>
        </p:blipFill>
        <p:spPr>
          <a:xfrm>
            <a:off x="70116" y="3358092"/>
            <a:ext cx="3818467" cy="17854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B95D020-A27F-485C-A4D0-745FAB4D7B8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6479" b="34179"/>
          <a:stretch/>
        </p:blipFill>
        <p:spPr>
          <a:xfrm>
            <a:off x="0" y="3276600"/>
            <a:ext cx="2715948" cy="18669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ECDF37C-BFCE-42BC-AE03-D0FD8EEE4B9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54791" b="9304"/>
          <a:stretch/>
        </p:blipFill>
        <p:spPr>
          <a:xfrm>
            <a:off x="0" y="3116263"/>
            <a:ext cx="1619118" cy="20272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F191B3A2-3F27-410A-981D-BC03A634CCD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23883" y="1513138"/>
            <a:ext cx="1912488" cy="183066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6F4DF28-73D4-4751-BC71-F1474B8C53B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60716" y="2665125"/>
            <a:ext cx="2435684" cy="2317538"/>
          </a:xfrm>
          <a:prstGeom prst="rect">
            <a:avLst/>
          </a:prstGeom>
        </p:spPr>
      </p:pic>
      <p:pic>
        <p:nvPicPr>
          <p:cNvPr id="12" name="Picture 11">
            <a:hlinkClick r:id="rId14" action="ppaction://hlinksldjump"/>
            <a:extLst>
              <a:ext uri="{FF2B5EF4-FFF2-40B4-BE49-F238E27FC236}">
                <a16:creationId xmlns="" xmlns:a16="http://schemas.microsoft.com/office/drawing/2014/main" id="{65180F4E-4B06-4B65-9D94-42BE87E2ACA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726" y="29575"/>
            <a:ext cx="780170" cy="767933"/>
          </a:xfrm>
          <a:prstGeom prst="rect">
            <a:avLst/>
          </a:prstGeom>
        </p:spPr>
      </p:pic>
      <p:pic>
        <p:nvPicPr>
          <p:cNvPr id="14" name="GAME ĐƯỢC CHIA SẺ MIỄN PHÍ BỚI NK POWERSKILLS">
            <a:hlinkClick r:id="rId16" action="ppaction://hlinksldjump"/>
            <a:extLst>
              <a:ext uri="{FF2B5EF4-FFF2-40B4-BE49-F238E27FC236}">
                <a16:creationId xmlns="" xmlns:a16="http://schemas.microsoft.com/office/drawing/2014/main" id="{64DC3207-DA94-4F4F-9916-533FBF279FA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511" y="13511"/>
            <a:ext cx="798836" cy="789437"/>
          </a:xfrm>
          <a:prstGeom prst="rect">
            <a:avLst/>
          </a:prstGeom>
        </p:spPr>
      </p:pic>
      <p:pic>
        <p:nvPicPr>
          <p:cNvPr id="18" name="Picture 17">
            <a:hlinkClick r:id="rId18" action="ppaction://hlinksldjump"/>
            <a:extLst>
              <a:ext uri="{FF2B5EF4-FFF2-40B4-BE49-F238E27FC236}">
                <a16:creationId xmlns="" xmlns:a16="http://schemas.microsoft.com/office/drawing/2014/main" id="{F5186B81-28C4-4D49-9173-4C60125F1452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962" y="20340"/>
            <a:ext cx="786488" cy="780295"/>
          </a:xfrm>
          <a:prstGeom prst="rect">
            <a:avLst/>
          </a:prstGeom>
        </p:spPr>
      </p:pic>
      <p:pic>
        <p:nvPicPr>
          <p:cNvPr id="19" name="Picture 18">
            <a:hlinkClick r:id="rId20" action="ppaction://hlinksldjump"/>
            <a:extLst>
              <a:ext uri="{FF2B5EF4-FFF2-40B4-BE49-F238E27FC236}">
                <a16:creationId xmlns="" xmlns:a16="http://schemas.microsoft.com/office/drawing/2014/main" id="{C8C3FCBE-379B-4B24-97C3-81363FADBC6C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065" y="36500"/>
            <a:ext cx="770752" cy="758662"/>
          </a:xfrm>
          <a:prstGeom prst="rect">
            <a:avLst/>
          </a:prstGeom>
        </p:spPr>
      </p:pic>
      <p:pic>
        <p:nvPicPr>
          <p:cNvPr id="20" name="GAME ĐƯỢC CHIA SẺ MIỄN PHÍ BỚI NK POWERSKILLS">
            <a:hlinkClick r:id="rId22" action="ppaction://hlinksldjump"/>
            <a:extLst>
              <a:ext uri="{FF2B5EF4-FFF2-40B4-BE49-F238E27FC236}">
                <a16:creationId xmlns="" xmlns:a16="http://schemas.microsoft.com/office/drawing/2014/main" id="{4B5D3D9A-B6C7-4B47-BACF-7B816FF1F545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432" y="38808"/>
            <a:ext cx="767612" cy="755572"/>
          </a:xfrm>
          <a:prstGeom prst="rect">
            <a:avLst/>
          </a:prstGeom>
        </p:spPr>
      </p:pic>
      <p:pic>
        <p:nvPicPr>
          <p:cNvPr id="21" name="Picture 20">
            <a:hlinkClick r:id="rId24" action="ppaction://hlinksldjump"/>
            <a:extLst>
              <a:ext uri="{FF2B5EF4-FFF2-40B4-BE49-F238E27FC236}">
                <a16:creationId xmlns="" xmlns:a16="http://schemas.microsoft.com/office/drawing/2014/main" id="{04572F70-A70E-4E37-8DBB-99B5A9A790C3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659" y="51170"/>
            <a:ext cx="752057" cy="743210"/>
          </a:xfrm>
          <a:prstGeom prst="rect">
            <a:avLst/>
          </a:prstGeom>
        </p:spPr>
      </p:pic>
      <p:pic>
        <p:nvPicPr>
          <p:cNvPr id="22" name="GAME ĐƯỢC CHIA SẺ MIỄN PHÍ BỚI NK POWERSKILLS" descr="Káº¿t quáº£ hÃ¬nh áº£nh cho win text gif">
            <a:extLst>
              <a:ext uri="{FF2B5EF4-FFF2-40B4-BE49-F238E27FC236}">
                <a16:creationId xmlns="" xmlns:a16="http://schemas.microsoft.com/office/drawing/2014/main" id="{7F2D0777-8BDD-449C-82DA-3E38849B4B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880" y="630555"/>
            <a:ext cx="2672504" cy="267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rrow: Right 1">
            <a:hlinkClick r:id="rId27" action="ppaction://hlinksldjump"/>
            <a:extLst>
              <a:ext uri="{FF2B5EF4-FFF2-40B4-BE49-F238E27FC236}">
                <a16:creationId xmlns="" xmlns:a16="http://schemas.microsoft.com/office/drawing/2014/main" id="{F6290539-223B-2D09-5413-AEE3F4661B43}"/>
              </a:ext>
            </a:extLst>
          </p:cNvPr>
          <p:cNvSpPr/>
          <p:nvPr/>
        </p:nvSpPr>
        <p:spPr>
          <a:xfrm>
            <a:off x="239660" y="157162"/>
            <a:ext cx="870346" cy="52863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36418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0CC4CFC3-038A-407F-BE9B-61DD546771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2" r="64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F191B3A2-3F27-410A-981D-BC03A634CC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3883" y="1513138"/>
            <a:ext cx="1912488" cy="183066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6F4DF28-73D4-4751-BC71-F1474B8C53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0716" y="2665125"/>
            <a:ext cx="2435684" cy="2317538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106A6A9A-A66B-4B2F-8AE5-DDF2B0E8D56D}"/>
              </a:ext>
            </a:extLst>
          </p:cNvPr>
          <p:cNvSpPr/>
          <p:nvPr/>
        </p:nvSpPr>
        <p:spPr>
          <a:xfrm>
            <a:off x="824558" y="91198"/>
            <a:ext cx="7875638" cy="216176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2400" b="1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06 NK PowerSkills">
            <a:extLst>
              <a:ext uri="{FF2B5EF4-FFF2-40B4-BE49-F238E27FC236}">
                <a16:creationId xmlns="" xmlns:a16="http://schemas.microsoft.com/office/drawing/2014/main" id="{CEA341F4-8930-4A9E-B846-ADDD8D575834}"/>
              </a:ext>
            </a:extLst>
          </p:cNvPr>
          <p:cNvSpPr txBox="1"/>
          <p:nvPr/>
        </p:nvSpPr>
        <p:spPr>
          <a:xfrm>
            <a:off x="1067906" y="257881"/>
            <a:ext cx="7632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What does your mom do? </a:t>
            </a:r>
          </a:p>
        </p:txBody>
      </p:sp>
      <p:sp>
        <p:nvSpPr>
          <p:cNvPr id="21" name="Đ Ghé thăm Fb.com/nkpowerskills">
            <a:extLst>
              <a:ext uri="{FF2B5EF4-FFF2-40B4-BE49-F238E27FC236}">
                <a16:creationId xmlns="" xmlns:a16="http://schemas.microsoft.com/office/drawing/2014/main" id="{23E45173-0F6B-4119-BF0A-362AC34A0B77}"/>
              </a:ext>
            </a:extLst>
          </p:cNvPr>
          <p:cNvSpPr/>
          <p:nvPr/>
        </p:nvSpPr>
        <p:spPr>
          <a:xfrm>
            <a:off x="5022483" y="2358012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6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farmer</a:t>
            </a:r>
          </a:p>
        </p:txBody>
      </p:sp>
      <p:sp>
        <p:nvSpPr>
          <p:cNvPr id="22" name="Ghé thăm Fb.com/nkpowerskills">
            <a:extLst>
              <a:ext uri="{FF2B5EF4-FFF2-40B4-BE49-F238E27FC236}">
                <a16:creationId xmlns="" xmlns:a16="http://schemas.microsoft.com/office/drawing/2014/main" id="{0F70523D-61B8-498B-9FD9-546FD8CBDDC9}"/>
              </a:ext>
            </a:extLst>
          </p:cNvPr>
          <p:cNvSpPr/>
          <p:nvPr/>
        </p:nvSpPr>
        <p:spPr>
          <a:xfrm>
            <a:off x="830597" y="3386175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6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en-US" sz="24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waiter</a:t>
            </a:r>
          </a:p>
        </p:txBody>
      </p:sp>
      <p:sp>
        <p:nvSpPr>
          <p:cNvPr id="23" name="Ghé thăm Fb.com/nkpowerskills">
            <a:extLst>
              <a:ext uri="{FF2B5EF4-FFF2-40B4-BE49-F238E27FC236}">
                <a16:creationId xmlns="" xmlns:a16="http://schemas.microsoft.com/office/drawing/2014/main" id="{BA5CE232-D8AC-4903-BAEF-BAED4805666A}"/>
              </a:ext>
            </a:extLst>
          </p:cNvPr>
          <p:cNvSpPr/>
          <p:nvPr/>
        </p:nvSpPr>
        <p:spPr>
          <a:xfrm>
            <a:off x="5015623" y="3408936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6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doctor</a:t>
            </a:r>
          </a:p>
        </p:txBody>
      </p:sp>
      <p:sp>
        <p:nvSpPr>
          <p:cNvPr id="24" name="Ghé thăm Fb.com/nkpowerskills">
            <a:extLst>
              <a:ext uri="{FF2B5EF4-FFF2-40B4-BE49-F238E27FC236}">
                <a16:creationId xmlns="" xmlns:a16="http://schemas.microsoft.com/office/drawing/2014/main" id="{CC2AB392-235D-4BC8-BC0A-F9C6A643364F}"/>
              </a:ext>
            </a:extLst>
          </p:cNvPr>
          <p:cNvSpPr/>
          <p:nvPr/>
        </p:nvSpPr>
        <p:spPr>
          <a:xfrm>
            <a:off x="830597" y="2344163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6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cashier </a:t>
            </a:r>
          </a:p>
        </p:txBody>
      </p:sp>
      <p:pic>
        <p:nvPicPr>
          <p:cNvPr id="25" name="Picture 24">
            <a:hlinkClick r:id="rId7" action="ppaction://hlinksldjump"/>
            <a:extLst>
              <a:ext uri="{FF2B5EF4-FFF2-40B4-BE49-F238E27FC236}">
                <a16:creationId xmlns="" xmlns:a16="http://schemas.microsoft.com/office/drawing/2014/main" id="{9ED436D4-1AD5-49CB-BBEF-9830E6D96C7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45" y="4309111"/>
            <a:ext cx="727553" cy="72755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26" name="Picture 4" descr="Káº¿t quáº£ hÃ¬nh áº£nh cho right icon">
            <a:extLst>
              <a:ext uri="{FF2B5EF4-FFF2-40B4-BE49-F238E27FC236}">
                <a16:creationId xmlns="" xmlns:a16="http://schemas.microsoft.com/office/drawing/2014/main" id="{CB2A61DB-3D2C-4AFF-991C-AD6DC28CC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447" y="2688794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wrong icon">
            <a:extLst>
              <a:ext uri="{FF2B5EF4-FFF2-40B4-BE49-F238E27FC236}">
                <a16:creationId xmlns="" xmlns:a16="http://schemas.microsoft.com/office/drawing/2014/main" id="{79861D57-AFC6-451B-A7F9-E7A5653CC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364" y="3690377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wrong icon">
            <a:extLst>
              <a:ext uri="{FF2B5EF4-FFF2-40B4-BE49-F238E27FC236}">
                <a16:creationId xmlns="" xmlns:a16="http://schemas.microsoft.com/office/drawing/2014/main" id="{516FE1CC-0DEA-422A-8032-B4D3949D8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346" y="2655401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Káº¿t quáº£ hÃ¬nh áº£nh cho wrong icon">
            <a:extLst>
              <a:ext uri="{FF2B5EF4-FFF2-40B4-BE49-F238E27FC236}">
                <a16:creationId xmlns="" xmlns:a16="http://schemas.microsoft.com/office/drawing/2014/main" id="{FC0C6399-1EF0-4FF0-BF82-924ED18E7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471" y="3701503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01 NK PowerSkills">
            <a:extLst>
              <a:ext uri="{FF2B5EF4-FFF2-40B4-BE49-F238E27FC236}">
                <a16:creationId xmlns="" xmlns:a16="http://schemas.microsoft.com/office/drawing/2014/main" id="{8527B382-5F85-40FD-915F-2A8A9CB98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53231" y="829624"/>
            <a:ext cx="3164931" cy="311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5FB41FB-AD59-0157-98CE-DB93C7013E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01995" y="394398"/>
            <a:ext cx="2227650" cy="158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69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6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3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DE02096-0B4C-40A2-A32A-8F292D0AA29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2" r="64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D01009C8-3D60-4DBB-8DAE-01B20A91DD4F}"/>
              </a:ext>
            </a:extLst>
          </p:cNvPr>
          <p:cNvSpPr/>
          <p:nvPr/>
        </p:nvSpPr>
        <p:spPr>
          <a:xfrm>
            <a:off x="824558" y="91198"/>
            <a:ext cx="7875638" cy="216176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2400" b="1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06 NK PowerSkills">
            <a:extLst>
              <a:ext uri="{FF2B5EF4-FFF2-40B4-BE49-F238E27FC236}">
                <a16:creationId xmlns="" xmlns:a16="http://schemas.microsoft.com/office/drawing/2014/main" id="{1DEA5E7F-63DC-439D-8F3D-74906C9CC7A7}"/>
              </a:ext>
            </a:extLst>
          </p:cNvPr>
          <p:cNvSpPr txBox="1"/>
          <p:nvPr/>
        </p:nvSpPr>
        <p:spPr>
          <a:xfrm>
            <a:off x="907455" y="816686"/>
            <a:ext cx="4757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What does your sister do? </a:t>
            </a:r>
          </a:p>
        </p:txBody>
      </p:sp>
      <p:sp>
        <p:nvSpPr>
          <p:cNvPr id="8" name="Đ Ghé thăm Fb.com/nkpowerskills">
            <a:extLst>
              <a:ext uri="{FF2B5EF4-FFF2-40B4-BE49-F238E27FC236}">
                <a16:creationId xmlns="" xmlns:a16="http://schemas.microsoft.com/office/drawing/2014/main" id="{A25A5E87-A807-40E6-A891-3C2FC926D62B}"/>
              </a:ext>
            </a:extLst>
          </p:cNvPr>
          <p:cNvSpPr/>
          <p:nvPr/>
        </p:nvSpPr>
        <p:spPr>
          <a:xfrm>
            <a:off x="824558" y="2335251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2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She’s a cashier. </a:t>
            </a:r>
          </a:p>
        </p:txBody>
      </p:sp>
      <p:sp>
        <p:nvSpPr>
          <p:cNvPr id="9" name="Ghé thăm Fb.com/nkpowerskills">
            <a:extLst>
              <a:ext uri="{FF2B5EF4-FFF2-40B4-BE49-F238E27FC236}">
                <a16:creationId xmlns="" xmlns:a16="http://schemas.microsoft.com/office/drawing/2014/main" id="{DA2A7DA1-F4CB-4C16-9642-5FBD0B77C5A2}"/>
              </a:ext>
            </a:extLst>
          </p:cNvPr>
          <p:cNvSpPr/>
          <p:nvPr/>
        </p:nvSpPr>
        <p:spPr>
          <a:xfrm>
            <a:off x="4859117" y="3421565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2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She’s a doctor.</a:t>
            </a:r>
          </a:p>
        </p:txBody>
      </p:sp>
      <p:sp>
        <p:nvSpPr>
          <p:cNvPr id="10" name="Ghé thăm Fb.com/nkpowerskills">
            <a:extLst>
              <a:ext uri="{FF2B5EF4-FFF2-40B4-BE49-F238E27FC236}">
                <a16:creationId xmlns="" xmlns:a16="http://schemas.microsoft.com/office/drawing/2014/main" id="{DA037F8E-D80F-4680-9529-415D7B5F7D60}"/>
              </a:ext>
            </a:extLst>
          </p:cNvPr>
          <p:cNvSpPr/>
          <p:nvPr/>
        </p:nvSpPr>
        <p:spPr>
          <a:xfrm>
            <a:off x="817697" y="3386175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2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She’s a farmer. </a:t>
            </a:r>
          </a:p>
        </p:txBody>
      </p:sp>
      <p:sp>
        <p:nvSpPr>
          <p:cNvPr id="11" name="Ghé thăm Fb.com/nkpowerskills">
            <a:extLst>
              <a:ext uri="{FF2B5EF4-FFF2-40B4-BE49-F238E27FC236}">
                <a16:creationId xmlns="" xmlns:a16="http://schemas.microsoft.com/office/drawing/2014/main" id="{EEC2079F-EF6E-43EA-8FC6-F4D26B302521}"/>
              </a:ext>
            </a:extLst>
          </p:cNvPr>
          <p:cNvSpPr/>
          <p:nvPr/>
        </p:nvSpPr>
        <p:spPr>
          <a:xfrm>
            <a:off x="4841181" y="2344163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indent="0"/>
            <a:r>
              <a:rPr lang="en-US" sz="2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She’s an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office </a:t>
            </a:r>
          </a:p>
          <a:p>
            <a:pPr marL="0" indent="0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worker.</a:t>
            </a:r>
          </a:p>
          <a:p>
            <a:pPr defTabSz="685800">
              <a:buClrTx/>
            </a:pPr>
            <a:r>
              <a:rPr lang="en-US" sz="2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3" name="Picture 4" descr="Káº¿t quáº£ hÃ¬nh áº£nh cho right icon">
            <a:extLst>
              <a:ext uri="{FF2B5EF4-FFF2-40B4-BE49-F238E27FC236}">
                <a16:creationId xmlns="" xmlns:a16="http://schemas.microsoft.com/office/drawing/2014/main" id="{B42D9ED4-ABE3-4F22-8936-91F606AE4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521" y="2666033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wrong icon">
            <a:extLst>
              <a:ext uri="{FF2B5EF4-FFF2-40B4-BE49-F238E27FC236}">
                <a16:creationId xmlns="" xmlns:a16="http://schemas.microsoft.com/office/drawing/2014/main" id="{2C135872-3463-4904-9287-11406846D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949" y="3690377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Káº¿t quáº£ hÃ¬nh áº£nh cho wrong icon">
            <a:extLst>
              <a:ext uri="{FF2B5EF4-FFF2-40B4-BE49-F238E27FC236}">
                <a16:creationId xmlns="" xmlns:a16="http://schemas.microsoft.com/office/drawing/2014/main" id="{5A2F8912-2B36-46A6-9B7C-AAC8BF4BC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931" y="2655401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Káº¿t quáº£ hÃ¬nh áº£nh cho wrong icon">
            <a:extLst>
              <a:ext uri="{FF2B5EF4-FFF2-40B4-BE49-F238E27FC236}">
                <a16:creationId xmlns="" xmlns:a16="http://schemas.microsoft.com/office/drawing/2014/main" id="{BB3980C3-1D47-454F-814C-DA71B0B41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545" y="3678742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01 NK PowerSkills">
            <a:extLst>
              <a:ext uri="{FF2B5EF4-FFF2-40B4-BE49-F238E27FC236}">
                <a16:creationId xmlns="" xmlns:a16="http://schemas.microsoft.com/office/drawing/2014/main" id="{B6119339-0B07-4C03-8A22-2C2E80E40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62116" y="816686"/>
            <a:ext cx="3164931" cy="311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9B34018C-C04B-5918-F185-BE2F275BC4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42892" y="266360"/>
            <a:ext cx="2653380" cy="1876586"/>
          </a:xfrm>
          <a:prstGeom prst="rect">
            <a:avLst/>
          </a:prstGeom>
        </p:spPr>
      </p:pic>
      <p:pic>
        <p:nvPicPr>
          <p:cNvPr id="3" name="Picture 2">
            <a:hlinkClick r:id="rId10" action="ppaction://hlinksldjump"/>
            <a:extLst>
              <a:ext uri="{FF2B5EF4-FFF2-40B4-BE49-F238E27FC236}">
                <a16:creationId xmlns="" xmlns:a16="http://schemas.microsoft.com/office/drawing/2014/main" id="{A850E9EB-3551-0833-880F-491B5C41A87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45" y="4309111"/>
            <a:ext cx="727553" cy="72755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217150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9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6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3" name="Google Shape;14353;p44"/>
          <p:cNvSpPr/>
          <p:nvPr/>
        </p:nvSpPr>
        <p:spPr>
          <a:xfrm>
            <a:off x="3988262" y="1090107"/>
            <a:ext cx="1182409" cy="123743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2820000" algn="bl" rotWithShape="0">
              <a:schemeClr val="dk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55" name="Google Shape;14355;p44"/>
          <p:cNvSpPr txBox="1">
            <a:spLocks noGrp="1"/>
          </p:cNvSpPr>
          <p:nvPr>
            <p:ph type="title"/>
          </p:nvPr>
        </p:nvSpPr>
        <p:spPr>
          <a:xfrm>
            <a:off x="2039325" y="2349886"/>
            <a:ext cx="5065200" cy="10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 dirty="0">
                <a:latin typeface="Alata" panose="00000500000000000000" pitchFamily="2" charset="0"/>
              </a:rPr>
              <a:t>Warm Up</a:t>
            </a:r>
            <a:endParaRPr sz="7200" b="1" dirty="0">
              <a:latin typeface="Alata" panose="00000500000000000000" pitchFamily="2" charset="0"/>
            </a:endParaRPr>
          </a:p>
        </p:txBody>
      </p:sp>
      <p:sp>
        <p:nvSpPr>
          <p:cNvPr id="14356" name="Google Shape;14356;p44"/>
          <p:cNvSpPr txBox="1">
            <a:spLocks noGrp="1"/>
          </p:cNvSpPr>
          <p:nvPr>
            <p:ph type="title" idx="2"/>
          </p:nvPr>
        </p:nvSpPr>
        <p:spPr>
          <a:xfrm>
            <a:off x="4051016" y="1271324"/>
            <a:ext cx="1056900" cy="10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01</a:t>
            </a:r>
            <a:endParaRPr sz="4800" dirty="0"/>
          </a:p>
        </p:txBody>
      </p:sp>
      <p:sp>
        <p:nvSpPr>
          <p:cNvPr id="14358" name="Google Shape;14358;p44"/>
          <p:cNvSpPr/>
          <p:nvPr/>
        </p:nvSpPr>
        <p:spPr>
          <a:xfrm flipH="1">
            <a:off x="7913821" y="3576400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59" name="Google Shape;14359;p44"/>
          <p:cNvSpPr/>
          <p:nvPr/>
        </p:nvSpPr>
        <p:spPr>
          <a:xfrm>
            <a:off x="1148300" y="1203899"/>
            <a:ext cx="504936" cy="504924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60" name="Google Shape;14360;p44"/>
          <p:cNvSpPr/>
          <p:nvPr/>
        </p:nvSpPr>
        <p:spPr>
          <a:xfrm>
            <a:off x="938550" y="4081300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61" name="Google Shape;14361;p44"/>
          <p:cNvSpPr/>
          <p:nvPr/>
        </p:nvSpPr>
        <p:spPr>
          <a:xfrm>
            <a:off x="6613888" y="771750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62" name="Google Shape;14362;p44"/>
          <p:cNvSpPr/>
          <p:nvPr/>
        </p:nvSpPr>
        <p:spPr>
          <a:xfrm>
            <a:off x="7369027" y="1580961"/>
            <a:ext cx="1182409" cy="616792"/>
          </a:xfrm>
          <a:custGeom>
            <a:avLst/>
            <a:gdLst/>
            <a:ahLst/>
            <a:cxnLst/>
            <a:rect l="l" t="t" r="r" b="b"/>
            <a:pathLst>
              <a:path w="40549" h="21152" extrusionOk="0">
                <a:moveTo>
                  <a:pt x="15518" y="1"/>
                </a:moveTo>
                <a:lnTo>
                  <a:pt x="14934" y="107"/>
                </a:lnTo>
                <a:lnTo>
                  <a:pt x="14402" y="213"/>
                </a:lnTo>
                <a:lnTo>
                  <a:pt x="13871" y="426"/>
                </a:lnTo>
                <a:lnTo>
                  <a:pt x="13393" y="692"/>
                </a:lnTo>
                <a:lnTo>
                  <a:pt x="12914" y="957"/>
                </a:lnTo>
                <a:lnTo>
                  <a:pt x="12436" y="1276"/>
                </a:lnTo>
                <a:lnTo>
                  <a:pt x="12064" y="1648"/>
                </a:lnTo>
                <a:lnTo>
                  <a:pt x="11692" y="2073"/>
                </a:lnTo>
                <a:lnTo>
                  <a:pt x="11320" y="2499"/>
                </a:lnTo>
                <a:lnTo>
                  <a:pt x="11054" y="2977"/>
                </a:lnTo>
                <a:lnTo>
                  <a:pt x="10789" y="3508"/>
                </a:lnTo>
                <a:lnTo>
                  <a:pt x="10629" y="4040"/>
                </a:lnTo>
                <a:lnTo>
                  <a:pt x="10470" y="4571"/>
                </a:lnTo>
                <a:lnTo>
                  <a:pt x="10364" y="5156"/>
                </a:lnTo>
                <a:lnTo>
                  <a:pt x="10364" y="5740"/>
                </a:lnTo>
                <a:lnTo>
                  <a:pt x="10364" y="6272"/>
                </a:lnTo>
                <a:lnTo>
                  <a:pt x="10470" y="6803"/>
                </a:lnTo>
                <a:lnTo>
                  <a:pt x="9938" y="6909"/>
                </a:lnTo>
                <a:lnTo>
                  <a:pt x="9407" y="7016"/>
                </a:lnTo>
                <a:lnTo>
                  <a:pt x="8929" y="7228"/>
                </a:lnTo>
                <a:lnTo>
                  <a:pt x="8450" y="7441"/>
                </a:lnTo>
                <a:lnTo>
                  <a:pt x="8025" y="7707"/>
                </a:lnTo>
                <a:lnTo>
                  <a:pt x="7600" y="7972"/>
                </a:lnTo>
                <a:lnTo>
                  <a:pt x="7228" y="8291"/>
                </a:lnTo>
                <a:lnTo>
                  <a:pt x="6856" y="8663"/>
                </a:lnTo>
                <a:lnTo>
                  <a:pt x="6537" y="9088"/>
                </a:lnTo>
                <a:lnTo>
                  <a:pt x="6272" y="9460"/>
                </a:lnTo>
                <a:lnTo>
                  <a:pt x="6006" y="9939"/>
                </a:lnTo>
                <a:lnTo>
                  <a:pt x="5793" y="10417"/>
                </a:lnTo>
                <a:lnTo>
                  <a:pt x="5581" y="10895"/>
                </a:lnTo>
                <a:lnTo>
                  <a:pt x="5474" y="11373"/>
                </a:lnTo>
                <a:lnTo>
                  <a:pt x="5368" y="11905"/>
                </a:lnTo>
                <a:lnTo>
                  <a:pt x="5315" y="12489"/>
                </a:lnTo>
                <a:lnTo>
                  <a:pt x="5368" y="13287"/>
                </a:lnTo>
                <a:lnTo>
                  <a:pt x="4730" y="13127"/>
                </a:lnTo>
                <a:lnTo>
                  <a:pt x="4040" y="13074"/>
                </a:lnTo>
                <a:lnTo>
                  <a:pt x="3614" y="13074"/>
                </a:lnTo>
                <a:lnTo>
                  <a:pt x="3242" y="13180"/>
                </a:lnTo>
                <a:lnTo>
                  <a:pt x="2870" y="13287"/>
                </a:lnTo>
                <a:lnTo>
                  <a:pt x="2498" y="13393"/>
                </a:lnTo>
                <a:lnTo>
                  <a:pt x="2126" y="13552"/>
                </a:lnTo>
                <a:lnTo>
                  <a:pt x="1808" y="13765"/>
                </a:lnTo>
                <a:lnTo>
                  <a:pt x="1489" y="13977"/>
                </a:lnTo>
                <a:lnTo>
                  <a:pt x="1170" y="14243"/>
                </a:lnTo>
                <a:lnTo>
                  <a:pt x="957" y="14562"/>
                </a:lnTo>
                <a:lnTo>
                  <a:pt x="692" y="14881"/>
                </a:lnTo>
                <a:lnTo>
                  <a:pt x="479" y="15200"/>
                </a:lnTo>
                <a:lnTo>
                  <a:pt x="320" y="15572"/>
                </a:lnTo>
                <a:lnTo>
                  <a:pt x="213" y="15944"/>
                </a:lnTo>
                <a:lnTo>
                  <a:pt x="107" y="16316"/>
                </a:lnTo>
                <a:lnTo>
                  <a:pt x="54" y="16688"/>
                </a:lnTo>
                <a:lnTo>
                  <a:pt x="1" y="17113"/>
                </a:lnTo>
                <a:lnTo>
                  <a:pt x="54" y="17538"/>
                </a:lnTo>
                <a:lnTo>
                  <a:pt x="107" y="17910"/>
                </a:lnTo>
                <a:lnTo>
                  <a:pt x="213" y="18335"/>
                </a:lnTo>
                <a:lnTo>
                  <a:pt x="320" y="18707"/>
                </a:lnTo>
                <a:lnTo>
                  <a:pt x="479" y="19026"/>
                </a:lnTo>
                <a:lnTo>
                  <a:pt x="692" y="19398"/>
                </a:lnTo>
                <a:lnTo>
                  <a:pt x="957" y="19717"/>
                </a:lnTo>
                <a:lnTo>
                  <a:pt x="1170" y="19983"/>
                </a:lnTo>
                <a:lnTo>
                  <a:pt x="1489" y="20248"/>
                </a:lnTo>
                <a:lnTo>
                  <a:pt x="1808" y="20461"/>
                </a:lnTo>
                <a:lnTo>
                  <a:pt x="2126" y="20673"/>
                </a:lnTo>
                <a:lnTo>
                  <a:pt x="2498" y="20833"/>
                </a:lnTo>
                <a:lnTo>
                  <a:pt x="2870" y="20992"/>
                </a:lnTo>
                <a:lnTo>
                  <a:pt x="3242" y="21099"/>
                </a:lnTo>
                <a:lnTo>
                  <a:pt x="3614" y="21152"/>
                </a:lnTo>
                <a:lnTo>
                  <a:pt x="36935" y="21152"/>
                </a:lnTo>
                <a:lnTo>
                  <a:pt x="37307" y="21099"/>
                </a:lnTo>
                <a:lnTo>
                  <a:pt x="37679" y="20992"/>
                </a:lnTo>
                <a:lnTo>
                  <a:pt x="38051" y="20833"/>
                </a:lnTo>
                <a:lnTo>
                  <a:pt x="38423" y="20673"/>
                </a:lnTo>
                <a:lnTo>
                  <a:pt x="38742" y="20461"/>
                </a:lnTo>
                <a:lnTo>
                  <a:pt x="39061" y="20248"/>
                </a:lnTo>
                <a:lnTo>
                  <a:pt x="39380" y="19983"/>
                </a:lnTo>
                <a:lnTo>
                  <a:pt x="39592" y="19717"/>
                </a:lnTo>
                <a:lnTo>
                  <a:pt x="39858" y="19398"/>
                </a:lnTo>
                <a:lnTo>
                  <a:pt x="40071" y="19026"/>
                </a:lnTo>
                <a:lnTo>
                  <a:pt x="40230" y="18707"/>
                </a:lnTo>
                <a:lnTo>
                  <a:pt x="40336" y="18335"/>
                </a:lnTo>
                <a:lnTo>
                  <a:pt x="40443" y="17910"/>
                </a:lnTo>
                <a:lnTo>
                  <a:pt x="40496" y="17538"/>
                </a:lnTo>
                <a:lnTo>
                  <a:pt x="40549" y="17113"/>
                </a:lnTo>
                <a:lnTo>
                  <a:pt x="40496" y="16422"/>
                </a:lnTo>
                <a:lnTo>
                  <a:pt x="40283" y="15784"/>
                </a:lnTo>
                <a:lnTo>
                  <a:pt x="40017" y="15147"/>
                </a:lnTo>
                <a:lnTo>
                  <a:pt x="39645" y="14615"/>
                </a:lnTo>
                <a:lnTo>
                  <a:pt x="39220" y="14137"/>
                </a:lnTo>
                <a:lnTo>
                  <a:pt x="38689" y="13712"/>
                </a:lnTo>
                <a:lnTo>
                  <a:pt x="38104" y="13393"/>
                </a:lnTo>
                <a:lnTo>
                  <a:pt x="37467" y="13180"/>
                </a:lnTo>
                <a:lnTo>
                  <a:pt x="37626" y="12383"/>
                </a:lnTo>
                <a:lnTo>
                  <a:pt x="37679" y="11533"/>
                </a:lnTo>
                <a:lnTo>
                  <a:pt x="37626" y="10895"/>
                </a:lnTo>
                <a:lnTo>
                  <a:pt x="37573" y="10257"/>
                </a:lnTo>
                <a:lnTo>
                  <a:pt x="37413" y="9620"/>
                </a:lnTo>
                <a:lnTo>
                  <a:pt x="37201" y="9035"/>
                </a:lnTo>
                <a:lnTo>
                  <a:pt x="36935" y="8504"/>
                </a:lnTo>
                <a:lnTo>
                  <a:pt x="36616" y="7972"/>
                </a:lnTo>
                <a:lnTo>
                  <a:pt x="36244" y="7494"/>
                </a:lnTo>
                <a:lnTo>
                  <a:pt x="35819" y="7069"/>
                </a:lnTo>
                <a:lnTo>
                  <a:pt x="35394" y="6644"/>
                </a:lnTo>
                <a:lnTo>
                  <a:pt x="34916" y="6272"/>
                </a:lnTo>
                <a:lnTo>
                  <a:pt x="34384" y="5953"/>
                </a:lnTo>
                <a:lnTo>
                  <a:pt x="33800" y="5687"/>
                </a:lnTo>
                <a:lnTo>
                  <a:pt x="33215" y="5475"/>
                </a:lnTo>
                <a:lnTo>
                  <a:pt x="32631" y="5315"/>
                </a:lnTo>
                <a:lnTo>
                  <a:pt x="31993" y="5209"/>
                </a:lnTo>
                <a:lnTo>
                  <a:pt x="31355" y="5209"/>
                </a:lnTo>
                <a:lnTo>
                  <a:pt x="30558" y="5262"/>
                </a:lnTo>
                <a:lnTo>
                  <a:pt x="29761" y="5368"/>
                </a:lnTo>
                <a:lnTo>
                  <a:pt x="29017" y="5634"/>
                </a:lnTo>
                <a:lnTo>
                  <a:pt x="28326" y="5953"/>
                </a:lnTo>
                <a:lnTo>
                  <a:pt x="27688" y="6378"/>
                </a:lnTo>
                <a:lnTo>
                  <a:pt x="27104" y="6856"/>
                </a:lnTo>
                <a:lnTo>
                  <a:pt x="26572" y="7388"/>
                </a:lnTo>
                <a:lnTo>
                  <a:pt x="26094" y="8025"/>
                </a:lnTo>
                <a:lnTo>
                  <a:pt x="25775" y="7707"/>
                </a:lnTo>
                <a:lnTo>
                  <a:pt x="25456" y="7494"/>
                </a:lnTo>
                <a:lnTo>
                  <a:pt x="25137" y="7281"/>
                </a:lnTo>
                <a:lnTo>
                  <a:pt x="24765" y="7069"/>
                </a:lnTo>
                <a:lnTo>
                  <a:pt x="24393" y="6909"/>
                </a:lnTo>
                <a:lnTo>
                  <a:pt x="23968" y="6803"/>
                </a:lnTo>
                <a:lnTo>
                  <a:pt x="23596" y="6750"/>
                </a:lnTo>
                <a:lnTo>
                  <a:pt x="22799" y="6750"/>
                </a:lnTo>
                <a:lnTo>
                  <a:pt x="22427" y="6803"/>
                </a:lnTo>
                <a:lnTo>
                  <a:pt x="21736" y="6963"/>
                </a:lnTo>
                <a:lnTo>
                  <a:pt x="21843" y="6378"/>
                </a:lnTo>
                <a:lnTo>
                  <a:pt x="21896" y="5740"/>
                </a:lnTo>
                <a:lnTo>
                  <a:pt x="21843" y="5156"/>
                </a:lnTo>
                <a:lnTo>
                  <a:pt x="21736" y="4571"/>
                </a:lnTo>
                <a:lnTo>
                  <a:pt x="21630" y="4040"/>
                </a:lnTo>
                <a:lnTo>
                  <a:pt x="21417" y="3508"/>
                </a:lnTo>
                <a:lnTo>
                  <a:pt x="21205" y="2977"/>
                </a:lnTo>
                <a:lnTo>
                  <a:pt x="20886" y="2499"/>
                </a:lnTo>
                <a:lnTo>
                  <a:pt x="20567" y="2073"/>
                </a:lnTo>
                <a:lnTo>
                  <a:pt x="20195" y="1648"/>
                </a:lnTo>
                <a:lnTo>
                  <a:pt x="19770" y="1276"/>
                </a:lnTo>
                <a:lnTo>
                  <a:pt x="19345" y="957"/>
                </a:lnTo>
                <a:lnTo>
                  <a:pt x="18867" y="692"/>
                </a:lnTo>
                <a:lnTo>
                  <a:pt x="18335" y="426"/>
                </a:lnTo>
                <a:lnTo>
                  <a:pt x="17804" y="213"/>
                </a:lnTo>
                <a:lnTo>
                  <a:pt x="17272" y="107"/>
                </a:lnTo>
                <a:lnTo>
                  <a:pt x="16688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DE02096-0B4C-40A2-A32A-8F292D0AA29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2" r="64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152B3B70-0387-4025-95B7-9D0267E764A8}"/>
              </a:ext>
            </a:extLst>
          </p:cNvPr>
          <p:cNvSpPr/>
          <p:nvPr/>
        </p:nvSpPr>
        <p:spPr>
          <a:xfrm>
            <a:off x="824558" y="91198"/>
            <a:ext cx="7875638" cy="216176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2400" b="1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06 NK PowerSkills">
            <a:extLst>
              <a:ext uri="{FF2B5EF4-FFF2-40B4-BE49-F238E27FC236}">
                <a16:creationId xmlns="" xmlns:a16="http://schemas.microsoft.com/office/drawing/2014/main" id="{4C4362FE-F491-45BE-9960-6357312FEAA4}"/>
              </a:ext>
            </a:extLst>
          </p:cNvPr>
          <p:cNvSpPr txBox="1"/>
          <p:nvPr/>
        </p:nvSpPr>
        <p:spPr>
          <a:xfrm>
            <a:off x="1289808" y="364329"/>
            <a:ext cx="76322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2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What does your brother do?</a:t>
            </a:r>
          </a:p>
          <a:p>
            <a:pPr defTabSz="685800">
              <a:buClrTx/>
            </a:pPr>
            <a:r>
              <a:rPr lang="en-US" sz="2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He’s </a:t>
            </a:r>
            <a:r>
              <a:rPr lang="en-US" sz="2800" b="1" kern="12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lang="vi-VN" sz="2800" b="1" kern="12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</a:t>
            </a:r>
            <a:r>
              <a:rPr lang="en-US" sz="2800" b="1" kern="12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………</a:t>
            </a:r>
            <a:endParaRPr lang="en-US" sz="2800" b="1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defTabSz="685800">
              <a:buClrTx/>
            </a:pPr>
            <a:r>
              <a:rPr lang="en-US" sz="2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Đ Ghé thăm Fb.com/nkpowerskills">
            <a:extLst>
              <a:ext uri="{FF2B5EF4-FFF2-40B4-BE49-F238E27FC236}">
                <a16:creationId xmlns="" xmlns:a16="http://schemas.microsoft.com/office/drawing/2014/main" id="{7F5775CF-378E-4036-A26F-B944E2411BBA}"/>
              </a:ext>
            </a:extLst>
          </p:cNvPr>
          <p:cNvSpPr/>
          <p:nvPr/>
        </p:nvSpPr>
        <p:spPr>
          <a:xfrm>
            <a:off x="824558" y="2335251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office worker</a:t>
            </a:r>
          </a:p>
        </p:txBody>
      </p:sp>
      <p:sp>
        <p:nvSpPr>
          <p:cNvPr id="7" name="Ghé thăm Fb.com/nkpowerskills">
            <a:extLst>
              <a:ext uri="{FF2B5EF4-FFF2-40B4-BE49-F238E27FC236}">
                <a16:creationId xmlns="" xmlns:a16="http://schemas.microsoft.com/office/drawing/2014/main" id="{077DFA89-4E18-477E-87E2-0AF8DCBE209D}"/>
              </a:ext>
            </a:extLst>
          </p:cNvPr>
          <p:cNvSpPr/>
          <p:nvPr/>
        </p:nvSpPr>
        <p:spPr>
          <a:xfrm>
            <a:off x="4841181" y="3386175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cashier </a:t>
            </a:r>
          </a:p>
        </p:txBody>
      </p:sp>
      <p:sp>
        <p:nvSpPr>
          <p:cNvPr id="8" name="Ghé thăm Fb.com/nkpowerskills">
            <a:extLst>
              <a:ext uri="{FF2B5EF4-FFF2-40B4-BE49-F238E27FC236}">
                <a16:creationId xmlns="" xmlns:a16="http://schemas.microsoft.com/office/drawing/2014/main" id="{4DD7163D-15FC-42D4-936C-2A52F2B1BF1E}"/>
              </a:ext>
            </a:extLst>
          </p:cNvPr>
          <p:cNvSpPr/>
          <p:nvPr/>
        </p:nvSpPr>
        <p:spPr>
          <a:xfrm>
            <a:off x="817697" y="3386175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factory worker</a:t>
            </a:r>
          </a:p>
          <a:p>
            <a:pPr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9" name="Ghé thăm Fb.com/nkpowerskills">
            <a:extLst>
              <a:ext uri="{FF2B5EF4-FFF2-40B4-BE49-F238E27FC236}">
                <a16:creationId xmlns="" xmlns:a16="http://schemas.microsoft.com/office/drawing/2014/main" id="{02620B49-5025-4586-AF14-42D5363DDD6B}"/>
              </a:ext>
            </a:extLst>
          </p:cNvPr>
          <p:cNvSpPr/>
          <p:nvPr/>
        </p:nvSpPr>
        <p:spPr>
          <a:xfrm>
            <a:off x="4841181" y="2344163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waiter </a:t>
            </a:r>
          </a:p>
        </p:txBody>
      </p:sp>
      <p:pic>
        <p:nvPicPr>
          <p:cNvPr id="11" name="Picture 4" descr="Káº¿t quáº£ hÃ¬nh áº£nh cho right icon">
            <a:extLst>
              <a:ext uri="{FF2B5EF4-FFF2-40B4-BE49-F238E27FC236}">
                <a16:creationId xmlns="" xmlns:a16="http://schemas.microsoft.com/office/drawing/2014/main" id="{21A41420-93EE-4D54-82E8-0794C6FE7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521" y="2666033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wrong icon">
            <a:extLst>
              <a:ext uri="{FF2B5EF4-FFF2-40B4-BE49-F238E27FC236}">
                <a16:creationId xmlns="" xmlns:a16="http://schemas.microsoft.com/office/drawing/2014/main" id="{1CA53865-BEB2-417A-BFF0-49B27CCB8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949" y="3690377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wrong icon">
            <a:extLst>
              <a:ext uri="{FF2B5EF4-FFF2-40B4-BE49-F238E27FC236}">
                <a16:creationId xmlns="" xmlns:a16="http://schemas.microsoft.com/office/drawing/2014/main" id="{55F9E6E6-3D3F-4731-8E4E-DC6EA2FC7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931" y="2655401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wrong icon">
            <a:extLst>
              <a:ext uri="{FF2B5EF4-FFF2-40B4-BE49-F238E27FC236}">
                <a16:creationId xmlns="" xmlns:a16="http://schemas.microsoft.com/office/drawing/2014/main" id="{3399D5CC-94E8-4AD9-A527-94B9509B3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545" y="3678742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01 NK PowerSkills">
            <a:extLst>
              <a:ext uri="{FF2B5EF4-FFF2-40B4-BE49-F238E27FC236}">
                <a16:creationId xmlns="" xmlns:a16="http://schemas.microsoft.com/office/drawing/2014/main" id="{E7699A44-36D7-40B8-96B3-6DD5F215C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98427" y="933630"/>
            <a:ext cx="3164931" cy="311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hlinkClick r:id="rId9" action="ppaction://hlinksldjump"/>
            <a:extLst>
              <a:ext uri="{FF2B5EF4-FFF2-40B4-BE49-F238E27FC236}">
                <a16:creationId xmlns="" xmlns:a16="http://schemas.microsoft.com/office/drawing/2014/main" id="{4E91AD15-F1EE-D6B6-9296-D6ECD3EE1D4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45" y="4309111"/>
            <a:ext cx="727553" cy="72755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1A07AD6B-64D0-A792-AF85-261EAD523F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52285" y="347669"/>
            <a:ext cx="1904654" cy="154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908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9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6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DE02096-0B4C-40A2-A32A-8F292D0AA29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2" r="64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74B54368-09C2-49CD-A552-BA410D5769AF}"/>
              </a:ext>
            </a:extLst>
          </p:cNvPr>
          <p:cNvSpPr/>
          <p:nvPr/>
        </p:nvSpPr>
        <p:spPr>
          <a:xfrm>
            <a:off x="824558" y="91198"/>
            <a:ext cx="7875638" cy="174792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2400" b="1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06 NK PowerSkills">
            <a:extLst>
              <a:ext uri="{FF2B5EF4-FFF2-40B4-BE49-F238E27FC236}">
                <a16:creationId xmlns="" xmlns:a16="http://schemas.microsoft.com/office/drawing/2014/main" id="{662C3709-67C7-4D32-B1C4-9353B6AA72B6}"/>
              </a:ext>
            </a:extLst>
          </p:cNvPr>
          <p:cNvSpPr txBox="1"/>
          <p:nvPr/>
        </p:nvSpPr>
        <p:spPr>
          <a:xfrm>
            <a:off x="1310968" y="390819"/>
            <a:ext cx="42464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……………..?</a:t>
            </a:r>
          </a:p>
          <a:p>
            <a:pPr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My father is a waiter.</a:t>
            </a:r>
          </a:p>
        </p:txBody>
      </p:sp>
      <p:sp>
        <p:nvSpPr>
          <p:cNvPr id="6" name="Đ Ghé thăm Fb.com/nkpowerskills">
            <a:extLst>
              <a:ext uri="{FF2B5EF4-FFF2-40B4-BE49-F238E27FC236}">
                <a16:creationId xmlns="" xmlns:a16="http://schemas.microsoft.com/office/drawing/2014/main" id="{0F8EB64D-1C9D-4C59-BAB3-24CCD4059B23}"/>
              </a:ext>
            </a:extLst>
          </p:cNvPr>
          <p:cNvSpPr/>
          <p:nvPr/>
        </p:nvSpPr>
        <p:spPr>
          <a:xfrm>
            <a:off x="817697" y="3398303"/>
            <a:ext cx="3619824" cy="113083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What does your father do ?</a:t>
            </a:r>
          </a:p>
        </p:txBody>
      </p:sp>
      <p:sp>
        <p:nvSpPr>
          <p:cNvPr id="7" name="Ghé thăm Fb.com/nkpowerskills">
            <a:extLst>
              <a:ext uri="{FF2B5EF4-FFF2-40B4-BE49-F238E27FC236}">
                <a16:creationId xmlns="" xmlns:a16="http://schemas.microsoft.com/office/drawing/2014/main" id="{EC6883FB-289B-413D-8347-443746218A02}"/>
              </a:ext>
            </a:extLst>
          </p:cNvPr>
          <p:cNvSpPr/>
          <p:nvPr/>
        </p:nvSpPr>
        <p:spPr>
          <a:xfrm>
            <a:off x="4924465" y="2252966"/>
            <a:ext cx="3619824" cy="105141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What can your father do ?</a:t>
            </a:r>
          </a:p>
        </p:txBody>
      </p:sp>
      <p:sp>
        <p:nvSpPr>
          <p:cNvPr id="8" name="Ghé thăm Fb.com/nkpowerskills">
            <a:extLst>
              <a:ext uri="{FF2B5EF4-FFF2-40B4-BE49-F238E27FC236}">
                <a16:creationId xmlns="" xmlns:a16="http://schemas.microsoft.com/office/drawing/2014/main" id="{DFD31521-A519-4580-9274-230957D48D96}"/>
              </a:ext>
            </a:extLst>
          </p:cNvPr>
          <p:cNvSpPr/>
          <p:nvPr/>
        </p:nvSpPr>
        <p:spPr>
          <a:xfrm>
            <a:off x="823854" y="2252966"/>
            <a:ext cx="3619824" cy="105490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What is your father doing ?</a:t>
            </a:r>
          </a:p>
        </p:txBody>
      </p:sp>
      <p:sp>
        <p:nvSpPr>
          <p:cNvPr id="9" name="Ghé thăm Fb.com/nkpowerskills">
            <a:extLst>
              <a:ext uri="{FF2B5EF4-FFF2-40B4-BE49-F238E27FC236}">
                <a16:creationId xmlns="" xmlns:a16="http://schemas.microsoft.com/office/drawing/2014/main" id="{593F064F-2BB0-4D03-9F6E-13197F817C62}"/>
              </a:ext>
            </a:extLst>
          </p:cNvPr>
          <p:cNvSpPr/>
          <p:nvPr/>
        </p:nvSpPr>
        <p:spPr>
          <a:xfrm>
            <a:off x="4924465" y="3417848"/>
            <a:ext cx="3619824" cy="111129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What does your father like ?</a:t>
            </a:r>
          </a:p>
        </p:txBody>
      </p:sp>
      <p:pic>
        <p:nvPicPr>
          <p:cNvPr id="11" name="Picture 4" descr="Káº¿t quáº£ hÃ¬nh áº£nh cho right icon">
            <a:extLst>
              <a:ext uri="{FF2B5EF4-FFF2-40B4-BE49-F238E27FC236}">
                <a16:creationId xmlns="" xmlns:a16="http://schemas.microsoft.com/office/drawing/2014/main" id="{56F375EE-225D-4C99-A6D3-DAB0DDDEA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661" y="3729086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wrong icon">
            <a:extLst>
              <a:ext uri="{FF2B5EF4-FFF2-40B4-BE49-F238E27FC236}">
                <a16:creationId xmlns="" xmlns:a16="http://schemas.microsoft.com/office/drawing/2014/main" id="{7F90BFF6-43DC-4094-AD65-6FD87260F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249" y="2650847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wrong icon">
            <a:extLst>
              <a:ext uri="{FF2B5EF4-FFF2-40B4-BE49-F238E27FC236}">
                <a16:creationId xmlns="" xmlns:a16="http://schemas.microsoft.com/office/drawing/2014/main" id="{6E75CBA5-88D1-4112-BC06-462B3ACF6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214" y="3729086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wrong icon">
            <a:extLst>
              <a:ext uri="{FF2B5EF4-FFF2-40B4-BE49-F238E27FC236}">
                <a16:creationId xmlns="" xmlns:a16="http://schemas.microsoft.com/office/drawing/2014/main" id="{90CEA369-AD15-4528-8A9D-D26B9E3F4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702" y="2628579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01 NK PowerSkills">
            <a:extLst>
              <a:ext uri="{FF2B5EF4-FFF2-40B4-BE49-F238E27FC236}">
                <a16:creationId xmlns="" xmlns:a16="http://schemas.microsoft.com/office/drawing/2014/main" id="{FF9EFC26-C8D2-46DB-92D3-6092397D1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05283" y="-60543"/>
            <a:ext cx="3164931" cy="311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hlinkClick r:id="rId9" action="ppaction://hlinksldjump"/>
            <a:extLst>
              <a:ext uri="{FF2B5EF4-FFF2-40B4-BE49-F238E27FC236}">
                <a16:creationId xmlns="" xmlns:a16="http://schemas.microsoft.com/office/drawing/2014/main" id="{8AA6901F-8CA6-1EA8-D656-0DACE7594A5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45" y="4309111"/>
            <a:ext cx="727553" cy="72755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08507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9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6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DE02096-0B4C-40A2-A32A-8F292D0AA29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2" r="64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7FB9B329-D6CD-438C-8DAA-C906E8ACE988}"/>
              </a:ext>
            </a:extLst>
          </p:cNvPr>
          <p:cNvSpPr/>
          <p:nvPr/>
        </p:nvSpPr>
        <p:spPr>
          <a:xfrm>
            <a:off x="824558" y="91198"/>
            <a:ext cx="7875638" cy="216176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2400" b="1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06 NK PowerSkills">
            <a:extLst>
              <a:ext uri="{FF2B5EF4-FFF2-40B4-BE49-F238E27FC236}">
                <a16:creationId xmlns="" xmlns:a16="http://schemas.microsoft.com/office/drawing/2014/main" id="{421F92ED-0DF3-413E-BD2A-5FA235FFC56D}"/>
              </a:ext>
            </a:extLst>
          </p:cNvPr>
          <p:cNvSpPr txBox="1"/>
          <p:nvPr/>
        </p:nvSpPr>
        <p:spPr>
          <a:xfrm>
            <a:off x="830597" y="230570"/>
            <a:ext cx="7632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24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Đ Ghé thăm Fb.com/nkpowerskills">
            <a:extLst>
              <a:ext uri="{FF2B5EF4-FFF2-40B4-BE49-F238E27FC236}">
                <a16:creationId xmlns="" xmlns:a16="http://schemas.microsoft.com/office/drawing/2014/main" id="{4DF32376-5EB2-4948-BFF6-CD89A893DD4A}"/>
              </a:ext>
            </a:extLst>
          </p:cNvPr>
          <p:cNvSpPr/>
          <p:nvPr/>
        </p:nvSpPr>
        <p:spPr>
          <a:xfrm>
            <a:off x="4841181" y="3370084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factory worker</a:t>
            </a:r>
          </a:p>
        </p:txBody>
      </p:sp>
      <p:sp>
        <p:nvSpPr>
          <p:cNvPr id="7" name="Ghé thăm Fb.com/nkpowerskills">
            <a:extLst>
              <a:ext uri="{FF2B5EF4-FFF2-40B4-BE49-F238E27FC236}">
                <a16:creationId xmlns="" xmlns:a16="http://schemas.microsoft.com/office/drawing/2014/main" id="{3F9954AF-FC58-4A6A-9772-D8B1F43DAB32}"/>
              </a:ext>
            </a:extLst>
          </p:cNvPr>
          <p:cNvSpPr/>
          <p:nvPr/>
        </p:nvSpPr>
        <p:spPr>
          <a:xfrm>
            <a:off x="817697" y="2335251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indent="0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farmer</a:t>
            </a:r>
          </a:p>
          <a:p>
            <a:pPr marL="0" indent="0"/>
            <a:endParaRPr lang="en-US" sz="2400" dirty="0">
              <a:solidFill>
                <a:schemeClr val="tx1"/>
              </a:solidFill>
              <a:latin typeface="Walbaum Display" panose="02070503090703020303" pitchFamily="18" charset="0"/>
            </a:endParaRPr>
          </a:p>
        </p:txBody>
      </p:sp>
      <p:sp>
        <p:nvSpPr>
          <p:cNvPr id="8" name="Ghé thăm Fb.com/nkpowerskills">
            <a:extLst>
              <a:ext uri="{FF2B5EF4-FFF2-40B4-BE49-F238E27FC236}">
                <a16:creationId xmlns="" xmlns:a16="http://schemas.microsoft.com/office/drawing/2014/main" id="{D283F951-B362-4150-B553-E390FE70746C}"/>
              </a:ext>
            </a:extLst>
          </p:cNvPr>
          <p:cNvSpPr/>
          <p:nvPr/>
        </p:nvSpPr>
        <p:spPr>
          <a:xfrm>
            <a:off x="817697" y="3386175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doctor</a:t>
            </a:r>
          </a:p>
        </p:txBody>
      </p:sp>
      <p:sp>
        <p:nvSpPr>
          <p:cNvPr id="9" name="Ghé thăm Fb.com/nkpowerskills">
            <a:extLst>
              <a:ext uri="{FF2B5EF4-FFF2-40B4-BE49-F238E27FC236}">
                <a16:creationId xmlns="" xmlns:a16="http://schemas.microsoft.com/office/drawing/2014/main" id="{AB970980-E8D9-45DB-8357-0FE4FD6D0DDB}"/>
              </a:ext>
            </a:extLst>
          </p:cNvPr>
          <p:cNvSpPr/>
          <p:nvPr/>
        </p:nvSpPr>
        <p:spPr>
          <a:xfrm>
            <a:off x="4841181" y="2344163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cashier</a:t>
            </a:r>
          </a:p>
        </p:txBody>
      </p:sp>
      <p:pic>
        <p:nvPicPr>
          <p:cNvPr id="11" name="Picture 4" descr="Káº¿t quáº£ hÃ¬nh áº£nh cho right icon">
            <a:extLst>
              <a:ext uri="{FF2B5EF4-FFF2-40B4-BE49-F238E27FC236}">
                <a16:creationId xmlns="" xmlns:a16="http://schemas.microsoft.com/office/drawing/2014/main" id="{CED2C98F-BFDB-4163-BA24-C9B5A4900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45" y="3700867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wrong icon">
            <a:extLst>
              <a:ext uri="{FF2B5EF4-FFF2-40B4-BE49-F238E27FC236}">
                <a16:creationId xmlns="" xmlns:a16="http://schemas.microsoft.com/office/drawing/2014/main" id="{44B0F5BD-D686-4DE6-B1AE-4E849F182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465" y="2639453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wrong icon">
            <a:extLst>
              <a:ext uri="{FF2B5EF4-FFF2-40B4-BE49-F238E27FC236}">
                <a16:creationId xmlns="" xmlns:a16="http://schemas.microsoft.com/office/drawing/2014/main" id="{BD4C6196-1DF6-4E2D-8183-3B09C8688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931" y="2655401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wrong icon">
            <a:extLst>
              <a:ext uri="{FF2B5EF4-FFF2-40B4-BE49-F238E27FC236}">
                <a16:creationId xmlns="" xmlns:a16="http://schemas.microsoft.com/office/drawing/2014/main" id="{1C819656-060F-4D73-BF84-623384541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545" y="3678742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01 NK PowerSkills">
            <a:extLst>
              <a:ext uri="{FF2B5EF4-FFF2-40B4-BE49-F238E27FC236}">
                <a16:creationId xmlns="" xmlns:a16="http://schemas.microsoft.com/office/drawing/2014/main" id="{BB6440B6-571B-443B-92C4-039C1B2B2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70804" y="1024479"/>
            <a:ext cx="2989785" cy="294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hlinkClick r:id="rId9" action="ppaction://hlinksldjump"/>
            <a:extLst>
              <a:ext uri="{FF2B5EF4-FFF2-40B4-BE49-F238E27FC236}">
                <a16:creationId xmlns="" xmlns:a16="http://schemas.microsoft.com/office/drawing/2014/main" id="{637BE2E5-94D7-B59A-DEF0-093FF8E6776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45" y="4309111"/>
            <a:ext cx="727553" cy="72755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17" name="06 NK PowerSkills">
            <a:extLst>
              <a:ext uri="{FF2B5EF4-FFF2-40B4-BE49-F238E27FC236}">
                <a16:creationId xmlns="" xmlns:a16="http://schemas.microsoft.com/office/drawing/2014/main" id="{C401D077-16F6-C46F-9A44-79C3F9C8CEBC}"/>
              </a:ext>
            </a:extLst>
          </p:cNvPr>
          <p:cNvSpPr txBox="1"/>
          <p:nvPr/>
        </p:nvSpPr>
        <p:spPr>
          <a:xfrm>
            <a:off x="907455" y="816686"/>
            <a:ext cx="4757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My uncle is a………..</a:t>
            </a:r>
          </a:p>
        </p:txBody>
      </p:sp>
      <p:pic>
        <p:nvPicPr>
          <p:cNvPr id="1026" name="Picture 2" descr="1,200+ Smiling Factory Worker Illustrations, Royalty-Free ...">
            <a:extLst>
              <a:ext uri="{FF2B5EF4-FFF2-40B4-BE49-F238E27FC236}">
                <a16:creationId xmlns="" xmlns:a16="http://schemas.microsoft.com/office/drawing/2014/main" id="{42F2B42A-C860-374A-F364-03F898FD1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856" y="216140"/>
            <a:ext cx="665290" cy="178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899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9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6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DE02096-0B4C-40A2-A32A-8F292D0AA2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2" r="64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2CE84059-C8B8-44CB-93CD-A5C8969695D0}"/>
              </a:ext>
            </a:extLst>
          </p:cNvPr>
          <p:cNvSpPr/>
          <p:nvPr/>
        </p:nvSpPr>
        <p:spPr>
          <a:xfrm>
            <a:off x="824558" y="91198"/>
            <a:ext cx="7875638" cy="216176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2400" b="1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06 NK PowerSkills">
            <a:extLst>
              <a:ext uri="{FF2B5EF4-FFF2-40B4-BE49-F238E27FC236}">
                <a16:creationId xmlns="" xmlns:a16="http://schemas.microsoft.com/office/drawing/2014/main" id="{E13F5A7E-8143-4A92-B1CE-E78281EADF8C}"/>
              </a:ext>
            </a:extLst>
          </p:cNvPr>
          <p:cNvSpPr txBox="1"/>
          <p:nvPr/>
        </p:nvSpPr>
        <p:spPr>
          <a:xfrm>
            <a:off x="1377953" y="417736"/>
            <a:ext cx="69414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2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My grandfather works in a hospital.</a:t>
            </a:r>
          </a:p>
          <a:p>
            <a:pPr defTabSz="685800">
              <a:buClrTx/>
            </a:pPr>
            <a:r>
              <a:rPr lang="en-US" sz="2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 helps sick people.</a:t>
            </a:r>
          </a:p>
          <a:p>
            <a:pPr defTabSz="685800">
              <a:buClrTx/>
            </a:pPr>
            <a:r>
              <a:rPr lang="en-US" sz="2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What does he do ? </a:t>
            </a:r>
            <a:endParaRPr lang="en-US" sz="5400" b="1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Đ Ghé thăm Fb.com/nkpowerskills">
            <a:extLst>
              <a:ext uri="{FF2B5EF4-FFF2-40B4-BE49-F238E27FC236}">
                <a16:creationId xmlns="" xmlns:a16="http://schemas.microsoft.com/office/drawing/2014/main" id="{6A4E3A35-EABC-4F70-9D77-A62F01A610BB}"/>
              </a:ext>
            </a:extLst>
          </p:cNvPr>
          <p:cNvSpPr/>
          <p:nvPr/>
        </p:nvSpPr>
        <p:spPr>
          <a:xfrm>
            <a:off x="817697" y="3398303"/>
            <a:ext cx="3619824" cy="119067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He’s a doctor.</a:t>
            </a:r>
          </a:p>
        </p:txBody>
      </p:sp>
      <p:sp>
        <p:nvSpPr>
          <p:cNvPr id="7" name="Ghé thăm Fb.com/nkpowerskills">
            <a:extLst>
              <a:ext uri="{FF2B5EF4-FFF2-40B4-BE49-F238E27FC236}">
                <a16:creationId xmlns="" xmlns:a16="http://schemas.microsoft.com/office/drawing/2014/main" id="{34045C8D-421B-43EE-9CF5-1134112104EE}"/>
              </a:ext>
            </a:extLst>
          </p:cNvPr>
          <p:cNvSpPr/>
          <p:nvPr/>
        </p:nvSpPr>
        <p:spPr>
          <a:xfrm>
            <a:off x="4937482" y="2346645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He’s a farmer.</a:t>
            </a:r>
          </a:p>
        </p:txBody>
      </p:sp>
      <p:sp>
        <p:nvSpPr>
          <p:cNvPr id="8" name="Ghé thăm Fb.com/nkpowerskills">
            <a:extLst>
              <a:ext uri="{FF2B5EF4-FFF2-40B4-BE49-F238E27FC236}">
                <a16:creationId xmlns="" xmlns:a16="http://schemas.microsoft.com/office/drawing/2014/main" id="{39E882B3-6F1A-4C31-9980-6DC4AEB0229F}"/>
              </a:ext>
            </a:extLst>
          </p:cNvPr>
          <p:cNvSpPr/>
          <p:nvPr/>
        </p:nvSpPr>
        <p:spPr>
          <a:xfrm>
            <a:off x="823854" y="2336012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He’s a waiter.</a:t>
            </a:r>
          </a:p>
        </p:txBody>
      </p:sp>
      <p:sp>
        <p:nvSpPr>
          <p:cNvPr id="9" name="Ghé thăm Fb.com/nkpowerskills">
            <a:extLst>
              <a:ext uri="{FF2B5EF4-FFF2-40B4-BE49-F238E27FC236}">
                <a16:creationId xmlns="" xmlns:a16="http://schemas.microsoft.com/office/drawing/2014/main" id="{EE7A93F8-F757-41EB-AE23-D1196745C1A9}"/>
              </a:ext>
            </a:extLst>
          </p:cNvPr>
          <p:cNvSpPr/>
          <p:nvPr/>
        </p:nvSpPr>
        <p:spPr>
          <a:xfrm>
            <a:off x="4924465" y="3417848"/>
            <a:ext cx="3619824" cy="103573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He’s a factory worker.</a:t>
            </a:r>
          </a:p>
        </p:txBody>
      </p:sp>
      <p:pic>
        <p:nvPicPr>
          <p:cNvPr id="11" name="Picture 4" descr="Káº¿t quáº£ hÃ¬nh áº£nh cho right icon">
            <a:extLst>
              <a:ext uri="{FF2B5EF4-FFF2-40B4-BE49-F238E27FC236}">
                <a16:creationId xmlns="" xmlns:a16="http://schemas.microsoft.com/office/drawing/2014/main" id="{DA4EE893-AB27-486A-8C66-F0EC88DEB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661" y="3729086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wrong icon">
            <a:extLst>
              <a:ext uri="{FF2B5EF4-FFF2-40B4-BE49-F238E27FC236}">
                <a16:creationId xmlns="" xmlns:a16="http://schemas.microsoft.com/office/drawing/2014/main" id="{118C49C8-41BA-40AB-8FF4-C944C9652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249" y="2650847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wrong icon">
            <a:extLst>
              <a:ext uri="{FF2B5EF4-FFF2-40B4-BE49-F238E27FC236}">
                <a16:creationId xmlns="" xmlns:a16="http://schemas.microsoft.com/office/drawing/2014/main" id="{D2EBBC72-8CE3-4727-B5E8-A0419C70E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214" y="3729086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wrong icon">
            <a:extLst>
              <a:ext uri="{FF2B5EF4-FFF2-40B4-BE49-F238E27FC236}">
                <a16:creationId xmlns="" xmlns:a16="http://schemas.microsoft.com/office/drawing/2014/main" id="{A9659C3C-4137-4A64-90CC-EE4D1631E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702" y="2628579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01 NK PowerSkills">
            <a:extLst>
              <a:ext uri="{FF2B5EF4-FFF2-40B4-BE49-F238E27FC236}">
                <a16:creationId xmlns="" xmlns:a16="http://schemas.microsoft.com/office/drawing/2014/main" id="{EFC2D43E-9383-4128-932A-D010C536F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852298" y="-159281"/>
            <a:ext cx="2390033" cy="235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hlinkClick r:id="rId8" action="ppaction://hlinksldjump"/>
            <a:extLst>
              <a:ext uri="{FF2B5EF4-FFF2-40B4-BE49-F238E27FC236}">
                <a16:creationId xmlns="" xmlns:a16="http://schemas.microsoft.com/office/drawing/2014/main" id="{41B346AF-5702-BDB4-BD10-3566EA71975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45" y="4309111"/>
            <a:ext cx="727553" cy="72755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95020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9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6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2" name="Google Shape;14722;p56"/>
          <p:cNvSpPr txBox="1">
            <a:spLocks noGrp="1"/>
          </p:cNvSpPr>
          <p:nvPr>
            <p:ph type="title"/>
          </p:nvPr>
        </p:nvSpPr>
        <p:spPr>
          <a:xfrm>
            <a:off x="3290527" y="1923875"/>
            <a:ext cx="5480503" cy="13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b="1" dirty="0">
                <a:latin typeface="Alata" panose="00000500000000000000" pitchFamily="2" charset="0"/>
              </a:rPr>
              <a:t>Practice</a:t>
            </a:r>
            <a:endParaRPr sz="8000" b="1" dirty="0">
              <a:latin typeface="Alata" panose="00000500000000000000" pitchFamily="2" charset="0"/>
            </a:endParaRPr>
          </a:p>
        </p:txBody>
      </p:sp>
      <p:sp>
        <p:nvSpPr>
          <p:cNvPr id="14723" name="Google Shape;14723;p56"/>
          <p:cNvSpPr/>
          <p:nvPr/>
        </p:nvSpPr>
        <p:spPr>
          <a:xfrm>
            <a:off x="585161" y="835556"/>
            <a:ext cx="2943600" cy="29124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2820000" algn="bl" rotWithShape="0">
              <a:schemeClr val="dk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24" name="Google Shape;14724;p56"/>
          <p:cNvGrpSpPr/>
          <p:nvPr/>
        </p:nvGrpSpPr>
        <p:grpSpPr>
          <a:xfrm>
            <a:off x="1046407" y="625993"/>
            <a:ext cx="2021108" cy="3222290"/>
            <a:chOff x="4836900" y="3050750"/>
            <a:chExt cx="1511900" cy="2410450"/>
          </a:xfrm>
        </p:grpSpPr>
        <p:sp>
          <p:nvSpPr>
            <p:cNvPr id="14725" name="Google Shape;14725;p56"/>
            <p:cNvSpPr/>
            <p:nvPr/>
          </p:nvSpPr>
          <p:spPr>
            <a:xfrm>
              <a:off x="4836900" y="3050750"/>
              <a:ext cx="1511900" cy="2410450"/>
            </a:xfrm>
            <a:custGeom>
              <a:avLst/>
              <a:gdLst/>
              <a:ahLst/>
              <a:cxnLst/>
              <a:rect l="l" t="t" r="r" b="b"/>
              <a:pathLst>
                <a:path w="60476" h="96418" extrusionOk="0">
                  <a:moveTo>
                    <a:pt x="38282" y="0"/>
                  </a:moveTo>
                  <a:lnTo>
                    <a:pt x="36000" y="58"/>
                  </a:lnTo>
                  <a:lnTo>
                    <a:pt x="34574" y="58"/>
                  </a:lnTo>
                  <a:lnTo>
                    <a:pt x="33718" y="115"/>
                  </a:lnTo>
                  <a:lnTo>
                    <a:pt x="32805" y="172"/>
                  </a:lnTo>
                  <a:lnTo>
                    <a:pt x="31836" y="400"/>
                  </a:lnTo>
                  <a:lnTo>
                    <a:pt x="30010" y="343"/>
                  </a:lnTo>
                  <a:lnTo>
                    <a:pt x="28241" y="457"/>
                  </a:lnTo>
                  <a:lnTo>
                    <a:pt x="26473" y="571"/>
                  </a:lnTo>
                  <a:lnTo>
                    <a:pt x="24818" y="799"/>
                  </a:lnTo>
                  <a:lnTo>
                    <a:pt x="23164" y="1084"/>
                  </a:lnTo>
                  <a:lnTo>
                    <a:pt x="21566" y="1484"/>
                  </a:lnTo>
                  <a:lnTo>
                    <a:pt x="20083" y="1883"/>
                  </a:lnTo>
                  <a:lnTo>
                    <a:pt x="18600" y="2454"/>
                  </a:lnTo>
                  <a:lnTo>
                    <a:pt x="18029" y="2682"/>
                  </a:lnTo>
                  <a:lnTo>
                    <a:pt x="17459" y="2967"/>
                  </a:lnTo>
                  <a:lnTo>
                    <a:pt x="16831" y="3309"/>
                  </a:lnTo>
                  <a:lnTo>
                    <a:pt x="16203" y="3709"/>
                  </a:lnTo>
                  <a:lnTo>
                    <a:pt x="15576" y="4222"/>
                  </a:lnTo>
                  <a:lnTo>
                    <a:pt x="15005" y="4793"/>
                  </a:lnTo>
                  <a:lnTo>
                    <a:pt x="14492" y="5477"/>
                  </a:lnTo>
                  <a:lnTo>
                    <a:pt x="14036" y="6276"/>
                  </a:lnTo>
                  <a:lnTo>
                    <a:pt x="13807" y="6790"/>
                  </a:lnTo>
                  <a:lnTo>
                    <a:pt x="13636" y="7303"/>
                  </a:lnTo>
                  <a:lnTo>
                    <a:pt x="13522" y="7817"/>
                  </a:lnTo>
                  <a:lnTo>
                    <a:pt x="13408" y="8330"/>
                  </a:lnTo>
                  <a:lnTo>
                    <a:pt x="13351" y="9300"/>
                  </a:lnTo>
                  <a:lnTo>
                    <a:pt x="13351" y="10099"/>
                  </a:lnTo>
                  <a:lnTo>
                    <a:pt x="13294" y="10726"/>
                  </a:lnTo>
                  <a:lnTo>
                    <a:pt x="13180" y="10897"/>
                  </a:lnTo>
                  <a:lnTo>
                    <a:pt x="12780" y="11183"/>
                  </a:lnTo>
                  <a:lnTo>
                    <a:pt x="11982" y="12038"/>
                  </a:lnTo>
                  <a:lnTo>
                    <a:pt x="11240" y="13008"/>
                  </a:lnTo>
                  <a:lnTo>
                    <a:pt x="10670" y="13978"/>
                  </a:lnTo>
                  <a:lnTo>
                    <a:pt x="10213" y="15005"/>
                  </a:lnTo>
                  <a:lnTo>
                    <a:pt x="9871" y="16032"/>
                  </a:lnTo>
                  <a:lnTo>
                    <a:pt x="9757" y="16545"/>
                  </a:lnTo>
                  <a:lnTo>
                    <a:pt x="9643" y="17116"/>
                  </a:lnTo>
                  <a:lnTo>
                    <a:pt x="9643" y="17629"/>
                  </a:lnTo>
                  <a:lnTo>
                    <a:pt x="9586" y="18143"/>
                  </a:lnTo>
                  <a:lnTo>
                    <a:pt x="9643" y="18713"/>
                  </a:lnTo>
                  <a:lnTo>
                    <a:pt x="9700" y="19227"/>
                  </a:lnTo>
                  <a:lnTo>
                    <a:pt x="9871" y="20026"/>
                  </a:lnTo>
                  <a:lnTo>
                    <a:pt x="10099" y="20824"/>
                  </a:lnTo>
                  <a:lnTo>
                    <a:pt x="9186" y="21224"/>
                  </a:lnTo>
                  <a:lnTo>
                    <a:pt x="8330" y="21737"/>
                  </a:lnTo>
                  <a:lnTo>
                    <a:pt x="7532" y="22365"/>
                  </a:lnTo>
                  <a:lnTo>
                    <a:pt x="6847" y="23106"/>
                  </a:lnTo>
                  <a:lnTo>
                    <a:pt x="6220" y="23848"/>
                  </a:lnTo>
                  <a:lnTo>
                    <a:pt x="5763" y="24704"/>
                  </a:lnTo>
                  <a:lnTo>
                    <a:pt x="5421" y="25617"/>
                  </a:lnTo>
                  <a:lnTo>
                    <a:pt x="5193" y="26529"/>
                  </a:lnTo>
                  <a:lnTo>
                    <a:pt x="5078" y="27442"/>
                  </a:lnTo>
                  <a:lnTo>
                    <a:pt x="5078" y="27899"/>
                  </a:lnTo>
                  <a:lnTo>
                    <a:pt x="5078" y="28412"/>
                  </a:lnTo>
                  <a:lnTo>
                    <a:pt x="5193" y="28926"/>
                  </a:lnTo>
                  <a:lnTo>
                    <a:pt x="5307" y="29439"/>
                  </a:lnTo>
                  <a:lnTo>
                    <a:pt x="5592" y="30295"/>
                  </a:lnTo>
                  <a:lnTo>
                    <a:pt x="5649" y="30523"/>
                  </a:lnTo>
                  <a:lnTo>
                    <a:pt x="5478" y="30694"/>
                  </a:lnTo>
                  <a:lnTo>
                    <a:pt x="5078" y="31094"/>
                  </a:lnTo>
                  <a:lnTo>
                    <a:pt x="4622" y="31607"/>
                  </a:lnTo>
                  <a:lnTo>
                    <a:pt x="4280" y="32006"/>
                  </a:lnTo>
                  <a:lnTo>
                    <a:pt x="3995" y="32463"/>
                  </a:lnTo>
                  <a:lnTo>
                    <a:pt x="3538" y="33319"/>
                  </a:lnTo>
                  <a:lnTo>
                    <a:pt x="3196" y="34288"/>
                  </a:lnTo>
                  <a:lnTo>
                    <a:pt x="3025" y="35258"/>
                  </a:lnTo>
                  <a:lnTo>
                    <a:pt x="2911" y="36285"/>
                  </a:lnTo>
                  <a:lnTo>
                    <a:pt x="2968" y="37255"/>
                  </a:lnTo>
                  <a:lnTo>
                    <a:pt x="3139" y="38282"/>
                  </a:lnTo>
                  <a:lnTo>
                    <a:pt x="3253" y="38738"/>
                  </a:lnTo>
                  <a:lnTo>
                    <a:pt x="3424" y="39252"/>
                  </a:lnTo>
                  <a:lnTo>
                    <a:pt x="3652" y="39708"/>
                  </a:lnTo>
                  <a:lnTo>
                    <a:pt x="3880" y="40165"/>
                  </a:lnTo>
                  <a:lnTo>
                    <a:pt x="4166" y="40621"/>
                  </a:lnTo>
                  <a:lnTo>
                    <a:pt x="4451" y="41078"/>
                  </a:lnTo>
                  <a:lnTo>
                    <a:pt x="4793" y="41477"/>
                  </a:lnTo>
                  <a:lnTo>
                    <a:pt x="5136" y="41876"/>
                  </a:lnTo>
                  <a:lnTo>
                    <a:pt x="5934" y="42561"/>
                  </a:lnTo>
                  <a:lnTo>
                    <a:pt x="5421" y="43017"/>
                  </a:lnTo>
                  <a:lnTo>
                    <a:pt x="4793" y="43759"/>
                  </a:lnTo>
                  <a:lnTo>
                    <a:pt x="4337" y="44329"/>
                  </a:lnTo>
                  <a:lnTo>
                    <a:pt x="3880" y="44957"/>
                  </a:lnTo>
                  <a:lnTo>
                    <a:pt x="3481" y="45642"/>
                  </a:lnTo>
                  <a:lnTo>
                    <a:pt x="3082" y="46383"/>
                  </a:lnTo>
                  <a:lnTo>
                    <a:pt x="2853" y="46954"/>
                  </a:lnTo>
                  <a:lnTo>
                    <a:pt x="2739" y="47467"/>
                  </a:lnTo>
                  <a:lnTo>
                    <a:pt x="2397" y="48494"/>
                  </a:lnTo>
                  <a:lnTo>
                    <a:pt x="2055" y="49578"/>
                  </a:lnTo>
                  <a:lnTo>
                    <a:pt x="1770" y="50776"/>
                  </a:lnTo>
                  <a:lnTo>
                    <a:pt x="1484" y="51974"/>
                  </a:lnTo>
                  <a:lnTo>
                    <a:pt x="1256" y="53229"/>
                  </a:lnTo>
                  <a:lnTo>
                    <a:pt x="1028" y="54542"/>
                  </a:lnTo>
                  <a:lnTo>
                    <a:pt x="628" y="57280"/>
                  </a:lnTo>
                  <a:lnTo>
                    <a:pt x="400" y="60190"/>
                  </a:lnTo>
                  <a:lnTo>
                    <a:pt x="172" y="63099"/>
                  </a:lnTo>
                  <a:lnTo>
                    <a:pt x="58" y="66009"/>
                  </a:lnTo>
                  <a:lnTo>
                    <a:pt x="1" y="68919"/>
                  </a:lnTo>
                  <a:lnTo>
                    <a:pt x="1" y="71714"/>
                  </a:lnTo>
                  <a:lnTo>
                    <a:pt x="58" y="74396"/>
                  </a:lnTo>
                  <a:lnTo>
                    <a:pt x="172" y="79074"/>
                  </a:lnTo>
                  <a:lnTo>
                    <a:pt x="343" y="82611"/>
                  </a:lnTo>
                  <a:lnTo>
                    <a:pt x="514" y="84608"/>
                  </a:lnTo>
                  <a:lnTo>
                    <a:pt x="514" y="85007"/>
                  </a:lnTo>
                  <a:lnTo>
                    <a:pt x="628" y="85349"/>
                  </a:lnTo>
                  <a:lnTo>
                    <a:pt x="743" y="85692"/>
                  </a:lnTo>
                  <a:lnTo>
                    <a:pt x="914" y="86034"/>
                  </a:lnTo>
                  <a:lnTo>
                    <a:pt x="1085" y="86376"/>
                  </a:lnTo>
                  <a:lnTo>
                    <a:pt x="1313" y="86662"/>
                  </a:lnTo>
                  <a:lnTo>
                    <a:pt x="1598" y="86947"/>
                  </a:lnTo>
                  <a:lnTo>
                    <a:pt x="1884" y="87232"/>
                  </a:lnTo>
                  <a:lnTo>
                    <a:pt x="2226" y="87460"/>
                  </a:lnTo>
                  <a:lnTo>
                    <a:pt x="2568" y="87632"/>
                  </a:lnTo>
                  <a:lnTo>
                    <a:pt x="2568" y="92766"/>
                  </a:lnTo>
                  <a:lnTo>
                    <a:pt x="2625" y="93108"/>
                  </a:lnTo>
                  <a:lnTo>
                    <a:pt x="2682" y="93451"/>
                  </a:lnTo>
                  <a:lnTo>
                    <a:pt x="2739" y="93850"/>
                  </a:lnTo>
                  <a:lnTo>
                    <a:pt x="2911" y="94135"/>
                  </a:lnTo>
                  <a:lnTo>
                    <a:pt x="3025" y="94478"/>
                  </a:lnTo>
                  <a:lnTo>
                    <a:pt x="3196" y="94763"/>
                  </a:lnTo>
                  <a:lnTo>
                    <a:pt x="3652" y="95333"/>
                  </a:lnTo>
                  <a:lnTo>
                    <a:pt x="4223" y="95790"/>
                  </a:lnTo>
                  <a:lnTo>
                    <a:pt x="4508" y="95961"/>
                  </a:lnTo>
                  <a:lnTo>
                    <a:pt x="4850" y="96132"/>
                  </a:lnTo>
                  <a:lnTo>
                    <a:pt x="5136" y="96246"/>
                  </a:lnTo>
                  <a:lnTo>
                    <a:pt x="5535" y="96303"/>
                  </a:lnTo>
                  <a:lnTo>
                    <a:pt x="5877" y="96360"/>
                  </a:lnTo>
                  <a:lnTo>
                    <a:pt x="6220" y="96417"/>
                  </a:lnTo>
                  <a:lnTo>
                    <a:pt x="50035" y="96417"/>
                  </a:lnTo>
                  <a:lnTo>
                    <a:pt x="50377" y="96360"/>
                  </a:lnTo>
                  <a:lnTo>
                    <a:pt x="50777" y="96303"/>
                  </a:lnTo>
                  <a:lnTo>
                    <a:pt x="51119" y="96246"/>
                  </a:lnTo>
                  <a:lnTo>
                    <a:pt x="51461" y="96075"/>
                  </a:lnTo>
                  <a:lnTo>
                    <a:pt x="51803" y="95904"/>
                  </a:lnTo>
                  <a:lnTo>
                    <a:pt x="52146" y="95733"/>
                  </a:lnTo>
                  <a:lnTo>
                    <a:pt x="52431" y="95505"/>
                  </a:lnTo>
                  <a:lnTo>
                    <a:pt x="52716" y="95219"/>
                  </a:lnTo>
                  <a:lnTo>
                    <a:pt x="52945" y="94934"/>
                  </a:lnTo>
                  <a:lnTo>
                    <a:pt x="53173" y="94592"/>
                  </a:lnTo>
                  <a:lnTo>
                    <a:pt x="53344" y="94307"/>
                  </a:lnTo>
                  <a:lnTo>
                    <a:pt x="53458" y="93964"/>
                  </a:lnTo>
                  <a:lnTo>
                    <a:pt x="53572" y="93565"/>
                  </a:lnTo>
                  <a:lnTo>
                    <a:pt x="53629" y="93223"/>
                  </a:lnTo>
                  <a:lnTo>
                    <a:pt x="53686" y="92823"/>
                  </a:lnTo>
                  <a:lnTo>
                    <a:pt x="53686" y="92481"/>
                  </a:lnTo>
                  <a:lnTo>
                    <a:pt x="53401" y="88887"/>
                  </a:lnTo>
                  <a:lnTo>
                    <a:pt x="54485" y="88430"/>
                  </a:lnTo>
                  <a:lnTo>
                    <a:pt x="55512" y="87803"/>
                  </a:lnTo>
                  <a:lnTo>
                    <a:pt x="56425" y="87061"/>
                  </a:lnTo>
                  <a:lnTo>
                    <a:pt x="57280" y="86262"/>
                  </a:lnTo>
                  <a:lnTo>
                    <a:pt x="57737" y="85749"/>
                  </a:lnTo>
                  <a:lnTo>
                    <a:pt x="58136" y="85235"/>
                  </a:lnTo>
                  <a:lnTo>
                    <a:pt x="58478" y="84722"/>
                  </a:lnTo>
                  <a:lnTo>
                    <a:pt x="58821" y="84151"/>
                  </a:lnTo>
                  <a:lnTo>
                    <a:pt x="59106" y="83581"/>
                  </a:lnTo>
                  <a:lnTo>
                    <a:pt x="59334" y="82953"/>
                  </a:lnTo>
                  <a:lnTo>
                    <a:pt x="59791" y="81755"/>
                  </a:lnTo>
                  <a:lnTo>
                    <a:pt x="60076" y="80557"/>
                  </a:lnTo>
                  <a:lnTo>
                    <a:pt x="60304" y="79359"/>
                  </a:lnTo>
                  <a:lnTo>
                    <a:pt x="60418" y="78104"/>
                  </a:lnTo>
                  <a:lnTo>
                    <a:pt x="60475" y="76963"/>
                  </a:lnTo>
                  <a:lnTo>
                    <a:pt x="60418" y="75822"/>
                  </a:lnTo>
                  <a:lnTo>
                    <a:pt x="60361" y="74795"/>
                  </a:lnTo>
                  <a:lnTo>
                    <a:pt x="60304" y="73825"/>
                  </a:lnTo>
                  <a:lnTo>
                    <a:pt x="60190" y="72912"/>
                  </a:lnTo>
                  <a:lnTo>
                    <a:pt x="59905" y="71543"/>
                  </a:lnTo>
                  <a:lnTo>
                    <a:pt x="59734" y="70801"/>
                  </a:lnTo>
                  <a:lnTo>
                    <a:pt x="59734" y="70744"/>
                  </a:lnTo>
                  <a:lnTo>
                    <a:pt x="59562" y="67949"/>
                  </a:lnTo>
                  <a:lnTo>
                    <a:pt x="59220" y="64811"/>
                  </a:lnTo>
                  <a:lnTo>
                    <a:pt x="58821" y="61445"/>
                  </a:lnTo>
                  <a:lnTo>
                    <a:pt x="58536" y="59733"/>
                  </a:lnTo>
                  <a:lnTo>
                    <a:pt x="58250" y="58022"/>
                  </a:lnTo>
                  <a:lnTo>
                    <a:pt x="57908" y="56310"/>
                  </a:lnTo>
                  <a:lnTo>
                    <a:pt x="57509" y="54599"/>
                  </a:lnTo>
                  <a:lnTo>
                    <a:pt x="57052" y="53001"/>
                  </a:lnTo>
                  <a:lnTo>
                    <a:pt x="56596" y="51404"/>
                  </a:lnTo>
                  <a:lnTo>
                    <a:pt x="56082" y="49921"/>
                  </a:lnTo>
                  <a:lnTo>
                    <a:pt x="55512" y="48551"/>
                  </a:lnTo>
                  <a:lnTo>
                    <a:pt x="54941" y="47296"/>
                  </a:lnTo>
                  <a:lnTo>
                    <a:pt x="54257" y="46155"/>
                  </a:lnTo>
                  <a:lnTo>
                    <a:pt x="53686" y="45299"/>
                  </a:lnTo>
                  <a:lnTo>
                    <a:pt x="53059" y="44444"/>
                  </a:lnTo>
                  <a:lnTo>
                    <a:pt x="52830" y="44101"/>
                  </a:lnTo>
                  <a:lnTo>
                    <a:pt x="52545" y="43759"/>
                  </a:lnTo>
                  <a:lnTo>
                    <a:pt x="51518" y="42675"/>
                  </a:lnTo>
                  <a:lnTo>
                    <a:pt x="50377" y="41648"/>
                  </a:lnTo>
                  <a:lnTo>
                    <a:pt x="49122" y="40621"/>
                  </a:lnTo>
                  <a:lnTo>
                    <a:pt x="47753" y="39651"/>
                  </a:lnTo>
                  <a:lnTo>
                    <a:pt x="46669" y="38910"/>
                  </a:lnTo>
                  <a:lnTo>
                    <a:pt x="45528" y="38282"/>
                  </a:lnTo>
                  <a:lnTo>
                    <a:pt x="44159" y="37540"/>
                  </a:lnTo>
                  <a:lnTo>
                    <a:pt x="42675" y="36856"/>
                  </a:lnTo>
                  <a:lnTo>
                    <a:pt x="40564" y="35943"/>
                  </a:lnTo>
                  <a:lnTo>
                    <a:pt x="40450" y="35886"/>
                  </a:lnTo>
                  <a:lnTo>
                    <a:pt x="39994" y="34859"/>
                  </a:lnTo>
                  <a:lnTo>
                    <a:pt x="39595" y="34003"/>
                  </a:lnTo>
                  <a:lnTo>
                    <a:pt x="40507" y="33718"/>
                  </a:lnTo>
                  <a:lnTo>
                    <a:pt x="41306" y="33376"/>
                  </a:lnTo>
                  <a:lnTo>
                    <a:pt x="41820" y="33090"/>
                  </a:lnTo>
                  <a:lnTo>
                    <a:pt x="42276" y="32748"/>
                  </a:lnTo>
                  <a:lnTo>
                    <a:pt x="42675" y="32406"/>
                  </a:lnTo>
                  <a:lnTo>
                    <a:pt x="43075" y="32006"/>
                  </a:lnTo>
                  <a:lnTo>
                    <a:pt x="43474" y="31550"/>
                  </a:lnTo>
                  <a:lnTo>
                    <a:pt x="43816" y="31036"/>
                  </a:lnTo>
                  <a:lnTo>
                    <a:pt x="44102" y="30466"/>
                  </a:lnTo>
                  <a:lnTo>
                    <a:pt x="44387" y="29838"/>
                  </a:lnTo>
                  <a:lnTo>
                    <a:pt x="44672" y="29154"/>
                  </a:lnTo>
                  <a:lnTo>
                    <a:pt x="44900" y="28412"/>
                  </a:lnTo>
                  <a:lnTo>
                    <a:pt x="45128" y="27670"/>
                  </a:lnTo>
                  <a:lnTo>
                    <a:pt x="45300" y="26815"/>
                  </a:lnTo>
                  <a:lnTo>
                    <a:pt x="45642" y="24989"/>
                  </a:lnTo>
                  <a:lnTo>
                    <a:pt x="45813" y="22935"/>
                  </a:lnTo>
                  <a:lnTo>
                    <a:pt x="46327" y="22650"/>
                  </a:lnTo>
                  <a:lnTo>
                    <a:pt x="46840" y="22308"/>
                  </a:lnTo>
                  <a:lnTo>
                    <a:pt x="47353" y="21965"/>
                  </a:lnTo>
                  <a:lnTo>
                    <a:pt x="47810" y="21509"/>
                  </a:lnTo>
                  <a:lnTo>
                    <a:pt x="48323" y="20938"/>
                  </a:lnTo>
                  <a:lnTo>
                    <a:pt x="48723" y="20311"/>
                  </a:lnTo>
                  <a:lnTo>
                    <a:pt x="49008" y="19683"/>
                  </a:lnTo>
                  <a:lnTo>
                    <a:pt x="49236" y="18999"/>
                  </a:lnTo>
                  <a:lnTo>
                    <a:pt x="49407" y="18314"/>
                  </a:lnTo>
                  <a:lnTo>
                    <a:pt x="49407" y="17629"/>
                  </a:lnTo>
                  <a:lnTo>
                    <a:pt x="49350" y="16888"/>
                  </a:lnTo>
                  <a:lnTo>
                    <a:pt x="49236" y="16203"/>
                  </a:lnTo>
                  <a:lnTo>
                    <a:pt x="49065" y="15804"/>
                  </a:lnTo>
                  <a:lnTo>
                    <a:pt x="48894" y="15404"/>
                  </a:lnTo>
                  <a:lnTo>
                    <a:pt x="49236" y="14948"/>
                  </a:lnTo>
                  <a:lnTo>
                    <a:pt x="49578" y="14263"/>
                  </a:lnTo>
                  <a:lnTo>
                    <a:pt x="49864" y="13522"/>
                  </a:lnTo>
                  <a:lnTo>
                    <a:pt x="50035" y="12723"/>
                  </a:lnTo>
                  <a:lnTo>
                    <a:pt x="50092" y="11981"/>
                  </a:lnTo>
                  <a:lnTo>
                    <a:pt x="50035" y="11183"/>
                  </a:lnTo>
                  <a:lnTo>
                    <a:pt x="49921" y="10384"/>
                  </a:lnTo>
                  <a:lnTo>
                    <a:pt x="49636" y="9642"/>
                  </a:lnTo>
                  <a:lnTo>
                    <a:pt x="49293" y="8901"/>
                  </a:lnTo>
                  <a:lnTo>
                    <a:pt x="48894" y="8216"/>
                  </a:lnTo>
                  <a:lnTo>
                    <a:pt x="48323" y="7588"/>
                  </a:lnTo>
                  <a:lnTo>
                    <a:pt x="47753" y="7018"/>
                  </a:lnTo>
                  <a:lnTo>
                    <a:pt x="47068" y="6561"/>
                  </a:lnTo>
                  <a:lnTo>
                    <a:pt x="47182" y="5934"/>
                  </a:lnTo>
                  <a:lnTo>
                    <a:pt x="47182" y="5306"/>
                  </a:lnTo>
                  <a:lnTo>
                    <a:pt x="47068" y="4679"/>
                  </a:lnTo>
                  <a:lnTo>
                    <a:pt x="46897" y="3994"/>
                  </a:lnTo>
                  <a:lnTo>
                    <a:pt x="46669" y="3367"/>
                  </a:lnTo>
                  <a:lnTo>
                    <a:pt x="46384" y="2853"/>
                  </a:lnTo>
                  <a:lnTo>
                    <a:pt x="46041" y="2340"/>
                  </a:lnTo>
                  <a:lnTo>
                    <a:pt x="45642" y="1883"/>
                  </a:lnTo>
                  <a:lnTo>
                    <a:pt x="45186" y="1484"/>
                  </a:lnTo>
                  <a:lnTo>
                    <a:pt x="44672" y="1084"/>
                  </a:lnTo>
                  <a:lnTo>
                    <a:pt x="44102" y="799"/>
                  </a:lnTo>
                  <a:lnTo>
                    <a:pt x="43474" y="514"/>
                  </a:lnTo>
                  <a:lnTo>
                    <a:pt x="42732" y="286"/>
                  </a:lnTo>
                  <a:lnTo>
                    <a:pt x="41991" y="115"/>
                  </a:lnTo>
                  <a:lnTo>
                    <a:pt x="41249" y="58"/>
                  </a:lnTo>
                  <a:lnTo>
                    <a:pt x="40621" y="58"/>
                  </a:lnTo>
                  <a:lnTo>
                    <a:pt x="38282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66675" dir="2760000" algn="bl" rotWithShape="0">
                <a:schemeClr val="dk1"/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726" name="Google Shape;14726;p56"/>
            <p:cNvGrpSpPr/>
            <p:nvPr/>
          </p:nvGrpSpPr>
          <p:grpSpPr>
            <a:xfrm>
              <a:off x="4928200" y="3142025"/>
              <a:ext cx="1329300" cy="2227900"/>
              <a:chOff x="4928200" y="3142025"/>
              <a:chExt cx="1329300" cy="2227900"/>
            </a:xfrm>
          </p:grpSpPr>
          <p:sp>
            <p:nvSpPr>
              <p:cNvPr id="14727" name="Google Shape;14727;p56"/>
              <p:cNvSpPr/>
              <p:nvPr/>
            </p:nvSpPr>
            <p:spPr>
              <a:xfrm>
                <a:off x="5077950" y="51359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28" name="Google Shape;14728;p56"/>
              <p:cNvSpPr/>
              <p:nvPr/>
            </p:nvSpPr>
            <p:spPr>
              <a:xfrm>
                <a:off x="5140700" y="41604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29" name="Google Shape;14729;p56"/>
              <p:cNvSpPr/>
              <p:nvPr/>
            </p:nvSpPr>
            <p:spPr>
              <a:xfrm>
                <a:off x="5913750" y="33260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0" name="Google Shape;14730;p56"/>
              <p:cNvSpPr/>
              <p:nvPr/>
            </p:nvSpPr>
            <p:spPr>
              <a:xfrm>
                <a:off x="5348950" y="32918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1" name="Google Shape;14731;p56"/>
              <p:cNvSpPr/>
              <p:nvPr/>
            </p:nvSpPr>
            <p:spPr>
              <a:xfrm>
                <a:off x="5353225" y="32832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2" name="Google Shape;14732;p56"/>
              <p:cNvSpPr/>
              <p:nvPr/>
            </p:nvSpPr>
            <p:spPr>
              <a:xfrm>
                <a:off x="5682700" y="32361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3" name="Google Shape;14733;p56"/>
              <p:cNvSpPr/>
              <p:nvPr/>
            </p:nvSpPr>
            <p:spPr>
              <a:xfrm>
                <a:off x="5860975" y="3234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4" name="Google Shape;14734;p56"/>
              <p:cNvSpPr/>
              <p:nvPr/>
            </p:nvSpPr>
            <p:spPr>
              <a:xfrm>
                <a:off x="5000925" y="3575625"/>
                <a:ext cx="630450" cy="610475"/>
              </a:xfrm>
              <a:custGeom>
                <a:avLst/>
                <a:gdLst/>
                <a:ahLst/>
                <a:cxnLst/>
                <a:rect l="l" t="t" r="r" b="b"/>
                <a:pathLst>
                  <a:path w="25218" h="24419" extrusionOk="0">
                    <a:moveTo>
                      <a:pt x="16089" y="0"/>
                    </a:moveTo>
                    <a:lnTo>
                      <a:pt x="15462" y="57"/>
                    </a:lnTo>
                    <a:lnTo>
                      <a:pt x="14834" y="172"/>
                    </a:lnTo>
                    <a:lnTo>
                      <a:pt x="14264" y="343"/>
                    </a:lnTo>
                    <a:lnTo>
                      <a:pt x="13693" y="571"/>
                    </a:lnTo>
                    <a:lnTo>
                      <a:pt x="13123" y="856"/>
                    </a:lnTo>
                    <a:lnTo>
                      <a:pt x="12039" y="799"/>
                    </a:lnTo>
                    <a:lnTo>
                      <a:pt x="11582" y="1198"/>
                    </a:lnTo>
                    <a:lnTo>
                      <a:pt x="11069" y="1541"/>
                    </a:lnTo>
                    <a:lnTo>
                      <a:pt x="10555" y="1826"/>
                    </a:lnTo>
                    <a:lnTo>
                      <a:pt x="9985" y="2054"/>
                    </a:lnTo>
                    <a:lnTo>
                      <a:pt x="9357" y="2168"/>
                    </a:lnTo>
                    <a:lnTo>
                      <a:pt x="8730" y="2340"/>
                    </a:lnTo>
                    <a:lnTo>
                      <a:pt x="7475" y="2511"/>
                    </a:lnTo>
                    <a:lnTo>
                      <a:pt x="6505" y="2682"/>
                    </a:lnTo>
                    <a:lnTo>
                      <a:pt x="5592" y="2910"/>
                    </a:lnTo>
                    <a:lnTo>
                      <a:pt x="4679" y="3252"/>
                    </a:lnTo>
                    <a:lnTo>
                      <a:pt x="4280" y="3481"/>
                    </a:lnTo>
                    <a:lnTo>
                      <a:pt x="3880" y="3766"/>
                    </a:lnTo>
                    <a:lnTo>
                      <a:pt x="3481" y="4051"/>
                    </a:lnTo>
                    <a:lnTo>
                      <a:pt x="3139" y="4393"/>
                    </a:lnTo>
                    <a:lnTo>
                      <a:pt x="2796" y="4736"/>
                    </a:lnTo>
                    <a:lnTo>
                      <a:pt x="2568" y="5192"/>
                    </a:lnTo>
                    <a:lnTo>
                      <a:pt x="2340" y="5591"/>
                    </a:lnTo>
                    <a:lnTo>
                      <a:pt x="2226" y="6048"/>
                    </a:lnTo>
                    <a:lnTo>
                      <a:pt x="2169" y="6504"/>
                    </a:lnTo>
                    <a:lnTo>
                      <a:pt x="2169" y="7018"/>
                    </a:lnTo>
                    <a:lnTo>
                      <a:pt x="2283" y="7531"/>
                    </a:lnTo>
                    <a:lnTo>
                      <a:pt x="2454" y="8102"/>
                    </a:lnTo>
                    <a:lnTo>
                      <a:pt x="2625" y="8615"/>
                    </a:lnTo>
                    <a:lnTo>
                      <a:pt x="2739" y="9186"/>
                    </a:lnTo>
                    <a:lnTo>
                      <a:pt x="2796" y="9756"/>
                    </a:lnTo>
                    <a:lnTo>
                      <a:pt x="2682" y="10384"/>
                    </a:lnTo>
                    <a:lnTo>
                      <a:pt x="2511" y="11011"/>
                    </a:lnTo>
                    <a:lnTo>
                      <a:pt x="2169" y="11525"/>
                    </a:lnTo>
                    <a:lnTo>
                      <a:pt x="1884" y="11924"/>
                    </a:lnTo>
                    <a:lnTo>
                      <a:pt x="1541" y="12266"/>
                    </a:lnTo>
                    <a:lnTo>
                      <a:pt x="1199" y="12609"/>
                    </a:lnTo>
                    <a:lnTo>
                      <a:pt x="857" y="12951"/>
                    </a:lnTo>
                    <a:lnTo>
                      <a:pt x="571" y="13350"/>
                    </a:lnTo>
                    <a:lnTo>
                      <a:pt x="343" y="13864"/>
                    </a:lnTo>
                    <a:lnTo>
                      <a:pt x="172" y="14320"/>
                    </a:lnTo>
                    <a:lnTo>
                      <a:pt x="58" y="14834"/>
                    </a:lnTo>
                    <a:lnTo>
                      <a:pt x="1" y="15347"/>
                    </a:lnTo>
                    <a:lnTo>
                      <a:pt x="1" y="15918"/>
                    </a:lnTo>
                    <a:lnTo>
                      <a:pt x="115" y="16431"/>
                    </a:lnTo>
                    <a:lnTo>
                      <a:pt x="286" y="16888"/>
                    </a:lnTo>
                    <a:lnTo>
                      <a:pt x="514" y="17401"/>
                    </a:lnTo>
                    <a:lnTo>
                      <a:pt x="800" y="17800"/>
                    </a:lnTo>
                    <a:lnTo>
                      <a:pt x="1085" y="18200"/>
                    </a:lnTo>
                    <a:lnTo>
                      <a:pt x="1484" y="18599"/>
                    </a:lnTo>
                    <a:lnTo>
                      <a:pt x="1941" y="18884"/>
                    </a:lnTo>
                    <a:lnTo>
                      <a:pt x="2397" y="19170"/>
                    </a:lnTo>
                    <a:lnTo>
                      <a:pt x="2853" y="19341"/>
                    </a:lnTo>
                    <a:lnTo>
                      <a:pt x="3367" y="19512"/>
                    </a:lnTo>
                    <a:lnTo>
                      <a:pt x="3823" y="19569"/>
                    </a:lnTo>
                    <a:lnTo>
                      <a:pt x="4280" y="19626"/>
                    </a:lnTo>
                    <a:lnTo>
                      <a:pt x="5192" y="19683"/>
                    </a:lnTo>
                    <a:lnTo>
                      <a:pt x="6048" y="19740"/>
                    </a:lnTo>
                    <a:lnTo>
                      <a:pt x="6505" y="19854"/>
                    </a:lnTo>
                    <a:lnTo>
                      <a:pt x="6961" y="19968"/>
                    </a:lnTo>
                    <a:lnTo>
                      <a:pt x="7475" y="20254"/>
                    </a:lnTo>
                    <a:lnTo>
                      <a:pt x="7988" y="20653"/>
                    </a:lnTo>
                    <a:lnTo>
                      <a:pt x="8387" y="21052"/>
                    </a:lnTo>
                    <a:lnTo>
                      <a:pt x="8844" y="21566"/>
                    </a:lnTo>
                    <a:lnTo>
                      <a:pt x="9642" y="22479"/>
                    </a:lnTo>
                    <a:lnTo>
                      <a:pt x="10099" y="22935"/>
                    </a:lnTo>
                    <a:lnTo>
                      <a:pt x="10555" y="23392"/>
                    </a:lnTo>
                    <a:lnTo>
                      <a:pt x="10898" y="23620"/>
                    </a:lnTo>
                    <a:lnTo>
                      <a:pt x="11297" y="23848"/>
                    </a:lnTo>
                    <a:lnTo>
                      <a:pt x="11639" y="24019"/>
                    </a:lnTo>
                    <a:lnTo>
                      <a:pt x="12039" y="24133"/>
                    </a:lnTo>
                    <a:lnTo>
                      <a:pt x="12894" y="24304"/>
                    </a:lnTo>
                    <a:lnTo>
                      <a:pt x="13750" y="24418"/>
                    </a:lnTo>
                    <a:lnTo>
                      <a:pt x="14606" y="24361"/>
                    </a:lnTo>
                    <a:lnTo>
                      <a:pt x="15462" y="24247"/>
                    </a:lnTo>
                    <a:lnTo>
                      <a:pt x="16317" y="24019"/>
                    </a:lnTo>
                    <a:lnTo>
                      <a:pt x="17116" y="23677"/>
                    </a:lnTo>
                    <a:lnTo>
                      <a:pt x="17801" y="23392"/>
                    </a:lnTo>
                    <a:lnTo>
                      <a:pt x="18428" y="22992"/>
                    </a:lnTo>
                    <a:lnTo>
                      <a:pt x="19113" y="22593"/>
                    </a:lnTo>
                    <a:lnTo>
                      <a:pt x="19684" y="22136"/>
                    </a:lnTo>
                    <a:lnTo>
                      <a:pt x="20254" y="21680"/>
                    </a:lnTo>
                    <a:lnTo>
                      <a:pt x="20825" y="21167"/>
                    </a:lnTo>
                    <a:lnTo>
                      <a:pt x="21338" y="20596"/>
                    </a:lnTo>
                    <a:lnTo>
                      <a:pt x="21851" y="20025"/>
                    </a:lnTo>
                    <a:lnTo>
                      <a:pt x="22308" y="19398"/>
                    </a:lnTo>
                    <a:lnTo>
                      <a:pt x="22707" y="18770"/>
                    </a:lnTo>
                    <a:lnTo>
                      <a:pt x="23107" y="18143"/>
                    </a:lnTo>
                    <a:lnTo>
                      <a:pt x="23506" y="17458"/>
                    </a:lnTo>
                    <a:lnTo>
                      <a:pt x="23848" y="16774"/>
                    </a:lnTo>
                    <a:lnTo>
                      <a:pt x="24134" y="16032"/>
                    </a:lnTo>
                    <a:lnTo>
                      <a:pt x="24419" y="15347"/>
                    </a:lnTo>
                    <a:lnTo>
                      <a:pt x="24647" y="14606"/>
                    </a:lnTo>
                    <a:lnTo>
                      <a:pt x="24932" y="13293"/>
                    </a:lnTo>
                    <a:lnTo>
                      <a:pt x="25160" y="11924"/>
                    </a:lnTo>
                    <a:lnTo>
                      <a:pt x="25217" y="11240"/>
                    </a:lnTo>
                    <a:lnTo>
                      <a:pt x="25217" y="10555"/>
                    </a:lnTo>
                    <a:lnTo>
                      <a:pt x="25217" y="9870"/>
                    </a:lnTo>
                    <a:lnTo>
                      <a:pt x="25160" y="9186"/>
                    </a:lnTo>
                    <a:lnTo>
                      <a:pt x="25046" y="8273"/>
                    </a:lnTo>
                    <a:lnTo>
                      <a:pt x="24818" y="7417"/>
                    </a:lnTo>
                    <a:lnTo>
                      <a:pt x="24533" y="6561"/>
                    </a:lnTo>
                    <a:lnTo>
                      <a:pt x="24191" y="5706"/>
                    </a:lnTo>
                    <a:lnTo>
                      <a:pt x="23791" y="4907"/>
                    </a:lnTo>
                    <a:lnTo>
                      <a:pt x="23278" y="4165"/>
                    </a:lnTo>
                    <a:lnTo>
                      <a:pt x="22764" y="3424"/>
                    </a:lnTo>
                    <a:lnTo>
                      <a:pt x="22194" y="2739"/>
                    </a:lnTo>
                    <a:lnTo>
                      <a:pt x="21737" y="2340"/>
                    </a:lnTo>
                    <a:lnTo>
                      <a:pt x="21224" y="1883"/>
                    </a:lnTo>
                    <a:lnTo>
                      <a:pt x="20767" y="1541"/>
                    </a:lnTo>
                    <a:lnTo>
                      <a:pt x="20254" y="1141"/>
                    </a:lnTo>
                    <a:lnTo>
                      <a:pt x="19684" y="856"/>
                    </a:lnTo>
                    <a:lnTo>
                      <a:pt x="19113" y="571"/>
                    </a:lnTo>
                    <a:lnTo>
                      <a:pt x="18542" y="343"/>
                    </a:lnTo>
                    <a:lnTo>
                      <a:pt x="17972" y="172"/>
                    </a:lnTo>
                    <a:lnTo>
                      <a:pt x="17344" y="57"/>
                    </a:lnTo>
                    <a:lnTo>
                      <a:pt x="1671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5" name="Google Shape;14735;p56"/>
              <p:cNvSpPr/>
              <p:nvPr/>
            </p:nvSpPr>
            <p:spPr>
              <a:xfrm>
                <a:off x="5617075" y="3142025"/>
                <a:ext cx="380850" cy="432200"/>
              </a:xfrm>
              <a:custGeom>
                <a:avLst/>
                <a:gdLst/>
                <a:ahLst/>
                <a:cxnLst/>
                <a:rect l="l" t="t" r="r" b="b"/>
                <a:pathLst>
                  <a:path w="15234" h="17288" extrusionOk="0">
                    <a:moveTo>
                      <a:pt x="7132" y="1"/>
                    </a:moveTo>
                    <a:lnTo>
                      <a:pt x="4964" y="58"/>
                    </a:lnTo>
                    <a:lnTo>
                      <a:pt x="2854" y="58"/>
                    </a:lnTo>
                    <a:lnTo>
                      <a:pt x="2112" y="172"/>
                    </a:lnTo>
                    <a:lnTo>
                      <a:pt x="1427" y="286"/>
                    </a:lnTo>
                    <a:lnTo>
                      <a:pt x="1085" y="457"/>
                    </a:lnTo>
                    <a:lnTo>
                      <a:pt x="800" y="571"/>
                    </a:lnTo>
                    <a:lnTo>
                      <a:pt x="571" y="799"/>
                    </a:lnTo>
                    <a:lnTo>
                      <a:pt x="343" y="1028"/>
                    </a:lnTo>
                    <a:lnTo>
                      <a:pt x="229" y="1313"/>
                    </a:lnTo>
                    <a:lnTo>
                      <a:pt x="115" y="1655"/>
                    </a:lnTo>
                    <a:lnTo>
                      <a:pt x="1" y="2568"/>
                    </a:lnTo>
                    <a:lnTo>
                      <a:pt x="1" y="3481"/>
                    </a:lnTo>
                    <a:lnTo>
                      <a:pt x="1" y="4394"/>
                    </a:lnTo>
                    <a:lnTo>
                      <a:pt x="58" y="5364"/>
                    </a:lnTo>
                    <a:lnTo>
                      <a:pt x="172" y="6276"/>
                    </a:lnTo>
                    <a:lnTo>
                      <a:pt x="343" y="7189"/>
                    </a:lnTo>
                    <a:lnTo>
                      <a:pt x="514" y="8102"/>
                    </a:lnTo>
                    <a:lnTo>
                      <a:pt x="743" y="8958"/>
                    </a:lnTo>
                    <a:lnTo>
                      <a:pt x="1085" y="9928"/>
                    </a:lnTo>
                    <a:lnTo>
                      <a:pt x="1427" y="10898"/>
                    </a:lnTo>
                    <a:lnTo>
                      <a:pt x="1827" y="11867"/>
                    </a:lnTo>
                    <a:lnTo>
                      <a:pt x="2340" y="12780"/>
                    </a:lnTo>
                    <a:lnTo>
                      <a:pt x="2854" y="13693"/>
                    </a:lnTo>
                    <a:lnTo>
                      <a:pt x="3481" y="14549"/>
                    </a:lnTo>
                    <a:lnTo>
                      <a:pt x="4109" y="15348"/>
                    </a:lnTo>
                    <a:lnTo>
                      <a:pt x="4793" y="16089"/>
                    </a:lnTo>
                    <a:lnTo>
                      <a:pt x="5421" y="16660"/>
                    </a:lnTo>
                    <a:lnTo>
                      <a:pt x="5763" y="16888"/>
                    </a:lnTo>
                    <a:lnTo>
                      <a:pt x="6163" y="17059"/>
                    </a:lnTo>
                    <a:lnTo>
                      <a:pt x="6619" y="17173"/>
                    </a:lnTo>
                    <a:lnTo>
                      <a:pt x="7132" y="17287"/>
                    </a:lnTo>
                    <a:lnTo>
                      <a:pt x="7589" y="17287"/>
                    </a:lnTo>
                    <a:lnTo>
                      <a:pt x="8102" y="17230"/>
                    </a:lnTo>
                    <a:lnTo>
                      <a:pt x="9186" y="17116"/>
                    </a:lnTo>
                    <a:lnTo>
                      <a:pt x="10270" y="16888"/>
                    </a:lnTo>
                    <a:lnTo>
                      <a:pt x="11354" y="16603"/>
                    </a:lnTo>
                    <a:lnTo>
                      <a:pt x="12381" y="16260"/>
                    </a:lnTo>
                    <a:lnTo>
                      <a:pt x="12838" y="16089"/>
                    </a:lnTo>
                    <a:lnTo>
                      <a:pt x="13237" y="15861"/>
                    </a:lnTo>
                    <a:lnTo>
                      <a:pt x="13636" y="15633"/>
                    </a:lnTo>
                    <a:lnTo>
                      <a:pt x="13979" y="15291"/>
                    </a:lnTo>
                    <a:lnTo>
                      <a:pt x="14264" y="14948"/>
                    </a:lnTo>
                    <a:lnTo>
                      <a:pt x="14492" y="14492"/>
                    </a:lnTo>
                    <a:lnTo>
                      <a:pt x="14549" y="14035"/>
                    </a:lnTo>
                    <a:lnTo>
                      <a:pt x="14549" y="13807"/>
                    </a:lnTo>
                    <a:lnTo>
                      <a:pt x="14492" y="13579"/>
                    </a:lnTo>
                    <a:lnTo>
                      <a:pt x="14435" y="13351"/>
                    </a:lnTo>
                    <a:lnTo>
                      <a:pt x="14264" y="13066"/>
                    </a:lnTo>
                    <a:lnTo>
                      <a:pt x="13921" y="12609"/>
                    </a:lnTo>
                    <a:lnTo>
                      <a:pt x="13636" y="12153"/>
                    </a:lnTo>
                    <a:lnTo>
                      <a:pt x="13522" y="11867"/>
                    </a:lnTo>
                    <a:lnTo>
                      <a:pt x="13465" y="11639"/>
                    </a:lnTo>
                    <a:lnTo>
                      <a:pt x="13522" y="11297"/>
                    </a:lnTo>
                    <a:lnTo>
                      <a:pt x="13636" y="11012"/>
                    </a:lnTo>
                    <a:lnTo>
                      <a:pt x="13807" y="10726"/>
                    </a:lnTo>
                    <a:lnTo>
                      <a:pt x="14036" y="10441"/>
                    </a:lnTo>
                    <a:lnTo>
                      <a:pt x="14492" y="9928"/>
                    </a:lnTo>
                    <a:lnTo>
                      <a:pt x="14720" y="9642"/>
                    </a:lnTo>
                    <a:lnTo>
                      <a:pt x="14891" y="9414"/>
                    </a:lnTo>
                    <a:lnTo>
                      <a:pt x="15063" y="9129"/>
                    </a:lnTo>
                    <a:lnTo>
                      <a:pt x="15177" y="8844"/>
                    </a:lnTo>
                    <a:lnTo>
                      <a:pt x="15234" y="8501"/>
                    </a:lnTo>
                    <a:lnTo>
                      <a:pt x="15234" y="8216"/>
                    </a:lnTo>
                    <a:lnTo>
                      <a:pt x="15234" y="7874"/>
                    </a:lnTo>
                    <a:lnTo>
                      <a:pt x="15120" y="7589"/>
                    </a:lnTo>
                    <a:lnTo>
                      <a:pt x="15063" y="7303"/>
                    </a:lnTo>
                    <a:lnTo>
                      <a:pt x="14891" y="7018"/>
                    </a:lnTo>
                    <a:lnTo>
                      <a:pt x="14720" y="6733"/>
                    </a:lnTo>
                    <a:lnTo>
                      <a:pt x="14549" y="6505"/>
                    </a:lnTo>
                    <a:lnTo>
                      <a:pt x="14093" y="6105"/>
                    </a:lnTo>
                    <a:lnTo>
                      <a:pt x="13579" y="5763"/>
                    </a:lnTo>
                    <a:lnTo>
                      <a:pt x="12952" y="5535"/>
                    </a:lnTo>
                    <a:lnTo>
                      <a:pt x="12495" y="5421"/>
                    </a:lnTo>
                    <a:lnTo>
                      <a:pt x="12096" y="5250"/>
                    </a:lnTo>
                    <a:lnTo>
                      <a:pt x="11868" y="5135"/>
                    </a:lnTo>
                    <a:lnTo>
                      <a:pt x="11754" y="5021"/>
                    </a:lnTo>
                    <a:lnTo>
                      <a:pt x="11639" y="4850"/>
                    </a:lnTo>
                    <a:lnTo>
                      <a:pt x="11525" y="4622"/>
                    </a:lnTo>
                    <a:lnTo>
                      <a:pt x="11525" y="4451"/>
                    </a:lnTo>
                    <a:lnTo>
                      <a:pt x="11582" y="4337"/>
                    </a:lnTo>
                    <a:lnTo>
                      <a:pt x="11696" y="3994"/>
                    </a:lnTo>
                    <a:lnTo>
                      <a:pt x="11925" y="3367"/>
                    </a:lnTo>
                    <a:lnTo>
                      <a:pt x="12153" y="2739"/>
                    </a:lnTo>
                    <a:lnTo>
                      <a:pt x="12267" y="2397"/>
                    </a:lnTo>
                    <a:lnTo>
                      <a:pt x="12324" y="2112"/>
                    </a:lnTo>
                    <a:lnTo>
                      <a:pt x="12324" y="1769"/>
                    </a:lnTo>
                    <a:lnTo>
                      <a:pt x="12210" y="1427"/>
                    </a:lnTo>
                    <a:lnTo>
                      <a:pt x="12039" y="1085"/>
                    </a:lnTo>
                    <a:lnTo>
                      <a:pt x="11754" y="742"/>
                    </a:lnTo>
                    <a:lnTo>
                      <a:pt x="11411" y="457"/>
                    </a:lnTo>
                    <a:lnTo>
                      <a:pt x="11012" y="286"/>
                    </a:lnTo>
                    <a:lnTo>
                      <a:pt x="10555" y="172"/>
                    </a:lnTo>
                    <a:lnTo>
                      <a:pt x="10156" y="115"/>
                    </a:lnTo>
                    <a:lnTo>
                      <a:pt x="9243" y="58"/>
                    </a:lnTo>
                    <a:lnTo>
                      <a:pt x="713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6" name="Google Shape;14736;p56"/>
              <p:cNvSpPr/>
              <p:nvPr/>
            </p:nvSpPr>
            <p:spPr>
              <a:xfrm>
                <a:off x="5257675" y="3183400"/>
                <a:ext cx="636125" cy="905700"/>
              </a:xfrm>
              <a:custGeom>
                <a:avLst/>
                <a:gdLst/>
                <a:ahLst/>
                <a:cxnLst/>
                <a:rect l="l" t="t" r="r" b="b"/>
                <a:pathLst>
                  <a:path w="25445" h="36228" extrusionOk="0">
                    <a:moveTo>
                      <a:pt x="14491" y="0"/>
                    </a:moveTo>
                    <a:lnTo>
                      <a:pt x="13350" y="57"/>
                    </a:lnTo>
                    <a:lnTo>
                      <a:pt x="12266" y="228"/>
                    </a:lnTo>
                    <a:lnTo>
                      <a:pt x="11182" y="457"/>
                    </a:lnTo>
                    <a:lnTo>
                      <a:pt x="10155" y="799"/>
                    </a:lnTo>
                    <a:lnTo>
                      <a:pt x="9185" y="1255"/>
                    </a:lnTo>
                    <a:lnTo>
                      <a:pt x="8215" y="1769"/>
                    </a:lnTo>
                    <a:lnTo>
                      <a:pt x="7360" y="2396"/>
                    </a:lnTo>
                    <a:lnTo>
                      <a:pt x="6561" y="3081"/>
                    </a:lnTo>
                    <a:lnTo>
                      <a:pt x="5819" y="3880"/>
                    </a:lnTo>
                    <a:lnTo>
                      <a:pt x="5192" y="4678"/>
                    </a:lnTo>
                    <a:lnTo>
                      <a:pt x="4621" y="5591"/>
                    </a:lnTo>
                    <a:lnTo>
                      <a:pt x="4108" y="6561"/>
                    </a:lnTo>
                    <a:lnTo>
                      <a:pt x="3708" y="7531"/>
                    </a:lnTo>
                    <a:lnTo>
                      <a:pt x="3423" y="8615"/>
                    </a:lnTo>
                    <a:lnTo>
                      <a:pt x="3252" y="9699"/>
                    </a:lnTo>
                    <a:lnTo>
                      <a:pt x="3195" y="10783"/>
                    </a:lnTo>
                    <a:lnTo>
                      <a:pt x="3252" y="11810"/>
                    </a:lnTo>
                    <a:lnTo>
                      <a:pt x="3366" y="12780"/>
                    </a:lnTo>
                    <a:lnTo>
                      <a:pt x="3594" y="13693"/>
                    </a:lnTo>
                    <a:lnTo>
                      <a:pt x="3822" y="14662"/>
                    </a:lnTo>
                    <a:lnTo>
                      <a:pt x="4222" y="15575"/>
                    </a:lnTo>
                    <a:lnTo>
                      <a:pt x="3537" y="15461"/>
                    </a:lnTo>
                    <a:lnTo>
                      <a:pt x="2910" y="15461"/>
                    </a:lnTo>
                    <a:lnTo>
                      <a:pt x="2396" y="15518"/>
                    </a:lnTo>
                    <a:lnTo>
                      <a:pt x="1883" y="15632"/>
                    </a:lnTo>
                    <a:lnTo>
                      <a:pt x="1426" y="15861"/>
                    </a:lnTo>
                    <a:lnTo>
                      <a:pt x="1027" y="16203"/>
                    </a:lnTo>
                    <a:lnTo>
                      <a:pt x="685" y="16602"/>
                    </a:lnTo>
                    <a:lnTo>
                      <a:pt x="399" y="17002"/>
                    </a:lnTo>
                    <a:lnTo>
                      <a:pt x="228" y="17515"/>
                    </a:lnTo>
                    <a:lnTo>
                      <a:pt x="57" y="18029"/>
                    </a:lnTo>
                    <a:lnTo>
                      <a:pt x="0" y="18542"/>
                    </a:lnTo>
                    <a:lnTo>
                      <a:pt x="0" y="19055"/>
                    </a:lnTo>
                    <a:lnTo>
                      <a:pt x="0" y="19626"/>
                    </a:lnTo>
                    <a:lnTo>
                      <a:pt x="114" y="20139"/>
                    </a:lnTo>
                    <a:lnTo>
                      <a:pt x="285" y="20596"/>
                    </a:lnTo>
                    <a:lnTo>
                      <a:pt x="514" y="21052"/>
                    </a:lnTo>
                    <a:lnTo>
                      <a:pt x="856" y="21509"/>
                    </a:lnTo>
                    <a:lnTo>
                      <a:pt x="1198" y="21851"/>
                    </a:lnTo>
                    <a:lnTo>
                      <a:pt x="1483" y="22136"/>
                    </a:lnTo>
                    <a:lnTo>
                      <a:pt x="1826" y="22307"/>
                    </a:lnTo>
                    <a:lnTo>
                      <a:pt x="2168" y="22536"/>
                    </a:lnTo>
                    <a:lnTo>
                      <a:pt x="2567" y="22650"/>
                    </a:lnTo>
                    <a:lnTo>
                      <a:pt x="2910" y="22764"/>
                    </a:lnTo>
                    <a:lnTo>
                      <a:pt x="3309" y="22821"/>
                    </a:lnTo>
                    <a:lnTo>
                      <a:pt x="3708" y="22878"/>
                    </a:lnTo>
                    <a:lnTo>
                      <a:pt x="4108" y="22878"/>
                    </a:lnTo>
                    <a:lnTo>
                      <a:pt x="4849" y="22764"/>
                    </a:lnTo>
                    <a:lnTo>
                      <a:pt x="5135" y="31721"/>
                    </a:lnTo>
                    <a:lnTo>
                      <a:pt x="14491" y="36228"/>
                    </a:lnTo>
                    <a:lnTo>
                      <a:pt x="18656" y="31892"/>
                    </a:lnTo>
                    <a:lnTo>
                      <a:pt x="18713" y="28013"/>
                    </a:lnTo>
                    <a:lnTo>
                      <a:pt x="18713" y="25559"/>
                    </a:lnTo>
                    <a:lnTo>
                      <a:pt x="19968" y="25445"/>
                    </a:lnTo>
                    <a:lnTo>
                      <a:pt x="21109" y="25274"/>
                    </a:lnTo>
                    <a:lnTo>
                      <a:pt x="22079" y="25046"/>
                    </a:lnTo>
                    <a:lnTo>
                      <a:pt x="22478" y="24932"/>
                    </a:lnTo>
                    <a:lnTo>
                      <a:pt x="22878" y="24761"/>
                    </a:lnTo>
                    <a:lnTo>
                      <a:pt x="23106" y="24646"/>
                    </a:lnTo>
                    <a:lnTo>
                      <a:pt x="23334" y="24475"/>
                    </a:lnTo>
                    <a:lnTo>
                      <a:pt x="23562" y="24247"/>
                    </a:lnTo>
                    <a:lnTo>
                      <a:pt x="23733" y="23962"/>
                    </a:lnTo>
                    <a:lnTo>
                      <a:pt x="24133" y="23334"/>
                    </a:lnTo>
                    <a:lnTo>
                      <a:pt x="24418" y="22593"/>
                    </a:lnTo>
                    <a:lnTo>
                      <a:pt x="24703" y="21737"/>
                    </a:lnTo>
                    <a:lnTo>
                      <a:pt x="24874" y="20824"/>
                    </a:lnTo>
                    <a:lnTo>
                      <a:pt x="25046" y="19854"/>
                    </a:lnTo>
                    <a:lnTo>
                      <a:pt x="25217" y="18884"/>
                    </a:lnTo>
                    <a:lnTo>
                      <a:pt x="25388" y="16773"/>
                    </a:lnTo>
                    <a:lnTo>
                      <a:pt x="25445" y="14777"/>
                    </a:lnTo>
                    <a:lnTo>
                      <a:pt x="25445" y="13008"/>
                    </a:lnTo>
                    <a:lnTo>
                      <a:pt x="25445" y="11525"/>
                    </a:lnTo>
                    <a:lnTo>
                      <a:pt x="25445" y="11125"/>
                    </a:lnTo>
                    <a:lnTo>
                      <a:pt x="25445" y="10327"/>
                    </a:lnTo>
                    <a:lnTo>
                      <a:pt x="25388" y="9528"/>
                    </a:lnTo>
                    <a:lnTo>
                      <a:pt x="25217" y="8786"/>
                    </a:lnTo>
                    <a:lnTo>
                      <a:pt x="25046" y="7987"/>
                    </a:lnTo>
                    <a:lnTo>
                      <a:pt x="24817" y="7246"/>
                    </a:lnTo>
                    <a:lnTo>
                      <a:pt x="24532" y="6561"/>
                    </a:lnTo>
                    <a:lnTo>
                      <a:pt x="24190" y="5877"/>
                    </a:lnTo>
                    <a:lnTo>
                      <a:pt x="23790" y="5192"/>
                    </a:lnTo>
                    <a:lnTo>
                      <a:pt x="23391" y="4564"/>
                    </a:lnTo>
                    <a:lnTo>
                      <a:pt x="22878" y="3994"/>
                    </a:lnTo>
                    <a:lnTo>
                      <a:pt x="22364" y="3423"/>
                    </a:lnTo>
                    <a:lnTo>
                      <a:pt x="21851" y="2910"/>
                    </a:lnTo>
                    <a:lnTo>
                      <a:pt x="21223" y="2396"/>
                    </a:lnTo>
                    <a:lnTo>
                      <a:pt x="20653" y="1940"/>
                    </a:lnTo>
                    <a:lnTo>
                      <a:pt x="19968" y="1541"/>
                    </a:lnTo>
                    <a:lnTo>
                      <a:pt x="19283" y="1141"/>
                    </a:lnTo>
                    <a:lnTo>
                      <a:pt x="18199" y="685"/>
                    </a:lnTo>
                    <a:lnTo>
                      <a:pt x="17001" y="343"/>
                    </a:lnTo>
                    <a:lnTo>
                      <a:pt x="16374" y="228"/>
                    </a:lnTo>
                    <a:lnTo>
                      <a:pt x="15746" y="114"/>
                    </a:lnTo>
                    <a:lnTo>
                      <a:pt x="15119" y="57"/>
                    </a:lnTo>
                    <a:lnTo>
                      <a:pt x="14491" y="0"/>
                    </a:lnTo>
                    <a:close/>
                  </a:path>
                </a:pathLst>
              </a:custGeom>
              <a:solidFill>
                <a:srgbClr val="982A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7" name="Google Shape;14737;p56"/>
              <p:cNvSpPr/>
              <p:nvPr/>
            </p:nvSpPr>
            <p:spPr>
              <a:xfrm>
                <a:off x="5257675" y="3183400"/>
                <a:ext cx="636125" cy="905700"/>
              </a:xfrm>
              <a:custGeom>
                <a:avLst/>
                <a:gdLst/>
                <a:ahLst/>
                <a:cxnLst/>
                <a:rect l="l" t="t" r="r" b="b"/>
                <a:pathLst>
                  <a:path w="25445" h="36228" extrusionOk="0">
                    <a:moveTo>
                      <a:pt x="14491" y="0"/>
                    </a:moveTo>
                    <a:lnTo>
                      <a:pt x="13350" y="57"/>
                    </a:lnTo>
                    <a:lnTo>
                      <a:pt x="12266" y="228"/>
                    </a:lnTo>
                    <a:lnTo>
                      <a:pt x="11182" y="457"/>
                    </a:lnTo>
                    <a:lnTo>
                      <a:pt x="10155" y="799"/>
                    </a:lnTo>
                    <a:lnTo>
                      <a:pt x="9185" y="1255"/>
                    </a:lnTo>
                    <a:lnTo>
                      <a:pt x="8215" y="1769"/>
                    </a:lnTo>
                    <a:lnTo>
                      <a:pt x="7360" y="2396"/>
                    </a:lnTo>
                    <a:lnTo>
                      <a:pt x="6561" y="3081"/>
                    </a:lnTo>
                    <a:lnTo>
                      <a:pt x="5819" y="3880"/>
                    </a:lnTo>
                    <a:lnTo>
                      <a:pt x="5192" y="4678"/>
                    </a:lnTo>
                    <a:lnTo>
                      <a:pt x="4621" y="5591"/>
                    </a:lnTo>
                    <a:lnTo>
                      <a:pt x="4108" y="6561"/>
                    </a:lnTo>
                    <a:lnTo>
                      <a:pt x="3708" y="7531"/>
                    </a:lnTo>
                    <a:lnTo>
                      <a:pt x="3423" y="8615"/>
                    </a:lnTo>
                    <a:lnTo>
                      <a:pt x="3252" y="9699"/>
                    </a:lnTo>
                    <a:lnTo>
                      <a:pt x="3195" y="10783"/>
                    </a:lnTo>
                    <a:lnTo>
                      <a:pt x="3252" y="11810"/>
                    </a:lnTo>
                    <a:lnTo>
                      <a:pt x="3366" y="12780"/>
                    </a:lnTo>
                    <a:lnTo>
                      <a:pt x="3594" y="13693"/>
                    </a:lnTo>
                    <a:lnTo>
                      <a:pt x="3822" y="14662"/>
                    </a:lnTo>
                    <a:lnTo>
                      <a:pt x="4222" y="15575"/>
                    </a:lnTo>
                    <a:lnTo>
                      <a:pt x="3537" y="15461"/>
                    </a:lnTo>
                    <a:lnTo>
                      <a:pt x="2910" y="15461"/>
                    </a:lnTo>
                    <a:lnTo>
                      <a:pt x="2396" y="15518"/>
                    </a:lnTo>
                    <a:lnTo>
                      <a:pt x="1883" y="15632"/>
                    </a:lnTo>
                    <a:lnTo>
                      <a:pt x="1426" y="15861"/>
                    </a:lnTo>
                    <a:lnTo>
                      <a:pt x="1027" y="16203"/>
                    </a:lnTo>
                    <a:lnTo>
                      <a:pt x="685" y="16602"/>
                    </a:lnTo>
                    <a:lnTo>
                      <a:pt x="399" y="17002"/>
                    </a:lnTo>
                    <a:lnTo>
                      <a:pt x="228" y="17515"/>
                    </a:lnTo>
                    <a:lnTo>
                      <a:pt x="57" y="18029"/>
                    </a:lnTo>
                    <a:lnTo>
                      <a:pt x="0" y="18542"/>
                    </a:lnTo>
                    <a:lnTo>
                      <a:pt x="0" y="19055"/>
                    </a:lnTo>
                    <a:lnTo>
                      <a:pt x="0" y="19626"/>
                    </a:lnTo>
                    <a:lnTo>
                      <a:pt x="114" y="20139"/>
                    </a:lnTo>
                    <a:lnTo>
                      <a:pt x="285" y="20596"/>
                    </a:lnTo>
                    <a:lnTo>
                      <a:pt x="514" y="21052"/>
                    </a:lnTo>
                    <a:lnTo>
                      <a:pt x="856" y="21509"/>
                    </a:lnTo>
                    <a:lnTo>
                      <a:pt x="1198" y="21851"/>
                    </a:lnTo>
                    <a:lnTo>
                      <a:pt x="1483" y="22136"/>
                    </a:lnTo>
                    <a:lnTo>
                      <a:pt x="1826" y="22307"/>
                    </a:lnTo>
                    <a:lnTo>
                      <a:pt x="2168" y="22536"/>
                    </a:lnTo>
                    <a:lnTo>
                      <a:pt x="2567" y="22650"/>
                    </a:lnTo>
                    <a:lnTo>
                      <a:pt x="2910" y="22764"/>
                    </a:lnTo>
                    <a:lnTo>
                      <a:pt x="3309" y="22821"/>
                    </a:lnTo>
                    <a:lnTo>
                      <a:pt x="3708" y="22878"/>
                    </a:lnTo>
                    <a:lnTo>
                      <a:pt x="4108" y="22878"/>
                    </a:lnTo>
                    <a:lnTo>
                      <a:pt x="4849" y="22764"/>
                    </a:lnTo>
                    <a:lnTo>
                      <a:pt x="5135" y="31721"/>
                    </a:lnTo>
                    <a:lnTo>
                      <a:pt x="14491" y="36228"/>
                    </a:lnTo>
                    <a:lnTo>
                      <a:pt x="18656" y="31892"/>
                    </a:lnTo>
                    <a:lnTo>
                      <a:pt x="18713" y="28013"/>
                    </a:lnTo>
                    <a:lnTo>
                      <a:pt x="18713" y="25559"/>
                    </a:lnTo>
                    <a:lnTo>
                      <a:pt x="19968" y="25445"/>
                    </a:lnTo>
                    <a:lnTo>
                      <a:pt x="21109" y="25274"/>
                    </a:lnTo>
                    <a:lnTo>
                      <a:pt x="22079" y="25046"/>
                    </a:lnTo>
                    <a:lnTo>
                      <a:pt x="22478" y="24932"/>
                    </a:lnTo>
                    <a:lnTo>
                      <a:pt x="22878" y="24761"/>
                    </a:lnTo>
                    <a:lnTo>
                      <a:pt x="23106" y="24646"/>
                    </a:lnTo>
                    <a:lnTo>
                      <a:pt x="23334" y="24475"/>
                    </a:lnTo>
                    <a:lnTo>
                      <a:pt x="23562" y="24247"/>
                    </a:lnTo>
                    <a:lnTo>
                      <a:pt x="23733" y="23962"/>
                    </a:lnTo>
                    <a:lnTo>
                      <a:pt x="24133" y="23334"/>
                    </a:lnTo>
                    <a:lnTo>
                      <a:pt x="24418" y="22593"/>
                    </a:lnTo>
                    <a:lnTo>
                      <a:pt x="24703" y="21737"/>
                    </a:lnTo>
                    <a:lnTo>
                      <a:pt x="24874" y="20824"/>
                    </a:lnTo>
                    <a:lnTo>
                      <a:pt x="25046" y="19854"/>
                    </a:lnTo>
                    <a:lnTo>
                      <a:pt x="25217" y="18884"/>
                    </a:lnTo>
                    <a:lnTo>
                      <a:pt x="25388" y="16773"/>
                    </a:lnTo>
                    <a:lnTo>
                      <a:pt x="25445" y="14777"/>
                    </a:lnTo>
                    <a:lnTo>
                      <a:pt x="25445" y="13008"/>
                    </a:lnTo>
                    <a:lnTo>
                      <a:pt x="25445" y="11525"/>
                    </a:lnTo>
                    <a:lnTo>
                      <a:pt x="25445" y="11125"/>
                    </a:lnTo>
                    <a:lnTo>
                      <a:pt x="25445" y="10327"/>
                    </a:lnTo>
                    <a:lnTo>
                      <a:pt x="25388" y="9528"/>
                    </a:lnTo>
                    <a:lnTo>
                      <a:pt x="25217" y="8786"/>
                    </a:lnTo>
                    <a:lnTo>
                      <a:pt x="25046" y="7987"/>
                    </a:lnTo>
                    <a:lnTo>
                      <a:pt x="24817" y="7246"/>
                    </a:lnTo>
                    <a:lnTo>
                      <a:pt x="24532" y="6561"/>
                    </a:lnTo>
                    <a:lnTo>
                      <a:pt x="24190" y="5877"/>
                    </a:lnTo>
                    <a:lnTo>
                      <a:pt x="23790" y="5192"/>
                    </a:lnTo>
                    <a:lnTo>
                      <a:pt x="23391" y="4564"/>
                    </a:lnTo>
                    <a:lnTo>
                      <a:pt x="22878" y="3994"/>
                    </a:lnTo>
                    <a:lnTo>
                      <a:pt x="22364" y="3423"/>
                    </a:lnTo>
                    <a:lnTo>
                      <a:pt x="21851" y="2910"/>
                    </a:lnTo>
                    <a:lnTo>
                      <a:pt x="21223" y="2396"/>
                    </a:lnTo>
                    <a:lnTo>
                      <a:pt x="20653" y="1940"/>
                    </a:lnTo>
                    <a:lnTo>
                      <a:pt x="19968" y="1541"/>
                    </a:lnTo>
                    <a:lnTo>
                      <a:pt x="19283" y="1141"/>
                    </a:lnTo>
                    <a:lnTo>
                      <a:pt x="18199" y="685"/>
                    </a:lnTo>
                    <a:lnTo>
                      <a:pt x="17001" y="343"/>
                    </a:lnTo>
                    <a:lnTo>
                      <a:pt x="16374" y="228"/>
                    </a:lnTo>
                    <a:lnTo>
                      <a:pt x="15746" y="114"/>
                    </a:lnTo>
                    <a:lnTo>
                      <a:pt x="15119" y="57"/>
                    </a:lnTo>
                    <a:lnTo>
                      <a:pt x="14491" y="0"/>
                    </a:lnTo>
                    <a:close/>
                  </a:path>
                </a:pathLst>
              </a:custGeom>
              <a:solidFill>
                <a:srgbClr val="A559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8" name="Google Shape;14738;p56"/>
              <p:cNvSpPr/>
              <p:nvPr/>
            </p:nvSpPr>
            <p:spPr>
              <a:xfrm>
                <a:off x="5485875" y="3813825"/>
                <a:ext cx="239625" cy="78450"/>
              </a:xfrm>
              <a:custGeom>
                <a:avLst/>
                <a:gdLst/>
                <a:ahLst/>
                <a:cxnLst/>
                <a:rect l="l" t="t" r="r" b="b"/>
                <a:pathLst>
                  <a:path w="9585" h="3138" extrusionOk="0">
                    <a:moveTo>
                      <a:pt x="0" y="0"/>
                    </a:moveTo>
                    <a:lnTo>
                      <a:pt x="457" y="456"/>
                    </a:lnTo>
                    <a:lnTo>
                      <a:pt x="913" y="856"/>
                    </a:lnTo>
                    <a:lnTo>
                      <a:pt x="1369" y="1198"/>
                    </a:lnTo>
                    <a:lnTo>
                      <a:pt x="1883" y="1483"/>
                    </a:lnTo>
                    <a:lnTo>
                      <a:pt x="2682" y="1940"/>
                    </a:lnTo>
                    <a:lnTo>
                      <a:pt x="3594" y="2282"/>
                    </a:lnTo>
                    <a:lnTo>
                      <a:pt x="4507" y="2567"/>
                    </a:lnTo>
                    <a:lnTo>
                      <a:pt x="5420" y="2796"/>
                    </a:lnTo>
                    <a:lnTo>
                      <a:pt x="6219" y="2967"/>
                    </a:lnTo>
                    <a:lnTo>
                      <a:pt x="6961" y="3081"/>
                    </a:lnTo>
                    <a:lnTo>
                      <a:pt x="7759" y="3138"/>
                    </a:lnTo>
                    <a:lnTo>
                      <a:pt x="8558" y="3081"/>
                    </a:lnTo>
                    <a:lnTo>
                      <a:pt x="9071" y="2967"/>
                    </a:lnTo>
                    <a:lnTo>
                      <a:pt x="9528" y="2796"/>
                    </a:lnTo>
                    <a:lnTo>
                      <a:pt x="9585" y="342"/>
                    </a:lnTo>
                    <a:lnTo>
                      <a:pt x="7474" y="342"/>
                    </a:lnTo>
                    <a:lnTo>
                      <a:pt x="4907" y="285"/>
                    </a:lnTo>
                    <a:lnTo>
                      <a:pt x="2282" y="17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9" name="Google Shape;14739;p56"/>
              <p:cNvSpPr/>
              <p:nvPr/>
            </p:nvSpPr>
            <p:spPr>
              <a:xfrm>
                <a:off x="5582850" y="3531400"/>
                <a:ext cx="54225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2112" extrusionOk="0">
                    <a:moveTo>
                      <a:pt x="914" y="1"/>
                    </a:moveTo>
                    <a:lnTo>
                      <a:pt x="685" y="58"/>
                    </a:lnTo>
                    <a:lnTo>
                      <a:pt x="514" y="172"/>
                    </a:lnTo>
                    <a:lnTo>
                      <a:pt x="343" y="286"/>
                    </a:lnTo>
                    <a:lnTo>
                      <a:pt x="229" y="457"/>
                    </a:lnTo>
                    <a:lnTo>
                      <a:pt x="115" y="628"/>
                    </a:lnTo>
                    <a:lnTo>
                      <a:pt x="1" y="800"/>
                    </a:lnTo>
                    <a:lnTo>
                      <a:pt x="1" y="1028"/>
                    </a:lnTo>
                    <a:lnTo>
                      <a:pt x="1" y="1256"/>
                    </a:lnTo>
                    <a:lnTo>
                      <a:pt x="58" y="1427"/>
                    </a:lnTo>
                    <a:lnTo>
                      <a:pt x="172" y="1655"/>
                    </a:lnTo>
                    <a:lnTo>
                      <a:pt x="286" y="1826"/>
                    </a:lnTo>
                    <a:lnTo>
                      <a:pt x="457" y="1941"/>
                    </a:lnTo>
                    <a:lnTo>
                      <a:pt x="628" y="2055"/>
                    </a:lnTo>
                    <a:lnTo>
                      <a:pt x="799" y="2112"/>
                    </a:lnTo>
                    <a:lnTo>
                      <a:pt x="1256" y="2112"/>
                    </a:lnTo>
                    <a:lnTo>
                      <a:pt x="1484" y="2055"/>
                    </a:lnTo>
                    <a:lnTo>
                      <a:pt x="1655" y="1998"/>
                    </a:lnTo>
                    <a:lnTo>
                      <a:pt x="1826" y="1826"/>
                    </a:lnTo>
                    <a:lnTo>
                      <a:pt x="1940" y="1712"/>
                    </a:lnTo>
                    <a:lnTo>
                      <a:pt x="2055" y="1484"/>
                    </a:lnTo>
                    <a:lnTo>
                      <a:pt x="2112" y="1313"/>
                    </a:lnTo>
                    <a:lnTo>
                      <a:pt x="2169" y="1085"/>
                    </a:lnTo>
                    <a:lnTo>
                      <a:pt x="2112" y="857"/>
                    </a:lnTo>
                    <a:lnTo>
                      <a:pt x="2055" y="685"/>
                    </a:lnTo>
                    <a:lnTo>
                      <a:pt x="1998" y="514"/>
                    </a:lnTo>
                    <a:lnTo>
                      <a:pt x="1883" y="343"/>
                    </a:lnTo>
                    <a:lnTo>
                      <a:pt x="1712" y="172"/>
                    </a:lnTo>
                    <a:lnTo>
                      <a:pt x="1541" y="58"/>
                    </a:lnTo>
                    <a:lnTo>
                      <a:pt x="13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0" name="Google Shape;14740;p56"/>
              <p:cNvSpPr/>
              <p:nvPr/>
            </p:nvSpPr>
            <p:spPr>
              <a:xfrm>
                <a:off x="5788250" y="3527125"/>
                <a:ext cx="54225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2112" extrusionOk="0">
                    <a:moveTo>
                      <a:pt x="913" y="1"/>
                    </a:moveTo>
                    <a:lnTo>
                      <a:pt x="685" y="58"/>
                    </a:lnTo>
                    <a:lnTo>
                      <a:pt x="514" y="115"/>
                    </a:lnTo>
                    <a:lnTo>
                      <a:pt x="342" y="286"/>
                    </a:lnTo>
                    <a:lnTo>
                      <a:pt x="228" y="400"/>
                    </a:lnTo>
                    <a:lnTo>
                      <a:pt x="114" y="628"/>
                    </a:lnTo>
                    <a:lnTo>
                      <a:pt x="57" y="799"/>
                    </a:lnTo>
                    <a:lnTo>
                      <a:pt x="0" y="1028"/>
                    </a:lnTo>
                    <a:lnTo>
                      <a:pt x="57" y="1256"/>
                    </a:lnTo>
                    <a:lnTo>
                      <a:pt x="114" y="1427"/>
                    </a:lnTo>
                    <a:lnTo>
                      <a:pt x="171" y="1598"/>
                    </a:lnTo>
                    <a:lnTo>
                      <a:pt x="342" y="1769"/>
                    </a:lnTo>
                    <a:lnTo>
                      <a:pt x="457" y="1940"/>
                    </a:lnTo>
                    <a:lnTo>
                      <a:pt x="628" y="2055"/>
                    </a:lnTo>
                    <a:lnTo>
                      <a:pt x="856" y="2112"/>
                    </a:lnTo>
                    <a:lnTo>
                      <a:pt x="1255" y="2112"/>
                    </a:lnTo>
                    <a:lnTo>
                      <a:pt x="1483" y="2055"/>
                    </a:lnTo>
                    <a:lnTo>
                      <a:pt x="1655" y="1940"/>
                    </a:lnTo>
                    <a:lnTo>
                      <a:pt x="1826" y="1826"/>
                    </a:lnTo>
                    <a:lnTo>
                      <a:pt x="1997" y="1655"/>
                    </a:lnTo>
                    <a:lnTo>
                      <a:pt x="2054" y="1484"/>
                    </a:lnTo>
                    <a:lnTo>
                      <a:pt x="2168" y="1313"/>
                    </a:lnTo>
                    <a:lnTo>
                      <a:pt x="2168" y="1085"/>
                    </a:lnTo>
                    <a:lnTo>
                      <a:pt x="2168" y="856"/>
                    </a:lnTo>
                    <a:lnTo>
                      <a:pt x="2111" y="685"/>
                    </a:lnTo>
                    <a:lnTo>
                      <a:pt x="1997" y="457"/>
                    </a:lnTo>
                    <a:lnTo>
                      <a:pt x="1883" y="286"/>
                    </a:lnTo>
                    <a:lnTo>
                      <a:pt x="1712" y="172"/>
                    </a:lnTo>
                    <a:lnTo>
                      <a:pt x="1541" y="58"/>
                    </a:lnTo>
                    <a:lnTo>
                      <a:pt x="136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1" name="Google Shape;14741;p56"/>
              <p:cNvSpPr/>
              <p:nvPr/>
            </p:nvSpPr>
            <p:spPr>
              <a:xfrm>
                <a:off x="5289050" y="3575625"/>
                <a:ext cx="87025" cy="122675"/>
              </a:xfrm>
              <a:custGeom>
                <a:avLst/>
                <a:gdLst/>
                <a:ahLst/>
                <a:cxnLst/>
                <a:rect l="l" t="t" r="r" b="b"/>
                <a:pathLst>
                  <a:path w="3481" h="4907" extrusionOk="0">
                    <a:moveTo>
                      <a:pt x="57" y="0"/>
                    </a:moveTo>
                    <a:lnTo>
                      <a:pt x="0" y="115"/>
                    </a:lnTo>
                    <a:lnTo>
                      <a:pt x="0" y="229"/>
                    </a:lnTo>
                    <a:lnTo>
                      <a:pt x="114" y="343"/>
                    </a:lnTo>
                    <a:lnTo>
                      <a:pt x="742" y="571"/>
                    </a:lnTo>
                    <a:lnTo>
                      <a:pt x="1312" y="970"/>
                    </a:lnTo>
                    <a:lnTo>
                      <a:pt x="1826" y="1484"/>
                    </a:lnTo>
                    <a:lnTo>
                      <a:pt x="2282" y="2054"/>
                    </a:lnTo>
                    <a:lnTo>
                      <a:pt x="2510" y="2511"/>
                    </a:lnTo>
                    <a:lnTo>
                      <a:pt x="2739" y="2967"/>
                    </a:lnTo>
                    <a:lnTo>
                      <a:pt x="2910" y="3481"/>
                    </a:lnTo>
                    <a:lnTo>
                      <a:pt x="3081" y="3994"/>
                    </a:lnTo>
                    <a:lnTo>
                      <a:pt x="2853" y="3766"/>
                    </a:lnTo>
                    <a:lnTo>
                      <a:pt x="2567" y="3595"/>
                    </a:lnTo>
                    <a:lnTo>
                      <a:pt x="2339" y="3481"/>
                    </a:lnTo>
                    <a:lnTo>
                      <a:pt x="2054" y="3366"/>
                    </a:lnTo>
                    <a:lnTo>
                      <a:pt x="1541" y="3252"/>
                    </a:lnTo>
                    <a:lnTo>
                      <a:pt x="1027" y="3252"/>
                    </a:lnTo>
                    <a:lnTo>
                      <a:pt x="514" y="3366"/>
                    </a:lnTo>
                    <a:lnTo>
                      <a:pt x="57" y="3595"/>
                    </a:lnTo>
                    <a:lnTo>
                      <a:pt x="0" y="3652"/>
                    </a:lnTo>
                    <a:lnTo>
                      <a:pt x="0" y="3823"/>
                    </a:lnTo>
                    <a:lnTo>
                      <a:pt x="114" y="3880"/>
                    </a:lnTo>
                    <a:lnTo>
                      <a:pt x="228" y="3880"/>
                    </a:lnTo>
                    <a:lnTo>
                      <a:pt x="628" y="3652"/>
                    </a:lnTo>
                    <a:lnTo>
                      <a:pt x="1027" y="3538"/>
                    </a:lnTo>
                    <a:lnTo>
                      <a:pt x="1484" y="3538"/>
                    </a:lnTo>
                    <a:lnTo>
                      <a:pt x="1940" y="3652"/>
                    </a:lnTo>
                    <a:lnTo>
                      <a:pt x="2339" y="3823"/>
                    </a:lnTo>
                    <a:lnTo>
                      <a:pt x="2682" y="4108"/>
                    </a:lnTo>
                    <a:lnTo>
                      <a:pt x="2967" y="4393"/>
                    </a:lnTo>
                    <a:lnTo>
                      <a:pt x="3195" y="4793"/>
                    </a:lnTo>
                    <a:lnTo>
                      <a:pt x="3252" y="4850"/>
                    </a:lnTo>
                    <a:lnTo>
                      <a:pt x="3309" y="4907"/>
                    </a:lnTo>
                    <a:lnTo>
                      <a:pt x="3366" y="4907"/>
                    </a:lnTo>
                    <a:lnTo>
                      <a:pt x="3480" y="4850"/>
                    </a:lnTo>
                    <a:lnTo>
                      <a:pt x="3480" y="4736"/>
                    </a:lnTo>
                    <a:lnTo>
                      <a:pt x="3366" y="3937"/>
                    </a:lnTo>
                    <a:lnTo>
                      <a:pt x="3195" y="3195"/>
                    </a:lnTo>
                    <a:lnTo>
                      <a:pt x="2910" y="2511"/>
                    </a:lnTo>
                    <a:lnTo>
                      <a:pt x="2567" y="1883"/>
                    </a:lnTo>
                    <a:lnTo>
                      <a:pt x="2054" y="1256"/>
                    </a:lnTo>
                    <a:lnTo>
                      <a:pt x="1484" y="685"/>
                    </a:lnTo>
                    <a:lnTo>
                      <a:pt x="856" y="286"/>
                    </a:lnTo>
                    <a:lnTo>
                      <a:pt x="17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2" name="Google Shape;14742;p56"/>
              <p:cNvSpPr/>
              <p:nvPr/>
            </p:nvSpPr>
            <p:spPr>
              <a:xfrm>
                <a:off x="5725475" y="3502875"/>
                <a:ext cx="34275" cy="135525"/>
              </a:xfrm>
              <a:custGeom>
                <a:avLst/>
                <a:gdLst/>
                <a:ahLst/>
                <a:cxnLst/>
                <a:rect l="l" t="t" r="r" b="b"/>
                <a:pathLst>
                  <a:path w="1371" h="5421" extrusionOk="0">
                    <a:moveTo>
                      <a:pt x="457" y="1"/>
                    </a:moveTo>
                    <a:lnTo>
                      <a:pt x="343" y="58"/>
                    </a:lnTo>
                    <a:lnTo>
                      <a:pt x="343" y="172"/>
                    </a:lnTo>
                    <a:lnTo>
                      <a:pt x="800" y="2226"/>
                    </a:lnTo>
                    <a:lnTo>
                      <a:pt x="971" y="3082"/>
                    </a:lnTo>
                    <a:lnTo>
                      <a:pt x="1028" y="3481"/>
                    </a:lnTo>
                    <a:lnTo>
                      <a:pt x="971" y="3880"/>
                    </a:lnTo>
                    <a:lnTo>
                      <a:pt x="914" y="4280"/>
                    </a:lnTo>
                    <a:lnTo>
                      <a:pt x="685" y="4622"/>
                    </a:lnTo>
                    <a:lnTo>
                      <a:pt x="457" y="4907"/>
                    </a:lnTo>
                    <a:lnTo>
                      <a:pt x="286" y="4964"/>
                    </a:lnTo>
                    <a:lnTo>
                      <a:pt x="115" y="5078"/>
                    </a:lnTo>
                    <a:lnTo>
                      <a:pt x="1" y="5135"/>
                    </a:lnTo>
                    <a:lnTo>
                      <a:pt x="1" y="5307"/>
                    </a:lnTo>
                    <a:lnTo>
                      <a:pt x="58" y="5421"/>
                    </a:lnTo>
                    <a:lnTo>
                      <a:pt x="229" y="5421"/>
                    </a:lnTo>
                    <a:lnTo>
                      <a:pt x="400" y="5364"/>
                    </a:lnTo>
                    <a:lnTo>
                      <a:pt x="628" y="5250"/>
                    </a:lnTo>
                    <a:lnTo>
                      <a:pt x="800" y="5078"/>
                    </a:lnTo>
                    <a:lnTo>
                      <a:pt x="971" y="4907"/>
                    </a:lnTo>
                    <a:lnTo>
                      <a:pt x="1199" y="4451"/>
                    </a:lnTo>
                    <a:lnTo>
                      <a:pt x="1370" y="3937"/>
                    </a:lnTo>
                    <a:lnTo>
                      <a:pt x="1370" y="3481"/>
                    </a:lnTo>
                    <a:lnTo>
                      <a:pt x="1370" y="3025"/>
                    </a:lnTo>
                    <a:lnTo>
                      <a:pt x="1199" y="2169"/>
                    </a:lnTo>
                    <a:lnTo>
                      <a:pt x="685" y="115"/>
                    </a:lnTo>
                    <a:lnTo>
                      <a:pt x="62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3" name="Google Shape;14743;p56"/>
              <p:cNvSpPr/>
              <p:nvPr/>
            </p:nvSpPr>
            <p:spPr>
              <a:xfrm>
                <a:off x="5685550" y="3645500"/>
                <a:ext cx="7420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2968" h="1713" extrusionOk="0">
                    <a:moveTo>
                      <a:pt x="0" y="1"/>
                    </a:moveTo>
                    <a:lnTo>
                      <a:pt x="57" y="229"/>
                    </a:lnTo>
                    <a:lnTo>
                      <a:pt x="229" y="800"/>
                    </a:lnTo>
                    <a:lnTo>
                      <a:pt x="400" y="1085"/>
                    </a:lnTo>
                    <a:lnTo>
                      <a:pt x="571" y="1370"/>
                    </a:lnTo>
                    <a:lnTo>
                      <a:pt x="856" y="1598"/>
                    </a:lnTo>
                    <a:lnTo>
                      <a:pt x="1256" y="1712"/>
                    </a:lnTo>
                    <a:lnTo>
                      <a:pt x="1598" y="1712"/>
                    </a:lnTo>
                    <a:lnTo>
                      <a:pt x="1940" y="1598"/>
                    </a:lnTo>
                    <a:lnTo>
                      <a:pt x="2282" y="1370"/>
                    </a:lnTo>
                    <a:lnTo>
                      <a:pt x="2511" y="1085"/>
                    </a:lnTo>
                    <a:lnTo>
                      <a:pt x="2682" y="800"/>
                    </a:lnTo>
                    <a:lnTo>
                      <a:pt x="2853" y="571"/>
                    </a:lnTo>
                    <a:lnTo>
                      <a:pt x="2967" y="34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4" name="Google Shape;14744;p56"/>
              <p:cNvSpPr/>
              <p:nvPr/>
            </p:nvSpPr>
            <p:spPr>
              <a:xfrm>
                <a:off x="5557175" y="3455825"/>
                <a:ext cx="78475" cy="37100"/>
              </a:xfrm>
              <a:custGeom>
                <a:avLst/>
                <a:gdLst/>
                <a:ahLst/>
                <a:cxnLst/>
                <a:rect l="l" t="t" r="r" b="b"/>
                <a:pathLst>
                  <a:path w="3139" h="1484" extrusionOk="0">
                    <a:moveTo>
                      <a:pt x="2169" y="0"/>
                    </a:moveTo>
                    <a:lnTo>
                      <a:pt x="1712" y="57"/>
                    </a:lnTo>
                    <a:lnTo>
                      <a:pt x="1313" y="171"/>
                    </a:lnTo>
                    <a:lnTo>
                      <a:pt x="914" y="342"/>
                    </a:lnTo>
                    <a:lnTo>
                      <a:pt x="628" y="571"/>
                    </a:lnTo>
                    <a:lnTo>
                      <a:pt x="343" y="856"/>
                    </a:lnTo>
                    <a:lnTo>
                      <a:pt x="58" y="1198"/>
                    </a:lnTo>
                    <a:lnTo>
                      <a:pt x="1" y="1312"/>
                    </a:lnTo>
                    <a:lnTo>
                      <a:pt x="115" y="1483"/>
                    </a:lnTo>
                    <a:lnTo>
                      <a:pt x="343" y="1483"/>
                    </a:lnTo>
                    <a:lnTo>
                      <a:pt x="400" y="1426"/>
                    </a:lnTo>
                    <a:lnTo>
                      <a:pt x="571" y="1198"/>
                    </a:lnTo>
                    <a:lnTo>
                      <a:pt x="800" y="970"/>
                    </a:lnTo>
                    <a:lnTo>
                      <a:pt x="1085" y="742"/>
                    </a:lnTo>
                    <a:lnTo>
                      <a:pt x="1427" y="514"/>
                    </a:lnTo>
                    <a:lnTo>
                      <a:pt x="1826" y="457"/>
                    </a:lnTo>
                    <a:lnTo>
                      <a:pt x="2169" y="399"/>
                    </a:lnTo>
                    <a:lnTo>
                      <a:pt x="2511" y="399"/>
                    </a:lnTo>
                    <a:lnTo>
                      <a:pt x="2853" y="514"/>
                    </a:lnTo>
                    <a:lnTo>
                      <a:pt x="3025" y="514"/>
                    </a:lnTo>
                    <a:lnTo>
                      <a:pt x="3139" y="399"/>
                    </a:lnTo>
                    <a:lnTo>
                      <a:pt x="3139" y="228"/>
                    </a:lnTo>
                    <a:lnTo>
                      <a:pt x="3025" y="114"/>
                    </a:lnTo>
                    <a:lnTo>
                      <a:pt x="262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5" name="Google Shape;14745;p56"/>
              <p:cNvSpPr/>
              <p:nvPr/>
            </p:nvSpPr>
            <p:spPr>
              <a:xfrm>
                <a:off x="5782525" y="3452950"/>
                <a:ext cx="72775" cy="31425"/>
              </a:xfrm>
              <a:custGeom>
                <a:avLst/>
                <a:gdLst/>
                <a:ahLst/>
                <a:cxnLst/>
                <a:rect l="l" t="t" r="r" b="b"/>
                <a:pathLst>
                  <a:path w="2911" h="1257" extrusionOk="0">
                    <a:moveTo>
                      <a:pt x="857" y="1"/>
                    </a:moveTo>
                    <a:lnTo>
                      <a:pt x="457" y="115"/>
                    </a:lnTo>
                    <a:lnTo>
                      <a:pt x="58" y="229"/>
                    </a:lnTo>
                    <a:lnTo>
                      <a:pt x="1" y="343"/>
                    </a:lnTo>
                    <a:lnTo>
                      <a:pt x="1" y="457"/>
                    </a:lnTo>
                    <a:lnTo>
                      <a:pt x="115" y="572"/>
                    </a:lnTo>
                    <a:lnTo>
                      <a:pt x="229" y="572"/>
                    </a:lnTo>
                    <a:lnTo>
                      <a:pt x="571" y="457"/>
                    </a:lnTo>
                    <a:lnTo>
                      <a:pt x="857" y="400"/>
                    </a:lnTo>
                    <a:lnTo>
                      <a:pt x="1199" y="400"/>
                    </a:lnTo>
                    <a:lnTo>
                      <a:pt x="1541" y="457"/>
                    </a:lnTo>
                    <a:lnTo>
                      <a:pt x="1827" y="572"/>
                    </a:lnTo>
                    <a:lnTo>
                      <a:pt x="2112" y="686"/>
                    </a:lnTo>
                    <a:lnTo>
                      <a:pt x="2397" y="914"/>
                    </a:lnTo>
                    <a:lnTo>
                      <a:pt x="2625" y="1142"/>
                    </a:lnTo>
                    <a:lnTo>
                      <a:pt x="2682" y="1199"/>
                    </a:lnTo>
                    <a:lnTo>
                      <a:pt x="2739" y="1256"/>
                    </a:lnTo>
                    <a:lnTo>
                      <a:pt x="2853" y="1199"/>
                    </a:lnTo>
                    <a:lnTo>
                      <a:pt x="2911" y="1085"/>
                    </a:lnTo>
                    <a:lnTo>
                      <a:pt x="2911" y="914"/>
                    </a:lnTo>
                    <a:lnTo>
                      <a:pt x="2625" y="629"/>
                    </a:lnTo>
                    <a:lnTo>
                      <a:pt x="2340" y="400"/>
                    </a:lnTo>
                    <a:lnTo>
                      <a:pt x="1998" y="229"/>
                    </a:lnTo>
                    <a:lnTo>
                      <a:pt x="1598" y="58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6" name="Google Shape;14746;p56"/>
              <p:cNvSpPr/>
              <p:nvPr/>
            </p:nvSpPr>
            <p:spPr>
              <a:xfrm>
                <a:off x="5167800" y="3150600"/>
                <a:ext cx="520625" cy="487800"/>
              </a:xfrm>
              <a:custGeom>
                <a:avLst/>
                <a:gdLst/>
                <a:ahLst/>
                <a:cxnLst/>
                <a:rect l="l" t="t" r="r" b="b"/>
                <a:pathLst>
                  <a:path w="20825" h="19512" extrusionOk="0">
                    <a:moveTo>
                      <a:pt x="17116" y="0"/>
                    </a:moveTo>
                    <a:lnTo>
                      <a:pt x="15348" y="57"/>
                    </a:lnTo>
                    <a:lnTo>
                      <a:pt x="13579" y="228"/>
                    </a:lnTo>
                    <a:lnTo>
                      <a:pt x="11810" y="456"/>
                    </a:lnTo>
                    <a:lnTo>
                      <a:pt x="10099" y="799"/>
                    </a:lnTo>
                    <a:lnTo>
                      <a:pt x="8387" y="1255"/>
                    </a:lnTo>
                    <a:lnTo>
                      <a:pt x="7532" y="1540"/>
                    </a:lnTo>
                    <a:lnTo>
                      <a:pt x="6733" y="1826"/>
                    </a:lnTo>
                    <a:lnTo>
                      <a:pt x="5934" y="2168"/>
                    </a:lnTo>
                    <a:lnTo>
                      <a:pt x="5192" y="2624"/>
                    </a:lnTo>
                    <a:lnTo>
                      <a:pt x="4850" y="2853"/>
                    </a:lnTo>
                    <a:lnTo>
                      <a:pt x="4565" y="3138"/>
                    </a:lnTo>
                    <a:lnTo>
                      <a:pt x="4280" y="3480"/>
                    </a:lnTo>
                    <a:lnTo>
                      <a:pt x="4109" y="3823"/>
                    </a:lnTo>
                    <a:lnTo>
                      <a:pt x="3880" y="4393"/>
                    </a:lnTo>
                    <a:lnTo>
                      <a:pt x="3766" y="5021"/>
                    </a:lnTo>
                    <a:lnTo>
                      <a:pt x="3766" y="5648"/>
                    </a:lnTo>
                    <a:lnTo>
                      <a:pt x="3766" y="6219"/>
                    </a:lnTo>
                    <a:lnTo>
                      <a:pt x="3709" y="6846"/>
                    </a:lnTo>
                    <a:lnTo>
                      <a:pt x="3652" y="7474"/>
                    </a:lnTo>
                    <a:lnTo>
                      <a:pt x="3538" y="8044"/>
                    </a:lnTo>
                    <a:lnTo>
                      <a:pt x="3424" y="8330"/>
                    </a:lnTo>
                    <a:lnTo>
                      <a:pt x="3310" y="8615"/>
                    </a:lnTo>
                    <a:lnTo>
                      <a:pt x="3025" y="8957"/>
                    </a:lnTo>
                    <a:lnTo>
                      <a:pt x="2682" y="9299"/>
                    </a:lnTo>
                    <a:lnTo>
                      <a:pt x="2055" y="9870"/>
                    </a:lnTo>
                    <a:lnTo>
                      <a:pt x="1541" y="10383"/>
                    </a:lnTo>
                    <a:lnTo>
                      <a:pt x="1142" y="10897"/>
                    </a:lnTo>
                    <a:lnTo>
                      <a:pt x="742" y="11467"/>
                    </a:lnTo>
                    <a:lnTo>
                      <a:pt x="457" y="12095"/>
                    </a:lnTo>
                    <a:lnTo>
                      <a:pt x="229" y="12723"/>
                    </a:lnTo>
                    <a:lnTo>
                      <a:pt x="58" y="13350"/>
                    </a:lnTo>
                    <a:lnTo>
                      <a:pt x="1" y="14035"/>
                    </a:lnTo>
                    <a:lnTo>
                      <a:pt x="58" y="14719"/>
                    </a:lnTo>
                    <a:lnTo>
                      <a:pt x="229" y="15461"/>
                    </a:lnTo>
                    <a:lnTo>
                      <a:pt x="514" y="16146"/>
                    </a:lnTo>
                    <a:lnTo>
                      <a:pt x="857" y="16773"/>
                    </a:lnTo>
                    <a:lnTo>
                      <a:pt x="1313" y="17344"/>
                    </a:lnTo>
                    <a:lnTo>
                      <a:pt x="1826" y="17914"/>
                    </a:lnTo>
                    <a:lnTo>
                      <a:pt x="2454" y="18371"/>
                    </a:lnTo>
                    <a:lnTo>
                      <a:pt x="3082" y="18827"/>
                    </a:lnTo>
                    <a:lnTo>
                      <a:pt x="3709" y="19226"/>
                    </a:lnTo>
                    <a:lnTo>
                      <a:pt x="3994" y="18542"/>
                    </a:lnTo>
                    <a:lnTo>
                      <a:pt x="4280" y="17971"/>
                    </a:lnTo>
                    <a:lnTo>
                      <a:pt x="4451" y="17743"/>
                    </a:lnTo>
                    <a:lnTo>
                      <a:pt x="4679" y="17515"/>
                    </a:lnTo>
                    <a:lnTo>
                      <a:pt x="4907" y="17344"/>
                    </a:lnTo>
                    <a:lnTo>
                      <a:pt x="5250" y="17173"/>
                    </a:lnTo>
                    <a:lnTo>
                      <a:pt x="5706" y="16944"/>
                    </a:lnTo>
                    <a:lnTo>
                      <a:pt x="6162" y="16830"/>
                    </a:lnTo>
                    <a:lnTo>
                      <a:pt x="7018" y="16830"/>
                    </a:lnTo>
                    <a:lnTo>
                      <a:pt x="7475" y="16944"/>
                    </a:lnTo>
                    <a:lnTo>
                      <a:pt x="7817" y="17116"/>
                    </a:lnTo>
                    <a:lnTo>
                      <a:pt x="8159" y="17401"/>
                    </a:lnTo>
                    <a:lnTo>
                      <a:pt x="8501" y="17743"/>
                    </a:lnTo>
                    <a:lnTo>
                      <a:pt x="8844" y="18142"/>
                    </a:lnTo>
                    <a:lnTo>
                      <a:pt x="9129" y="18599"/>
                    </a:lnTo>
                    <a:lnTo>
                      <a:pt x="9585" y="19512"/>
                    </a:lnTo>
                    <a:lnTo>
                      <a:pt x="9814" y="18827"/>
                    </a:lnTo>
                    <a:lnTo>
                      <a:pt x="9985" y="18142"/>
                    </a:lnTo>
                    <a:lnTo>
                      <a:pt x="10099" y="17401"/>
                    </a:lnTo>
                    <a:lnTo>
                      <a:pt x="10099" y="17058"/>
                    </a:lnTo>
                    <a:lnTo>
                      <a:pt x="10042" y="16659"/>
                    </a:lnTo>
                    <a:lnTo>
                      <a:pt x="10441" y="16716"/>
                    </a:lnTo>
                    <a:lnTo>
                      <a:pt x="10898" y="16716"/>
                    </a:lnTo>
                    <a:lnTo>
                      <a:pt x="11297" y="16659"/>
                    </a:lnTo>
                    <a:lnTo>
                      <a:pt x="11753" y="16602"/>
                    </a:lnTo>
                    <a:lnTo>
                      <a:pt x="12609" y="16374"/>
                    </a:lnTo>
                    <a:lnTo>
                      <a:pt x="13465" y="16146"/>
                    </a:lnTo>
                    <a:lnTo>
                      <a:pt x="14150" y="15860"/>
                    </a:lnTo>
                    <a:lnTo>
                      <a:pt x="14492" y="15689"/>
                    </a:lnTo>
                    <a:lnTo>
                      <a:pt x="14834" y="15461"/>
                    </a:lnTo>
                    <a:lnTo>
                      <a:pt x="15119" y="15290"/>
                    </a:lnTo>
                    <a:lnTo>
                      <a:pt x="15348" y="15005"/>
                    </a:lnTo>
                    <a:lnTo>
                      <a:pt x="15747" y="14434"/>
                    </a:lnTo>
                    <a:lnTo>
                      <a:pt x="16203" y="13749"/>
                    </a:lnTo>
                    <a:lnTo>
                      <a:pt x="16375" y="13350"/>
                    </a:lnTo>
                    <a:lnTo>
                      <a:pt x="16489" y="12951"/>
                    </a:lnTo>
                    <a:lnTo>
                      <a:pt x="16603" y="12551"/>
                    </a:lnTo>
                    <a:lnTo>
                      <a:pt x="16660" y="12152"/>
                    </a:lnTo>
                    <a:lnTo>
                      <a:pt x="16603" y="11753"/>
                    </a:lnTo>
                    <a:lnTo>
                      <a:pt x="16546" y="11353"/>
                    </a:lnTo>
                    <a:lnTo>
                      <a:pt x="16375" y="11011"/>
                    </a:lnTo>
                    <a:lnTo>
                      <a:pt x="16146" y="10612"/>
                    </a:lnTo>
                    <a:lnTo>
                      <a:pt x="15747" y="9927"/>
                    </a:lnTo>
                    <a:lnTo>
                      <a:pt x="15576" y="9471"/>
                    </a:lnTo>
                    <a:lnTo>
                      <a:pt x="15462" y="8957"/>
                    </a:lnTo>
                    <a:lnTo>
                      <a:pt x="15405" y="8444"/>
                    </a:lnTo>
                    <a:lnTo>
                      <a:pt x="15462" y="7987"/>
                    </a:lnTo>
                    <a:lnTo>
                      <a:pt x="15576" y="7474"/>
                    </a:lnTo>
                    <a:lnTo>
                      <a:pt x="15747" y="7017"/>
                    </a:lnTo>
                    <a:lnTo>
                      <a:pt x="15975" y="6561"/>
                    </a:lnTo>
                    <a:lnTo>
                      <a:pt x="16317" y="6162"/>
                    </a:lnTo>
                    <a:lnTo>
                      <a:pt x="16660" y="5819"/>
                    </a:lnTo>
                    <a:lnTo>
                      <a:pt x="17059" y="5534"/>
                    </a:lnTo>
                    <a:lnTo>
                      <a:pt x="17972" y="4964"/>
                    </a:lnTo>
                    <a:lnTo>
                      <a:pt x="18885" y="4450"/>
                    </a:lnTo>
                    <a:lnTo>
                      <a:pt x="19341" y="4165"/>
                    </a:lnTo>
                    <a:lnTo>
                      <a:pt x="19741" y="3823"/>
                    </a:lnTo>
                    <a:lnTo>
                      <a:pt x="20026" y="3423"/>
                    </a:lnTo>
                    <a:lnTo>
                      <a:pt x="20311" y="3024"/>
                    </a:lnTo>
                    <a:lnTo>
                      <a:pt x="20539" y="2567"/>
                    </a:lnTo>
                    <a:lnTo>
                      <a:pt x="20710" y="2111"/>
                    </a:lnTo>
                    <a:lnTo>
                      <a:pt x="20767" y="1598"/>
                    </a:lnTo>
                    <a:lnTo>
                      <a:pt x="20825" y="1141"/>
                    </a:lnTo>
                    <a:lnTo>
                      <a:pt x="20767" y="628"/>
                    </a:lnTo>
                    <a:lnTo>
                      <a:pt x="20653" y="171"/>
                    </a:lnTo>
                    <a:lnTo>
                      <a:pt x="18885" y="57"/>
                    </a:lnTo>
                    <a:lnTo>
                      <a:pt x="1711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7" name="Google Shape;14747;p56"/>
              <p:cNvSpPr/>
              <p:nvPr/>
            </p:nvSpPr>
            <p:spPr>
              <a:xfrm>
                <a:off x="4928200" y="3897975"/>
                <a:ext cx="1313625" cy="1471950"/>
              </a:xfrm>
              <a:custGeom>
                <a:avLst/>
                <a:gdLst/>
                <a:ahLst/>
                <a:cxnLst/>
                <a:rect l="l" t="t" r="r" b="b"/>
                <a:pathLst>
                  <a:path w="52545" h="58878" extrusionOk="0">
                    <a:moveTo>
                      <a:pt x="18200" y="0"/>
                    </a:moveTo>
                    <a:lnTo>
                      <a:pt x="14548" y="4678"/>
                    </a:lnTo>
                    <a:lnTo>
                      <a:pt x="13978" y="4964"/>
                    </a:lnTo>
                    <a:lnTo>
                      <a:pt x="12380" y="5819"/>
                    </a:lnTo>
                    <a:lnTo>
                      <a:pt x="12266" y="5876"/>
                    </a:lnTo>
                    <a:lnTo>
                      <a:pt x="11296" y="6447"/>
                    </a:lnTo>
                    <a:lnTo>
                      <a:pt x="10212" y="7131"/>
                    </a:lnTo>
                    <a:lnTo>
                      <a:pt x="10155" y="7189"/>
                    </a:lnTo>
                    <a:lnTo>
                      <a:pt x="10098" y="7189"/>
                    </a:lnTo>
                    <a:lnTo>
                      <a:pt x="8957" y="7987"/>
                    </a:lnTo>
                    <a:lnTo>
                      <a:pt x="7816" y="8843"/>
                    </a:lnTo>
                    <a:lnTo>
                      <a:pt x="6162" y="10155"/>
                    </a:lnTo>
                    <a:lnTo>
                      <a:pt x="6162" y="10212"/>
                    </a:lnTo>
                    <a:lnTo>
                      <a:pt x="5306" y="10954"/>
                    </a:lnTo>
                    <a:lnTo>
                      <a:pt x="4450" y="11753"/>
                    </a:lnTo>
                    <a:lnTo>
                      <a:pt x="4108" y="12152"/>
                    </a:lnTo>
                    <a:lnTo>
                      <a:pt x="3994" y="12266"/>
                    </a:lnTo>
                    <a:lnTo>
                      <a:pt x="3423" y="13065"/>
                    </a:lnTo>
                    <a:lnTo>
                      <a:pt x="2910" y="14035"/>
                    </a:lnTo>
                    <a:lnTo>
                      <a:pt x="2796" y="14206"/>
                    </a:lnTo>
                    <a:lnTo>
                      <a:pt x="2453" y="15119"/>
                    </a:lnTo>
                    <a:lnTo>
                      <a:pt x="2054" y="16146"/>
                    </a:lnTo>
                    <a:lnTo>
                      <a:pt x="1769" y="17230"/>
                    </a:lnTo>
                    <a:lnTo>
                      <a:pt x="1484" y="18428"/>
                    </a:lnTo>
                    <a:lnTo>
                      <a:pt x="1198" y="19683"/>
                    </a:lnTo>
                    <a:lnTo>
                      <a:pt x="970" y="20995"/>
                    </a:lnTo>
                    <a:lnTo>
                      <a:pt x="628" y="23791"/>
                    </a:lnTo>
                    <a:lnTo>
                      <a:pt x="343" y="26700"/>
                    </a:lnTo>
                    <a:lnTo>
                      <a:pt x="171" y="29724"/>
                    </a:lnTo>
                    <a:lnTo>
                      <a:pt x="57" y="32805"/>
                    </a:lnTo>
                    <a:lnTo>
                      <a:pt x="0" y="35771"/>
                    </a:lnTo>
                    <a:lnTo>
                      <a:pt x="57" y="38681"/>
                    </a:lnTo>
                    <a:lnTo>
                      <a:pt x="57" y="41419"/>
                    </a:lnTo>
                    <a:lnTo>
                      <a:pt x="228" y="46098"/>
                    </a:lnTo>
                    <a:lnTo>
                      <a:pt x="400" y="49235"/>
                    </a:lnTo>
                    <a:lnTo>
                      <a:pt x="457" y="50434"/>
                    </a:lnTo>
                    <a:lnTo>
                      <a:pt x="2568" y="50091"/>
                    </a:lnTo>
                    <a:lnTo>
                      <a:pt x="2568" y="58877"/>
                    </a:lnTo>
                    <a:lnTo>
                      <a:pt x="46383" y="58877"/>
                    </a:lnTo>
                    <a:lnTo>
                      <a:pt x="45869" y="52145"/>
                    </a:lnTo>
                    <a:lnTo>
                      <a:pt x="45755" y="51061"/>
                    </a:lnTo>
                    <a:lnTo>
                      <a:pt x="45984" y="51118"/>
                    </a:lnTo>
                    <a:lnTo>
                      <a:pt x="47410" y="51118"/>
                    </a:lnTo>
                    <a:lnTo>
                      <a:pt x="47923" y="51004"/>
                    </a:lnTo>
                    <a:lnTo>
                      <a:pt x="48437" y="50890"/>
                    </a:lnTo>
                    <a:lnTo>
                      <a:pt x="48950" y="50662"/>
                    </a:lnTo>
                    <a:lnTo>
                      <a:pt x="49521" y="50376"/>
                    </a:lnTo>
                    <a:lnTo>
                      <a:pt x="50034" y="49977"/>
                    </a:lnTo>
                    <a:lnTo>
                      <a:pt x="50548" y="49464"/>
                    </a:lnTo>
                    <a:lnTo>
                      <a:pt x="51004" y="48893"/>
                    </a:lnTo>
                    <a:lnTo>
                      <a:pt x="51460" y="48151"/>
                    </a:lnTo>
                    <a:lnTo>
                      <a:pt x="51803" y="47239"/>
                    </a:lnTo>
                    <a:lnTo>
                      <a:pt x="52088" y="46212"/>
                    </a:lnTo>
                    <a:lnTo>
                      <a:pt x="52202" y="45470"/>
                    </a:lnTo>
                    <a:lnTo>
                      <a:pt x="52316" y="44614"/>
                    </a:lnTo>
                    <a:lnTo>
                      <a:pt x="52487" y="42675"/>
                    </a:lnTo>
                    <a:lnTo>
                      <a:pt x="52544" y="40392"/>
                    </a:lnTo>
                    <a:lnTo>
                      <a:pt x="52487" y="37825"/>
                    </a:lnTo>
                    <a:lnTo>
                      <a:pt x="52259" y="34687"/>
                    </a:lnTo>
                    <a:lnTo>
                      <a:pt x="51974" y="31321"/>
                    </a:lnTo>
                    <a:lnTo>
                      <a:pt x="51518" y="27955"/>
                    </a:lnTo>
                    <a:lnTo>
                      <a:pt x="51232" y="26301"/>
                    </a:lnTo>
                    <a:lnTo>
                      <a:pt x="50947" y="24646"/>
                    </a:lnTo>
                    <a:lnTo>
                      <a:pt x="50662" y="23049"/>
                    </a:lnTo>
                    <a:lnTo>
                      <a:pt x="50262" y="21508"/>
                    </a:lnTo>
                    <a:lnTo>
                      <a:pt x="49920" y="20025"/>
                    </a:lnTo>
                    <a:lnTo>
                      <a:pt x="49464" y="18656"/>
                    </a:lnTo>
                    <a:lnTo>
                      <a:pt x="49064" y="17401"/>
                    </a:lnTo>
                    <a:lnTo>
                      <a:pt x="48551" y="16203"/>
                    </a:lnTo>
                    <a:lnTo>
                      <a:pt x="48094" y="15119"/>
                    </a:lnTo>
                    <a:lnTo>
                      <a:pt x="47524" y="14206"/>
                    </a:lnTo>
                    <a:lnTo>
                      <a:pt x="46896" y="13236"/>
                    </a:lnTo>
                    <a:lnTo>
                      <a:pt x="46098" y="12323"/>
                    </a:lnTo>
                    <a:lnTo>
                      <a:pt x="45242" y="11410"/>
                    </a:lnTo>
                    <a:lnTo>
                      <a:pt x="44329" y="10555"/>
                    </a:lnTo>
                    <a:lnTo>
                      <a:pt x="44272" y="10555"/>
                    </a:lnTo>
                    <a:lnTo>
                      <a:pt x="43188" y="9642"/>
                    </a:lnTo>
                    <a:lnTo>
                      <a:pt x="41990" y="8843"/>
                    </a:lnTo>
                    <a:lnTo>
                      <a:pt x="41020" y="8215"/>
                    </a:lnTo>
                    <a:lnTo>
                      <a:pt x="40050" y="7645"/>
                    </a:lnTo>
                    <a:lnTo>
                      <a:pt x="38738" y="6960"/>
                    </a:lnTo>
                    <a:lnTo>
                      <a:pt x="37483" y="6333"/>
                    </a:lnTo>
                    <a:lnTo>
                      <a:pt x="35600" y="5534"/>
                    </a:lnTo>
                    <a:lnTo>
                      <a:pt x="35543" y="5534"/>
                    </a:lnTo>
                    <a:lnTo>
                      <a:pt x="34174" y="5021"/>
                    </a:lnTo>
                    <a:lnTo>
                      <a:pt x="33718" y="4849"/>
                    </a:lnTo>
                    <a:lnTo>
                      <a:pt x="31949" y="913"/>
                    </a:lnTo>
                    <a:lnTo>
                      <a:pt x="31835" y="1084"/>
                    </a:lnTo>
                    <a:lnTo>
                      <a:pt x="28126" y="7131"/>
                    </a:lnTo>
                    <a:lnTo>
                      <a:pt x="25844" y="5534"/>
                    </a:lnTo>
                    <a:lnTo>
                      <a:pt x="182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8" name="Google Shape;14748;p56"/>
              <p:cNvSpPr/>
              <p:nvPr/>
            </p:nvSpPr>
            <p:spPr>
              <a:xfrm>
                <a:off x="5792525" y="4034875"/>
                <a:ext cx="289550" cy="242500"/>
              </a:xfrm>
              <a:custGeom>
                <a:avLst/>
                <a:gdLst/>
                <a:ahLst/>
                <a:cxnLst/>
                <a:rect l="l" t="t" r="r" b="b"/>
                <a:pathLst>
                  <a:path w="11582" h="9700" extrusionOk="0">
                    <a:moveTo>
                      <a:pt x="1027" y="1"/>
                    </a:moveTo>
                    <a:lnTo>
                      <a:pt x="0" y="1770"/>
                    </a:lnTo>
                    <a:lnTo>
                      <a:pt x="1427" y="2968"/>
                    </a:lnTo>
                    <a:lnTo>
                      <a:pt x="3537" y="4736"/>
                    </a:lnTo>
                    <a:lnTo>
                      <a:pt x="5420" y="6334"/>
                    </a:lnTo>
                    <a:lnTo>
                      <a:pt x="7474" y="8102"/>
                    </a:lnTo>
                    <a:lnTo>
                      <a:pt x="9357" y="9700"/>
                    </a:lnTo>
                    <a:lnTo>
                      <a:pt x="11582" y="6790"/>
                    </a:lnTo>
                    <a:lnTo>
                      <a:pt x="10726" y="5877"/>
                    </a:lnTo>
                    <a:lnTo>
                      <a:pt x="9813" y="5022"/>
                    </a:lnTo>
                    <a:lnTo>
                      <a:pt x="8672" y="4109"/>
                    </a:lnTo>
                    <a:lnTo>
                      <a:pt x="7474" y="3310"/>
                    </a:lnTo>
                    <a:lnTo>
                      <a:pt x="6504" y="2682"/>
                    </a:lnTo>
                    <a:lnTo>
                      <a:pt x="5534" y="2112"/>
                    </a:lnTo>
                    <a:lnTo>
                      <a:pt x="4165" y="1370"/>
                    </a:lnTo>
                    <a:lnTo>
                      <a:pt x="2910" y="800"/>
                    </a:lnTo>
                    <a:lnTo>
                      <a:pt x="102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9" name="Google Shape;14749;p56"/>
              <p:cNvSpPr/>
              <p:nvPr/>
            </p:nvSpPr>
            <p:spPr>
              <a:xfrm>
                <a:off x="5828175" y="4054850"/>
                <a:ext cx="102725" cy="98450"/>
              </a:xfrm>
              <a:custGeom>
                <a:avLst/>
                <a:gdLst/>
                <a:ahLst/>
                <a:cxnLst/>
                <a:rect l="l" t="t" r="r" b="b"/>
                <a:pathLst>
                  <a:path w="4109" h="3938" extrusionOk="0">
                    <a:moveTo>
                      <a:pt x="1484" y="1"/>
                    </a:moveTo>
                    <a:lnTo>
                      <a:pt x="1" y="2169"/>
                    </a:lnTo>
                    <a:lnTo>
                      <a:pt x="2111" y="3937"/>
                    </a:lnTo>
                    <a:lnTo>
                      <a:pt x="4108" y="1313"/>
                    </a:lnTo>
                    <a:lnTo>
                      <a:pt x="2739" y="571"/>
                    </a:lnTo>
                    <a:lnTo>
                      <a:pt x="148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0" name="Google Shape;14750;p56"/>
              <p:cNvSpPr/>
              <p:nvPr/>
            </p:nvSpPr>
            <p:spPr>
              <a:xfrm>
                <a:off x="5928025" y="4117600"/>
                <a:ext cx="109850" cy="119850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4794" extrusionOk="0">
                    <a:moveTo>
                      <a:pt x="2054" y="1"/>
                    </a:moveTo>
                    <a:lnTo>
                      <a:pt x="0" y="3025"/>
                    </a:lnTo>
                    <a:lnTo>
                      <a:pt x="2054" y="4793"/>
                    </a:lnTo>
                    <a:lnTo>
                      <a:pt x="4393" y="1713"/>
                    </a:lnTo>
                    <a:lnTo>
                      <a:pt x="3252" y="800"/>
                    </a:lnTo>
                    <a:lnTo>
                      <a:pt x="205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1" name="Google Shape;14751;p56"/>
              <p:cNvSpPr/>
              <p:nvPr/>
            </p:nvSpPr>
            <p:spPr>
              <a:xfrm>
                <a:off x="4996650" y="4040600"/>
                <a:ext cx="319525" cy="279575"/>
              </a:xfrm>
              <a:custGeom>
                <a:avLst/>
                <a:gdLst/>
                <a:ahLst/>
                <a:cxnLst/>
                <a:rect l="l" t="t" r="r" b="b"/>
                <a:pathLst>
                  <a:path w="12781" h="11183" extrusionOk="0">
                    <a:moveTo>
                      <a:pt x="9585" y="0"/>
                    </a:moveTo>
                    <a:lnTo>
                      <a:pt x="8615" y="628"/>
                    </a:lnTo>
                    <a:lnTo>
                      <a:pt x="7417" y="1369"/>
                    </a:lnTo>
                    <a:lnTo>
                      <a:pt x="6276" y="2168"/>
                    </a:lnTo>
                    <a:lnTo>
                      <a:pt x="5021" y="3081"/>
                    </a:lnTo>
                    <a:lnTo>
                      <a:pt x="3367" y="4450"/>
                    </a:lnTo>
                    <a:lnTo>
                      <a:pt x="2454" y="5249"/>
                    </a:lnTo>
                    <a:lnTo>
                      <a:pt x="1598" y="6048"/>
                    </a:lnTo>
                    <a:lnTo>
                      <a:pt x="1199" y="6447"/>
                    </a:lnTo>
                    <a:lnTo>
                      <a:pt x="856" y="6903"/>
                    </a:lnTo>
                    <a:lnTo>
                      <a:pt x="571" y="7360"/>
                    </a:lnTo>
                    <a:lnTo>
                      <a:pt x="1" y="8387"/>
                    </a:lnTo>
                    <a:lnTo>
                      <a:pt x="2682" y="11182"/>
                    </a:lnTo>
                    <a:lnTo>
                      <a:pt x="4222" y="10098"/>
                    </a:lnTo>
                    <a:lnTo>
                      <a:pt x="6505" y="8615"/>
                    </a:lnTo>
                    <a:lnTo>
                      <a:pt x="8501" y="7246"/>
                    </a:lnTo>
                    <a:lnTo>
                      <a:pt x="10783" y="5762"/>
                    </a:lnTo>
                    <a:lnTo>
                      <a:pt x="12780" y="4393"/>
                    </a:lnTo>
                    <a:lnTo>
                      <a:pt x="958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2" name="Google Shape;14752;p56"/>
              <p:cNvSpPr/>
              <p:nvPr/>
            </p:nvSpPr>
            <p:spPr>
              <a:xfrm>
                <a:off x="5026600" y="4151850"/>
                <a:ext cx="132675" cy="141225"/>
              </a:xfrm>
              <a:custGeom>
                <a:avLst/>
                <a:gdLst/>
                <a:ahLst/>
                <a:cxnLst/>
                <a:rect l="l" t="t" r="r" b="b"/>
                <a:pathLst>
                  <a:path w="5307" h="5649" extrusionOk="0">
                    <a:moveTo>
                      <a:pt x="2169" y="0"/>
                    </a:moveTo>
                    <a:lnTo>
                      <a:pt x="1256" y="799"/>
                    </a:lnTo>
                    <a:lnTo>
                      <a:pt x="400" y="1598"/>
                    </a:lnTo>
                    <a:lnTo>
                      <a:pt x="1" y="1997"/>
                    </a:lnTo>
                    <a:lnTo>
                      <a:pt x="3024" y="5648"/>
                    </a:lnTo>
                    <a:lnTo>
                      <a:pt x="5307" y="4165"/>
                    </a:lnTo>
                    <a:lnTo>
                      <a:pt x="21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3" name="Google Shape;14753;p56"/>
              <p:cNvSpPr/>
              <p:nvPr/>
            </p:nvSpPr>
            <p:spPr>
              <a:xfrm>
                <a:off x="5122175" y="4074825"/>
                <a:ext cx="144075" cy="146925"/>
              </a:xfrm>
              <a:custGeom>
                <a:avLst/>
                <a:gdLst/>
                <a:ahLst/>
                <a:cxnLst/>
                <a:rect l="l" t="t" r="r" b="b"/>
                <a:pathLst>
                  <a:path w="5763" h="5877" extrusionOk="0">
                    <a:moveTo>
                      <a:pt x="2396" y="0"/>
                    </a:moveTo>
                    <a:lnTo>
                      <a:pt x="1255" y="799"/>
                    </a:lnTo>
                    <a:lnTo>
                      <a:pt x="0" y="1712"/>
                    </a:lnTo>
                    <a:lnTo>
                      <a:pt x="3480" y="5877"/>
                    </a:lnTo>
                    <a:lnTo>
                      <a:pt x="5762" y="4393"/>
                    </a:lnTo>
                    <a:lnTo>
                      <a:pt x="23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4" name="Google Shape;14754;p56"/>
              <p:cNvSpPr/>
              <p:nvPr/>
            </p:nvSpPr>
            <p:spPr>
              <a:xfrm>
                <a:off x="5286200" y="3916500"/>
                <a:ext cx="503500" cy="332350"/>
              </a:xfrm>
              <a:custGeom>
                <a:avLst/>
                <a:gdLst/>
                <a:ahLst/>
                <a:cxnLst/>
                <a:rect l="l" t="t" r="r" b="b"/>
                <a:pathLst>
                  <a:path w="20140" h="13294" extrusionOk="0">
                    <a:moveTo>
                      <a:pt x="17515" y="1"/>
                    </a:moveTo>
                    <a:lnTo>
                      <a:pt x="17458" y="172"/>
                    </a:lnTo>
                    <a:lnTo>
                      <a:pt x="17458" y="286"/>
                    </a:lnTo>
                    <a:lnTo>
                      <a:pt x="17686" y="571"/>
                    </a:lnTo>
                    <a:lnTo>
                      <a:pt x="18085" y="1313"/>
                    </a:lnTo>
                    <a:lnTo>
                      <a:pt x="18371" y="1883"/>
                    </a:lnTo>
                    <a:lnTo>
                      <a:pt x="18656" y="2511"/>
                    </a:lnTo>
                    <a:lnTo>
                      <a:pt x="18941" y="3310"/>
                    </a:lnTo>
                    <a:lnTo>
                      <a:pt x="19169" y="4165"/>
                    </a:lnTo>
                    <a:lnTo>
                      <a:pt x="19398" y="5021"/>
                    </a:lnTo>
                    <a:lnTo>
                      <a:pt x="19512" y="5991"/>
                    </a:lnTo>
                    <a:lnTo>
                      <a:pt x="19626" y="7018"/>
                    </a:lnTo>
                    <a:lnTo>
                      <a:pt x="19683" y="8102"/>
                    </a:lnTo>
                    <a:lnTo>
                      <a:pt x="19740" y="10042"/>
                    </a:lnTo>
                    <a:lnTo>
                      <a:pt x="19740" y="11411"/>
                    </a:lnTo>
                    <a:lnTo>
                      <a:pt x="13921" y="6276"/>
                    </a:lnTo>
                    <a:lnTo>
                      <a:pt x="13864" y="6219"/>
                    </a:lnTo>
                    <a:lnTo>
                      <a:pt x="13749" y="6219"/>
                    </a:lnTo>
                    <a:lnTo>
                      <a:pt x="13692" y="6276"/>
                    </a:lnTo>
                    <a:lnTo>
                      <a:pt x="13635" y="6333"/>
                    </a:lnTo>
                    <a:lnTo>
                      <a:pt x="9528" y="12780"/>
                    </a:lnTo>
                    <a:lnTo>
                      <a:pt x="342" y="3823"/>
                    </a:lnTo>
                    <a:lnTo>
                      <a:pt x="228" y="3766"/>
                    </a:lnTo>
                    <a:lnTo>
                      <a:pt x="57" y="3823"/>
                    </a:lnTo>
                    <a:lnTo>
                      <a:pt x="0" y="3937"/>
                    </a:lnTo>
                    <a:lnTo>
                      <a:pt x="57" y="4108"/>
                    </a:lnTo>
                    <a:lnTo>
                      <a:pt x="9414" y="13237"/>
                    </a:lnTo>
                    <a:lnTo>
                      <a:pt x="9528" y="13294"/>
                    </a:lnTo>
                    <a:lnTo>
                      <a:pt x="9585" y="13294"/>
                    </a:lnTo>
                    <a:lnTo>
                      <a:pt x="9642" y="13237"/>
                    </a:lnTo>
                    <a:lnTo>
                      <a:pt x="9699" y="13180"/>
                    </a:lnTo>
                    <a:lnTo>
                      <a:pt x="13806" y="6676"/>
                    </a:lnTo>
                    <a:lnTo>
                      <a:pt x="19797" y="11982"/>
                    </a:lnTo>
                    <a:lnTo>
                      <a:pt x="19911" y="12039"/>
                    </a:lnTo>
                    <a:lnTo>
                      <a:pt x="19968" y="11982"/>
                    </a:lnTo>
                    <a:lnTo>
                      <a:pt x="20082" y="11924"/>
                    </a:lnTo>
                    <a:lnTo>
                      <a:pt x="20082" y="11810"/>
                    </a:lnTo>
                    <a:lnTo>
                      <a:pt x="20139" y="10898"/>
                    </a:lnTo>
                    <a:lnTo>
                      <a:pt x="20082" y="8787"/>
                    </a:lnTo>
                    <a:lnTo>
                      <a:pt x="20025" y="7589"/>
                    </a:lnTo>
                    <a:lnTo>
                      <a:pt x="19911" y="6333"/>
                    </a:lnTo>
                    <a:lnTo>
                      <a:pt x="19740" y="5135"/>
                    </a:lnTo>
                    <a:lnTo>
                      <a:pt x="19569" y="4051"/>
                    </a:lnTo>
                    <a:lnTo>
                      <a:pt x="19283" y="3196"/>
                    </a:lnTo>
                    <a:lnTo>
                      <a:pt x="18998" y="2397"/>
                    </a:lnTo>
                    <a:lnTo>
                      <a:pt x="18713" y="1712"/>
                    </a:lnTo>
                    <a:lnTo>
                      <a:pt x="18428" y="1142"/>
                    </a:lnTo>
                    <a:lnTo>
                      <a:pt x="17971" y="343"/>
                    </a:lnTo>
                    <a:lnTo>
                      <a:pt x="17743" y="58"/>
                    </a:lnTo>
                    <a:lnTo>
                      <a:pt x="176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5" name="Google Shape;14755;p56"/>
              <p:cNvSpPr/>
              <p:nvPr/>
            </p:nvSpPr>
            <p:spPr>
              <a:xfrm>
                <a:off x="6006450" y="4414275"/>
                <a:ext cx="77050" cy="440750"/>
              </a:xfrm>
              <a:custGeom>
                <a:avLst/>
                <a:gdLst/>
                <a:ahLst/>
                <a:cxnLst/>
                <a:rect l="l" t="t" r="r" b="b"/>
                <a:pathLst>
                  <a:path w="3082" h="17630" extrusionOk="0">
                    <a:moveTo>
                      <a:pt x="115" y="1"/>
                    </a:moveTo>
                    <a:lnTo>
                      <a:pt x="1" y="115"/>
                    </a:lnTo>
                    <a:lnTo>
                      <a:pt x="1" y="286"/>
                    </a:lnTo>
                    <a:lnTo>
                      <a:pt x="400" y="1256"/>
                    </a:lnTo>
                    <a:lnTo>
                      <a:pt x="800" y="2283"/>
                    </a:lnTo>
                    <a:lnTo>
                      <a:pt x="1313" y="3595"/>
                    </a:lnTo>
                    <a:lnTo>
                      <a:pt x="1770" y="5078"/>
                    </a:lnTo>
                    <a:lnTo>
                      <a:pt x="2226" y="6619"/>
                    </a:lnTo>
                    <a:lnTo>
                      <a:pt x="2511" y="8102"/>
                    </a:lnTo>
                    <a:lnTo>
                      <a:pt x="2625" y="8787"/>
                    </a:lnTo>
                    <a:lnTo>
                      <a:pt x="2682" y="9471"/>
                    </a:lnTo>
                    <a:lnTo>
                      <a:pt x="2682" y="10783"/>
                    </a:lnTo>
                    <a:lnTo>
                      <a:pt x="2625" y="12153"/>
                    </a:lnTo>
                    <a:lnTo>
                      <a:pt x="2511" y="13465"/>
                    </a:lnTo>
                    <a:lnTo>
                      <a:pt x="2340" y="14720"/>
                    </a:lnTo>
                    <a:lnTo>
                      <a:pt x="2055" y="16603"/>
                    </a:lnTo>
                    <a:lnTo>
                      <a:pt x="1884" y="17401"/>
                    </a:lnTo>
                    <a:lnTo>
                      <a:pt x="1884" y="17515"/>
                    </a:lnTo>
                    <a:lnTo>
                      <a:pt x="1998" y="17573"/>
                    </a:lnTo>
                    <a:lnTo>
                      <a:pt x="2055" y="17630"/>
                    </a:lnTo>
                    <a:lnTo>
                      <a:pt x="2169" y="17573"/>
                    </a:lnTo>
                    <a:lnTo>
                      <a:pt x="2226" y="17458"/>
                    </a:lnTo>
                    <a:lnTo>
                      <a:pt x="2397" y="16660"/>
                    </a:lnTo>
                    <a:lnTo>
                      <a:pt x="2682" y="14720"/>
                    </a:lnTo>
                    <a:lnTo>
                      <a:pt x="2854" y="13522"/>
                    </a:lnTo>
                    <a:lnTo>
                      <a:pt x="2968" y="12153"/>
                    </a:lnTo>
                    <a:lnTo>
                      <a:pt x="3082" y="10783"/>
                    </a:lnTo>
                    <a:lnTo>
                      <a:pt x="3025" y="9471"/>
                    </a:lnTo>
                    <a:lnTo>
                      <a:pt x="3025" y="8787"/>
                    </a:lnTo>
                    <a:lnTo>
                      <a:pt x="2911" y="8045"/>
                    </a:lnTo>
                    <a:lnTo>
                      <a:pt x="2568" y="6562"/>
                    </a:lnTo>
                    <a:lnTo>
                      <a:pt x="2169" y="5021"/>
                    </a:lnTo>
                    <a:lnTo>
                      <a:pt x="1655" y="3538"/>
                    </a:lnTo>
                    <a:lnTo>
                      <a:pt x="1199" y="2226"/>
                    </a:lnTo>
                    <a:lnTo>
                      <a:pt x="800" y="1199"/>
                    </a:lnTo>
                    <a:lnTo>
                      <a:pt x="343" y="115"/>
                    </a:lnTo>
                    <a:lnTo>
                      <a:pt x="2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6" name="Google Shape;14756;p56"/>
              <p:cNvSpPr/>
              <p:nvPr/>
            </p:nvSpPr>
            <p:spPr>
              <a:xfrm>
                <a:off x="5575725" y="4077675"/>
                <a:ext cx="326650" cy="757375"/>
              </a:xfrm>
              <a:custGeom>
                <a:avLst/>
                <a:gdLst/>
                <a:ahLst/>
                <a:cxnLst/>
                <a:rect l="l" t="t" r="r" b="b"/>
                <a:pathLst>
                  <a:path w="13066" h="30295" extrusionOk="0">
                    <a:moveTo>
                      <a:pt x="2168" y="1"/>
                    </a:moveTo>
                    <a:lnTo>
                      <a:pt x="0" y="3367"/>
                    </a:lnTo>
                    <a:lnTo>
                      <a:pt x="1427" y="5763"/>
                    </a:lnTo>
                    <a:lnTo>
                      <a:pt x="0" y="29781"/>
                    </a:lnTo>
                    <a:lnTo>
                      <a:pt x="13065" y="30295"/>
                    </a:lnTo>
                    <a:lnTo>
                      <a:pt x="13065" y="30295"/>
                    </a:lnTo>
                    <a:lnTo>
                      <a:pt x="5078" y="5706"/>
                    </a:lnTo>
                    <a:lnTo>
                      <a:pt x="5877" y="3138"/>
                    </a:lnTo>
                    <a:lnTo>
                      <a:pt x="216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7" name="Google Shape;14757;p56"/>
              <p:cNvSpPr/>
              <p:nvPr/>
            </p:nvSpPr>
            <p:spPr>
              <a:xfrm>
                <a:off x="5012350" y="4815075"/>
                <a:ext cx="1245150" cy="445025"/>
              </a:xfrm>
              <a:custGeom>
                <a:avLst/>
                <a:gdLst/>
                <a:ahLst/>
                <a:cxnLst/>
                <a:rect l="l" t="t" r="r" b="b"/>
                <a:pathLst>
                  <a:path w="49806" h="17801" extrusionOk="0">
                    <a:moveTo>
                      <a:pt x="24703" y="0"/>
                    </a:moveTo>
                    <a:lnTo>
                      <a:pt x="23163" y="57"/>
                    </a:lnTo>
                    <a:lnTo>
                      <a:pt x="21851" y="114"/>
                    </a:lnTo>
                    <a:lnTo>
                      <a:pt x="20653" y="228"/>
                    </a:lnTo>
                    <a:lnTo>
                      <a:pt x="19569" y="399"/>
                    </a:lnTo>
                    <a:lnTo>
                      <a:pt x="18656" y="571"/>
                    </a:lnTo>
                    <a:lnTo>
                      <a:pt x="17173" y="856"/>
                    </a:lnTo>
                    <a:lnTo>
                      <a:pt x="16146" y="1198"/>
                    </a:lnTo>
                    <a:lnTo>
                      <a:pt x="15575" y="1426"/>
                    </a:lnTo>
                    <a:lnTo>
                      <a:pt x="15404" y="1541"/>
                    </a:lnTo>
                    <a:lnTo>
                      <a:pt x="15119" y="1541"/>
                    </a:lnTo>
                    <a:lnTo>
                      <a:pt x="14035" y="1712"/>
                    </a:lnTo>
                    <a:lnTo>
                      <a:pt x="13008" y="1940"/>
                    </a:lnTo>
                    <a:lnTo>
                      <a:pt x="11981" y="2168"/>
                    </a:lnTo>
                    <a:lnTo>
                      <a:pt x="11068" y="2396"/>
                    </a:lnTo>
                    <a:lnTo>
                      <a:pt x="10155" y="2682"/>
                    </a:lnTo>
                    <a:lnTo>
                      <a:pt x="9300" y="2967"/>
                    </a:lnTo>
                    <a:lnTo>
                      <a:pt x="8501" y="3309"/>
                    </a:lnTo>
                    <a:lnTo>
                      <a:pt x="7759" y="3651"/>
                    </a:lnTo>
                    <a:lnTo>
                      <a:pt x="6390" y="4393"/>
                    </a:lnTo>
                    <a:lnTo>
                      <a:pt x="5135" y="5192"/>
                    </a:lnTo>
                    <a:lnTo>
                      <a:pt x="4051" y="6048"/>
                    </a:lnTo>
                    <a:lnTo>
                      <a:pt x="3138" y="6846"/>
                    </a:lnTo>
                    <a:lnTo>
                      <a:pt x="2339" y="7645"/>
                    </a:lnTo>
                    <a:lnTo>
                      <a:pt x="1655" y="8444"/>
                    </a:lnTo>
                    <a:lnTo>
                      <a:pt x="1141" y="9128"/>
                    </a:lnTo>
                    <a:lnTo>
                      <a:pt x="685" y="9756"/>
                    </a:lnTo>
                    <a:lnTo>
                      <a:pt x="171" y="10669"/>
                    </a:lnTo>
                    <a:lnTo>
                      <a:pt x="0" y="11011"/>
                    </a:lnTo>
                    <a:lnTo>
                      <a:pt x="1940" y="12095"/>
                    </a:lnTo>
                    <a:lnTo>
                      <a:pt x="3880" y="13065"/>
                    </a:lnTo>
                    <a:lnTo>
                      <a:pt x="5762" y="13921"/>
                    </a:lnTo>
                    <a:lnTo>
                      <a:pt x="7702" y="14662"/>
                    </a:lnTo>
                    <a:lnTo>
                      <a:pt x="9528" y="15347"/>
                    </a:lnTo>
                    <a:lnTo>
                      <a:pt x="11410" y="15917"/>
                    </a:lnTo>
                    <a:lnTo>
                      <a:pt x="13236" y="16374"/>
                    </a:lnTo>
                    <a:lnTo>
                      <a:pt x="15005" y="16773"/>
                    </a:lnTo>
                    <a:lnTo>
                      <a:pt x="16773" y="17116"/>
                    </a:lnTo>
                    <a:lnTo>
                      <a:pt x="18485" y="17344"/>
                    </a:lnTo>
                    <a:lnTo>
                      <a:pt x="20139" y="17572"/>
                    </a:lnTo>
                    <a:lnTo>
                      <a:pt x="21737" y="17686"/>
                    </a:lnTo>
                    <a:lnTo>
                      <a:pt x="23334" y="17743"/>
                    </a:lnTo>
                    <a:lnTo>
                      <a:pt x="24875" y="17800"/>
                    </a:lnTo>
                    <a:lnTo>
                      <a:pt x="26301" y="17743"/>
                    </a:lnTo>
                    <a:lnTo>
                      <a:pt x="27727" y="17686"/>
                    </a:lnTo>
                    <a:lnTo>
                      <a:pt x="29096" y="17572"/>
                    </a:lnTo>
                    <a:lnTo>
                      <a:pt x="30352" y="17458"/>
                    </a:lnTo>
                    <a:lnTo>
                      <a:pt x="32748" y="17116"/>
                    </a:lnTo>
                    <a:lnTo>
                      <a:pt x="34802" y="16773"/>
                    </a:lnTo>
                    <a:lnTo>
                      <a:pt x="36570" y="16374"/>
                    </a:lnTo>
                    <a:lnTo>
                      <a:pt x="37939" y="15975"/>
                    </a:lnTo>
                    <a:lnTo>
                      <a:pt x="38966" y="15632"/>
                    </a:lnTo>
                    <a:lnTo>
                      <a:pt x="39879" y="15347"/>
                    </a:lnTo>
                    <a:lnTo>
                      <a:pt x="40621" y="15461"/>
                    </a:lnTo>
                    <a:lnTo>
                      <a:pt x="41534" y="15518"/>
                    </a:lnTo>
                    <a:lnTo>
                      <a:pt x="42618" y="15461"/>
                    </a:lnTo>
                    <a:lnTo>
                      <a:pt x="43188" y="15404"/>
                    </a:lnTo>
                    <a:lnTo>
                      <a:pt x="43816" y="15290"/>
                    </a:lnTo>
                    <a:lnTo>
                      <a:pt x="44443" y="15119"/>
                    </a:lnTo>
                    <a:lnTo>
                      <a:pt x="45128" y="14891"/>
                    </a:lnTo>
                    <a:lnTo>
                      <a:pt x="45755" y="14605"/>
                    </a:lnTo>
                    <a:lnTo>
                      <a:pt x="46383" y="14206"/>
                    </a:lnTo>
                    <a:lnTo>
                      <a:pt x="47010" y="13750"/>
                    </a:lnTo>
                    <a:lnTo>
                      <a:pt x="47581" y="13236"/>
                    </a:lnTo>
                    <a:lnTo>
                      <a:pt x="47923" y="12837"/>
                    </a:lnTo>
                    <a:lnTo>
                      <a:pt x="48209" y="12437"/>
                    </a:lnTo>
                    <a:lnTo>
                      <a:pt x="48494" y="11981"/>
                    </a:lnTo>
                    <a:lnTo>
                      <a:pt x="48722" y="11525"/>
                    </a:lnTo>
                    <a:lnTo>
                      <a:pt x="49121" y="10612"/>
                    </a:lnTo>
                    <a:lnTo>
                      <a:pt x="49407" y="9642"/>
                    </a:lnTo>
                    <a:lnTo>
                      <a:pt x="49578" y="8672"/>
                    </a:lnTo>
                    <a:lnTo>
                      <a:pt x="49749" y="7645"/>
                    </a:lnTo>
                    <a:lnTo>
                      <a:pt x="49806" y="6675"/>
                    </a:lnTo>
                    <a:lnTo>
                      <a:pt x="49806" y="5705"/>
                    </a:lnTo>
                    <a:lnTo>
                      <a:pt x="49749" y="4792"/>
                    </a:lnTo>
                    <a:lnTo>
                      <a:pt x="49692" y="3937"/>
                    </a:lnTo>
                    <a:lnTo>
                      <a:pt x="49464" y="2510"/>
                    </a:lnTo>
                    <a:lnTo>
                      <a:pt x="49293" y="1541"/>
                    </a:lnTo>
                    <a:lnTo>
                      <a:pt x="49178" y="1141"/>
                    </a:lnTo>
                    <a:lnTo>
                      <a:pt x="47752" y="1141"/>
                    </a:lnTo>
                    <a:lnTo>
                      <a:pt x="43702" y="1027"/>
                    </a:lnTo>
                    <a:lnTo>
                      <a:pt x="37654" y="742"/>
                    </a:lnTo>
                    <a:lnTo>
                      <a:pt x="34003" y="514"/>
                    </a:lnTo>
                    <a:lnTo>
                      <a:pt x="30066" y="228"/>
                    </a:lnTo>
                    <a:lnTo>
                      <a:pt x="28127" y="114"/>
                    </a:lnTo>
                    <a:lnTo>
                      <a:pt x="26301" y="0"/>
                    </a:lnTo>
                    <a:close/>
                  </a:path>
                </a:pathLst>
              </a:custGeom>
              <a:solidFill>
                <a:srgbClr val="982A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8" name="Google Shape;14758;p56"/>
              <p:cNvSpPr/>
              <p:nvPr/>
            </p:nvSpPr>
            <p:spPr>
              <a:xfrm>
                <a:off x="5012350" y="4815075"/>
                <a:ext cx="1245150" cy="445025"/>
              </a:xfrm>
              <a:custGeom>
                <a:avLst/>
                <a:gdLst/>
                <a:ahLst/>
                <a:cxnLst/>
                <a:rect l="l" t="t" r="r" b="b"/>
                <a:pathLst>
                  <a:path w="49806" h="17801" extrusionOk="0">
                    <a:moveTo>
                      <a:pt x="24703" y="0"/>
                    </a:moveTo>
                    <a:lnTo>
                      <a:pt x="23163" y="57"/>
                    </a:lnTo>
                    <a:lnTo>
                      <a:pt x="21851" y="114"/>
                    </a:lnTo>
                    <a:lnTo>
                      <a:pt x="20653" y="228"/>
                    </a:lnTo>
                    <a:lnTo>
                      <a:pt x="19569" y="399"/>
                    </a:lnTo>
                    <a:lnTo>
                      <a:pt x="18656" y="571"/>
                    </a:lnTo>
                    <a:lnTo>
                      <a:pt x="17173" y="856"/>
                    </a:lnTo>
                    <a:lnTo>
                      <a:pt x="16146" y="1198"/>
                    </a:lnTo>
                    <a:lnTo>
                      <a:pt x="15575" y="1426"/>
                    </a:lnTo>
                    <a:lnTo>
                      <a:pt x="15404" y="1541"/>
                    </a:lnTo>
                    <a:lnTo>
                      <a:pt x="15119" y="1541"/>
                    </a:lnTo>
                    <a:lnTo>
                      <a:pt x="14035" y="1712"/>
                    </a:lnTo>
                    <a:lnTo>
                      <a:pt x="13008" y="1940"/>
                    </a:lnTo>
                    <a:lnTo>
                      <a:pt x="11981" y="2168"/>
                    </a:lnTo>
                    <a:lnTo>
                      <a:pt x="11068" y="2396"/>
                    </a:lnTo>
                    <a:lnTo>
                      <a:pt x="10155" y="2682"/>
                    </a:lnTo>
                    <a:lnTo>
                      <a:pt x="9300" y="2967"/>
                    </a:lnTo>
                    <a:lnTo>
                      <a:pt x="8501" y="3309"/>
                    </a:lnTo>
                    <a:lnTo>
                      <a:pt x="7759" y="3651"/>
                    </a:lnTo>
                    <a:lnTo>
                      <a:pt x="6390" y="4393"/>
                    </a:lnTo>
                    <a:lnTo>
                      <a:pt x="5135" y="5192"/>
                    </a:lnTo>
                    <a:lnTo>
                      <a:pt x="4051" y="6048"/>
                    </a:lnTo>
                    <a:lnTo>
                      <a:pt x="3138" y="6846"/>
                    </a:lnTo>
                    <a:lnTo>
                      <a:pt x="2339" y="7645"/>
                    </a:lnTo>
                    <a:lnTo>
                      <a:pt x="1655" y="8444"/>
                    </a:lnTo>
                    <a:lnTo>
                      <a:pt x="1141" y="9128"/>
                    </a:lnTo>
                    <a:lnTo>
                      <a:pt x="685" y="9756"/>
                    </a:lnTo>
                    <a:lnTo>
                      <a:pt x="171" y="10669"/>
                    </a:lnTo>
                    <a:lnTo>
                      <a:pt x="0" y="11011"/>
                    </a:lnTo>
                    <a:lnTo>
                      <a:pt x="1940" y="12095"/>
                    </a:lnTo>
                    <a:lnTo>
                      <a:pt x="3880" y="13065"/>
                    </a:lnTo>
                    <a:lnTo>
                      <a:pt x="5762" y="13921"/>
                    </a:lnTo>
                    <a:lnTo>
                      <a:pt x="7702" y="14662"/>
                    </a:lnTo>
                    <a:lnTo>
                      <a:pt x="9528" y="15347"/>
                    </a:lnTo>
                    <a:lnTo>
                      <a:pt x="11410" y="15917"/>
                    </a:lnTo>
                    <a:lnTo>
                      <a:pt x="13236" y="16374"/>
                    </a:lnTo>
                    <a:lnTo>
                      <a:pt x="15005" y="16773"/>
                    </a:lnTo>
                    <a:lnTo>
                      <a:pt x="16773" y="17116"/>
                    </a:lnTo>
                    <a:lnTo>
                      <a:pt x="18485" y="17344"/>
                    </a:lnTo>
                    <a:lnTo>
                      <a:pt x="20139" y="17572"/>
                    </a:lnTo>
                    <a:lnTo>
                      <a:pt x="21737" y="17686"/>
                    </a:lnTo>
                    <a:lnTo>
                      <a:pt x="23334" y="17743"/>
                    </a:lnTo>
                    <a:lnTo>
                      <a:pt x="24875" y="17800"/>
                    </a:lnTo>
                    <a:lnTo>
                      <a:pt x="26301" y="17743"/>
                    </a:lnTo>
                    <a:lnTo>
                      <a:pt x="27727" y="17686"/>
                    </a:lnTo>
                    <a:lnTo>
                      <a:pt x="29096" y="17572"/>
                    </a:lnTo>
                    <a:lnTo>
                      <a:pt x="30352" y="17458"/>
                    </a:lnTo>
                    <a:lnTo>
                      <a:pt x="32748" y="17116"/>
                    </a:lnTo>
                    <a:lnTo>
                      <a:pt x="34802" y="16773"/>
                    </a:lnTo>
                    <a:lnTo>
                      <a:pt x="36570" y="16374"/>
                    </a:lnTo>
                    <a:lnTo>
                      <a:pt x="37939" y="15975"/>
                    </a:lnTo>
                    <a:lnTo>
                      <a:pt x="38966" y="15632"/>
                    </a:lnTo>
                    <a:lnTo>
                      <a:pt x="39879" y="15347"/>
                    </a:lnTo>
                    <a:lnTo>
                      <a:pt x="40621" y="15461"/>
                    </a:lnTo>
                    <a:lnTo>
                      <a:pt x="41534" y="15518"/>
                    </a:lnTo>
                    <a:lnTo>
                      <a:pt x="42618" y="15461"/>
                    </a:lnTo>
                    <a:lnTo>
                      <a:pt x="43188" y="15404"/>
                    </a:lnTo>
                    <a:lnTo>
                      <a:pt x="43816" y="15290"/>
                    </a:lnTo>
                    <a:lnTo>
                      <a:pt x="44443" y="15119"/>
                    </a:lnTo>
                    <a:lnTo>
                      <a:pt x="45128" y="14891"/>
                    </a:lnTo>
                    <a:lnTo>
                      <a:pt x="45755" y="14605"/>
                    </a:lnTo>
                    <a:lnTo>
                      <a:pt x="46383" y="14206"/>
                    </a:lnTo>
                    <a:lnTo>
                      <a:pt x="47010" y="13750"/>
                    </a:lnTo>
                    <a:lnTo>
                      <a:pt x="47581" y="13236"/>
                    </a:lnTo>
                    <a:lnTo>
                      <a:pt x="47923" y="12837"/>
                    </a:lnTo>
                    <a:lnTo>
                      <a:pt x="48209" y="12437"/>
                    </a:lnTo>
                    <a:lnTo>
                      <a:pt x="48494" y="11981"/>
                    </a:lnTo>
                    <a:lnTo>
                      <a:pt x="48722" y="11525"/>
                    </a:lnTo>
                    <a:lnTo>
                      <a:pt x="49121" y="10612"/>
                    </a:lnTo>
                    <a:lnTo>
                      <a:pt x="49407" y="9642"/>
                    </a:lnTo>
                    <a:lnTo>
                      <a:pt x="49578" y="8672"/>
                    </a:lnTo>
                    <a:lnTo>
                      <a:pt x="49749" y="7645"/>
                    </a:lnTo>
                    <a:lnTo>
                      <a:pt x="49806" y="6675"/>
                    </a:lnTo>
                    <a:lnTo>
                      <a:pt x="49806" y="5705"/>
                    </a:lnTo>
                    <a:lnTo>
                      <a:pt x="49749" y="4792"/>
                    </a:lnTo>
                    <a:lnTo>
                      <a:pt x="49692" y="3937"/>
                    </a:lnTo>
                    <a:lnTo>
                      <a:pt x="49464" y="2510"/>
                    </a:lnTo>
                    <a:lnTo>
                      <a:pt x="49293" y="1541"/>
                    </a:lnTo>
                    <a:lnTo>
                      <a:pt x="49178" y="1141"/>
                    </a:lnTo>
                    <a:lnTo>
                      <a:pt x="47752" y="1141"/>
                    </a:lnTo>
                    <a:lnTo>
                      <a:pt x="43702" y="1027"/>
                    </a:lnTo>
                    <a:lnTo>
                      <a:pt x="37654" y="742"/>
                    </a:lnTo>
                    <a:lnTo>
                      <a:pt x="34003" y="514"/>
                    </a:lnTo>
                    <a:lnTo>
                      <a:pt x="30066" y="228"/>
                    </a:lnTo>
                    <a:lnTo>
                      <a:pt x="28127" y="114"/>
                    </a:lnTo>
                    <a:lnTo>
                      <a:pt x="26301" y="0"/>
                    </a:lnTo>
                    <a:close/>
                  </a:path>
                </a:pathLst>
              </a:custGeom>
              <a:solidFill>
                <a:srgbClr val="A559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9" name="Google Shape;14759;p56"/>
              <p:cNvSpPr/>
              <p:nvPr/>
            </p:nvSpPr>
            <p:spPr>
              <a:xfrm>
                <a:off x="5336100" y="4427125"/>
                <a:ext cx="677525" cy="775925"/>
              </a:xfrm>
              <a:custGeom>
                <a:avLst/>
                <a:gdLst/>
                <a:ahLst/>
                <a:cxnLst/>
                <a:rect l="l" t="t" r="r" b="b"/>
                <a:pathLst>
                  <a:path w="27101" h="31037" extrusionOk="0">
                    <a:moveTo>
                      <a:pt x="172" y="0"/>
                    </a:moveTo>
                    <a:lnTo>
                      <a:pt x="58" y="57"/>
                    </a:lnTo>
                    <a:lnTo>
                      <a:pt x="1" y="228"/>
                    </a:lnTo>
                    <a:lnTo>
                      <a:pt x="1941" y="17116"/>
                    </a:lnTo>
                    <a:lnTo>
                      <a:pt x="1998" y="17230"/>
                    </a:lnTo>
                    <a:lnTo>
                      <a:pt x="2169" y="17344"/>
                    </a:lnTo>
                    <a:lnTo>
                      <a:pt x="2511" y="17629"/>
                    </a:lnTo>
                    <a:lnTo>
                      <a:pt x="3196" y="18085"/>
                    </a:lnTo>
                    <a:lnTo>
                      <a:pt x="4223" y="18713"/>
                    </a:lnTo>
                    <a:lnTo>
                      <a:pt x="5649" y="19341"/>
                    </a:lnTo>
                    <a:lnTo>
                      <a:pt x="7475" y="20082"/>
                    </a:lnTo>
                    <a:lnTo>
                      <a:pt x="8616" y="20482"/>
                    </a:lnTo>
                    <a:lnTo>
                      <a:pt x="9871" y="20881"/>
                    </a:lnTo>
                    <a:lnTo>
                      <a:pt x="11240" y="21280"/>
                    </a:lnTo>
                    <a:lnTo>
                      <a:pt x="12780" y="21680"/>
                    </a:lnTo>
                    <a:lnTo>
                      <a:pt x="14321" y="22136"/>
                    </a:lnTo>
                    <a:lnTo>
                      <a:pt x="15804" y="22650"/>
                    </a:lnTo>
                    <a:lnTo>
                      <a:pt x="17173" y="23277"/>
                    </a:lnTo>
                    <a:lnTo>
                      <a:pt x="18485" y="24019"/>
                    </a:lnTo>
                    <a:lnTo>
                      <a:pt x="19741" y="24760"/>
                    </a:lnTo>
                    <a:lnTo>
                      <a:pt x="20882" y="25502"/>
                    </a:lnTo>
                    <a:lnTo>
                      <a:pt x="21966" y="26301"/>
                    </a:lnTo>
                    <a:lnTo>
                      <a:pt x="22935" y="27043"/>
                    </a:lnTo>
                    <a:lnTo>
                      <a:pt x="23791" y="27841"/>
                    </a:lnTo>
                    <a:lnTo>
                      <a:pt x="24533" y="28526"/>
                    </a:lnTo>
                    <a:lnTo>
                      <a:pt x="25731" y="29781"/>
                    </a:lnTo>
                    <a:lnTo>
                      <a:pt x="26473" y="30637"/>
                    </a:lnTo>
                    <a:lnTo>
                      <a:pt x="26758" y="30979"/>
                    </a:lnTo>
                    <a:lnTo>
                      <a:pt x="26815" y="31036"/>
                    </a:lnTo>
                    <a:lnTo>
                      <a:pt x="26929" y="31036"/>
                    </a:lnTo>
                    <a:lnTo>
                      <a:pt x="27043" y="30979"/>
                    </a:lnTo>
                    <a:lnTo>
                      <a:pt x="27100" y="30865"/>
                    </a:lnTo>
                    <a:lnTo>
                      <a:pt x="27043" y="30751"/>
                    </a:lnTo>
                    <a:lnTo>
                      <a:pt x="26758" y="30409"/>
                    </a:lnTo>
                    <a:lnTo>
                      <a:pt x="26016" y="29553"/>
                    </a:lnTo>
                    <a:lnTo>
                      <a:pt x="24818" y="28298"/>
                    </a:lnTo>
                    <a:lnTo>
                      <a:pt x="24019" y="27556"/>
                    </a:lnTo>
                    <a:lnTo>
                      <a:pt x="23164" y="26814"/>
                    </a:lnTo>
                    <a:lnTo>
                      <a:pt x="22194" y="26016"/>
                    </a:lnTo>
                    <a:lnTo>
                      <a:pt x="21110" y="25217"/>
                    </a:lnTo>
                    <a:lnTo>
                      <a:pt x="19969" y="24418"/>
                    </a:lnTo>
                    <a:lnTo>
                      <a:pt x="18714" y="23676"/>
                    </a:lnTo>
                    <a:lnTo>
                      <a:pt x="17344" y="22992"/>
                    </a:lnTo>
                    <a:lnTo>
                      <a:pt x="15918" y="22307"/>
                    </a:lnTo>
                    <a:lnTo>
                      <a:pt x="14435" y="21794"/>
                    </a:lnTo>
                    <a:lnTo>
                      <a:pt x="12837" y="21337"/>
                    </a:lnTo>
                    <a:lnTo>
                      <a:pt x="11468" y="20938"/>
                    </a:lnTo>
                    <a:lnTo>
                      <a:pt x="10156" y="20596"/>
                    </a:lnTo>
                    <a:lnTo>
                      <a:pt x="7988" y="19854"/>
                    </a:lnTo>
                    <a:lnTo>
                      <a:pt x="6162" y="19169"/>
                    </a:lnTo>
                    <a:lnTo>
                      <a:pt x="4793" y="18542"/>
                    </a:lnTo>
                    <a:lnTo>
                      <a:pt x="3766" y="17971"/>
                    </a:lnTo>
                    <a:lnTo>
                      <a:pt x="3025" y="17515"/>
                    </a:lnTo>
                    <a:lnTo>
                      <a:pt x="2568" y="17173"/>
                    </a:lnTo>
                    <a:lnTo>
                      <a:pt x="2340" y="17001"/>
                    </a:lnTo>
                    <a:lnTo>
                      <a:pt x="400" y="171"/>
                    </a:lnTo>
                    <a:lnTo>
                      <a:pt x="286" y="57"/>
                    </a:lnTo>
                    <a:lnTo>
                      <a:pt x="17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60" name="Google Shape;14760;p56"/>
              <p:cNvSpPr/>
              <p:nvPr/>
            </p:nvSpPr>
            <p:spPr>
              <a:xfrm>
                <a:off x="4988100" y="4850725"/>
                <a:ext cx="402225" cy="303825"/>
              </a:xfrm>
              <a:custGeom>
                <a:avLst/>
                <a:gdLst/>
                <a:ahLst/>
                <a:cxnLst/>
                <a:rect l="l" t="t" r="r" b="b"/>
                <a:pathLst>
                  <a:path w="16089" h="12153" extrusionOk="0">
                    <a:moveTo>
                      <a:pt x="15861" y="0"/>
                    </a:moveTo>
                    <a:lnTo>
                      <a:pt x="14548" y="229"/>
                    </a:lnTo>
                    <a:lnTo>
                      <a:pt x="13350" y="457"/>
                    </a:lnTo>
                    <a:lnTo>
                      <a:pt x="12209" y="742"/>
                    </a:lnTo>
                    <a:lnTo>
                      <a:pt x="11125" y="1084"/>
                    </a:lnTo>
                    <a:lnTo>
                      <a:pt x="10098" y="1484"/>
                    </a:lnTo>
                    <a:lnTo>
                      <a:pt x="9186" y="1883"/>
                    </a:lnTo>
                    <a:lnTo>
                      <a:pt x="8273" y="2340"/>
                    </a:lnTo>
                    <a:lnTo>
                      <a:pt x="7417" y="2796"/>
                    </a:lnTo>
                    <a:lnTo>
                      <a:pt x="6675" y="3252"/>
                    </a:lnTo>
                    <a:lnTo>
                      <a:pt x="5991" y="3709"/>
                    </a:lnTo>
                    <a:lnTo>
                      <a:pt x="5306" y="4222"/>
                    </a:lnTo>
                    <a:lnTo>
                      <a:pt x="4736" y="4736"/>
                    </a:lnTo>
                    <a:lnTo>
                      <a:pt x="3652" y="5706"/>
                    </a:lnTo>
                    <a:lnTo>
                      <a:pt x="2796" y="6675"/>
                    </a:lnTo>
                    <a:lnTo>
                      <a:pt x="2054" y="7702"/>
                    </a:lnTo>
                    <a:lnTo>
                      <a:pt x="1427" y="8615"/>
                    </a:lnTo>
                    <a:lnTo>
                      <a:pt x="970" y="9528"/>
                    </a:lnTo>
                    <a:lnTo>
                      <a:pt x="571" y="10270"/>
                    </a:lnTo>
                    <a:lnTo>
                      <a:pt x="343" y="10954"/>
                    </a:lnTo>
                    <a:lnTo>
                      <a:pt x="172" y="11468"/>
                    </a:lnTo>
                    <a:lnTo>
                      <a:pt x="0" y="11924"/>
                    </a:lnTo>
                    <a:lnTo>
                      <a:pt x="57" y="12095"/>
                    </a:lnTo>
                    <a:lnTo>
                      <a:pt x="172" y="12152"/>
                    </a:lnTo>
                    <a:lnTo>
                      <a:pt x="229" y="12152"/>
                    </a:lnTo>
                    <a:lnTo>
                      <a:pt x="343" y="12095"/>
                    </a:lnTo>
                    <a:lnTo>
                      <a:pt x="400" y="11981"/>
                    </a:lnTo>
                    <a:lnTo>
                      <a:pt x="514" y="11582"/>
                    </a:lnTo>
                    <a:lnTo>
                      <a:pt x="685" y="11068"/>
                    </a:lnTo>
                    <a:lnTo>
                      <a:pt x="970" y="10384"/>
                    </a:lnTo>
                    <a:lnTo>
                      <a:pt x="1313" y="9642"/>
                    </a:lnTo>
                    <a:lnTo>
                      <a:pt x="1769" y="8786"/>
                    </a:lnTo>
                    <a:lnTo>
                      <a:pt x="2397" y="7816"/>
                    </a:lnTo>
                    <a:lnTo>
                      <a:pt x="3138" y="6847"/>
                    </a:lnTo>
                    <a:lnTo>
                      <a:pt x="4051" y="5877"/>
                    </a:lnTo>
                    <a:lnTo>
                      <a:pt x="5135" y="4850"/>
                    </a:lnTo>
                    <a:lnTo>
                      <a:pt x="5763" y="4336"/>
                    </a:lnTo>
                    <a:lnTo>
                      <a:pt x="6390" y="3880"/>
                    </a:lnTo>
                    <a:lnTo>
                      <a:pt x="7132" y="3424"/>
                    </a:lnTo>
                    <a:lnTo>
                      <a:pt x="7873" y="2967"/>
                    </a:lnTo>
                    <a:lnTo>
                      <a:pt x="8672" y="2511"/>
                    </a:lnTo>
                    <a:lnTo>
                      <a:pt x="9528" y="2111"/>
                    </a:lnTo>
                    <a:lnTo>
                      <a:pt x="10441" y="1769"/>
                    </a:lnTo>
                    <a:lnTo>
                      <a:pt x="11411" y="1427"/>
                    </a:lnTo>
                    <a:lnTo>
                      <a:pt x="12438" y="1084"/>
                    </a:lnTo>
                    <a:lnTo>
                      <a:pt x="13579" y="799"/>
                    </a:lnTo>
                    <a:lnTo>
                      <a:pt x="14720" y="571"/>
                    </a:lnTo>
                    <a:lnTo>
                      <a:pt x="15918" y="343"/>
                    </a:lnTo>
                    <a:lnTo>
                      <a:pt x="16032" y="286"/>
                    </a:lnTo>
                    <a:lnTo>
                      <a:pt x="16089" y="172"/>
                    </a:lnTo>
                    <a:lnTo>
                      <a:pt x="160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14" name="Google Shape;14314;p41"/>
          <p:cNvGrpSpPr/>
          <p:nvPr/>
        </p:nvGrpSpPr>
        <p:grpSpPr>
          <a:xfrm>
            <a:off x="7405264" y="629989"/>
            <a:ext cx="1332249" cy="333374"/>
            <a:chOff x="1956739" y="4513489"/>
            <a:chExt cx="1332249" cy="333374"/>
          </a:xfrm>
        </p:grpSpPr>
        <p:sp>
          <p:nvSpPr>
            <p:cNvPr id="14315" name="Google Shape;14315;p41"/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6" name="Google Shape;14316;p41"/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7" name="Google Shape;14317;p41"/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68F8076C-C222-B50F-7E8E-E9D32B672155}"/>
              </a:ext>
            </a:extLst>
          </p:cNvPr>
          <p:cNvSpPr/>
          <p:nvPr/>
        </p:nvSpPr>
        <p:spPr>
          <a:xfrm>
            <a:off x="222068" y="253763"/>
            <a:ext cx="8699863" cy="4721679"/>
          </a:xfrm>
          <a:prstGeom prst="roundRect">
            <a:avLst/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oogle Shape;14314;p41">
            <a:extLst>
              <a:ext uri="{FF2B5EF4-FFF2-40B4-BE49-F238E27FC236}">
                <a16:creationId xmlns="" xmlns:a16="http://schemas.microsoft.com/office/drawing/2014/main" id="{ED5B36AC-B534-525D-3B4A-DA2C42397252}"/>
              </a:ext>
            </a:extLst>
          </p:cNvPr>
          <p:cNvGrpSpPr/>
          <p:nvPr/>
        </p:nvGrpSpPr>
        <p:grpSpPr>
          <a:xfrm>
            <a:off x="7589682" y="87076"/>
            <a:ext cx="1332249" cy="333374"/>
            <a:chOff x="1956739" y="4513489"/>
            <a:chExt cx="1332249" cy="333374"/>
          </a:xfrm>
        </p:grpSpPr>
        <p:sp>
          <p:nvSpPr>
            <p:cNvPr id="9" name="Google Shape;14315;p41">
              <a:extLst>
                <a:ext uri="{FF2B5EF4-FFF2-40B4-BE49-F238E27FC236}">
                  <a16:creationId xmlns="" xmlns:a16="http://schemas.microsoft.com/office/drawing/2014/main" id="{AB3646B6-3E8A-0BEA-736E-7B31B1ED1C30}"/>
                </a:ext>
              </a:extLst>
            </p:cNvPr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4316;p41">
              <a:extLst>
                <a:ext uri="{FF2B5EF4-FFF2-40B4-BE49-F238E27FC236}">
                  <a16:creationId xmlns="" xmlns:a16="http://schemas.microsoft.com/office/drawing/2014/main" id="{DBAF2E08-5F6E-8884-3714-FF1A118F3E04}"/>
                </a:ext>
              </a:extLst>
            </p:cNvPr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4317;p41">
              <a:extLst>
                <a:ext uri="{FF2B5EF4-FFF2-40B4-BE49-F238E27FC236}">
                  <a16:creationId xmlns="" xmlns:a16="http://schemas.microsoft.com/office/drawing/2014/main" id="{870C5E87-D513-4F7E-51DE-044796575F72}"/>
                </a:ext>
              </a:extLst>
            </p:cNvPr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4370;p45">
            <a:extLst>
              <a:ext uri="{FF2B5EF4-FFF2-40B4-BE49-F238E27FC236}">
                <a16:creationId xmlns="" xmlns:a16="http://schemas.microsoft.com/office/drawing/2014/main" id="{5EC8F224-CA0F-3762-215A-7F6C3212BFEA}"/>
              </a:ext>
            </a:extLst>
          </p:cNvPr>
          <p:cNvSpPr/>
          <p:nvPr/>
        </p:nvSpPr>
        <p:spPr>
          <a:xfrm>
            <a:off x="32729" y="43537"/>
            <a:ext cx="378677" cy="420451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F297AEA-D6F5-E5B2-0E05-414CCF704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673" y="348220"/>
            <a:ext cx="3692285" cy="4484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8C6B9D7-57AC-BEFF-C854-5DB5749A12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777" y="1130051"/>
            <a:ext cx="8121276" cy="331312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2033BAC1-E2E2-0500-F924-EBBC7B99BA39}"/>
              </a:ext>
            </a:extLst>
          </p:cNvPr>
          <p:cNvSpPr/>
          <p:nvPr/>
        </p:nvSpPr>
        <p:spPr>
          <a:xfrm>
            <a:off x="6774663" y="2383769"/>
            <a:ext cx="114486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ata" panose="00000500000000000000" pitchFamily="2" charset="0"/>
              </a:rPr>
              <a:t>farmer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2D073BC2-1349-A3FE-E008-C898F99F2C3E}"/>
              </a:ext>
            </a:extLst>
          </p:cNvPr>
          <p:cNvSpPr/>
          <p:nvPr/>
        </p:nvSpPr>
        <p:spPr>
          <a:xfrm>
            <a:off x="2005500" y="4033181"/>
            <a:ext cx="105349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ata" panose="00000500000000000000" pitchFamily="2" charset="0"/>
              </a:rPr>
              <a:t>waiter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DF550DAA-B62D-D252-3D96-138C5C242F7F}"/>
              </a:ext>
            </a:extLst>
          </p:cNvPr>
          <p:cNvSpPr/>
          <p:nvPr/>
        </p:nvSpPr>
        <p:spPr>
          <a:xfrm>
            <a:off x="6589314" y="4020719"/>
            <a:ext cx="118974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ata" panose="00000500000000000000" pitchFamily="2" charset="0"/>
              </a:rPr>
              <a:t>cashier</a:t>
            </a:r>
          </a:p>
        </p:txBody>
      </p:sp>
      <p:pic>
        <p:nvPicPr>
          <p:cNvPr id="21" name="Picture 20" descr="A yellow key in a circle&#10;&#10;Description automatically generated with low confidence">
            <a:extLst>
              <a:ext uri="{FF2B5EF4-FFF2-40B4-BE49-F238E27FC236}">
                <a16:creationId xmlns="" xmlns:a16="http://schemas.microsoft.com/office/drawing/2014/main" id="{8F23D9D4-26C2-E767-C6F7-3AC7D3CE10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7958" y="334719"/>
            <a:ext cx="565050" cy="52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66" name="Google Shape;14666;p54"/>
          <p:cNvSpPr txBox="1">
            <a:spLocks noGrp="1"/>
          </p:cNvSpPr>
          <p:nvPr>
            <p:ph type="title"/>
          </p:nvPr>
        </p:nvSpPr>
        <p:spPr>
          <a:xfrm>
            <a:off x="906370" y="1698728"/>
            <a:ext cx="7538700" cy="21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 dirty="0"/>
              <a:t>GOOD BYE</a:t>
            </a:r>
            <a:endParaRPr sz="8800" dirty="0"/>
          </a:p>
        </p:txBody>
      </p:sp>
      <p:sp>
        <p:nvSpPr>
          <p:cNvPr id="14668" name="Google Shape;14668;p54"/>
          <p:cNvSpPr/>
          <p:nvPr/>
        </p:nvSpPr>
        <p:spPr>
          <a:xfrm>
            <a:off x="7794075" y="3323524"/>
            <a:ext cx="757354" cy="757335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69" name="Google Shape;14669;p54"/>
          <p:cNvSpPr/>
          <p:nvPr/>
        </p:nvSpPr>
        <p:spPr>
          <a:xfrm>
            <a:off x="1309025" y="839549"/>
            <a:ext cx="504936" cy="504924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70" name="Google Shape;14670;p54"/>
          <p:cNvSpPr/>
          <p:nvPr/>
        </p:nvSpPr>
        <p:spPr>
          <a:xfrm>
            <a:off x="7299688" y="925312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14" name="Google Shape;14314;p41"/>
          <p:cNvGrpSpPr/>
          <p:nvPr/>
        </p:nvGrpSpPr>
        <p:grpSpPr>
          <a:xfrm>
            <a:off x="7405264" y="629989"/>
            <a:ext cx="1332249" cy="333374"/>
            <a:chOff x="1956739" y="4513489"/>
            <a:chExt cx="1332249" cy="333374"/>
          </a:xfrm>
        </p:grpSpPr>
        <p:sp>
          <p:nvSpPr>
            <p:cNvPr id="14315" name="Google Shape;14315;p41"/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6" name="Google Shape;14316;p41"/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7" name="Google Shape;14317;p41"/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68F8076C-C222-B50F-7E8E-E9D32B672155}"/>
              </a:ext>
            </a:extLst>
          </p:cNvPr>
          <p:cNvSpPr/>
          <p:nvPr/>
        </p:nvSpPr>
        <p:spPr>
          <a:xfrm>
            <a:off x="222068" y="253763"/>
            <a:ext cx="8699863" cy="4721679"/>
          </a:xfrm>
          <a:prstGeom prst="roundRect">
            <a:avLst/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oogle Shape;14314;p41">
            <a:extLst>
              <a:ext uri="{FF2B5EF4-FFF2-40B4-BE49-F238E27FC236}">
                <a16:creationId xmlns="" xmlns:a16="http://schemas.microsoft.com/office/drawing/2014/main" id="{ED5B36AC-B534-525D-3B4A-DA2C42397252}"/>
              </a:ext>
            </a:extLst>
          </p:cNvPr>
          <p:cNvGrpSpPr/>
          <p:nvPr/>
        </p:nvGrpSpPr>
        <p:grpSpPr>
          <a:xfrm>
            <a:off x="7589682" y="87076"/>
            <a:ext cx="1332249" cy="333374"/>
            <a:chOff x="1956739" y="4513489"/>
            <a:chExt cx="1332249" cy="333374"/>
          </a:xfrm>
        </p:grpSpPr>
        <p:sp>
          <p:nvSpPr>
            <p:cNvPr id="9" name="Google Shape;14315;p41">
              <a:extLst>
                <a:ext uri="{FF2B5EF4-FFF2-40B4-BE49-F238E27FC236}">
                  <a16:creationId xmlns="" xmlns:a16="http://schemas.microsoft.com/office/drawing/2014/main" id="{AB3646B6-3E8A-0BEA-736E-7B31B1ED1C30}"/>
                </a:ext>
              </a:extLst>
            </p:cNvPr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4316;p41">
              <a:extLst>
                <a:ext uri="{FF2B5EF4-FFF2-40B4-BE49-F238E27FC236}">
                  <a16:creationId xmlns="" xmlns:a16="http://schemas.microsoft.com/office/drawing/2014/main" id="{DBAF2E08-5F6E-8884-3714-FF1A118F3E04}"/>
                </a:ext>
              </a:extLst>
            </p:cNvPr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4317;p41">
              <a:extLst>
                <a:ext uri="{FF2B5EF4-FFF2-40B4-BE49-F238E27FC236}">
                  <a16:creationId xmlns="" xmlns:a16="http://schemas.microsoft.com/office/drawing/2014/main" id="{870C5E87-D513-4F7E-51DE-044796575F72}"/>
                </a:ext>
              </a:extLst>
            </p:cNvPr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4370;p45">
            <a:extLst>
              <a:ext uri="{FF2B5EF4-FFF2-40B4-BE49-F238E27FC236}">
                <a16:creationId xmlns="" xmlns:a16="http://schemas.microsoft.com/office/drawing/2014/main" id="{5EC8F224-CA0F-3762-215A-7F6C3212BFEA}"/>
              </a:ext>
            </a:extLst>
          </p:cNvPr>
          <p:cNvSpPr/>
          <p:nvPr/>
        </p:nvSpPr>
        <p:spPr>
          <a:xfrm>
            <a:off x="32729" y="43537"/>
            <a:ext cx="378677" cy="420451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Jobs - Word Play - Pinkfong Songs for Children">
            <a:hlinkClick r:id="" action="ppaction://media"/>
            <a:extLst>
              <a:ext uri="{FF2B5EF4-FFF2-40B4-BE49-F238E27FC236}">
                <a16:creationId xmlns="" xmlns:a16="http://schemas.microsoft.com/office/drawing/2014/main" id="{33D362A5-1EAE-5D17-703A-8956BC7FD98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728" y="43537"/>
            <a:ext cx="9011259" cy="50470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3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5" name="Google Shape;14505;p50"/>
          <p:cNvSpPr/>
          <p:nvPr/>
        </p:nvSpPr>
        <p:spPr>
          <a:xfrm flipH="1">
            <a:off x="138532" y="1364029"/>
            <a:ext cx="3115470" cy="311544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8100000" algn="bl" rotWithShape="0">
              <a:schemeClr val="dk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07" name="Google Shape;14507;p50"/>
          <p:cNvSpPr/>
          <p:nvPr/>
        </p:nvSpPr>
        <p:spPr>
          <a:xfrm>
            <a:off x="6339800" y="787423"/>
            <a:ext cx="1215300" cy="1183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2820000" algn="bl" rotWithShape="0">
              <a:schemeClr val="dk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08" name="Google Shape;14508;p50"/>
          <p:cNvSpPr/>
          <p:nvPr/>
        </p:nvSpPr>
        <p:spPr>
          <a:xfrm>
            <a:off x="-1230900" y="-4279025"/>
            <a:ext cx="3115500" cy="3115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09" name="Google Shape;14509;p50"/>
          <p:cNvSpPr txBox="1">
            <a:spLocks noGrp="1"/>
          </p:cNvSpPr>
          <p:nvPr>
            <p:ph type="title"/>
          </p:nvPr>
        </p:nvSpPr>
        <p:spPr>
          <a:xfrm>
            <a:off x="3004652" y="2011358"/>
            <a:ext cx="5637713" cy="17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b="1" dirty="0">
                <a:latin typeface="Alata" panose="00000500000000000000" pitchFamily="2" charset="0"/>
              </a:rPr>
              <a:t>Vocabulary</a:t>
            </a:r>
            <a:endParaRPr sz="8000" b="1" dirty="0">
              <a:latin typeface="Alata" panose="00000500000000000000" pitchFamily="2" charset="0"/>
            </a:endParaRPr>
          </a:p>
        </p:txBody>
      </p:sp>
      <p:sp>
        <p:nvSpPr>
          <p:cNvPr id="14510" name="Google Shape;14510;p50"/>
          <p:cNvSpPr txBox="1">
            <a:spLocks noGrp="1"/>
          </p:cNvSpPr>
          <p:nvPr>
            <p:ph type="title" idx="2"/>
          </p:nvPr>
        </p:nvSpPr>
        <p:spPr>
          <a:xfrm>
            <a:off x="6416363" y="958749"/>
            <a:ext cx="1215300" cy="9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02</a:t>
            </a:r>
            <a:endParaRPr sz="4400" dirty="0"/>
          </a:p>
        </p:txBody>
      </p:sp>
      <p:sp>
        <p:nvSpPr>
          <p:cNvPr id="14512" name="Google Shape;14512;p50"/>
          <p:cNvSpPr/>
          <p:nvPr/>
        </p:nvSpPr>
        <p:spPr>
          <a:xfrm>
            <a:off x="3377125" y="507349"/>
            <a:ext cx="504936" cy="504924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13" name="Google Shape;14513;p50"/>
          <p:cNvSpPr/>
          <p:nvPr/>
        </p:nvSpPr>
        <p:spPr>
          <a:xfrm>
            <a:off x="4326113" y="1560612"/>
            <a:ext cx="333414" cy="333406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14" name="Google Shape;14514;p50"/>
          <p:cNvSpPr/>
          <p:nvPr/>
        </p:nvSpPr>
        <p:spPr>
          <a:xfrm>
            <a:off x="-324223" y="2001174"/>
            <a:ext cx="1182409" cy="616792"/>
          </a:xfrm>
          <a:custGeom>
            <a:avLst/>
            <a:gdLst/>
            <a:ahLst/>
            <a:cxnLst/>
            <a:rect l="l" t="t" r="r" b="b"/>
            <a:pathLst>
              <a:path w="40549" h="21152" extrusionOk="0">
                <a:moveTo>
                  <a:pt x="15518" y="1"/>
                </a:moveTo>
                <a:lnTo>
                  <a:pt x="14934" y="107"/>
                </a:lnTo>
                <a:lnTo>
                  <a:pt x="14402" y="213"/>
                </a:lnTo>
                <a:lnTo>
                  <a:pt x="13871" y="426"/>
                </a:lnTo>
                <a:lnTo>
                  <a:pt x="13393" y="692"/>
                </a:lnTo>
                <a:lnTo>
                  <a:pt x="12914" y="957"/>
                </a:lnTo>
                <a:lnTo>
                  <a:pt x="12436" y="1276"/>
                </a:lnTo>
                <a:lnTo>
                  <a:pt x="12064" y="1648"/>
                </a:lnTo>
                <a:lnTo>
                  <a:pt x="11692" y="2073"/>
                </a:lnTo>
                <a:lnTo>
                  <a:pt x="11320" y="2499"/>
                </a:lnTo>
                <a:lnTo>
                  <a:pt x="11054" y="2977"/>
                </a:lnTo>
                <a:lnTo>
                  <a:pt x="10789" y="3508"/>
                </a:lnTo>
                <a:lnTo>
                  <a:pt x="10629" y="4040"/>
                </a:lnTo>
                <a:lnTo>
                  <a:pt x="10470" y="4571"/>
                </a:lnTo>
                <a:lnTo>
                  <a:pt x="10364" y="5156"/>
                </a:lnTo>
                <a:lnTo>
                  <a:pt x="10364" y="5740"/>
                </a:lnTo>
                <a:lnTo>
                  <a:pt x="10364" y="6272"/>
                </a:lnTo>
                <a:lnTo>
                  <a:pt x="10470" y="6803"/>
                </a:lnTo>
                <a:lnTo>
                  <a:pt x="9938" y="6909"/>
                </a:lnTo>
                <a:lnTo>
                  <a:pt x="9407" y="7016"/>
                </a:lnTo>
                <a:lnTo>
                  <a:pt x="8929" y="7228"/>
                </a:lnTo>
                <a:lnTo>
                  <a:pt x="8450" y="7441"/>
                </a:lnTo>
                <a:lnTo>
                  <a:pt x="8025" y="7707"/>
                </a:lnTo>
                <a:lnTo>
                  <a:pt x="7600" y="7972"/>
                </a:lnTo>
                <a:lnTo>
                  <a:pt x="7228" y="8291"/>
                </a:lnTo>
                <a:lnTo>
                  <a:pt x="6856" y="8663"/>
                </a:lnTo>
                <a:lnTo>
                  <a:pt x="6537" y="9088"/>
                </a:lnTo>
                <a:lnTo>
                  <a:pt x="6272" y="9460"/>
                </a:lnTo>
                <a:lnTo>
                  <a:pt x="6006" y="9939"/>
                </a:lnTo>
                <a:lnTo>
                  <a:pt x="5793" y="10417"/>
                </a:lnTo>
                <a:lnTo>
                  <a:pt x="5581" y="10895"/>
                </a:lnTo>
                <a:lnTo>
                  <a:pt x="5474" y="11373"/>
                </a:lnTo>
                <a:lnTo>
                  <a:pt x="5368" y="11905"/>
                </a:lnTo>
                <a:lnTo>
                  <a:pt x="5315" y="12489"/>
                </a:lnTo>
                <a:lnTo>
                  <a:pt x="5368" y="13287"/>
                </a:lnTo>
                <a:lnTo>
                  <a:pt x="4730" y="13127"/>
                </a:lnTo>
                <a:lnTo>
                  <a:pt x="4040" y="13074"/>
                </a:lnTo>
                <a:lnTo>
                  <a:pt x="3614" y="13074"/>
                </a:lnTo>
                <a:lnTo>
                  <a:pt x="3242" y="13180"/>
                </a:lnTo>
                <a:lnTo>
                  <a:pt x="2870" y="13287"/>
                </a:lnTo>
                <a:lnTo>
                  <a:pt x="2498" y="13393"/>
                </a:lnTo>
                <a:lnTo>
                  <a:pt x="2126" y="13552"/>
                </a:lnTo>
                <a:lnTo>
                  <a:pt x="1808" y="13765"/>
                </a:lnTo>
                <a:lnTo>
                  <a:pt x="1489" y="13977"/>
                </a:lnTo>
                <a:lnTo>
                  <a:pt x="1170" y="14243"/>
                </a:lnTo>
                <a:lnTo>
                  <a:pt x="957" y="14562"/>
                </a:lnTo>
                <a:lnTo>
                  <a:pt x="692" y="14881"/>
                </a:lnTo>
                <a:lnTo>
                  <a:pt x="479" y="15200"/>
                </a:lnTo>
                <a:lnTo>
                  <a:pt x="320" y="15572"/>
                </a:lnTo>
                <a:lnTo>
                  <a:pt x="213" y="15944"/>
                </a:lnTo>
                <a:lnTo>
                  <a:pt x="107" y="16316"/>
                </a:lnTo>
                <a:lnTo>
                  <a:pt x="54" y="16688"/>
                </a:lnTo>
                <a:lnTo>
                  <a:pt x="1" y="17113"/>
                </a:lnTo>
                <a:lnTo>
                  <a:pt x="54" y="17538"/>
                </a:lnTo>
                <a:lnTo>
                  <a:pt x="107" y="17910"/>
                </a:lnTo>
                <a:lnTo>
                  <a:pt x="213" y="18335"/>
                </a:lnTo>
                <a:lnTo>
                  <a:pt x="320" y="18707"/>
                </a:lnTo>
                <a:lnTo>
                  <a:pt x="479" y="19026"/>
                </a:lnTo>
                <a:lnTo>
                  <a:pt x="692" y="19398"/>
                </a:lnTo>
                <a:lnTo>
                  <a:pt x="957" y="19717"/>
                </a:lnTo>
                <a:lnTo>
                  <a:pt x="1170" y="19983"/>
                </a:lnTo>
                <a:lnTo>
                  <a:pt x="1489" y="20248"/>
                </a:lnTo>
                <a:lnTo>
                  <a:pt x="1808" y="20461"/>
                </a:lnTo>
                <a:lnTo>
                  <a:pt x="2126" y="20673"/>
                </a:lnTo>
                <a:lnTo>
                  <a:pt x="2498" y="20833"/>
                </a:lnTo>
                <a:lnTo>
                  <a:pt x="2870" y="20992"/>
                </a:lnTo>
                <a:lnTo>
                  <a:pt x="3242" y="21099"/>
                </a:lnTo>
                <a:lnTo>
                  <a:pt x="3614" y="21152"/>
                </a:lnTo>
                <a:lnTo>
                  <a:pt x="36935" y="21152"/>
                </a:lnTo>
                <a:lnTo>
                  <a:pt x="37307" y="21099"/>
                </a:lnTo>
                <a:lnTo>
                  <a:pt x="37679" y="20992"/>
                </a:lnTo>
                <a:lnTo>
                  <a:pt x="38051" y="20833"/>
                </a:lnTo>
                <a:lnTo>
                  <a:pt x="38423" y="20673"/>
                </a:lnTo>
                <a:lnTo>
                  <a:pt x="38742" y="20461"/>
                </a:lnTo>
                <a:lnTo>
                  <a:pt x="39061" y="20248"/>
                </a:lnTo>
                <a:lnTo>
                  <a:pt x="39380" y="19983"/>
                </a:lnTo>
                <a:lnTo>
                  <a:pt x="39592" y="19717"/>
                </a:lnTo>
                <a:lnTo>
                  <a:pt x="39858" y="19398"/>
                </a:lnTo>
                <a:lnTo>
                  <a:pt x="40071" y="19026"/>
                </a:lnTo>
                <a:lnTo>
                  <a:pt x="40230" y="18707"/>
                </a:lnTo>
                <a:lnTo>
                  <a:pt x="40336" y="18335"/>
                </a:lnTo>
                <a:lnTo>
                  <a:pt x="40443" y="17910"/>
                </a:lnTo>
                <a:lnTo>
                  <a:pt x="40496" y="17538"/>
                </a:lnTo>
                <a:lnTo>
                  <a:pt x="40549" y="17113"/>
                </a:lnTo>
                <a:lnTo>
                  <a:pt x="40496" y="16422"/>
                </a:lnTo>
                <a:lnTo>
                  <a:pt x="40283" y="15784"/>
                </a:lnTo>
                <a:lnTo>
                  <a:pt x="40017" y="15147"/>
                </a:lnTo>
                <a:lnTo>
                  <a:pt x="39645" y="14615"/>
                </a:lnTo>
                <a:lnTo>
                  <a:pt x="39220" y="14137"/>
                </a:lnTo>
                <a:lnTo>
                  <a:pt x="38689" y="13712"/>
                </a:lnTo>
                <a:lnTo>
                  <a:pt x="38104" y="13393"/>
                </a:lnTo>
                <a:lnTo>
                  <a:pt x="37467" y="13180"/>
                </a:lnTo>
                <a:lnTo>
                  <a:pt x="37626" y="12383"/>
                </a:lnTo>
                <a:lnTo>
                  <a:pt x="37679" y="11533"/>
                </a:lnTo>
                <a:lnTo>
                  <a:pt x="37626" y="10895"/>
                </a:lnTo>
                <a:lnTo>
                  <a:pt x="37573" y="10257"/>
                </a:lnTo>
                <a:lnTo>
                  <a:pt x="37413" y="9620"/>
                </a:lnTo>
                <a:lnTo>
                  <a:pt x="37201" y="9035"/>
                </a:lnTo>
                <a:lnTo>
                  <a:pt x="36935" y="8504"/>
                </a:lnTo>
                <a:lnTo>
                  <a:pt x="36616" y="7972"/>
                </a:lnTo>
                <a:lnTo>
                  <a:pt x="36244" y="7494"/>
                </a:lnTo>
                <a:lnTo>
                  <a:pt x="35819" y="7069"/>
                </a:lnTo>
                <a:lnTo>
                  <a:pt x="35394" y="6644"/>
                </a:lnTo>
                <a:lnTo>
                  <a:pt x="34916" y="6272"/>
                </a:lnTo>
                <a:lnTo>
                  <a:pt x="34384" y="5953"/>
                </a:lnTo>
                <a:lnTo>
                  <a:pt x="33800" y="5687"/>
                </a:lnTo>
                <a:lnTo>
                  <a:pt x="33215" y="5475"/>
                </a:lnTo>
                <a:lnTo>
                  <a:pt x="32631" y="5315"/>
                </a:lnTo>
                <a:lnTo>
                  <a:pt x="31993" y="5209"/>
                </a:lnTo>
                <a:lnTo>
                  <a:pt x="31355" y="5209"/>
                </a:lnTo>
                <a:lnTo>
                  <a:pt x="30558" y="5262"/>
                </a:lnTo>
                <a:lnTo>
                  <a:pt x="29761" y="5368"/>
                </a:lnTo>
                <a:lnTo>
                  <a:pt x="29017" y="5634"/>
                </a:lnTo>
                <a:lnTo>
                  <a:pt x="28326" y="5953"/>
                </a:lnTo>
                <a:lnTo>
                  <a:pt x="27688" y="6378"/>
                </a:lnTo>
                <a:lnTo>
                  <a:pt x="27104" y="6856"/>
                </a:lnTo>
                <a:lnTo>
                  <a:pt x="26572" y="7388"/>
                </a:lnTo>
                <a:lnTo>
                  <a:pt x="26094" y="8025"/>
                </a:lnTo>
                <a:lnTo>
                  <a:pt x="25775" y="7707"/>
                </a:lnTo>
                <a:lnTo>
                  <a:pt x="25456" y="7494"/>
                </a:lnTo>
                <a:lnTo>
                  <a:pt x="25137" y="7281"/>
                </a:lnTo>
                <a:lnTo>
                  <a:pt x="24765" y="7069"/>
                </a:lnTo>
                <a:lnTo>
                  <a:pt x="24393" y="6909"/>
                </a:lnTo>
                <a:lnTo>
                  <a:pt x="23968" y="6803"/>
                </a:lnTo>
                <a:lnTo>
                  <a:pt x="23596" y="6750"/>
                </a:lnTo>
                <a:lnTo>
                  <a:pt x="22799" y="6750"/>
                </a:lnTo>
                <a:lnTo>
                  <a:pt x="22427" y="6803"/>
                </a:lnTo>
                <a:lnTo>
                  <a:pt x="21736" y="6963"/>
                </a:lnTo>
                <a:lnTo>
                  <a:pt x="21843" y="6378"/>
                </a:lnTo>
                <a:lnTo>
                  <a:pt x="21896" y="5740"/>
                </a:lnTo>
                <a:lnTo>
                  <a:pt x="21843" y="5156"/>
                </a:lnTo>
                <a:lnTo>
                  <a:pt x="21736" y="4571"/>
                </a:lnTo>
                <a:lnTo>
                  <a:pt x="21630" y="4040"/>
                </a:lnTo>
                <a:lnTo>
                  <a:pt x="21417" y="3508"/>
                </a:lnTo>
                <a:lnTo>
                  <a:pt x="21205" y="2977"/>
                </a:lnTo>
                <a:lnTo>
                  <a:pt x="20886" y="2499"/>
                </a:lnTo>
                <a:lnTo>
                  <a:pt x="20567" y="2073"/>
                </a:lnTo>
                <a:lnTo>
                  <a:pt x="20195" y="1648"/>
                </a:lnTo>
                <a:lnTo>
                  <a:pt x="19770" y="1276"/>
                </a:lnTo>
                <a:lnTo>
                  <a:pt x="19345" y="957"/>
                </a:lnTo>
                <a:lnTo>
                  <a:pt x="18867" y="692"/>
                </a:lnTo>
                <a:lnTo>
                  <a:pt x="18335" y="426"/>
                </a:lnTo>
                <a:lnTo>
                  <a:pt x="17804" y="213"/>
                </a:lnTo>
                <a:lnTo>
                  <a:pt x="17272" y="107"/>
                </a:lnTo>
                <a:lnTo>
                  <a:pt x="16688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20000" algn="bl" rotWithShape="0">
              <a:schemeClr val="accent4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15" name="Google Shape;14515;p50"/>
          <p:cNvGrpSpPr/>
          <p:nvPr/>
        </p:nvGrpSpPr>
        <p:grpSpPr>
          <a:xfrm>
            <a:off x="624353" y="1195171"/>
            <a:ext cx="2345270" cy="2753157"/>
            <a:chOff x="1295450" y="312275"/>
            <a:chExt cx="2274950" cy="2511725"/>
          </a:xfrm>
        </p:grpSpPr>
        <p:sp>
          <p:nvSpPr>
            <p:cNvPr id="14516" name="Google Shape;14516;p50"/>
            <p:cNvSpPr/>
            <p:nvPr/>
          </p:nvSpPr>
          <p:spPr>
            <a:xfrm>
              <a:off x="1295450" y="312275"/>
              <a:ext cx="2274950" cy="2511725"/>
            </a:xfrm>
            <a:custGeom>
              <a:avLst/>
              <a:gdLst/>
              <a:ahLst/>
              <a:cxnLst/>
              <a:rect l="l" t="t" r="r" b="b"/>
              <a:pathLst>
                <a:path w="90998" h="100469" extrusionOk="0">
                  <a:moveTo>
                    <a:pt x="22878" y="27614"/>
                  </a:moveTo>
                  <a:lnTo>
                    <a:pt x="22878" y="27671"/>
                  </a:lnTo>
                  <a:lnTo>
                    <a:pt x="22764" y="27671"/>
                  </a:lnTo>
                  <a:lnTo>
                    <a:pt x="22821" y="27614"/>
                  </a:lnTo>
                  <a:close/>
                  <a:moveTo>
                    <a:pt x="53857" y="21851"/>
                  </a:moveTo>
                  <a:lnTo>
                    <a:pt x="53458" y="23392"/>
                  </a:lnTo>
                  <a:lnTo>
                    <a:pt x="53172" y="25274"/>
                  </a:lnTo>
                  <a:lnTo>
                    <a:pt x="52944" y="27385"/>
                  </a:lnTo>
                  <a:lnTo>
                    <a:pt x="52773" y="29839"/>
                  </a:lnTo>
                  <a:lnTo>
                    <a:pt x="52602" y="32748"/>
                  </a:lnTo>
                  <a:lnTo>
                    <a:pt x="52545" y="36057"/>
                  </a:lnTo>
                  <a:lnTo>
                    <a:pt x="52545" y="39651"/>
                  </a:lnTo>
                  <a:lnTo>
                    <a:pt x="52659" y="43645"/>
                  </a:lnTo>
                  <a:lnTo>
                    <a:pt x="51689" y="43075"/>
                  </a:lnTo>
                  <a:lnTo>
                    <a:pt x="50719" y="42618"/>
                  </a:lnTo>
                  <a:lnTo>
                    <a:pt x="49749" y="42219"/>
                  </a:lnTo>
                  <a:lnTo>
                    <a:pt x="48836" y="41819"/>
                  </a:lnTo>
                  <a:lnTo>
                    <a:pt x="47924" y="41534"/>
                  </a:lnTo>
                  <a:lnTo>
                    <a:pt x="47068" y="41249"/>
                  </a:lnTo>
                  <a:lnTo>
                    <a:pt x="45528" y="40850"/>
                  </a:lnTo>
                  <a:lnTo>
                    <a:pt x="45413" y="40850"/>
                  </a:lnTo>
                  <a:lnTo>
                    <a:pt x="44786" y="40678"/>
                  </a:lnTo>
                  <a:lnTo>
                    <a:pt x="44729" y="40678"/>
                  </a:lnTo>
                  <a:lnTo>
                    <a:pt x="43417" y="37712"/>
                  </a:lnTo>
                  <a:lnTo>
                    <a:pt x="43417" y="37541"/>
                  </a:lnTo>
                  <a:lnTo>
                    <a:pt x="44158" y="37369"/>
                  </a:lnTo>
                  <a:lnTo>
                    <a:pt x="44786" y="37141"/>
                  </a:lnTo>
                  <a:lnTo>
                    <a:pt x="45413" y="36913"/>
                  </a:lnTo>
                  <a:lnTo>
                    <a:pt x="45927" y="36628"/>
                  </a:lnTo>
                  <a:lnTo>
                    <a:pt x="46383" y="36342"/>
                  </a:lnTo>
                  <a:lnTo>
                    <a:pt x="46840" y="36057"/>
                  </a:lnTo>
                  <a:lnTo>
                    <a:pt x="47239" y="35658"/>
                  </a:lnTo>
                  <a:lnTo>
                    <a:pt x="47638" y="35258"/>
                  </a:lnTo>
                  <a:lnTo>
                    <a:pt x="47981" y="34802"/>
                  </a:lnTo>
                  <a:lnTo>
                    <a:pt x="48323" y="34289"/>
                  </a:lnTo>
                  <a:lnTo>
                    <a:pt x="48608" y="33775"/>
                  </a:lnTo>
                  <a:lnTo>
                    <a:pt x="48894" y="33205"/>
                  </a:lnTo>
                  <a:lnTo>
                    <a:pt x="49179" y="32349"/>
                  </a:lnTo>
                  <a:lnTo>
                    <a:pt x="49464" y="31436"/>
                  </a:lnTo>
                  <a:lnTo>
                    <a:pt x="49749" y="30409"/>
                  </a:lnTo>
                  <a:lnTo>
                    <a:pt x="49920" y="29268"/>
                  </a:lnTo>
                  <a:lnTo>
                    <a:pt x="50092" y="28070"/>
                  </a:lnTo>
                  <a:lnTo>
                    <a:pt x="50206" y="26758"/>
                  </a:lnTo>
                  <a:lnTo>
                    <a:pt x="50263" y="25389"/>
                  </a:lnTo>
                  <a:lnTo>
                    <a:pt x="50320" y="23848"/>
                  </a:lnTo>
                  <a:lnTo>
                    <a:pt x="50320" y="23677"/>
                  </a:lnTo>
                  <a:lnTo>
                    <a:pt x="51176" y="23335"/>
                  </a:lnTo>
                  <a:lnTo>
                    <a:pt x="52031" y="22935"/>
                  </a:lnTo>
                  <a:lnTo>
                    <a:pt x="52944" y="22479"/>
                  </a:lnTo>
                  <a:lnTo>
                    <a:pt x="53857" y="21851"/>
                  </a:lnTo>
                  <a:close/>
                  <a:moveTo>
                    <a:pt x="43303" y="1"/>
                  </a:moveTo>
                  <a:lnTo>
                    <a:pt x="42276" y="115"/>
                  </a:lnTo>
                  <a:lnTo>
                    <a:pt x="41306" y="286"/>
                  </a:lnTo>
                  <a:lnTo>
                    <a:pt x="39994" y="571"/>
                  </a:lnTo>
                  <a:lnTo>
                    <a:pt x="38738" y="913"/>
                  </a:lnTo>
                  <a:lnTo>
                    <a:pt x="36228" y="1598"/>
                  </a:lnTo>
                  <a:lnTo>
                    <a:pt x="34517" y="2055"/>
                  </a:lnTo>
                  <a:lnTo>
                    <a:pt x="33319" y="2340"/>
                  </a:lnTo>
                  <a:lnTo>
                    <a:pt x="31778" y="2739"/>
                  </a:lnTo>
                  <a:lnTo>
                    <a:pt x="30295" y="2796"/>
                  </a:lnTo>
                  <a:lnTo>
                    <a:pt x="28697" y="2910"/>
                  </a:lnTo>
                  <a:lnTo>
                    <a:pt x="27043" y="3081"/>
                  </a:lnTo>
                  <a:lnTo>
                    <a:pt x="25388" y="3310"/>
                  </a:lnTo>
                  <a:lnTo>
                    <a:pt x="24419" y="3481"/>
                  </a:lnTo>
                  <a:lnTo>
                    <a:pt x="23449" y="3709"/>
                  </a:lnTo>
                  <a:lnTo>
                    <a:pt x="22422" y="3994"/>
                  </a:lnTo>
                  <a:lnTo>
                    <a:pt x="21452" y="4337"/>
                  </a:lnTo>
                  <a:lnTo>
                    <a:pt x="20824" y="4679"/>
                  </a:lnTo>
                  <a:lnTo>
                    <a:pt x="20197" y="5021"/>
                  </a:lnTo>
                  <a:lnTo>
                    <a:pt x="19626" y="5364"/>
                  </a:lnTo>
                  <a:lnTo>
                    <a:pt x="19056" y="5763"/>
                  </a:lnTo>
                  <a:lnTo>
                    <a:pt x="18599" y="6219"/>
                  </a:lnTo>
                  <a:lnTo>
                    <a:pt x="18143" y="6676"/>
                  </a:lnTo>
                  <a:lnTo>
                    <a:pt x="17686" y="7189"/>
                  </a:lnTo>
                  <a:lnTo>
                    <a:pt x="17344" y="7703"/>
                  </a:lnTo>
                  <a:lnTo>
                    <a:pt x="16945" y="8501"/>
                  </a:lnTo>
                  <a:lnTo>
                    <a:pt x="16603" y="9243"/>
                  </a:lnTo>
                  <a:lnTo>
                    <a:pt x="16374" y="10042"/>
                  </a:lnTo>
                  <a:lnTo>
                    <a:pt x="16146" y="10840"/>
                  </a:lnTo>
                  <a:lnTo>
                    <a:pt x="16032" y="11639"/>
                  </a:lnTo>
                  <a:lnTo>
                    <a:pt x="15975" y="12438"/>
                  </a:lnTo>
                  <a:lnTo>
                    <a:pt x="15975" y="13978"/>
                  </a:lnTo>
                  <a:lnTo>
                    <a:pt x="16032" y="16317"/>
                  </a:lnTo>
                  <a:lnTo>
                    <a:pt x="16203" y="18599"/>
                  </a:lnTo>
                  <a:lnTo>
                    <a:pt x="16488" y="20882"/>
                  </a:lnTo>
                  <a:lnTo>
                    <a:pt x="16831" y="23164"/>
                  </a:lnTo>
                  <a:lnTo>
                    <a:pt x="16374" y="23905"/>
                  </a:lnTo>
                  <a:lnTo>
                    <a:pt x="16032" y="24647"/>
                  </a:lnTo>
                  <a:lnTo>
                    <a:pt x="15747" y="25446"/>
                  </a:lnTo>
                  <a:lnTo>
                    <a:pt x="15519" y="26358"/>
                  </a:lnTo>
                  <a:lnTo>
                    <a:pt x="15404" y="27385"/>
                  </a:lnTo>
                  <a:lnTo>
                    <a:pt x="15461" y="28469"/>
                  </a:lnTo>
                  <a:lnTo>
                    <a:pt x="15576" y="29496"/>
                  </a:lnTo>
                  <a:lnTo>
                    <a:pt x="15861" y="30523"/>
                  </a:lnTo>
                  <a:lnTo>
                    <a:pt x="16260" y="31436"/>
                  </a:lnTo>
                  <a:lnTo>
                    <a:pt x="16774" y="32349"/>
                  </a:lnTo>
                  <a:lnTo>
                    <a:pt x="17059" y="32748"/>
                  </a:lnTo>
                  <a:lnTo>
                    <a:pt x="17401" y="33148"/>
                  </a:lnTo>
                  <a:lnTo>
                    <a:pt x="17744" y="33490"/>
                  </a:lnTo>
                  <a:lnTo>
                    <a:pt x="18143" y="33832"/>
                  </a:lnTo>
                  <a:lnTo>
                    <a:pt x="18770" y="34346"/>
                  </a:lnTo>
                  <a:lnTo>
                    <a:pt x="19512" y="34802"/>
                  </a:lnTo>
                  <a:lnTo>
                    <a:pt x="20311" y="35144"/>
                  </a:lnTo>
                  <a:lnTo>
                    <a:pt x="21110" y="35430"/>
                  </a:lnTo>
                  <a:lnTo>
                    <a:pt x="21167" y="36742"/>
                  </a:lnTo>
                  <a:lnTo>
                    <a:pt x="21053" y="37084"/>
                  </a:lnTo>
                  <a:lnTo>
                    <a:pt x="19341" y="41534"/>
                  </a:lnTo>
                  <a:lnTo>
                    <a:pt x="18942" y="41705"/>
                  </a:lnTo>
                  <a:lnTo>
                    <a:pt x="17173" y="42390"/>
                  </a:lnTo>
                  <a:lnTo>
                    <a:pt x="15461" y="43189"/>
                  </a:lnTo>
                  <a:lnTo>
                    <a:pt x="13807" y="44044"/>
                  </a:lnTo>
                  <a:lnTo>
                    <a:pt x="12324" y="45071"/>
                  </a:lnTo>
                  <a:lnTo>
                    <a:pt x="11297" y="45756"/>
                  </a:lnTo>
                  <a:lnTo>
                    <a:pt x="10213" y="46612"/>
                  </a:lnTo>
                  <a:lnTo>
                    <a:pt x="9129" y="47639"/>
                  </a:lnTo>
                  <a:lnTo>
                    <a:pt x="8615" y="48266"/>
                  </a:lnTo>
                  <a:lnTo>
                    <a:pt x="8045" y="48894"/>
                  </a:lnTo>
                  <a:lnTo>
                    <a:pt x="7531" y="49578"/>
                  </a:lnTo>
                  <a:lnTo>
                    <a:pt x="6961" y="50320"/>
                  </a:lnTo>
                  <a:lnTo>
                    <a:pt x="6447" y="51176"/>
                  </a:lnTo>
                  <a:lnTo>
                    <a:pt x="5934" y="52032"/>
                  </a:lnTo>
                  <a:lnTo>
                    <a:pt x="5478" y="53001"/>
                  </a:lnTo>
                  <a:lnTo>
                    <a:pt x="5021" y="53971"/>
                  </a:lnTo>
                  <a:lnTo>
                    <a:pt x="4565" y="55055"/>
                  </a:lnTo>
                  <a:lnTo>
                    <a:pt x="4165" y="56196"/>
                  </a:lnTo>
                  <a:lnTo>
                    <a:pt x="3652" y="57737"/>
                  </a:lnTo>
                  <a:lnTo>
                    <a:pt x="3253" y="59448"/>
                  </a:lnTo>
                  <a:lnTo>
                    <a:pt x="2796" y="61274"/>
                  </a:lnTo>
                  <a:lnTo>
                    <a:pt x="2454" y="63157"/>
                  </a:lnTo>
                  <a:lnTo>
                    <a:pt x="2111" y="65153"/>
                  </a:lnTo>
                  <a:lnTo>
                    <a:pt x="1826" y="67150"/>
                  </a:lnTo>
                  <a:lnTo>
                    <a:pt x="1313" y="71258"/>
                  </a:lnTo>
                  <a:lnTo>
                    <a:pt x="913" y="75194"/>
                  </a:lnTo>
                  <a:lnTo>
                    <a:pt x="571" y="78789"/>
                  </a:lnTo>
                  <a:lnTo>
                    <a:pt x="400" y="81870"/>
                  </a:lnTo>
                  <a:lnTo>
                    <a:pt x="229" y="84152"/>
                  </a:lnTo>
                  <a:lnTo>
                    <a:pt x="58" y="84722"/>
                  </a:lnTo>
                  <a:lnTo>
                    <a:pt x="1" y="85407"/>
                  </a:lnTo>
                  <a:lnTo>
                    <a:pt x="58" y="86034"/>
                  </a:lnTo>
                  <a:lnTo>
                    <a:pt x="172" y="86605"/>
                  </a:lnTo>
                  <a:lnTo>
                    <a:pt x="400" y="87118"/>
                  </a:lnTo>
                  <a:lnTo>
                    <a:pt x="742" y="87632"/>
                  </a:lnTo>
                  <a:lnTo>
                    <a:pt x="1085" y="88088"/>
                  </a:lnTo>
                  <a:lnTo>
                    <a:pt x="1541" y="88487"/>
                  </a:lnTo>
                  <a:lnTo>
                    <a:pt x="2054" y="88773"/>
                  </a:lnTo>
                  <a:lnTo>
                    <a:pt x="2568" y="89058"/>
                  </a:lnTo>
                  <a:lnTo>
                    <a:pt x="2796" y="91454"/>
                  </a:lnTo>
                  <a:lnTo>
                    <a:pt x="2910" y="92652"/>
                  </a:lnTo>
                  <a:lnTo>
                    <a:pt x="3138" y="93907"/>
                  </a:lnTo>
                  <a:lnTo>
                    <a:pt x="3310" y="95105"/>
                  </a:lnTo>
                  <a:lnTo>
                    <a:pt x="3595" y="96304"/>
                  </a:lnTo>
                  <a:lnTo>
                    <a:pt x="3937" y="97330"/>
                  </a:lnTo>
                  <a:lnTo>
                    <a:pt x="4336" y="98300"/>
                  </a:lnTo>
                  <a:lnTo>
                    <a:pt x="4565" y="98757"/>
                  </a:lnTo>
                  <a:lnTo>
                    <a:pt x="4907" y="99213"/>
                  </a:lnTo>
                  <a:lnTo>
                    <a:pt x="5249" y="99555"/>
                  </a:lnTo>
                  <a:lnTo>
                    <a:pt x="5649" y="99898"/>
                  </a:lnTo>
                  <a:lnTo>
                    <a:pt x="6105" y="100126"/>
                  </a:lnTo>
                  <a:lnTo>
                    <a:pt x="6619" y="100297"/>
                  </a:lnTo>
                  <a:lnTo>
                    <a:pt x="7132" y="100411"/>
                  </a:lnTo>
                  <a:lnTo>
                    <a:pt x="7645" y="100468"/>
                  </a:lnTo>
                  <a:lnTo>
                    <a:pt x="87346" y="100468"/>
                  </a:lnTo>
                  <a:lnTo>
                    <a:pt x="87745" y="100411"/>
                  </a:lnTo>
                  <a:lnTo>
                    <a:pt x="88145" y="100354"/>
                  </a:lnTo>
                  <a:lnTo>
                    <a:pt x="88487" y="100297"/>
                  </a:lnTo>
                  <a:lnTo>
                    <a:pt x="88829" y="100126"/>
                  </a:lnTo>
                  <a:lnTo>
                    <a:pt x="89172" y="99955"/>
                  </a:lnTo>
                  <a:lnTo>
                    <a:pt x="89514" y="99784"/>
                  </a:lnTo>
                  <a:lnTo>
                    <a:pt x="89799" y="99555"/>
                  </a:lnTo>
                  <a:lnTo>
                    <a:pt x="90085" y="99270"/>
                  </a:lnTo>
                  <a:lnTo>
                    <a:pt x="90313" y="98985"/>
                  </a:lnTo>
                  <a:lnTo>
                    <a:pt x="90541" y="98643"/>
                  </a:lnTo>
                  <a:lnTo>
                    <a:pt x="90712" y="98300"/>
                  </a:lnTo>
                  <a:lnTo>
                    <a:pt x="90826" y="97958"/>
                  </a:lnTo>
                  <a:lnTo>
                    <a:pt x="90940" y="97616"/>
                  </a:lnTo>
                  <a:lnTo>
                    <a:pt x="90997" y="97216"/>
                  </a:lnTo>
                  <a:lnTo>
                    <a:pt x="90997" y="96874"/>
                  </a:lnTo>
                  <a:lnTo>
                    <a:pt x="90997" y="96475"/>
                  </a:lnTo>
                  <a:lnTo>
                    <a:pt x="87118" y="54713"/>
                  </a:lnTo>
                  <a:lnTo>
                    <a:pt x="87004" y="54257"/>
                  </a:lnTo>
                  <a:lnTo>
                    <a:pt x="86890" y="53857"/>
                  </a:lnTo>
                  <a:lnTo>
                    <a:pt x="86776" y="53458"/>
                  </a:lnTo>
                  <a:lnTo>
                    <a:pt x="86547" y="53116"/>
                  </a:lnTo>
                  <a:lnTo>
                    <a:pt x="86319" y="52773"/>
                  </a:lnTo>
                  <a:lnTo>
                    <a:pt x="86034" y="52488"/>
                  </a:lnTo>
                  <a:lnTo>
                    <a:pt x="85749" y="52203"/>
                  </a:lnTo>
                  <a:lnTo>
                    <a:pt x="85406" y="51975"/>
                  </a:lnTo>
                  <a:lnTo>
                    <a:pt x="85349" y="49750"/>
                  </a:lnTo>
                  <a:lnTo>
                    <a:pt x="85292" y="47924"/>
                  </a:lnTo>
                  <a:lnTo>
                    <a:pt x="85235" y="47467"/>
                  </a:lnTo>
                  <a:lnTo>
                    <a:pt x="85007" y="42276"/>
                  </a:lnTo>
                  <a:lnTo>
                    <a:pt x="84893" y="39994"/>
                  </a:lnTo>
                  <a:lnTo>
                    <a:pt x="84551" y="35316"/>
                  </a:lnTo>
                  <a:lnTo>
                    <a:pt x="84379" y="33091"/>
                  </a:lnTo>
                  <a:lnTo>
                    <a:pt x="83980" y="29610"/>
                  </a:lnTo>
                  <a:lnTo>
                    <a:pt x="83524" y="26701"/>
                  </a:lnTo>
                  <a:lnTo>
                    <a:pt x="83295" y="25503"/>
                  </a:lnTo>
                  <a:lnTo>
                    <a:pt x="83067" y="24419"/>
                  </a:lnTo>
                  <a:lnTo>
                    <a:pt x="82782" y="23392"/>
                  </a:lnTo>
                  <a:lnTo>
                    <a:pt x="82497" y="22536"/>
                  </a:lnTo>
                  <a:lnTo>
                    <a:pt x="82269" y="21794"/>
                  </a:lnTo>
                  <a:lnTo>
                    <a:pt x="81926" y="21110"/>
                  </a:lnTo>
                  <a:lnTo>
                    <a:pt x="81641" y="20539"/>
                  </a:lnTo>
                  <a:lnTo>
                    <a:pt x="81356" y="20026"/>
                  </a:lnTo>
                  <a:lnTo>
                    <a:pt x="81013" y="19569"/>
                  </a:lnTo>
                  <a:lnTo>
                    <a:pt x="80671" y="19170"/>
                  </a:lnTo>
                  <a:lnTo>
                    <a:pt x="80329" y="18828"/>
                  </a:lnTo>
                  <a:lnTo>
                    <a:pt x="79986" y="18542"/>
                  </a:lnTo>
                  <a:lnTo>
                    <a:pt x="79530" y="18314"/>
                  </a:lnTo>
                  <a:lnTo>
                    <a:pt x="79131" y="18086"/>
                  </a:lnTo>
                  <a:lnTo>
                    <a:pt x="78674" y="17915"/>
                  </a:lnTo>
                  <a:lnTo>
                    <a:pt x="78218" y="17744"/>
                  </a:lnTo>
                  <a:lnTo>
                    <a:pt x="77761" y="17687"/>
                  </a:lnTo>
                  <a:lnTo>
                    <a:pt x="76792" y="17687"/>
                  </a:lnTo>
                  <a:lnTo>
                    <a:pt x="76335" y="17801"/>
                  </a:lnTo>
                  <a:lnTo>
                    <a:pt x="75708" y="17915"/>
                  </a:lnTo>
                  <a:lnTo>
                    <a:pt x="75137" y="18143"/>
                  </a:lnTo>
                  <a:lnTo>
                    <a:pt x="74624" y="18485"/>
                  </a:lnTo>
                  <a:lnTo>
                    <a:pt x="74110" y="18828"/>
                  </a:lnTo>
                  <a:lnTo>
                    <a:pt x="73654" y="19284"/>
                  </a:lnTo>
                  <a:lnTo>
                    <a:pt x="73140" y="19855"/>
                  </a:lnTo>
                  <a:lnTo>
                    <a:pt x="72741" y="20425"/>
                  </a:lnTo>
                  <a:lnTo>
                    <a:pt x="72285" y="21167"/>
                  </a:lnTo>
                  <a:lnTo>
                    <a:pt x="71885" y="21965"/>
                  </a:lnTo>
                  <a:lnTo>
                    <a:pt x="71429" y="22878"/>
                  </a:lnTo>
                  <a:lnTo>
                    <a:pt x="71029" y="23848"/>
                  </a:lnTo>
                  <a:lnTo>
                    <a:pt x="70630" y="24932"/>
                  </a:lnTo>
                  <a:lnTo>
                    <a:pt x="70288" y="26130"/>
                  </a:lnTo>
                  <a:lnTo>
                    <a:pt x="69888" y="27442"/>
                  </a:lnTo>
                  <a:lnTo>
                    <a:pt x="69147" y="30466"/>
                  </a:lnTo>
                  <a:lnTo>
                    <a:pt x="68633" y="32463"/>
                  </a:lnTo>
                  <a:lnTo>
                    <a:pt x="68120" y="30694"/>
                  </a:lnTo>
                  <a:lnTo>
                    <a:pt x="67093" y="27328"/>
                  </a:lnTo>
                  <a:lnTo>
                    <a:pt x="66123" y="24590"/>
                  </a:lnTo>
                  <a:lnTo>
                    <a:pt x="65667" y="23449"/>
                  </a:lnTo>
                  <a:lnTo>
                    <a:pt x="65210" y="22422"/>
                  </a:lnTo>
                  <a:lnTo>
                    <a:pt x="64811" y="21509"/>
                  </a:lnTo>
                  <a:lnTo>
                    <a:pt x="64354" y="20710"/>
                  </a:lnTo>
                  <a:lnTo>
                    <a:pt x="63955" y="20026"/>
                  </a:lnTo>
                  <a:lnTo>
                    <a:pt x="63556" y="19398"/>
                  </a:lnTo>
                  <a:lnTo>
                    <a:pt x="63156" y="18885"/>
                  </a:lnTo>
                  <a:lnTo>
                    <a:pt x="62757" y="18428"/>
                  </a:lnTo>
                  <a:lnTo>
                    <a:pt x="62358" y="18029"/>
                  </a:lnTo>
                  <a:lnTo>
                    <a:pt x="61958" y="17744"/>
                  </a:lnTo>
                  <a:lnTo>
                    <a:pt x="61559" y="17458"/>
                  </a:lnTo>
                  <a:lnTo>
                    <a:pt x="61103" y="17287"/>
                  </a:lnTo>
                  <a:lnTo>
                    <a:pt x="60646" y="17059"/>
                  </a:lnTo>
                  <a:lnTo>
                    <a:pt x="60190" y="16945"/>
                  </a:lnTo>
                  <a:lnTo>
                    <a:pt x="59733" y="16831"/>
                  </a:lnTo>
                  <a:lnTo>
                    <a:pt x="58763" y="16831"/>
                  </a:lnTo>
                  <a:lnTo>
                    <a:pt x="58307" y="16888"/>
                  </a:lnTo>
                  <a:lnTo>
                    <a:pt x="57851" y="17002"/>
                  </a:lnTo>
                  <a:lnTo>
                    <a:pt x="57394" y="17173"/>
                  </a:lnTo>
                  <a:lnTo>
                    <a:pt x="56995" y="17344"/>
                  </a:lnTo>
                  <a:lnTo>
                    <a:pt x="57223" y="16546"/>
                  </a:lnTo>
                  <a:lnTo>
                    <a:pt x="57337" y="15747"/>
                  </a:lnTo>
                  <a:lnTo>
                    <a:pt x="57394" y="14891"/>
                  </a:lnTo>
                  <a:lnTo>
                    <a:pt x="57394" y="14092"/>
                  </a:lnTo>
                  <a:lnTo>
                    <a:pt x="57337" y="13237"/>
                  </a:lnTo>
                  <a:lnTo>
                    <a:pt x="57223" y="12381"/>
                  </a:lnTo>
                  <a:lnTo>
                    <a:pt x="56995" y="11582"/>
                  </a:lnTo>
                  <a:lnTo>
                    <a:pt x="56653" y="10783"/>
                  </a:lnTo>
                  <a:lnTo>
                    <a:pt x="56253" y="9985"/>
                  </a:lnTo>
                  <a:lnTo>
                    <a:pt x="55797" y="9186"/>
                  </a:lnTo>
                  <a:lnTo>
                    <a:pt x="55226" y="8444"/>
                  </a:lnTo>
                  <a:lnTo>
                    <a:pt x="54599" y="7760"/>
                  </a:lnTo>
                  <a:lnTo>
                    <a:pt x="53914" y="7132"/>
                  </a:lnTo>
                  <a:lnTo>
                    <a:pt x="53172" y="6562"/>
                  </a:lnTo>
                  <a:lnTo>
                    <a:pt x="52374" y="6105"/>
                  </a:lnTo>
                  <a:lnTo>
                    <a:pt x="51575" y="5649"/>
                  </a:lnTo>
                  <a:lnTo>
                    <a:pt x="51461" y="5078"/>
                  </a:lnTo>
                  <a:lnTo>
                    <a:pt x="51233" y="4451"/>
                  </a:lnTo>
                  <a:lnTo>
                    <a:pt x="51004" y="3880"/>
                  </a:lnTo>
                  <a:lnTo>
                    <a:pt x="50662" y="3253"/>
                  </a:lnTo>
                  <a:lnTo>
                    <a:pt x="50206" y="2682"/>
                  </a:lnTo>
                  <a:lnTo>
                    <a:pt x="49692" y="2112"/>
                  </a:lnTo>
                  <a:lnTo>
                    <a:pt x="49122" y="1598"/>
                  </a:lnTo>
                  <a:lnTo>
                    <a:pt x="48551" y="1199"/>
                  </a:lnTo>
                  <a:lnTo>
                    <a:pt x="47867" y="799"/>
                  </a:lnTo>
                  <a:lnTo>
                    <a:pt x="47125" y="514"/>
                  </a:lnTo>
                  <a:lnTo>
                    <a:pt x="46383" y="229"/>
                  </a:lnTo>
                  <a:lnTo>
                    <a:pt x="45585" y="58"/>
                  </a:lnTo>
                  <a:lnTo>
                    <a:pt x="4501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66675" dir="2760000" algn="bl" rotWithShape="0">
                <a:schemeClr val="dk1"/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517" name="Google Shape;14517;p50"/>
            <p:cNvGrpSpPr/>
            <p:nvPr/>
          </p:nvGrpSpPr>
          <p:grpSpPr>
            <a:xfrm>
              <a:off x="1386725" y="402125"/>
              <a:ext cx="2092400" cy="2330575"/>
              <a:chOff x="1386725" y="402125"/>
              <a:chExt cx="2092400" cy="2330575"/>
            </a:xfrm>
          </p:grpSpPr>
          <p:sp>
            <p:nvSpPr>
              <p:cNvPr id="14518" name="Google Shape;14518;p50"/>
              <p:cNvSpPr/>
              <p:nvPr/>
            </p:nvSpPr>
            <p:spPr>
              <a:xfrm>
                <a:off x="2380850" y="858550"/>
                <a:ext cx="261025" cy="544875"/>
              </a:xfrm>
              <a:custGeom>
                <a:avLst/>
                <a:gdLst/>
                <a:ahLst/>
                <a:cxnLst/>
                <a:rect l="l" t="t" r="r" b="b"/>
                <a:pathLst>
                  <a:path w="10441" h="21795" fill="none" extrusionOk="0">
                    <a:moveTo>
                      <a:pt x="2112" y="18999"/>
                    </a:moveTo>
                    <a:lnTo>
                      <a:pt x="2112" y="18999"/>
                    </a:lnTo>
                    <a:lnTo>
                      <a:pt x="3652" y="19398"/>
                    </a:lnTo>
                    <a:lnTo>
                      <a:pt x="4508" y="19683"/>
                    </a:lnTo>
                    <a:lnTo>
                      <a:pt x="5420" y="19968"/>
                    </a:lnTo>
                    <a:lnTo>
                      <a:pt x="6333" y="20368"/>
                    </a:lnTo>
                    <a:lnTo>
                      <a:pt x="7303" y="20767"/>
                    </a:lnTo>
                    <a:lnTo>
                      <a:pt x="8273" y="21224"/>
                    </a:lnTo>
                    <a:lnTo>
                      <a:pt x="9243" y="21794"/>
                    </a:lnTo>
                    <a:lnTo>
                      <a:pt x="9243" y="21794"/>
                    </a:lnTo>
                    <a:lnTo>
                      <a:pt x="9129" y="17800"/>
                    </a:lnTo>
                    <a:lnTo>
                      <a:pt x="9129" y="14206"/>
                    </a:lnTo>
                    <a:lnTo>
                      <a:pt x="9186" y="10897"/>
                    </a:lnTo>
                    <a:lnTo>
                      <a:pt x="9357" y="7988"/>
                    </a:lnTo>
                    <a:lnTo>
                      <a:pt x="9357" y="7988"/>
                    </a:lnTo>
                    <a:lnTo>
                      <a:pt x="9528" y="5534"/>
                    </a:lnTo>
                    <a:lnTo>
                      <a:pt x="9756" y="3423"/>
                    </a:lnTo>
                    <a:lnTo>
                      <a:pt x="10042" y="1541"/>
                    </a:lnTo>
                    <a:lnTo>
                      <a:pt x="10441" y="0"/>
                    </a:lnTo>
                    <a:lnTo>
                      <a:pt x="10441" y="0"/>
                    </a:lnTo>
                    <a:lnTo>
                      <a:pt x="9528" y="628"/>
                    </a:lnTo>
                    <a:lnTo>
                      <a:pt x="8615" y="1084"/>
                    </a:lnTo>
                    <a:lnTo>
                      <a:pt x="7760" y="1484"/>
                    </a:lnTo>
                    <a:lnTo>
                      <a:pt x="6904" y="1826"/>
                    </a:lnTo>
                    <a:lnTo>
                      <a:pt x="6904" y="1826"/>
                    </a:lnTo>
                    <a:lnTo>
                      <a:pt x="6904" y="1997"/>
                    </a:lnTo>
                    <a:lnTo>
                      <a:pt x="6904" y="1997"/>
                    </a:lnTo>
                    <a:lnTo>
                      <a:pt x="6847" y="3538"/>
                    </a:lnTo>
                    <a:lnTo>
                      <a:pt x="6790" y="4907"/>
                    </a:lnTo>
                    <a:lnTo>
                      <a:pt x="6676" y="6219"/>
                    </a:lnTo>
                    <a:lnTo>
                      <a:pt x="6504" y="7417"/>
                    </a:lnTo>
                    <a:lnTo>
                      <a:pt x="6333" y="8558"/>
                    </a:lnTo>
                    <a:lnTo>
                      <a:pt x="6048" y="9585"/>
                    </a:lnTo>
                    <a:lnTo>
                      <a:pt x="5763" y="10498"/>
                    </a:lnTo>
                    <a:lnTo>
                      <a:pt x="5478" y="11354"/>
                    </a:lnTo>
                    <a:lnTo>
                      <a:pt x="5478" y="11354"/>
                    </a:lnTo>
                    <a:lnTo>
                      <a:pt x="5192" y="11924"/>
                    </a:lnTo>
                    <a:lnTo>
                      <a:pt x="4907" y="12438"/>
                    </a:lnTo>
                    <a:lnTo>
                      <a:pt x="4565" y="12951"/>
                    </a:lnTo>
                    <a:lnTo>
                      <a:pt x="4222" y="13407"/>
                    </a:lnTo>
                    <a:lnTo>
                      <a:pt x="3823" y="13807"/>
                    </a:lnTo>
                    <a:lnTo>
                      <a:pt x="3424" y="14206"/>
                    </a:lnTo>
                    <a:lnTo>
                      <a:pt x="2967" y="14491"/>
                    </a:lnTo>
                    <a:lnTo>
                      <a:pt x="2511" y="14777"/>
                    </a:lnTo>
                    <a:lnTo>
                      <a:pt x="2511" y="14777"/>
                    </a:lnTo>
                    <a:lnTo>
                      <a:pt x="1997" y="15062"/>
                    </a:lnTo>
                    <a:lnTo>
                      <a:pt x="1370" y="15290"/>
                    </a:lnTo>
                    <a:lnTo>
                      <a:pt x="742" y="15518"/>
                    </a:lnTo>
                    <a:lnTo>
                      <a:pt x="1" y="15690"/>
                    </a:lnTo>
                    <a:lnTo>
                      <a:pt x="1" y="15861"/>
                    </a:lnTo>
                    <a:lnTo>
                      <a:pt x="1313" y="18827"/>
                    </a:lnTo>
                    <a:lnTo>
                      <a:pt x="1370" y="18827"/>
                    </a:lnTo>
                    <a:lnTo>
                      <a:pt x="1370" y="18827"/>
                    </a:lnTo>
                    <a:lnTo>
                      <a:pt x="1997" y="18999"/>
                    </a:lnTo>
                    <a:lnTo>
                      <a:pt x="1997" y="18999"/>
                    </a:lnTo>
                    <a:lnTo>
                      <a:pt x="2112" y="1899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19" name="Google Shape;14519;p50"/>
              <p:cNvSpPr/>
              <p:nvPr/>
            </p:nvSpPr>
            <p:spPr>
              <a:xfrm>
                <a:off x="2346625" y="10753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0" name="Google Shape;14520;p50"/>
              <p:cNvSpPr/>
              <p:nvPr/>
            </p:nvSpPr>
            <p:spPr>
              <a:xfrm>
                <a:off x="1870250" y="10040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1" name="Google Shape;14521;p50"/>
              <p:cNvSpPr/>
              <p:nvPr/>
            </p:nvSpPr>
            <p:spPr>
              <a:xfrm>
                <a:off x="1870250" y="10040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2" name="Google Shape;14522;p50"/>
              <p:cNvSpPr/>
              <p:nvPr/>
            </p:nvSpPr>
            <p:spPr>
              <a:xfrm>
                <a:off x="1864550" y="1002600"/>
                <a:ext cx="2875" cy="145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58" fill="none" extrusionOk="0">
                    <a:moveTo>
                      <a:pt x="57" y="1"/>
                    </a:moveTo>
                    <a:lnTo>
                      <a:pt x="0" y="58"/>
                    </a:lnTo>
                    <a:lnTo>
                      <a:pt x="0" y="58"/>
                    </a:lnTo>
                    <a:lnTo>
                      <a:pt x="114" y="58"/>
                    </a:lnTo>
                    <a:lnTo>
                      <a:pt x="114" y="1"/>
                    </a:lnTo>
                    <a:lnTo>
                      <a:pt x="114" y="1"/>
                    </a:lnTo>
                    <a:lnTo>
                      <a:pt x="5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3" name="Google Shape;14523;p50"/>
              <p:cNvSpPr/>
              <p:nvPr/>
            </p:nvSpPr>
            <p:spPr>
              <a:xfrm>
                <a:off x="1857400" y="10040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4" name="Google Shape;14524;p50"/>
              <p:cNvSpPr/>
              <p:nvPr/>
            </p:nvSpPr>
            <p:spPr>
              <a:xfrm>
                <a:off x="2405100" y="4877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5" name="Google Shape;14525;p50"/>
              <p:cNvSpPr/>
              <p:nvPr/>
            </p:nvSpPr>
            <p:spPr>
              <a:xfrm>
                <a:off x="2031425" y="402125"/>
                <a:ext cx="607600" cy="457875"/>
              </a:xfrm>
              <a:custGeom>
                <a:avLst/>
                <a:gdLst/>
                <a:ahLst/>
                <a:cxnLst/>
                <a:rect l="l" t="t" r="r" b="b"/>
                <a:pathLst>
                  <a:path w="24304" h="18315" extrusionOk="0">
                    <a:moveTo>
                      <a:pt x="14833" y="1"/>
                    </a:moveTo>
                    <a:lnTo>
                      <a:pt x="14092" y="58"/>
                    </a:lnTo>
                    <a:lnTo>
                      <a:pt x="13293" y="115"/>
                    </a:lnTo>
                    <a:lnTo>
                      <a:pt x="12551" y="286"/>
                    </a:lnTo>
                    <a:lnTo>
                      <a:pt x="10897" y="628"/>
                    </a:lnTo>
                    <a:lnTo>
                      <a:pt x="9299" y="1085"/>
                    </a:lnTo>
                    <a:lnTo>
                      <a:pt x="6047" y="1998"/>
                    </a:lnTo>
                    <a:lnTo>
                      <a:pt x="5135" y="2226"/>
                    </a:lnTo>
                    <a:lnTo>
                      <a:pt x="4165" y="2454"/>
                    </a:lnTo>
                    <a:lnTo>
                      <a:pt x="3252" y="2682"/>
                    </a:lnTo>
                    <a:lnTo>
                      <a:pt x="2396" y="2968"/>
                    </a:lnTo>
                    <a:lnTo>
                      <a:pt x="1997" y="3139"/>
                    </a:lnTo>
                    <a:lnTo>
                      <a:pt x="1597" y="3367"/>
                    </a:lnTo>
                    <a:lnTo>
                      <a:pt x="1255" y="3652"/>
                    </a:lnTo>
                    <a:lnTo>
                      <a:pt x="970" y="3937"/>
                    </a:lnTo>
                    <a:lnTo>
                      <a:pt x="685" y="4280"/>
                    </a:lnTo>
                    <a:lnTo>
                      <a:pt x="456" y="4679"/>
                    </a:lnTo>
                    <a:lnTo>
                      <a:pt x="285" y="5136"/>
                    </a:lnTo>
                    <a:lnTo>
                      <a:pt x="171" y="5706"/>
                    </a:lnTo>
                    <a:lnTo>
                      <a:pt x="0" y="6904"/>
                    </a:lnTo>
                    <a:lnTo>
                      <a:pt x="0" y="8216"/>
                    </a:lnTo>
                    <a:lnTo>
                      <a:pt x="57" y="9471"/>
                    </a:lnTo>
                    <a:lnTo>
                      <a:pt x="228" y="10727"/>
                    </a:lnTo>
                    <a:lnTo>
                      <a:pt x="399" y="11354"/>
                    </a:lnTo>
                    <a:lnTo>
                      <a:pt x="571" y="11925"/>
                    </a:lnTo>
                    <a:lnTo>
                      <a:pt x="742" y="12552"/>
                    </a:lnTo>
                    <a:lnTo>
                      <a:pt x="1027" y="13123"/>
                    </a:lnTo>
                    <a:lnTo>
                      <a:pt x="1312" y="13693"/>
                    </a:lnTo>
                    <a:lnTo>
                      <a:pt x="1597" y="14207"/>
                    </a:lnTo>
                    <a:lnTo>
                      <a:pt x="1997" y="14720"/>
                    </a:lnTo>
                    <a:lnTo>
                      <a:pt x="2396" y="15177"/>
                    </a:lnTo>
                    <a:lnTo>
                      <a:pt x="2853" y="15690"/>
                    </a:lnTo>
                    <a:lnTo>
                      <a:pt x="3423" y="16146"/>
                    </a:lnTo>
                    <a:lnTo>
                      <a:pt x="3994" y="16603"/>
                    </a:lnTo>
                    <a:lnTo>
                      <a:pt x="4621" y="16945"/>
                    </a:lnTo>
                    <a:lnTo>
                      <a:pt x="5249" y="17288"/>
                    </a:lnTo>
                    <a:lnTo>
                      <a:pt x="5933" y="17573"/>
                    </a:lnTo>
                    <a:lnTo>
                      <a:pt x="6561" y="17801"/>
                    </a:lnTo>
                    <a:lnTo>
                      <a:pt x="7246" y="17972"/>
                    </a:lnTo>
                    <a:lnTo>
                      <a:pt x="7987" y="18086"/>
                    </a:lnTo>
                    <a:lnTo>
                      <a:pt x="8672" y="18200"/>
                    </a:lnTo>
                    <a:lnTo>
                      <a:pt x="10098" y="18314"/>
                    </a:lnTo>
                    <a:lnTo>
                      <a:pt x="11524" y="18314"/>
                    </a:lnTo>
                    <a:lnTo>
                      <a:pt x="12951" y="18200"/>
                    </a:lnTo>
                    <a:lnTo>
                      <a:pt x="14605" y="17972"/>
                    </a:lnTo>
                    <a:lnTo>
                      <a:pt x="16260" y="17687"/>
                    </a:lnTo>
                    <a:lnTo>
                      <a:pt x="17857" y="17230"/>
                    </a:lnTo>
                    <a:lnTo>
                      <a:pt x="19455" y="16717"/>
                    </a:lnTo>
                    <a:lnTo>
                      <a:pt x="20310" y="16375"/>
                    </a:lnTo>
                    <a:lnTo>
                      <a:pt x="21166" y="16032"/>
                    </a:lnTo>
                    <a:lnTo>
                      <a:pt x="21908" y="15576"/>
                    </a:lnTo>
                    <a:lnTo>
                      <a:pt x="22307" y="15291"/>
                    </a:lnTo>
                    <a:lnTo>
                      <a:pt x="22649" y="15005"/>
                    </a:lnTo>
                    <a:lnTo>
                      <a:pt x="22935" y="14663"/>
                    </a:lnTo>
                    <a:lnTo>
                      <a:pt x="23220" y="14321"/>
                    </a:lnTo>
                    <a:lnTo>
                      <a:pt x="23448" y="13979"/>
                    </a:lnTo>
                    <a:lnTo>
                      <a:pt x="23676" y="13636"/>
                    </a:lnTo>
                    <a:lnTo>
                      <a:pt x="24019" y="12837"/>
                    </a:lnTo>
                    <a:lnTo>
                      <a:pt x="24247" y="12039"/>
                    </a:lnTo>
                    <a:lnTo>
                      <a:pt x="24304" y="11183"/>
                    </a:lnTo>
                    <a:lnTo>
                      <a:pt x="24304" y="10270"/>
                    </a:lnTo>
                    <a:lnTo>
                      <a:pt x="24133" y="9471"/>
                    </a:lnTo>
                    <a:lnTo>
                      <a:pt x="23905" y="8616"/>
                    </a:lnTo>
                    <a:lnTo>
                      <a:pt x="23505" y="7874"/>
                    </a:lnTo>
                    <a:lnTo>
                      <a:pt x="22992" y="7189"/>
                    </a:lnTo>
                    <a:lnTo>
                      <a:pt x="22421" y="6562"/>
                    </a:lnTo>
                    <a:lnTo>
                      <a:pt x="21737" y="6048"/>
                    </a:lnTo>
                    <a:lnTo>
                      <a:pt x="20995" y="5592"/>
                    </a:lnTo>
                    <a:lnTo>
                      <a:pt x="20196" y="5250"/>
                    </a:lnTo>
                    <a:lnTo>
                      <a:pt x="19397" y="4964"/>
                    </a:lnTo>
                    <a:lnTo>
                      <a:pt x="18542" y="4850"/>
                    </a:lnTo>
                    <a:lnTo>
                      <a:pt x="18599" y="3995"/>
                    </a:lnTo>
                    <a:lnTo>
                      <a:pt x="18599" y="3196"/>
                    </a:lnTo>
                    <a:lnTo>
                      <a:pt x="18542" y="2739"/>
                    </a:lnTo>
                    <a:lnTo>
                      <a:pt x="18428" y="2340"/>
                    </a:lnTo>
                    <a:lnTo>
                      <a:pt x="18314" y="1998"/>
                    </a:lnTo>
                    <a:lnTo>
                      <a:pt x="18085" y="1598"/>
                    </a:lnTo>
                    <a:lnTo>
                      <a:pt x="17914" y="1313"/>
                    </a:lnTo>
                    <a:lnTo>
                      <a:pt x="17629" y="1028"/>
                    </a:lnTo>
                    <a:lnTo>
                      <a:pt x="17344" y="800"/>
                    </a:lnTo>
                    <a:lnTo>
                      <a:pt x="17001" y="571"/>
                    </a:lnTo>
                    <a:lnTo>
                      <a:pt x="16659" y="400"/>
                    </a:lnTo>
                    <a:lnTo>
                      <a:pt x="16317" y="286"/>
                    </a:lnTo>
                    <a:lnTo>
                      <a:pt x="15575" y="115"/>
                    </a:lnTo>
                    <a:lnTo>
                      <a:pt x="1483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6" name="Google Shape;14526;p50"/>
              <p:cNvSpPr/>
              <p:nvPr/>
            </p:nvSpPr>
            <p:spPr>
              <a:xfrm>
                <a:off x="1771825" y="482000"/>
                <a:ext cx="690350" cy="1075450"/>
              </a:xfrm>
              <a:custGeom>
                <a:avLst/>
                <a:gdLst/>
                <a:ahLst/>
                <a:cxnLst/>
                <a:rect l="l" t="t" r="r" b="b"/>
                <a:pathLst>
                  <a:path w="27614" h="43018" extrusionOk="0">
                    <a:moveTo>
                      <a:pt x="15119" y="1"/>
                    </a:moveTo>
                    <a:lnTo>
                      <a:pt x="13864" y="115"/>
                    </a:lnTo>
                    <a:lnTo>
                      <a:pt x="12666" y="286"/>
                    </a:lnTo>
                    <a:lnTo>
                      <a:pt x="11525" y="628"/>
                    </a:lnTo>
                    <a:lnTo>
                      <a:pt x="10384" y="1028"/>
                    </a:lnTo>
                    <a:lnTo>
                      <a:pt x="9357" y="1541"/>
                    </a:lnTo>
                    <a:lnTo>
                      <a:pt x="8387" y="2169"/>
                    </a:lnTo>
                    <a:lnTo>
                      <a:pt x="7474" y="2910"/>
                    </a:lnTo>
                    <a:lnTo>
                      <a:pt x="6619" y="3652"/>
                    </a:lnTo>
                    <a:lnTo>
                      <a:pt x="5820" y="4508"/>
                    </a:lnTo>
                    <a:lnTo>
                      <a:pt x="5135" y="5478"/>
                    </a:lnTo>
                    <a:lnTo>
                      <a:pt x="4565" y="6448"/>
                    </a:lnTo>
                    <a:lnTo>
                      <a:pt x="4051" y="7532"/>
                    </a:lnTo>
                    <a:lnTo>
                      <a:pt x="3709" y="8616"/>
                    </a:lnTo>
                    <a:lnTo>
                      <a:pt x="3424" y="9757"/>
                    </a:lnTo>
                    <a:lnTo>
                      <a:pt x="3253" y="10955"/>
                    </a:lnTo>
                    <a:lnTo>
                      <a:pt x="3196" y="12153"/>
                    </a:lnTo>
                    <a:lnTo>
                      <a:pt x="3310" y="13237"/>
                    </a:lnTo>
                    <a:lnTo>
                      <a:pt x="3481" y="14264"/>
                    </a:lnTo>
                    <a:lnTo>
                      <a:pt x="3766" y="15291"/>
                    </a:lnTo>
                    <a:lnTo>
                      <a:pt x="4051" y="16375"/>
                    </a:lnTo>
                    <a:lnTo>
                      <a:pt x="4280" y="16831"/>
                    </a:lnTo>
                    <a:lnTo>
                      <a:pt x="4508" y="17344"/>
                    </a:lnTo>
                    <a:lnTo>
                      <a:pt x="4508" y="17344"/>
                    </a:lnTo>
                    <a:lnTo>
                      <a:pt x="3823" y="17230"/>
                    </a:lnTo>
                    <a:lnTo>
                      <a:pt x="3081" y="17230"/>
                    </a:lnTo>
                    <a:lnTo>
                      <a:pt x="2397" y="17344"/>
                    </a:lnTo>
                    <a:lnTo>
                      <a:pt x="2055" y="17459"/>
                    </a:lnTo>
                    <a:lnTo>
                      <a:pt x="1712" y="17630"/>
                    </a:lnTo>
                    <a:lnTo>
                      <a:pt x="1370" y="17858"/>
                    </a:lnTo>
                    <a:lnTo>
                      <a:pt x="1085" y="18086"/>
                    </a:lnTo>
                    <a:lnTo>
                      <a:pt x="685" y="18543"/>
                    </a:lnTo>
                    <a:lnTo>
                      <a:pt x="400" y="19056"/>
                    </a:lnTo>
                    <a:lnTo>
                      <a:pt x="229" y="19569"/>
                    </a:lnTo>
                    <a:lnTo>
                      <a:pt x="115" y="20140"/>
                    </a:lnTo>
                    <a:lnTo>
                      <a:pt x="1" y="20710"/>
                    </a:lnTo>
                    <a:lnTo>
                      <a:pt x="58" y="21281"/>
                    </a:lnTo>
                    <a:lnTo>
                      <a:pt x="115" y="21852"/>
                    </a:lnTo>
                    <a:lnTo>
                      <a:pt x="229" y="22422"/>
                    </a:lnTo>
                    <a:lnTo>
                      <a:pt x="457" y="22935"/>
                    </a:lnTo>
                    <a:lnTo>
                      <a:pt x="742" y="23449"/>
                    </a:lnTo>
                    <a:lnTo>
                      <a:pt x="1028" y="23905"/>
                    </a:lnTo>
                    <a:lnTo>
                      <a:pt x="1427" y="24305"/>
                    </a:lnTo>
                    <a:lnTo>
                      <a:pt x="1769" y="24533"/>
                    </a:lnTo>
                    <a:lnTo>
                      <a:pt x="2169" y="24761"/>
                    </a:lnTo>
                    <a:lnTo>
                      <a:pt x="2568" y="24932"/>
                    </a:lnTo>
                    <a:lnTo>
                      <a:pt x="2967" y="25103"/>
                    </a:lnTo>
                    <a:lnTo>
                      <a:pt x="3367" y="25218"/>
                    </a:lnTo>
                    <a:lnTo>
                      <a:pt x="3823" y="25275"/>
                    </a:lnTo>
                    <a:lnTo>
                      <a:pt x="4679" y="25275"/>
                    </a:lnTo>
                    <a:lnTo>
                      <a:pt x="5078" y="25218"/>
                    </a:lnTo>
                    <a:lnTo>
                      <a:pt x="5478" y="25160"/>
                    </a:lnTo>
                    <a:lnTo>
                      <a:pt x="6048" y="33661"/>
                    </a:lnTo>
                    <a:lnTo>
                      <a:pt x="20767" y="43018"/>
                    </a:lnTo>
                    <a:lnTo>
                      <a:pt x="20710" y="33376"/>
                    </a:lnTo>
                    <a:lnTo>
                      <a:pt x="20710" y="30352"/>
                    </a:lnTo>
                    <a:lnTo>
                      <a:pt x="20653" y="27671"/>
                    </a:lnTo>
                    <a:lnTo>
                      <a:pt x="22023" y="27500"/>
                    </a:lnTo>
                    <a:lnTo>
                      <a:pt x="23278" y="27271"/>
                    </a:lnTo>
                    <a:lnTo>
                      <a:pt x="24305" y="26986"/>
                    </a:lnTo>
                    <a:lnTo>
                      <a:pt x="24761" y="26815"/>
                    </a:lnTo>
                    <a:lnTo>
                      <a:pt x="25103" y="26644"/>
                    </a:lnTo>
                    <a:lnTo>
                      <a:pt x="25503" y="26359"/>
                    </a:lnTo>
                    <a:lnTo>
                      <a:pt x="25902" y="25959"/>
                    </a:lnTo>
                    <a:lnTo>
                      <a:pt x="26187" y="25503"/>
                    </a:lnTo>
                    <a:lnTo>
                      <a:pt x="26473" y="24932"/>
                    </a:lnTo>
                    <a:lnTo>
                      <a:pt x="26758" y="24134"/>
                    </a:lnTo>
                    <a:lnTo>
                      <a:pt x="26986" y="23278"/>
                    </a:lnTo>
                    <a:lnTo>
                      <a:pt x="27214" y="22308"/>
                    </a:lnTo>
                    <a:lnTo>
                      <a:pt x="27328" y="21338"/>
                    </a:lnTo>
                    <a:lnTo>
                      <a:pt x="27442" y="20254"/>
                    </a:lnTo>
                    <a:lnTo>
                      <a:pt x="27556" y="19170"/>
                    </a:lnTo>
                    <a:lnTo>
                      <a:pt x="27614" y="17059"/>
                    </a:lnTo>
                    <a:lnTo>
                      <a:pt x="27556" y="14891"/>
                    </a:lnTo>
                    <a:lnTo>
                      <a:pt x="27499" y="13009"/>
                    </a:lnTo>
                    <a:lnTo>
                      <a:pt x="27442" y="12153"/>
                    </a:lnTo>
                    <a:lnTo>
                      <a:pt x="27442" y="11696"/>
                    </a:lnTo>
                    <a:lnTo>
                      <a:pt x="27385" y="10841"/>
                    </a:lnTo>
                    <a:lnTo>
                      <a:pt x="27271" y="9985"/>
                    </a:lnTo>
                    <a:lnTo>
                      <a:pt x="27100" y="9129"/>
                    </a:lnTo>
                    <a:lnTo>
                      <a:pt x="26872" y="8330"/>
                    </a:lnTo>
                    <a:lnTo>
                      <a:pt x="26587" y="7532"/>
                    </a:lnTo>
                    <a:lnTo>
                      <a:pt x="26244" y="6733"/>
                    </a:lnTo>
                    <a:lnTo>
                      <a:pt x="25845" y="6048"/>
                    </a:lnTo>
                    <a:lnTo>
                      <a:pt x="25446" y="5307"/>
                    </a:lnTo>
                    <a:lnTo>
                      <a:pt x="24932" y="4679"/>
                    </a:lnTo>
                    <a:lnTo>
                      <a:pt x="24419" y="3994"/>
                    </a:lnTo>
                    <a:lnTo>
                      <a:pt x="23791" y="3424"/>
                    </a:lnTo>
                    <a:lnTo>
                      <a:pt x="23221" y="2853"/>
                    </a:lnTo>
                    <a:lnTo>
                      <a:pt x="22536" y="2340"/>
                    </a:lnTo>
                    <a:lnTo>
                      <a:pt x="21851" y="1883"/>
                    </a:lnTo>
                    <a:lnTo>
                      <a:pt x="21167" y="1484"/>
                    </a:lnTo>
                    <a:lnTo>
                      <a:pt x="20368" y="1085"/>
                    </a:lnTo>
                    <a:lnTo>
                      <a:pt x="19798" y="857"/>
                    </a:lnTo>
                    <a:lnTo>
                      <a:pt x="19170" y="628"/>
                    </a:lnTo>
                    <a:lnTo>
                      <a:pt x="18485" y="400"/>
                    </a:lnTo>
                    <a:lnTo>
                      <a:pt x="17858" y="286"/>
                    </a:lnTo>
                    <a:lnTo>
                      <a:pt x="17173" y="172"/>
                    </a:lnTo>
                    <a:lnTo>
                      <a:pt x="16489" y="58"/>
                    </a:lnTo>
                    <a:lnTo>
                      <a:pt x="15804" y="1"/>
                    </a:lnTo>
                    <a:close/>
                  </a:path>
                </a:pathLst>
              </a:custGeom>
              <a:solidFill>
                <a:srgbClr val="A559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7" name="Google Shape;14527;p50"/>
              <p:cNvSpPr/>
              <p:nvPr/>
            </p:nvSpPr>
            <p:spPr>
              <a:xfrm>
                <a:off x="2105575" y="767275"/>
                <a:ext cx="102725" cy="49925"/>
              </a:xfrm>
              <a:custGeom>
                <a:avLst/>
                <a:gdLst/>
                <a:ahLst/>
                <a:cxnLst/>
                <a:rect l="l" t="t" r="r" b="b"/>
                <a:pathLst>
                  <a:path w="4109" h="1997" extrusionOk="0">
                    <a:moveTo>
                      <a:pt x="2340" y="0"/>
                    </a:moveTo>
                    <a:lnTo>
                      <a:pt x="1769" y="171"/>
                    </a:lnTo>
                    <a:lnTo>
                      <a:pt x="1256" y="399"/>
                    </a:lnTo>
                    <a:lnTo>
                      <a:pt x="799" y="685"/>
                    </a:lnTo>
                    <a:lnTo>
                      <a:pt x="514" y="913"/>
                    </a:lnTo>
                    <a:lnTo>
                      <a:pt x="286" y="1141"/>
                    </a:lnTo>
                    <a:lnTo>
                      <a:pt x="115" y="1426"/>
                    </a:lnTo>
                    <a:lnTo>
                      <a:pt x="1" y="1712"/>
                    </a:lnTo>
                    <a:lnTo>
                      <a:pt x="1" y="1826"/>
                    </a:lnTo>
                    <a:lnTo>
                      <a:pt x="1" y="1883"/>
                    </a:lnTo>
                    <a:lnTo>
                      <a:pt x="115" y="1940"/>
                    </a:lnTo>
                    <a:lnTo>
                      <a:pt x="514" y="1997"/>
                    </a:lnTo>
                    <a:lnTo>
                      <a:pt x="914" y="1997"/>
                    </a:lnTo>
                    <a:lnTo>
                      <a:pt x="1940" y="1940"/>
                    </a:lnTo>
                    <a:lnTo>
                      <a:pt x="2910" y="1826"/>
                    </a:lnTo>
                    <a:lnTo>
                      <a:pt x="3253" y="1712"/>
                    </a:lnTo>
                    <a:lnTo>
                      <a:pt x="3595" y="1598"/>
                    </a:lnTo>
                    <a:lnTo>
                      <a:pt x="3823" y="1483"/>
                    </a:lnTo>
                    <a:lnTo>
                      <a:pt x="4051" y="1255"/>
                    </a:lnTo>
                    <a:lnTo>
                      <a:pt x="4108" y="970"/>
                    </a:lnTo>
                    <a:lnTo>
                      <a:pt x="4108" y="799"/>
                    </a:lnTo>
                    <a:lnTo>
                      <a:pt x="3994" y="571"/>
                    </a:lnTo>
                    <a:lnTo>
                      <a:pt x="3823" y="399"/>
                    </a:lnTo>
                    <a:lnTo>
                      <a:pt x="3652" y="228"/>
                    </a:lnTo>
                    <a:lnTo>
                      <a:pt x="3367" y="11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8" name="Google Shape;14528;p50"/>
              <p:cNvSpPr/>
              <p:nvPr/>
            </p:nvSpPr>
            <p:spPr>
              <a:xfrm>
                <a:off x="2366600" y="760125"/>
                <a:ext cx="97000" cy="48525"/>
              </a:xfrm>
              <a:custGeom>
                <a:avLst/>
                <a:gdLst/>
                <a:ahLst/>
                <a:cxnLst/>
                <a:rect l="l" t="t" r="r" b="b"/>
                <a:pathLst>
                  <a:path w="3880" h="1941" extrusionOk="0">
                    <a:moveTo>
                      <a:pt x="1369" y="1"/>
                    </a:moveTo>
                    <a:lnTo>
                      <a:pt x="1141" y="58"/>
                    </a:lnTo>
                    <a:lnTo>
                      <a:pt x="628" y="229"/>
                    </a:lnTo>
                    <a:lnTo>
                      <a:pt x="399" y="343"/>
                    </a:lnTo>
                    <a:lnTo>
                      <a:pt x="228" y="514"/>
                    </a:lnTo>
                    <a:lnTo>
                      <a:pt x="57" y="685"/>
                    </a:lnTo>
                    <a:lnTo>
                      <a:pt x="0" y="914"/>
                    </a:lnTo>
                    <a:lnTo>
                      <a:pt x="0" y="1085"/>
                    </a:lnTo>
                    <a:lnTo>
                      <a:pt x="57" y="1370"/>
                    </a:lnTo>
                    <a:lnTo>
                      <a:pt x="285" y="1541"/>
                    </a:lnTo>
                    <a:lnTo>
                      <a:pt x="571" y="1712"/>
                    </a:lnTo>
                    <a:lnTo>
                      <a:pt x="856" y="1769"/>
                    </a:lnTo>
                    <a:lnTo>
                      <a:pt x="1198" y="1826"/>
                    </a:lnTo>
                    <a:lnTo>
                      <a:pt x="2168" y="1941"/>
                    </a:lnTo>
                    <a:lnTo>
                      <a:pt x="3880" y="1941"/>
                    </a:lnTo>
                    <a:lnTo>
                      <a:pt x="3823" y="971"/>
                    </a:lnTo>
                    <a:lnTo>
                      <a:pt x="3651" y="1028"/>
                    </a:lnTo>
                    <a:lnTo>
                      <a:pt x="3423" y="800"/>
                    </a:lnTo>
                    <a:lnTo>
                      <a:pt x="3138" y="628"/>
                    </a:lnTo>
                    <a:lnTo>
                      <a:pt x="2739" y="343"/>
                    </a:lnTo>
                    <a:lnTo>
                      <a:pt x="2168" y="172"/>
                    </a:lnTo>
                    <a:lnTo>
                      <a:pt x="1655" y="58"/>
                    </a:lnTo>
                    <a:lnTo>
                      <a:pt x="136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9" name="Google Shape;14529;p50"/>
              <p:cNvSpPr/>
              <p:nvPr/>
            </p:nvSpPr>
            <p:spPr>
              <a:xfrm>
                <a:off x="2316675" y="834300"/>
                <a:ext cx="38525" cy="125550"/>
              </a:xfrm>
              <a:custGeom>
                <a:avLst/>
                <a:gdLst/>
                <a:ahLst/>
                <a:cxnLst/>
                <a:rect l="l" t="t" r="r" b="b"/>
                <a:pathLst>
                  <a:path w="1541" h="5022" extrusionOk="0">
                    <a:moveTo>
                      <a:pt x="57" y="1"/>
                    </a:moveTo>
                    <a:lnTo>
                      <a:pt x="0" y="115"/>
                    </a:lnTo>
                    <a:lnTo>
                      <a:pt x="0" y="229"/>
                    </a:lnTo>
                    <a:lnTo>
                      <a:pt x="514" y="970"/>
                    </a:lnTo>
                    <a:lnTo>
                      <a:pt x="742" y="1370"/>
                    </a:lnTo>
                    <a:lnTo>
                      <a:pt x="913" y="1769"/>
                    </a:lnTo>
                    <a:lnTo>
                      <a:pt x="1084" y="2226"/>
                    </a:lnTo>
                    <a:lnTo>
                      <a:pt x="1141" y="2625"/>
                    </a:lnTo>
                    <a:lnTo>
                      <a:pt x="1198" y="3024"/>
                    </a:lnTo>
                    <a:lnTo>
                      <a:pt x="1141" y="3424"/>
                    </a:lnTo>
                    <a:lnTo>
                      <a:pt x="1027" y="3823"/>
                    </a:lnTo>
                    <a:lnTo>
                      <a:pt x="799" y="4165"/>
                    </a:lnTo>
                    <a:lnTo>
                      <a:pt x="514" y="4451"/>
                    </a:lnTo>
                    <a:lnTo>
                      <a:pt x="171" y="4679"/>
                    </a:lnTo>
                    <a:lnTo>
                      <a:pt x="57" y="4793"/>
                    </a:lnTo>
                    <a:lnTo>
                      <a:pt x="57" y="4907"/>
                    </a:lnTo>
                    <a:lnTo>
                      <a:pt x="114" y="4964"/>
                    </a:lnTo>
                    <a:lnTo>
                      <a:pt x="229" y="5021"/>
                    </a:lnTo>
                    <a:lnTo>
                      <a:pt x="286" y="5021"/>
                    </a:lnTo>
                    <a:lnTo>
                      <a:pt x="742" y="4736"/>
                    </a:lnTo>
                    <a:lnTo>
                      <a:pt x="1084" y="4393"/>
                    </a:lnTo>
                    <a:lnTo>
                      <a:pt x="1312" y="3937"/>
                    </a:lnTo>
                    <a:lnTo>
                      <a:pt x="1484" y="3481"/>
                    </a:lnTo>
                    <a:lnTo>
                      <a:pt x="1541" y="3024"/>
                    </a:lnTo>
                    <a:lnTo>
                      <a:pt x="1484" y="2568"/>
                    </a:lnTo>
                    <a:lnTo>
                      <a:pt x="1370" y="2111"/>
                    </a:lnTo>
                    <a:lnTo>
                      <a:pt x="1198" y="1655"/>
                    </a:lnTo>
                    <a:lnTo>
                      <a:pt x="1027" y="1199"/>
                    </a:lnTo>
                    <a:lnTo>
                      <a:pt x="799" y="799"/>
                    </a:lnTo>
                    <a:lnTo>
                      <a:pt x="286" y="58"/>
                    </a:lnTo>
                    <a:lnTo>
                      <a:pt x="17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0" name="Google Shape;14530;p50"/>
              <p:cNvSpPr/>
              <p:nvPr/>
            </p:nvSpPr>
            <p:spPr>
              <a:xfrm>
                <a:off x="2263900" y="971225"/>
                <a:ext cx="8702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3481" h="1028" extrusionOk="0">
                    <a:moveTo>
                      <a:pt x="172" y="0"/>
                    </a:moveTo>
                    <a:lnTo>
                      <a:pt x="57" y="58"/>
                    </a:lnTo>
                    <a:lnTo>
                      <a:pt x="0" y="172"/>
                    </a:lnTo>
                    <a:lnTo>
                      <a:pt x="57" y="286"/>
                    </a:lnTo>
                    <a:lnTo>
                      <a:pt x="400" y="571"/>
                    </a:lnTo>
                    <a:lnTo>
                      <a:pt x="799" y="799"/>
                    </a:lnTo>
                    <a:lnTo>
                      <a:pt x="1198" y="913"/>
                    </a:lnTo>
                    <a:lnTo>
                      <a:pt x="1655" y="1027"/>
                    </a:lnTo>
                    <a:lnTo>
                      <a:pt x="2340" y="1027"/>
                    </a:lnTo>
                    <a:lnTo>
                      <a:pt x="2682" y="913"/>
                    </a:lnTo>
                    <a:lnTo>
                      <a:pt x="3081" y="799"/>
                    </a:lnTo>
                    <a:lnTo>
                      <a:pt x="3423" y="628"/>
                    </a:lnTo>
                    <a:lnTo>
                      <a:pt x="3481" y="514"/>
                    </a:lnTo>
                    <a:lnTo>
                      <a:pt x="3481" y="400"/>
                    </a:lnTo>
                    <a:lnTo>
                      <a:pt x="3366" y="286"/>
                    </a:lnTo>
                    <a:lnTo>
                      <a:pt x="3195" y="343"/>
                    </a:lnTo>
                    <a:lnTo>
                      <a:pt x="2853" y="514"/>
                    </a:lnTo>
                    <a:lnTo>
                      <a:pt x="2511" y="628"/>
                    </a:lnTo>
                    <a:lnTo>
                      <a:pt x="2111" y="685"/>
                    </a:lnTo>
                    <a:lnTo>
                      <a:pt x="1712" y="685"/>
                    </a:lnTo>
                    <a:lnTo>
                      <a:pt x="1313" y="628"/>
                    </a:lnTo>
                    <a:lnTo>
                      <a:pt x="970" y="457"/>
                    </a:lnTo>
                    <a:lnTo>
                      <a:pt x="628" y="286"/>
                    </a:lnTo>
                    <a:lnTo>
                      <a:pt x="286" y="58"/>
                    </a:lnTo>
                    <a:lnTo>
                      <a:pt x="17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1" name="Google Shape;14531;p50"/>
              <p:cNvSpPr/>
              <p:nvPr/>
            </p:nvSpPr>
            <p:spPr>
              <a:xfrm>
                <a:off x="2028550" y="1172325"/>
                <a:ext cx="261050" cy="78475"/>
              </a:xfrm>
              <a:custGeom>
                <a:avLst/>
                <a:gdLst/>
                <a:ahLst/>
                <a:cxnLst/>
                <a:rect l="l" t="t" r="r" b="b"/>
                <a:pathLst>
                  <a:path w="10442" h="3139" extrusionOk="0">
                    <a:moveTo>
                      <a:pt x="10384" y="1"/>
                    </a:moveTo>
                    <a:lnTo>
                      <a:pt x="9300" y="115"/>
                    </a:lnTo>
                    <a:lnTo>
                      <a:pt x="8102" y="115"/>
                    </a:lnTo>
                    <a:lnTo>
                      <a:pt x="5307" y="172"/>
                    </a:lnTo>
                    <a:lnTo>
                      <a:pt x="2454" y="115"/>
                    </a:lnTo>
                    <a:lnTo>
                      <a:pt x="1" y="58"/>
                    </a:lnTo>
                    <a:lnTo>
                      <a:pt x="457" y="514"/>
                    </a:lnTo>
                    <a:lnTo>
                      <a:pt x="971" y="914"/>
                    </a:lnTo>
                    <a:lnTo>
                      <a:pt x="1484" y="1256"/>
                    </a:lnTo>
                    <a:lnTo>
                      <a:pt x="2055" y="1598"/>
                    </a:lnTo>
                    <a:lnTo>
                      <a:pt x="2968" y="1998"/>
                    </a:lnTo>
                    <a:lnTo>
                      <a:pt x="3937" y="2397"/>
                    </a:lnTo>
                    <a:lnTo>
                      <a:pt x="4907" y="2682"/>
                    </a:lnTo>
                    <a:lnTo>
                      <a:pt x="5934" y="2910"/>
                    </a:lnTo>
                    <a:lnTo>
                      <a:pt x="6790" y="3024"/>
                    </a:lnTo>
                    <a:lnTo>
                      <a:pt x="7646" y="3081"/>
                    </a:lnTo>
                    <a:lnTo>
                      <a:pt x="8502" y="3139"/>
                    </a:lnTo>
                    <a:lnTo>
                      <a:pt x="9357" y="3024"/>
                    </a:lnTo>
                    <a:lnTo>
                      <a:pt x="9928" y="2910"/>
                    </a:lnTo>
                    <a:lnTo>
                      <a:pt x="10441" y="2739"/>
                    </a:lnTo>
                    <a:lnTo>
                      <a:pt x="1038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2" name="Google Shape;14532;p50"/>
              <p:cNvSpPr/>
              <p:nvPr/>
            </p:nvSpPr>
            <p:spPr>
              <a:xfrm>
                <a:off x="2136950" y="844275"/>
                <a:ext cx="58500" cy="58500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2340" extrusionOk="0">
                    <a:moveTo>
                      <a:pt x="971" y="1"/>
                    </a:moveTo>
                    <a:lnTo>
                      <a:pt x="743" y="58"/>
                    </a:lnTo>
                    <a:lnTo>
                      <a:pt x="514" y="172"/>
                    </a:lnTo>
                    <a:lnTo>
                      <a:pt x="343" y="343"/>
                    </a:lnTo>
                    <a:lnTo>
                      <a:pt x="229" y="514"/>
                    </a:lnTo>
                    <a:lnTo>
                      <a:pt x="115" y="685"/>
                    </a:lnTo>
                    <a:lnTo>
                      <a:pt x="58" y="914"/>
                    </a:lnTo>
                    <a:lnTo>
                      <a:pt x="1" y="1142"/>
                    </a:lnTo>
                    <a:lnTo>
                      <a:pt x="58" y="1427"/>
                    </a:lnTo>
                    <a:lnTo>
                      <a:pt x="115" y="1598"/>
                    </a:lnTo>
                    <a:lnTo>
                      <a:pt x="229" y="1827"/>
                    </a:lnTo>
                    <a:lnTo>
                      <a:pt x="343" y="1998"/>
                    </a:lnTo>
                    <a:lnTo>
                      <a:pt x="571" y="2112"/>
                    </a:lnTo>
                    <a:lnTo>
                      <a:pt x="743" y="2226"/>
                    </a:lnTo>
                    <a:lnTo>
                      <a:pt x="971" y="2283"/>
                    </a:lnTo>
                    <a:lnTo>
                      <a:pt x="1199" y="2340"/>
                    </a:lnTo>
                    <a:lnTo>
                      <a:pt x="1427" y="2283"/>
                    </a:lnTo>
                    <a:lnTo>
                      <a:pt x="1655" y="2226"/>
                    </a:lnTo>
                    <a:lnTo>
                      <a:pt x="1826" y="2112"/>
                    </a:lnTo>
                    <a:lnTo>
                      <a:pt x="1998" y="1998"/>
                    </a:lnTo>
                    <a:lnTo>
                      <a:pt x="2169" y="1827"/>
                    </a:lnTo>
                    <a:lnTo>
                      <a:pt x="2283" y="1598"/>
                    </a:lnTo>
                    <a:lnTo>
                      <a:pt x="2340" y="1370"/>
                    </a:lnTo>
                    <a:lnTo>
                      <a:pt x="2340" y="1142"/>
                    </a:lnTo>
                    <a:lnTo>
                      <a:pt x="2340" y="914"/>
                    </a:lnTo>
                    <a:lnTo>
                      <a:pt x="2283" y="685"/>
                    </a:lnTo>
                    <a:lnTo>
                      <a:pt x="2169" y="514"/>
                    </a:lnTo>
                    <a:lnTo>
                      <a:pt x="1998" y="343"/>
                    </a:lnTo>
                    <a:lnTo>
                      <a:pt x="1826" y="172"/>
                    </a:lnTo>
                    <a:lnTo>
                      <a:pt x="1655" y="58"/>
                    </a:lnTo>
                    <a:lnTo>
                      <a:pt x="14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3" name="Google Shape;14533;p50"/>
              <p:cNvSpPr/>
              <p:nvPr/>
            </p:nvSpPr>
            <p:spPr>
              <a:xfrm>
                <a:off x="2375150" y="834300"/>
                <a:ext cx="58500" cy="58500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2340" extrusionOk="0">
                    <a:moveTo>
                      <a:pt x="1141" y="1"/>
                    </a:moveTo>
                    <a:lnTo>
                      <a:pt x="913" y="58"/>
                    </a:lnTo>
                    <a:lnTo>
                      <a:pt x="685" y="115"/>
                    </a:lnTo>
                    <a:lnTo>
                      <a:pt x="514" y="229"/>
                    </a:lnTo>
                    <a:lnTo>
                      <a:pt x="343" y="343"/>
                    </a:lnTo>
                    <a:lnTo>
                      <a:pt x="172" y="514"/>
                    </a:lnTo>
                    <a:lnTo>
                      <a:pt x="115" y="742"/>
                    </a:lnTo>
                    <a:lnTo>
                      <a:pt x="0" y="970"/>
                    </a:lnTo>
                    <a:lnTo>
                      <a:pt x="0" y="1199"/>
                    </a:lnTo>
                    <a:lnTo>
                      <a:pt x="0" y="1427"/>
                    </a:lnTo>
                    <a:lnTo>
                      <a:pt x="115" y="1655"/>
                    </a:lnTo>
                    <a:lnTo>
                      <a:pt x="229" y="1826"/>
                    </a:lnTo>
                    <a:lnTo>
                      <a:pt x="343" y="1997"/>
                    </a:lnTo>
                    <a:lnTo>
                      <a:pt x="514" y="2168"/>
                    </a:lnTo>
                    <a:lnTo>
                      <a:pt x="742" y="2283"/>
                    </a:lnTo>
                    <a:lnTo>
                      <a:pt x="913" y="2340"/>
                    </a:lnTo>
                    <a:lnTo>
                      <a:pt x="1427" y="2340"/>
                    </a:lnTo>
                    <a:lnTo>
                      <a:pt x="1655" y="2283"/>
                    </a:lnTo>
                    <a:lnTo>
                      <a:pt x="1826" y="2168"/>
                    </a:lnTo>
                    <a:lnTo>
                      <a:pt x="1997" y="1997"/>
                    </a:lnTo>
                    <a:lnTo>
                      <a:pt x="2168" y="1826"/>
                    </a:lnTo>
                    <a:lnTo>
                      <a:pt x="2225" y="1655"/>
                    </a:lnTo>
                    <a:lnTo>
                      <a:pt x="2340" y="1427"/>
                    </a:lnTo>
                    <a:lnTo>
                      <a:pt x="2340" y="1199"/>
                    </a:lnTo>
                    <a:lnTo>
                      <a:pt x="2340" y="970"/>
                    </a:lnTo>
                    <a:lnTo>
                      <a:pt x="2225" y="742"/>
                    </a:lnTo>
                    <a:lnTo>
                      <a:pt x="2111" y="514"/>
                    </a:lnTo>
                    <a:lnTo>
                      <a:pt x="1997" y="343"/>
                    </a:lnTo>
                    <a:lnTo>
                      <a:pt x="1826" y="229"/>
                    </a:lnTo>
                    <a:lnTo>
                      <a:pt x="1598" y="115"/>
                    </a:lnTo>
                    <a:lnTo>
                      <a:pt x="1427" y="58"/>
                    </a:lnTo>
                    <a:lnTo>
                      <a:pt x="114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4" name="Google Shape;14534;p50"/>
              <p:cNvSpPr/>
              <p:nvPr/>
            </p:nvSpPr>
            <p:spPr>
              <a:xfrm>
                <a:off x="1804625" y="921300"/>
                <a:ext cx="98450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3938" h="5193" extrusionOk="0">
                    <a:moveTo>
                      <a:pt x="58" y="1"/>
                    </a:moveTo>
                    <a:lnTo>
                      <a:pt x="1" y="115"/>
                    </a:lnTo>
                    <a:lnTo>
                      <a:pt x="1" y="229"/>
                    </a:lnTo>
                    <a:lnTo>
                      <a:pt x="115" y="343"/>
                    </a:lnTo>
                    <a:lnTo>
                      <a:pt x="800" y="571"/>
                    </a:lnTo>
                    <a:lnTo>
                      <a:pt x="1427" y="971"/>
                    </a:lnTo>
                    <a:lnTo>
                      <a:pt x="2055" y="1484"/>
                    </a:lnTo>
                    <a:lnTo>
                      <a:pt x="2511" y="2112"/>
                    </a:lnTo>
                    <a:lnTo>
                      <a:pt x="2853" y="2568"/>
                    </a:lnTo>
                    <a:lnTo>
                      <a:pt x="3082" y="3081"/>
                    </a:lnTo>
                    <a:lnTo>
                      <a:pt x="3310" y="3652"/>
                    </a:lnTo>
                    <a:lnTo>
                      <a:pt x="3481" y="4222"/>
                    </a:lnTo>
                    <a:lnTo>
                      <a:pt x="3196" y="3994"/>
                    </a:lnTo>
                    <a:lnTo>
                      <a:pt x="2968" y="3823"/>
                    </a:lnTo>
                    <a:lnTo>
                      <a:pt x="2625" y="3652"/>
                    </a:lnTo>
                    <a:lnTo>
                      <a:pt x="2340" y="3538"/>
                    </a:lnTo>
                    <a:lnTo>
                      <a:pt x="1769" y="3424"/>
                    </a:lnTo>
                    <a:lnTo>
                      <a:pt x="1199" y="3481"/>
                    </a:lnTo>
                    <a:lnTo>
                      <a:pt x="686" y="3595"/>
                    </a:lnTo>
                    <a:lnTo>
                      <a:pt x="172" y="3880"/>
                    </a:lnTo>
                    <a:lnTo>
                      <a:pt x="115" y="3994"/>
                    </a:lnTo>
                    <a:lnTo>
                      <a:pt x="115" y="4108"/>
                    </a:lnTo>
                    <a:lnTo>
                      <a:pt x="229" y="4165"/>
                    </a:lnTo>
                    <a:lnTo>
                      <a:pt x="400" y="4165"/>
                    </a:lnTo>
                    <a:lnTo>
                      <a:pt x="800" y="3937"/>
                    </a:lnTo>
                    <a:lnTo>
                      <a:pt x="1256" y="3823"/>
                    </a:lnTo>
                    <a:lnTo>
                      <a:pt x="1712" y="3823"/>
                    </a:lnTo>
                    <a:lnTo>
                      <a:pt x="2226" y="3880"/>
                    </a:lnTo>
                    <a:lnTo>
                      <a:pt x="2682" y="4051"/>
                    </a:lnTo>
                    <a:lnTo>
                      <a:pt x="3082" y="4337"/>
                    </a:lnTo>
                    <a:lnTo>
                      <a:pt x="3367" y="4679"/>
                    </a:lnTo>
                    <a:lnTo>
                      <a:pt x="3595" y="5078"/>
                    </a:lnTo>
                    <a:lnTo>
                      <a:pt x="3709" y="5135"/>
                    </a:lnTo>
                    <a:lnTo>
                      <a:pt x="3766" y="5192"/>
                    </a:lnTo>
                    <a:lnTo>
                      <a:pt x="3823" y="5192"/>
                    </a:lnTo>
                    <a:lnTo>
                      <a:pt x="3937" y="5078"/>
                    </a:lnTo>
                    <a:lnTo>
                      <a:pt x="3937" y="4964"/>
                    </a:lnTo>
                    <a:lnTo>
                      <a:pt x="3823" y="4108"/>
                    </a:lnTo>
                    <a:lnTo>
                      <a:pt x="3595" y="3310"/>
                    </a:lnTo>
                    <a:lnTo>
                      <a:pt x="3253" y="2568"/>
                    </a:lnTo>
                    <a:lnTo>
                      <a:pt x="2853" y="1940"/>
                    </a:lnTo>
                    <a:lnTo>
                      <a:pt x="2568" y="1598"/>
                    </a:lnTo>
                    <a:lnTo>
                      <a:pt x="2283" y="1256"/>
                    </a:lnTo>
                    <a:lnTo>
                      <a:pt x="1655" y="685"/>
                    </a:lnTo>
                    <a:lnTo>
                      <a:pt x="1313" y="457"/>
                    </a:lnTo>
                    <a:lnTo>
                      <a:pt x="971" y="286"/>
                    </a:lnTo>
                    <a:lnTo>
                      <a:pt x="571" y="115"/>
                    </a:lnTo>
                    <a:lnTo>
                      <a:pt x="2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5" name="Google Shape;14535;p50"/>
              <p:cNvSpPr/>
              <p:nvPr/>
            </p:nvSpPr>
            <p:spPr>
              <a:xfrm>
                <a:off x="1786100" y="466325"/>
                <a:ext cx="457850" cy="516325"/>
              </a:xfrm>
              <a:custGeom>
                <a:avLst/>
                <a:gdLst/>
                <a:ahLst/>
                <a:cxnLst/>
                <a:rect l="l" t="t" r="r" b="b"/>
                <a:pathLst>
                  <a:path w="18314" h="20653" extrusionOk="0">
                    <a:moveTo>
                      <a:pt x="17230" y="0"/>
                    </a:moveTo>
                    <a:lnTo>
                      <a:pt x="11753" y="228"/>
                    </a:lnTo>
                    <a:lnTo>
                      <a:pt x="9014" y="457"/>
                    </a:lnTo>
                    <a:lnTo>
                      <a:pt x="7645" y="571"/>
                    </a:lnTo>
                    <a:lnTo>
                      <a:pt x="6333" y="799"/>
                    </a:lnTo>
                    <a:lnTo>
                      <a:pt x="5534" y="913"/>
                    </a:lnTo>
                    <a:lnTo>
                      <a:pt x="4735" y="1084"/>
                    </a:lnTo>
                    <a:lnTo>
                      <a:pt x="3994" y="1312"/>
                    </a:lnTo>
                    <a:lnTo>
                      <a:pt x="3252" y="1541"/>
                    </a:lnTo>
                    <a:lnTo>
                      <a:pt x="2510" y="1883"/>
                    </a:lnTo>
                    <a:lnTo>
                      <a:pt x="1883" y="2339"/>
                    </a:lnTo>
                    <a:lnTo>
                      <a:pt x="1312" y="2910"/>
                    </a:lnTo>
                    <a:lnTo>
                      <a:pt x="1027" y="3195"/>
                    </a:lnTo>
                    <a:lnTo>
                      <a:pt x="799" y="3480"/>
                    </a:lnTo>
                    <a:lnTo>
                      <a:pt x="571" y="3994"/>
                    </a:lnTo>
                    <a:lnTo>
                      <a:pt x="343" y="4507"/>
                    </a:lnTo>
                    <a:lnTo>
                      <a:pt x="228" y="5021"/>
                    </a:lnTo>
                    <a:lnTo>
                      <a:pt x="114" y="5534"/>
                    </a:lnTo>
                    <a:lnTo>
                      <a:pt x="0" y="6675"/>
                    </a:lnTo>
                    <a:lnTo>
                      <a:pt x="0" y="7759"/>
                    </a:lnTo>
                    <a:lnTo>
                      <a:pt x="114" y="10384"/>
                    </a:lnTo>
                    <a:lnTo>
                      <a:pt x="343" y="12951"/>
                    </a:lnTo>
                    <a:lnTo>
                      <a:pt x="628" y="15518"/>
                    </a:lnTo>
                    <a:lnTo>
                      <a:pt x="1084" y="18086"/>
                    </a:lnTo>
                    <a:lnTo>
                      <a:pt x="1369" y="17971"/>
                    </a:lnTo>
                    <a:lnTo>
                      <a:pt x="1655" y="17914"/>
                    </a:lnTo>
                    <a:lnTo>
                      <a:pt x="2282" y="17857"/>
                    </a:lnTo>
                    <a:lnTo>
                      <a:pt x="3594" y="17857"/>
                    </a:lnTo>
                    <a:lnTo>
                      <a:pt x="4051" y="17971"/>
                    </a:lnTo>
                    <a:lnTo>
                      <a:pt x="4507" y="18143"/>
                    </a:lnTo>
                    <a:lnTo>
                      <a:pt x="4907" y="18371"/>
                    </a:lnTo>
                    <a:lnTo>
                      <a:pt x="5306" y="18713"/>
                    </a:lnTo>
                    <a:lnTo>
                      <a:pt x="5534" y="19112"/>
                    </a:lnTo>
                    <a:lnTo>
                      <a:pt x="5819" y="19512"/>
                    </a:lnTo>
                    <a:lnTo>
                      <a:pt x="6447" y="20653"/>
                    </a:lnTo>
                    <a:lnTo>
                      <a:pt x="6846" y="20139"/>
                    </a:lnTo>
                    <a:lnTo>
                      <a:pt x="7189" y="19569"/>
                    </a:lnTo>
                    <a:lnTo>
                      <a:pt x="7360" y="18941"/>
                    </a:lnTo>
                    <a:lnTo>
                      <a:pt x="7417" y="18257"/>
                    </a:lnTo>
                    <a:lnTo>
                      <a:pt x="7816" y="18257"/>
                    </a:lnTo>
                    <a:lnTo>
                      <a:pt x="8216" y="18200"/>
                    </a:lnTo>
                    <a:lnTo>
                      <a:pt x="8558" y="18086"/>
                    </a:lnTo>
                    <a:lnTo>
                      <a:pt x="8957" y="17971"/>
                    </a:lnTo>
                    <a:lnTo>
                      <a:pt x="9642" y="17572"/>
                    </a:lnTo>
                    <a:lnTo>
                      <a:pt x="10269" y="17116"/>
                    </a:lnTo>
                    <a:lnTo>
                      <a:pt x="10783" y="16545"/>
                    </a:lnTo>
                    <a:lnTo>
                      <a:pt x="11239" y="15918"/>
                    </a:lnTo>
                    <a:lnTo>
                      <a:pt x="11582" y="15233"/>
                    </a:lnTo>
                    <a:lnTo>
                      <a:pt x="11696" y="14834"/>
                    </a:lnTo>
                    <a:lnTo>
                      <a:pt x="11810" y="14434"/>
                    </a:lnTo>
                    <a:lnTo>
                      <a:pt x="11867" y="13807"/>
                    </a:lnTo>
                    <a:lnTo>
                      <a:pt x="11924" y="13179"/>
                    </a:lnTo>
                    <a:lnTo>
                      <a:pt x="11924" y="12552"/>
                    </a:lnTo>
                    <a:lnTo>
                      <a:pt x="11981" y="11924"/>
                    </a:lnTo>
                    <a:lnTo>
                      <a:pt x="12095" y="11296"/>
                    </a:lnTo>
                    <a:lnTo>
                      <a:pt x="12209" y="10954"/>
                    </a:lnTo>
                    <a:lnTo>
                      <a:pt x="12380" y="10669"/>
                    </a:lnTo>
                    <a:lnTo>
                      <a:pt x="12552" y="10441"/>
                    </a:lnTo>
                    <a:lnTo>
                      <a:pt x="12780" y="10212"/>
                    </a:lnTo>
                    <a:lnTo>
                      <a:pt x="13008" y="9984"/>
                    </a:lnTo>
                    <a:lnTo>
                      <a:pt x="13293" y="9870"/>
                    </a:lnTo>
                    <a:lnTo>
                      <a:pt x="13693" y="9756"/>
                    </a:lnTo>
                    <a:lnTo>
                      <a:pt x="14092" y="9699"/>
                    </a:lnTo>
                    <a:lnTo>
                      <a:pt x="14891" y="9585"/>
                    </a:lnTo>
                    <a:lnTo>
                      <a:pt x="15347" y="9528"/>
                    </a:lnTo>
                    <a:lnTo>
                      <a:pt x="15803" y="9357"/>
                    </a:lnTo>
                    <a:lnTo>
                      <a:pt x="16203" y="9128"/>
                    </a:lnTo>
                    <a:lnTo>
                      <a:pt x="16602" y="8843"/>
                    </a:lnTo>
                    <a:lnTo>
                      <a:pt x="16944" y="8501"/>
                    </a:lnTo>
                    <a:lnTo>
                      <a:pt x="17287" y="8159"/>
                    </a:lnTo>
                    <a:lnTo>
                      <a:pt x="17515" y="7759"/>
                    </a:lnTo>
                    <a:lnTo>
                      <a:pt x="17743" y="7360"/>
                    </a:lnTo>
                    <a:lnTo>
                      <a:pt x="17971" y="6903"/>
                    </a:lnTo>
                    <a:lnTo>
                      <a:pt x="18085" y="6447"/>
                    </a:lnTo>
                    <a:lnTo>
                      <a:pt x="18200" y="5991"/>
                    </a:lnTo>
                    <a:lnTo>
                      <a:pt x="18257" y="5534"/>
                    </a:lnTo>
                    <a:lnTo>
                      <a:pt x="18314" y="4621"/>
                    </a:lnTo>
                    <a:lnTo>
                      <a:pt x="18200" y="3652"/>
                    </a:lnTo>
                    <a:lnTo>
                      <a:pt x="18028" y="2739"/>
                    </a:lnTo>
                    <a:lnTo>
                      <a:pt x="17800" y="1769"/>
                    </a:lnTo>
                    <a:lnTo>
                      <a:pt x="1723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6" name="Google Shape;14536;p50"/>
              <p:cNvSpPr/>
              <p:nvPr/>
            </p:nvSpPr>
            <p:spPr>
              <a:xfrm>
                <a:off x="1565025" y="1272175"/>
                <a:ext cx="1312200" cy="1460525"/>
              </a:xfrm>
              <a:custGeom>
                <a:avLst/>
                <a:gdLst/>
                <a:ahLst/>
                <a:cxnLst/>
                <a:rect l="l" t="t" r="r" b="b"/>
                <a:pathLst>
                  <a:path w="52488" h="58421" extrusionOk="0">
                    <a:moveTo>
                      <a:pt x="13636" y="0"/>
                    </a:moveTo>
                    <a:lnTo>
                      <a:pt x="11411" y="5991"/>
                    </a:lnTo>
                    <a:lnTo>
                      <a:pt x="11353" y="6105"/>
                    </a:lnTo>
                    <a:lnTo>
                      <a:pt x="11182" y="6162"/>
                    </a:lnTo>
                    <a:lnTo>
                      <a:pt x="10327" y="6447"/>
                    </a:lnTo>
                    <a:lnTo>
                      <a:pt x="9414" y="6732"/>
                    </a:lnTo>
                    <a:lnTo>
                      <a:pt x="8501" y="7075"/>
                    </a:lnTo>
                    <a:lnTo>
                      <a:pt x="7645" y="7417"/>
                    </a:lnTo>
                    <a:lnTo>
                      <a:pt x="6105" y="8159"/>
                    </a:lnTo>
                    <a:lnTo>
                      <a:pt x="4736" y="8900"/>
                    </a:lnTo>
                    <a:lnTo>
                      <a:pt x="3595" y="9699"/>
                    </a:lnTo>
                    <a:lnTo>
                      <a:pt x="3537" y="9699"/>
                    </a:lnTo>
                    <a:lnTo>
                      <a:pt x="2682" y="10384"/>
                    </a:lnTo>
                    <a:lnTo>
                      <a:pt x="1940" y="11011"/>
                    </a:lnTo>
                    <a:lnTo>
                      <a:pt x="1312" y="11582"/>
                    </a:lnTo>
                    <a:lnTo>
                      <a:pt x="799" y="12095"/>
                    </a:lnTo>
                    <a:lnTo>
                      <a:pt x="171" y="12894"/>
                    </a:lnTo>
                    <a:lnTo>
                      <a:pt x="0" y="13179"/>
                    </a:lnTo>
                    <a:lnTo>
                      <a:pt x="228" y="46954"/>
                    </a:lnTo>
                    <a:lnTo>
                      <a:pt x="228" y="47068"/>
                    </a:lnTo>
                    <a:lnTo>
                      <a:pt x="228" y="47353"/>
                    </a:lnTo>
                    <a:lnTo>
                      <a:pt x="343" y="58421"/>
                    </a:lnTo>
                    <a:lnTo>
                      <a:pt x="27214" y="49806"/>
                    </a:lnTo>
                    <a:lnTo>
                      <a:pt x="52487" y="58421"/>
                    </a:lnTo>
                    <a:lnTo>
                      <a:pt x="52487" y="57679"/>
                    </a:lnTo>
                    <a:lnTo>
                      <a:pt x="52430" y="56938"/>
                    </a:lnTo>
                    <a:lnTo>
                      <a:pt x="52316" y="54998"/>
                    </a:lnTo>
                    <a:lnTo>
                      <a:pt x="52259" y="54028"/>
                    </a:lnTo>
                    <a:lnTo>
                      <a:pt x="52088" y="51632"/>
                    </a:lnTo>
                    <a:lnTo>
                      <a:pt x="51860" y="48437"/>
                    </a:lnTo>
                    <a:lnTo>
                      <a:pt x="51803" y="47809"/>
                    </a:lnTo>
                    <a:lnTo>
                      <a:pt x="51461" y="43645"/>
                    </a:lnTo>
                    <a:lnTo>
                      <a:pt x="51061" y="39309"/>
                    </a:lnTo>
                    <a:lnTo>
                      <a:pt x="50548" y="34916"/>
                    </a:lnTo>
                    <a:lnTo>
                      <a:pt x="49977" y="30580"/>
                    </a:lnTo>
                    <a:lnTo>
                      <a:pt x="49521" y="27898"/>
                    </a:lnTo>
                    <a:lnTo>
                      <a:pt x="49064" y="25331"/>
                    </a:lnTo>
                    <a:lnTo>
                      <a:pt x="48551" y="22821"/>
                    </a:lnTo>
                    <a:lnTo>
                      <a:pt x="47980" y="20539"/>
                    </a:lnTo>
                    <a:lnTo>
                      <a:pt x="47410" y="18371"/>
                    </a:lnTo>
                    <a:lnTo>
                      <a:pt x="47068" y="17287"/>
                    </a:lnTo>
                    <a:lnTo>
                      <a:pt x="46668" y="16260"/>
                    </a:lnTo>
                    <a:lnTo>
                      <a:pt x="46269" y="15290"/>
                    </a:lnTo>
                    <a:lnTo>
                      <a:pt x="45870" y="14434"/>
                    </a:lnTo>
                    <a:lnTo>
                      <a:pt x="45527" y="13864"/>
                    </a:lnTo>
                    <a:lnTo>
                      <a:pt x="45242" y="13293"/>
                    </a:lnTo>
                    <a:lnTo>
                      <a:pt x="44500" y="12323"/>
                    </a:lnTo>
                    <a:lnTo>
                      <a:pt x="43759" y="11468"/>
                    </a:lnTo>
                    <a:lnTo>
                      <a:pt x="42960" y="10669"/>
                    </a:lnTo>
                    <a:lnTo>
                      <a:pt x="42161" y="9927"/>
                    </a:lnTo>
                    <a:lnTo>
                      <a:pt x="41077" y="9071"/>
                    </a:lnTo>
                    <a:lnTo>
                      <a:pt x="39936" y="8387"/>
                    </a:lnTo>
                    <a:lnTo>
                      <a:pt x="38852" y="7759"/>
                    </a:lnTo>
                    <a:lnTo>
                      <a:pt x="37711" y="7246"/>
                    </a:lnTo>
                    <a:lnTo>
                      <a:pt x="36684" y="6789"/>
                    </a:lnTo>
                    <a:lnTo>
                      <a:pt x="35657" y="6447"/>
                    </a:lnTo>
                    <a:lnTo>
                      <a:pt x="34687" y="6219"/>
                    </a:lnTo>
                    <a:lnTo>
                      <a:pt x="33832" y="5991"/>
                    </a:lnTo>
                    <a:lnTo>
                      <a:pt x="32805" y="5820"/>
                    </a:lnTo>
                    <a:lnTo>
                      <a:pt x="31607" y="5648"/>
                    </a:lnTo>
                    <a:lnTo>
                      <a:pt x="31436" y="5648"/>
                    </a:lnTo>
                    <a:lnTo>
                      <a:pt x="31378" y="5534"/>
                    </a:lnTo>
                    <a:lnTo>
                      <a:pt x="29096" y="343"/>
                    </a:lnTo>
                    <a:lnTo>
                      <a:pt x="28982" y="685"/>
                    </a:lnTo>
                    <a:lnTo>
                      <a:pt x="26586" y="7132"/>
                    </a:lnTo>
                    <a:lnTo>
                      <a:pt x="26472" y="7303"/>
                    </a:lnTo>
                    <a:lnTo>
                      <a:pt x="26358" y="7189"/>
                    </a:lnTo>
                    <a:lnTo>
                      <a:pt x="14206" y="286"/>
                    </a:lnTo>
                    <a:lnTo>
                      <a:pt x="1363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7" name="Google Shape;14537;p50"/>
              <p:cNvSpPr/>
              <p:nvPr/>
            </p:nvSpPr>
            <p:spPr>
              <a:xfrm>
                <a:off x="1565025" y="1272175"/>
                <a:ext cx="1312200" cy="1460525"/>
              </a:xfrm>
              <a:custGeom>
                <a:avLst/>
                <a:gdLst/>
                <a:ahLst/>
                <a:cxnLst/>
                <a:rect l="l" t="t" r="r" b="b"/>
                <a:pathLst>
                  <a:path w="52488" h="58421" fill="none" extrusionOk="0">
                    <a:moveTo>
                      <a:pt x="343" y="58421"/>
                    </a:moveTo>
                    <a:lnTo>
                      <a:pt x="228" y="47353"/>
                    </a:lnTo>
                    <a:lnTo>
                      <a:pt x="228" y="47068"/>
                    </a:lnTo>
                    <a:lnTo>
                      <a:pt x="228" y="46954"/>
                    </a:lnTo>
                    <a:lnTo>
                      <a:pt x="0" y="13179"/>
                    </a:lnTo>
                    <a:lnTo>
                      <a:pt x="0" y="13179"/>
                    </a:lnTo>
                    <a:lnTo>
                      <a:pt x="171" y="12894"/>
                    </a:lnTo>
                    <a:lnTo>
                      <a:pt x="799" y="12095"/>
                    </a:lnTo>
                    <a:lnTo>
                      <a:pt x="1312" y="11582"/>
                    </a:lnTo>
                    <a:lnTo>
                      <a:pt x="1940" y="11011"/>
                    </a:lnTo>
                    <a:lnTo>
                      <a:pt x="2682" y="10384"/>
                    </a:lnTo>
                    <a:lnTo>
                      <a:pt x="3537" y="9699"/>
                    </a:lnTo>
                    <a:lnTo>
                      <a:pt x="3595" y="9699"/>
                    </a:lnTo>
                    <a:lnTo>
                      <a:pt x="3595" y="9699"/>
                    </a:lnTo>
                    <a:lnTo>
                      <a:pt x="4736" y="8900"/>
                    </a:lnTo>
                    <a:lnTo>
                      <a:pt x="6105" y="8159"/>
                    </a:lnTo>
                    <a:lnTo>
                      <a:pt x="7645" y="7417"/>
                    </a:lnTo>
                    <a:lnTo>
                      <a:pt x="8501" y="7075"/>
                    </a:lnTo>
                    <a:lnTo>
                      <a:pt x="9414" y="6732"/>
                    </a:lnTo>
                    <a:lnTo>
                      <a:pt x="9414" y="6732"/>
                    </a:lnTo>
                    <a:lnTo>
                      <a:pt x="10327" y="6447"/>
                    </a:lnTo>
                    <a:lnTo>
                      <a:pt x="10327" y="6447"/>
                    </a:lnTo>
                    <a:lnTo>
                      <a:pt x="11182" y="6162"/>
                    </a:lnTo>
                    <a:lnTo>
                      <a:pt x="11182" y="6162"/>
                    </a:lnTo>
                    <a:lnTo>
                      <a:pt x="11353" y="6105"/>
                    </a:lnTo>
                    <a:lnTo>
                      <a:pt x="11411" y="5991"/>
                    </a:lnTo>
                    <a:lnTo>
                      <a:pt x="13636" y="0"/>
                    </a:lnTo>
                    <a:lnTo>
                      <a:pt x="14206" y="286"/>
                    </a:lnTo>
                    <a:lnTo>
                      <a:pt x="26358" y="7189"/>
                    </a:lnTo>
                    <a:lnTo>
                      <a:pt x="26358" y="7189"/>
                    </a:lnTo>
                    <a:lnTo>
                      <a:pt x="26472" y="7303"/>
                    </a:lnTo>
                    <a:lnTo>
                      <a:pt x="26586" y="7132"/>
                    </a:lnTo>
                    <a:lnTo>
                      <a:pt x="28982" y="685"/>
                    </a:lnTo>
                    <a:lnTo>
                      <a:pt x="28982" y="685"/>
                    </a:lnTo>
                    <a:lnTo>
                      <a:pt x="29096" y="343"/>
                    </a:lnTo>
                    <a:lnTo>
                      <a:pt x="31378" y="5534"/>
                    </a:lnTo>
                    <a:lnTo>
                      <a:pt x="31436" y="5648"/>
                    </a:lnTo>
                    <a:lnTo>
                      <a:pt x="31436" y="5648"/>
                    </a:lnTo>
                    <a:lnTo>
                      <a:pt x="31607" y="5648"/>
                    </a:lnTo>
                    <a:lnTo>
                      <a:pt x="31607" y="5648"/>
                    </a:lnTo>
                    <a:lnTo>
                      <a:pt x="32805" y="5820"/>
                    </a:lnTo>
                    <a:lnTo>
                      <a:pt x="32805" y="5820"/>
                    </a:lnTo>
                    <a:lnTo>
                      <a:pt x="32805" y="5820"/>
                    </a:lnTo>
                    <a:lnTo>
                      <a:pt x="33832" y="5991"/>
                    </a:lnTo>
                    <a:lnTo>
                      <a:pt x="33832" y="5991"/>
                    </a:lnTo>
                    <a:lnTo>
                      <a:pt x="34687" y="6219"/>
                    </a:lnTo>
                    <a:lnTo>
                      <a:pt x="35657" y="6447"/>
                    </a:lnTo>
                    <a:lnTo>
                      <a:pt x="36684" y="6789"/>
                    </a:lnTo>
                    <a:lnTo>
                      <a:pt x="37711" y="7246"/>
                    </a:lnTo>
                    <a:lnTo>
                      <a:pt x="38852" y="7759"/>
                    </a:lnTo>
                    <a:lnTo>
                      <a:pt x="39936" y="8387"/>
                    </a:lnTo>
                    <a:lnTo>
                      <a:pt x="41077" y="9071"/>
                    </a:lnTo>
                    <a:lnTo>
                      <a:pt x="42161" y="9927"/>
                    </a:lnTo>
                    <a:lnTo>
                      <a:pt x="42161" y="9927"/>
                    </a:lnTo>
                    <a:lnTo>
                      <a:pt x="42960" y="10669"/>
                    </a:lnTo>
                    <a:lnTo>
                      <a:pt x="43759" y="11468"/>
                    </a:lnTo>
                    <a:lnTo>
                      <a:pt x="44500" y="12323"/>
                    </a:lnTo>
                    <a:lnTo>
                      <a:pt x="45242" y="13293"/>
                    </a:lnTo>
                    <a:lnTo>
                      <a:pt x="45242" y="13293"/>
                    </a:lnTo>
                    <a:lnTo>
                      <a:pt x="45527" y="13864"/>
                    </a:lnTo>
                    <a:lnTo>
                      <a:pt x="45870" y="14434"/>
                    </a:lnTo>
                    <a:lnTo>
                      <a:pt x="45870" y="14434"/>
                    </a:lnTo>
                    <a:lnTo>
                      <a:pt x="45870" y="14434"/>
                    </a:lnTo>
                    <a:lnTo>
                      <a:pt x="46269" y="15290"/>
                    </a:lnTo>
                    <a:lnTo>
                      <a:pt x="46668" y="16260"/>
                    </a:lnTo>
                    <a:lnTo>
                      <a:pt x="47068" y="17287"/>
                    </a:lnTo>
                    <a:lnTo>
                      <a:pt x="47410" y="18371"/>
                    </a:lnTo>
                    <a:lnTo>
                      <a:pt x="47410" y="18371"/>
                    </a:lnTo>
                    <a:lnTo>
                      <a:pt x="47980" y="20539"/>
                    </a:lnTo>
                    <a:lnTo>
                      <a:pt x="48551" y="22821"/>
                    </a:lnTo>
                    <a:lnTo>
                      <a:pt x="49064" y="25331"/>
                    </a:lnTo>
                    <a:lnTo>
                      <a:pt x="49521" y="27898"/>
                    </a:lnTo>
                    <a:lnTo>
                      <a:pt x="49521" y="27898"/>
                    </a:lnTo>
                    <a:lnTo>
                      <a:pt x="49977" y="30580"/>
                    </a:lnTo>
                    <a:lnTo>
                      <a:pt x="49977" y="30580"/>
                    </a:lnTo>
                    <a:lnTo>
                      <a:pt x="50548" y="34916"/>
                    </a:lnTo>
                    <a:lnTo>
                      <a:pt x="51061" y="39309"/>
                    </a:lnTo>
                    <a:lnTo>
                      <a:pt x="51461" y="43645"/>
                    </a:lnTo>
                    <a:lnTo>
                      <a:pt x="51803" y="47809"/>
                    </a:lnTo>
                    <a:lnTo>
                      <a:pt x="51803" y="47809"/>
                    </a:lnTo>
                    <a:lnTo>
                      <a:pt x="51860" y="48437"/>
                    </a:lnTo>
                    <a:lnTo>
                      <a:pt x="51860" y="48437"/>
                    </a:lnTo>
                    <a:lnTo>
                      <a:pt x="52088" y="51632"/>
                    </a:lnTo>
                    <a:lnTo>
                      <a:pt x="52088" y="51632"/>
                    </a:lnTo>
                    <a:lnTo>
                      <a:pt x="52259" y="54028"/>
                    </a:lnTo>
                    <a:lnTo>
                      <a:pt x="52259" y="54028"/>
                    </a:lnTo>
                    <a:lnTo>
                      <a:pt x="52316" y="54998"/>
                    </a:lnTo>
                    <a:lnTo>
                      <a:pt x="52316" y="54998"/>
                    </a:lnTo>
                    <a:lnTo>
                      <a:pt x="52430" y="56938"/>
                    </a:lnTo>
                    <a:lnTo>
                      <a:pt x="52430" y="56938"/>
                    </a:lnTo>
                    <a:lnTo>
                      <a:pt x="52487" y="57679"/>
                    </a:lnTo>
                    <a:lnTo>
                      <a:pt x="52487" y="57679"/>
                    </a:lnTo>
                    <a:lnTo>
                      <a:pt x="52487" y="58421"/>
                    </a:lnTo>
                    <a:lnTo>
                      <a:pt x="27214" y="49806"/>
                    </a:lnTo>
                    <a:lnTo>
                      <a:pt x="343" y="5842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8" name="Google Shape;14538;p50"/>
              <p:cNvSpPr/>
              <p:nvPr/>
            </p:nvSpPr>
            <p:spPr>
              <a:xfrm>
                <a:off x="2223950" y="1450450"/>
                <a:ext cx="72775" cy="435050"/>
              </a:xfrm>
              <a:custGeom>
                <a:avLst/>
                <a:gdLst/>
                <a:ahLst/>
                <a:cxnLst/>
                <a:rect l="l" t="t" r="r" b="b"/>
                <a:pathLst>
                  <a:path w="2911" h="17402" extrusionOk="0">
                    <a:moveTo>
                      <a:pt x="58" y="1"/>
                    </a:moveTo>
                    <a:lnTo>
                      <a:pt x="1" y="58"/>
                    </a:lnTo>
                    <a:lnTo>
                      <a:pt x="1" y="229"/>
                    </a:lnTo>
                    <a:lnTo>
                      <a:pt x="229" y="914"/>
                    </a:lnTo>
                    <a:lnTo>
                      <a:pt x="457" y="1883"/>
                    </a:lnTo>
                    <a:lnTo>
                      <a:pt x="743" y="3424"/>
                    </a:lnTo>
                    <a:lnTo>
                      <a:pt x="1142" y="5649"/>
                    </a:lnTo>
                    <a:lnTo>
                      <a:pt x="1598" y="8616"/>
                    </a:lnTo>
                    <a:lnTo>
                      <a:pt x="2055" y="12495"/>
                    </a:lnTo>
                    <a:lnTo>
                      <a:pt x="2568" y="17287"/>
                    </a:lnTo>
                    <a:lnTo>
                      <a:pt x="2625" y="17401"/>
                    </a:lnTo>
                    <a:lnTo>
                      <a:pt x="2739" y="17401"/>
                    </a:lnTo>
                    <a:lnTo>
                      <a:pt x="2854" y="17344"/>
                    </a:lnTo>
                    <a:lnTo>
                      <a:pt x="2911" y="17230"/>
                    </a:lnTo>
                    <a:lnTo>
                      <a:pt x="2397" y="12381"/>
                    </a:lnTo>
                    <a:lnTo>
                      <a:pt x="1884" y="8558"/>
                    </a:lnTo>
                    <a:lnTo>
                      <a:pt x="1484" y="5535"/>
                    </a:lnTo>
                    <a:lnTo>
                      <a:pt x="1085" y="3367"/>
                    </a:lnTo>
                    <a:lnTo>
                      <a:pt x="800" y="1769"/>
                    </a:lnTo>
                    <a:lnTo>
                      <a:pt x="514" y="799"/>
                    </a:lnTo>
                    <a:lnTo>
                      <a:pt x="286" y="58"/>
                    </a:lnTo>
                    <a:lnTo>
                      <a:pt x="2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9" name="Google Shape;14539;p50"/>
              <p:cNvSpPr/>
              <p:nvPr/>
            </p:nvSpPr>
            <p:spPr>
              <a:xfrm>
                <a:off x="1844575" y="1409100"/>
                <a:ext cx="554850" cy="232500"/>
              </a:xfrm>
              <a:custGeom>
                <a:avLst/>
                <a:gdLst/>
                <a:ahLst/>
                <a:cxnLst/>
                <a:rect l="l" t="t" r="r" b="b"/>
                <a:pathLst>
                  <a:path w="22194" h="9300" extrusionOk="0">
                    <a:moveTo>
                      <a:pt x="20196" y="0"/>
                    </a:moveTo>
                    <a:lnTo>
                      <a:pt x="20082" y="114"/>
                    </a:lnTo>
                    <a:lnTo>
                      <a:pt x="20082" y="228"/>
                    </a:lnTo>
                    <a:lnTo>
                      <a:pt x="21737" y="6903"/>
                    </a:lnTo>
                    <a:lnTo>
                      <a:pt x="15404" y="1655"/>
                    </a:lnTo>
                    <a:lnTo>
                      <a:pt x="15290" y="1655"/>
                    </a:lnTo>
                    <a:lnTo>
                      <a:pt x="15176" y="1712"/>
                    </a:lnTo>
                    <a:lnTo>
                      <a:pt x="10897" y="8843"/>
                    </a:lnTo>
                    <a:lnTo>
                      <a:pt x="286" y="514"/>
                    </a:lnTo>
                    <a:lnTo>
                      <a:pt x="171" y="457"/>
                    </a:lnTo>
                    <a:lnTo>
                      <a:pt x="57" y="571"/>
                    </a:lnTo>
                    <a:lnTo>
                      <a:pt x="0" y="685"/>
                    </a:lnTo>
                    <a:lnTo>
                      <a:pt x="57" y="799"/>
                    </a:lnTo>
                    <a:lnTo>
                      <a:pt x="10840" y="9243"/>
                    </a:lnTo>
                    <a:lnTo>
                      <a:pt x="10954" y="9300"/>
                    </a:lnTo>
                    <a:lnTo>
                      <a:pt x="11068" y="9186"/>
                    </a:lnTo>
                    <a:lnTo>
                      <a:pt x="15347" y="2054"/>
                    </a:lnTo>
                    <a:lnTo>
                      <a:pt x="21908" y="7474"/>
                    </a:lnTo>
                    <a:lnTo>
                      <a:pt x="22022" y="7531"/>
                    </a:lnTo>
                    <a:lnTo>
                      <a:pt x="22079" y="7474"/>
                    </a:lnTo>
                    <a:lnTo>
                      <a:pt x="22136" y="7417"/>
                    </a:lnTo>
                    <a:lnTo>
                      <a:pt x="22193" y="7303"/>
                    </a:lnTo>
                    <a:lnTo>
                      <a:pt x="20425" y="171"/>
                    </a:lnTo>
                    <a:lnTo>
                      <a:pt x="20311" y="57"/>
                    </a:lnTo>
                    <a:lnTo>
                      <a:pt x="201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0" name="Google Shape;14540;p50"/>
              <p:cNvSpPr/>
              <p:nvPr/>
            </p:nvSpPr>
            <p:spPr>
              <a:xfrm>
                <a:off x="1550750" y="1702900"/>
                <a:ext cx="1215225" cy="1029800"/>
              </a:xfrm>
              <a:custGeom>
                <a:avLst/>
                <a:gdLst/>
                <a:ahLst/>
                <a:cxnLst/>
                <a:rect l="l" t="t" r="r" b="b"/>
                <a:pathLst>
                  <a:path w="48609" h="41192" extrusionOk="0">
                    <a:moveTo>
                      <a:pt x="40165" y="1"/>
                    </a:moveTo>
                    <a:lnTo>
                      <a:pt x="37712" y="172"/>
                    </a:lnTo>
                    <a:lnTo>
                      <a:pt x="36799" y="229"/>
                    </a:lnTo>
                    <a:lnTo>
                      <a:pt x="35601" y="343"/>
                    </a:lnTo>
                    <a:lnTo>
                      <a:pt x="29154" y="743"/>
                    </a:lnTo>
                    <a:lnTo>
                      <a:pt x="28812" y="800"/>
                    </a:lnTo>
                    <a:lnTo>
                      <a:pt x="18029" y="1541"/>
                    </a:lnTo>
                    <a:lnTo>
                      <a:pt x="17059" y="1598"/>
                    </a:lnTo>
                    <a:lnTo>
                      <a:pt x="13408" y="1826"/>
                    </a:lnTo>
                    <a:lnTo>
                      <a:pt x="12666" y="13750"/>
                    </a:lnTo>
                    <a:lnTo>
                      <a:pt x="12552" y="15462"/>
                    </a:lnTo>
                    <a:lnTo>
                      <a:pt x="12438" y="16945"/>
                    </a:lnTo>
                    <a:lnTo>
                      <a:pt x="11696" y="29782"/>
                    </a:lnTo>
                    <a:lnTo>
                      <a:pt x="11696" y="30010"/>
                    </a:lnTo>
                    <a:lnTo>
                      <a:pt x="11639" y="30067"/>
                    </a:lnTo>
                    <a:lnTo>
                      <a:pt x="11639" y="30124"/>
                    </a:lnTo>
                    <a:lnTo>
                      <a:pt x="11639" y="30238"/>
                    </a:lnTo>
                    <a:lnTo>
                      <a:pt x="799" y="30124"/>
                    </a:lnTo>
                    <a:lnTo>
                      <a:pt x="1" y="30124"/>
                    </a:lnTo>
                    <a:lnTo>
                      <a:pt x="343" y="41192"/>
                    </a:lnTo>
                    <a:lnTo>
                      <a:pt x="25046" y="32178"/>
                    </a:lnTo>
                    <a:lnTo>
                      <a:pt x="48608" y="41192"/>
                    </a:lnTo>
                    <a:lnTo>
                      <a:pt x="48608" y="41192"/>
                    </a:lnTo>
                    <a:lnTo>
                      <a:pt x="48323" y="39823"/>
                    </a:lnTo>
                    <a:lnTo>
                      <a:pt x="48266" y="39709"/>
                    </a:lnTo>
                    <a:lnTo>
                      <a:pt x="47753" y="37084"/>
                    </a:lnTo>
                    <a:lnTo>
                      <a:pt x="47753" y="37027"/>
                    </a:lnTo>
                    <a:lnTo>
                      <a:pt x="46954" y="33262"/>
                    </a:lnTo>
                    <a:lnTo>
                      <a:pt x="46954" y="33148"/>
                    </a:lnTo>
                    <a:lnTo>
                      <a:pt x="46326" y="30295"/>
                    </a:lnTo>
                    <a:lnTo>
                      <a:pt x="45471" y="26016"/>
                    </a:lnTo>
                    <a:lnTo>
                      <a:pt x="42504" y="11639"/>
                    </a:lnTo>
                    <a:lnTo>
                      <a:pt x="40507" y="1655"/>
                    </a:lnTo>
                    <a:lnTo>
                      <a:pt x="401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1" name="Google Shape;14541;p50"/>
              <p:cNvSpPr/>
              <p:nvPr/>
            </p:nvSpPr>
            <p:spPr>
              <a:xfrm>
                <a:off x="1550750" y="1702900"/>
                <a:ext cx="1215225" cy="1029800"/>
              </a:xfrm>
              <a:custGeom>
                <a:avLst/>
                <a:gdLst/>
                <a:ahLst/>
                <a:cxnLst/>
                <a:rect l="l" t="t" r="r" b="b"/>
                <a:pathLst>
                  <a:path w="48609" h="41192" fill="none" extrusionOk="0">
                    <a:moveTo>
                      <a:pt x="343" y="41192"/>
                    </a:moveTo>
                    <a:lnTo>
                      <a:pt x="1" y="30124"/>
                    </a:lnTo>
                    <a:lnTo>
                      <a:pt x="799" y="30124"/>
                    </a:lnTo>
                    <a:lnTo>
                      <a:pt x="11639" y="30238"/>
                    </a:lnTo>
                    <a:lnTo>
                      <a:pt x="11639" y="30124"/>
                    </a:lnTo>
                    <a:lnTo>
                      <a:pt x="11639" y="30067"/>
                    </a:lnTo>
                    <a:lnTo>
                      <a:pt x="11696" y="30010"/>
                    </a:lnTo>
                    <a:lnTo>
                      <a:pt x="11696" y="29782"/>
                    </a:lnTo>
                    <a:lnTo>
                      <a:pt x="12438" y="16945"/>
                    </a:lnTo>
                    <a:lnTo>
                      <a:pt x="12438" y="16945"/>
                    </a:lnTo>
                    <a:lnTo>
                      <a:pt x="12552" y="15462"/>
                    </a:lnTo>
                    <a:lnTo>
                      <a:pt x="12666" y="13750"/>
                    </a:lnTo>
                    <a:lnTo>
                      <a:pt x="12666" y="13750"/>
                    </a:lnTo>
                    <a:lnTo>
                      <a:pt x="13408" y="1826"/>
                    </a:lnTo>
                    <a:lnTo>
                      <a:pt x="17059" y="1598"/>
                    </a:lnTo>
                    <a:lnTo>
                      <a:pt x="18029" y="1541"/>
                    </a:lnTo>
                    <a:lnTo>
                      <a:pt x="28812" y="800"/>
                    </a:lnTo>
                    <a:lnTo>
                      <a:pt x="29154" y="743"/>
                    </a:lnTo>
                    <a:lnTo>
                      <a:pt x="35601" y="343"/>
                    </a:lnTo>
                    <a:lnTo>
                      <a:pt x="36799" y="229"/>
                    </a:lnTo>
                    <a:lnTo>
                      <a:pt x="37712" y="172"/>
                    </a:lnTo>
                    <a:lnTo>
                      <a:pt x="40165" y="1"/>
                    </a:lnTo>
                    <a:lnTo>
                      <a:pt x="40507" y="1655"/>
                    </a:lnTo>
                    <a:lnTo>
                      <a:pt x="42504" y="11639"/>
                    </a:lnTo>
                    <a:lnTo>
                      <a:pt x="45471" y="26016"/>
                    </a:lnTo>
                    <a:lnTo>
                      <a:pt x="46326" y="30295"/>
                    </a:lnTo>
                    <a:lnTo>
                      <a:pt x="46954" y="33148"/>
                    </a:lnTo>
                    <a:lnTo>
                      <a:pt x="46954" y="33262"/>
                    </a:lnTo>
                    <a:lnTo>
                      <a:pt x="47753" y="37027"/>
                    </a:lnTo>
                    <a:lnTo>
                      <a:pt x="47753" y="37084"/>
                    </a:lnTo>
                    <a:lnTo>
                      <a:pt x="48266" y="39709"/>
                    </a:lnTo>
                    <a:lnTo>
                      <a:pt x="48323" y="39823"/>
                    </a:lnTo>
                    <a:lnTo>
                      <a:pt x="48608" y="41192"/>
                    </a:lnTo>
                    <a:lnTo>
                      <a:pt x="25046" y="32178"/>
                    </a:lnTo>
                    <a:lnTo>
                      <a:pt x="343" y="4119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2" name="Google Shape;14542;p50"/>
              <p:cNvSpPr/>
              <p:nvPr/>
            </p:nvSpPr>
            <p:spPr>
              <a:xfrm>
                <a:off x="1800350" y="1433350"/>
                <a:ext cx="228225" cy="393675"/>
              </a:xfrm>
              <a:custGeom>
                <a:avLst/>
                <a:gdLst/>
                <a:ahLst/>
                <a:cxnLst/>
                <a:rect l="l" t="t" r="r" b="b"/>
                <a:pathLst>
                  <a:path w="9129" h="15747" extrusionOk="0">
                    <a:moveTo>
                      <a:pt x="914" y="0"/>
                    </a:moveTo>
                    <a:lnTo>
                      <a:pt x="1" y="285"/>
                    </a:lnTo>
                    <a:lnTo>
                      <a:pt x="1028" y="1655"/>
                    </a:lnTo>
                    <a:lnTo>
                      <a:pt x="2055" y="3138"/>
                    </a:lnTo>
                    <a:lnTo>
                      <a:pt x="3024" y="4564"/>
                    </a:lnTo>
                    <a:lnTo>
                      <a:pt x="3937" y="6105"/>
                    </a:lnTo>
                    <a:lnTo>
                      <a:pt x="4850" y="7645"/>
                    </a:lnTo>
                    <a:lnTo>
                      <a:pt x="5649" y="9185"/>
                    </a:lnTo>
                    <a:lnTo>
                      <a:pt x="6390" y="10783"/>
                    </a:lnTo>
                    <a:lnTo>
                      <a:pt x="7075" y="12380"/>
                    </a:lnTo>
                    <a:lnTo>
                      <a:pt x="7703" y="13921"/>
                    </a:lnTo>
                    <a:lnTo>
                      <a:pt x="8216" y="15461"/>
                    </a:lnTo>
                    <a:lnTo>
                      <a:pt x="8330" y="15575"/>
                    </a:lnTo>
                    <a:lnTo>
                      <a:pt x="8387" y="15689"/>
                    </a:lnTo>
                    <a:lnTo>
                      <a:pt x="8558" y="15746"/>
                    </a:lnTo>
                    <a:lnTo>
                      <a:pt x="8787" y="15746"/>
                    </a:lnTo>
                    <a:lnTo>
                      <a:pt x="8958" y="15632"/>
                    </a:lnTo>
                    <a:lnTo>
                      <a:pt x="9072" y="15518"/>
                    </a:lnTo>
                    <a:lnTo>
                      <a:pt x="9129" y="15347"/>
                    </a:lnTo>
                    <a:lnTo>
                      <a:pt x="9072" y="15176"/>
                    </a:lnTo>
                    <a:lnTo>
                      <a:pt x="8615" y="13750"/>
                    </a:lnTo>
                    <a:lnTo>
                      <a:pt x="8045" y="12323"/>
                    </a:lnTo>
                    <a:lnTo>
                      <a:pt x="7360" y="10669"/>
                    </a:lnTo>
                    <a:lnTo>
                      <a:pt x="6562" y="9071"/>
                    </a:lnTo>
                    <a:lnTo>
                      <a:pt x="5763" y="7474"/>
                    </a:lnTo>
                    <a:lnTo>
                      <a:pt x="4907" y="5876"/>
                    </a:lnTo>
                    <a:lnTo>
                      <a:pt x="3994" y="4393"/>
                    </a:lnTo>
                    <a:lnTo>
                      <a:pt x="3024" y="2853"/>
                    </a:lnTo>
                    <a:lnTo>
                      <a:pt x="1998" y="1426"/>
                    </a:lnTo>
                    <a:lnTo>
                      <a:pt x="91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3" name="Google Shape;14543;p50"/>
              <p:cNvSpPr/>
              <p:nvPr/>
            </p:nvSpPr>
            <p:spPr>
              <a:xfrm>
                <a:off x="2385125" y="1417650"/>
                <a:ext cx="119850" cy="386550"/>
              </a:xfrm>
              <a:custGeom>
                <a:avLst/>
                <a:gdLst/>
                <a:ahLst/>
                <a:cxnLst/>
                <a:rect l="l" t="t" r="r" b="b"/>
                <a:pathLst>
                  <a:path w="4794" h="15462" extrusionOk="0">
                    <a:moveTo>
                      <a:pt x="1" y="1"/>
                    </a:moveTo>
                    <a:lnTo>
                      <a:pt x="571" y="1427"/>
                    </a:lnTo>
                    <a:lnTo>
                      <a:pt x="1085" y="2853"/>
                    </a:lnTo>
                    <a:lnTo>
                      <a:pt x="1598" y="4279"/>
                    </a:lnTo>
                    <a:lnTo>
                      <a:pt x="2055" y="5706"/>
                    </a:lnTo>
                    <a:lnTo>
                      <a:pt x="2454" y="7189"/>
                    </a:lnTo>
                    <a:lnTo>
                      <a:pt x="2853" y="8672"/>
                    </a:lnTo>
                    <a:lnTo>
                      <a:pt x="3139" y="10156"/>
                    </a:lnTo>
                    <a:lnTo>
                      <a:pt x="3424" y="11639"/>
                    </a:lnTo>
                    <a:lnTo>
                      <a:pt x="3709" y="13351"/>
                    </a:lnTo>
                    <a:lnTo>
                      <a:pt x="3880" y="15062"/>
                    </a:lnTo>
                    <a:lnTo>
                      <a:pt x="3937" y="15176"/>
                    </a:lnTo>
                    <a:lnTo>
                      <a:pt x="4051" y="15347"/>
                    </a:lnTo>
                    <a:lnTo>
                      <a:pt x="4166" y="15404"/>
                    </a:lnTo>
                    <a:lnTo>
                      <a:pt x="4337" y="15462"/>
                    </a:lnTo>
                    <a:lnTo>
                      <a:pt x="4394" y="15462"/>
                    </a:lnTo>
                    <a:lnTo>
                      <a:pt x="4565" y="15404"/>
                    </a:lnTo>
                    <a:lnTo>
                      <a:pt x="4679" y="15290"/>
                    </a:lnTo>
                    <a:lnTo>
                      <a:pt x="4793" y="15119"/>
                    </a:lnTo>
                    <a:lnTo>
                      <a:pt x="4793" y="14948"/>
                    </a:lnTo>
                    <a:lnTo>
                      <a:pt x="4622" y="13236"/>
                    </a:lnTo>
                    <a:lnTo>
                      <a:pt x="4337" y="11582"/>
                    </a:lnTo>
                    <a:lnTo>
                      <a:pt x="4108" y="10099"/>
                    </a:lnTo>
                    <a:lnTo>
                      <a:pt x="3766" y="8672"/>
                    </a:lnTo>
                    <a:lnTo>
                      <a:pt x="3424" y="7246"/>
                    </a:lnTo>
                    <a:lnTo>
                      <a:pt x="3024" y="5820"/>
                    </a:lnTo>
                    <a:lnTo>
                      <a:pt x="2625" y="4394"/>
                    </a:lnTo>
                    <a:lnTo>
                      <a:pt x="2112" y="2967"/>
                    </a:lnTo>
                    <a:lnTo>
                      <a:pt x="1598" y="1541"/>
                    </a:lnTo>
                    <a:lnTo>
                      <a:pt x="1028" y="17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4" name="Google Shape;14544;p50"/>
              <p:cNvSpPr/>
              <p:nvPr/>
            </p:nvSpPr>
            <p:spPr>
              <a:xfrm>
                <a:off x="2700350" y="824325"/>
                <a:ext cx="420775" cy="1226625"/>
              </a:xfrm>
              <a:custGeom>
                <a:avLst/>
                <a:gdLst/>
                <a:ahLst/>
                <a:cxnLst/>
                <a:rect l="l" t="t" r="r" b="b"/>
                <a:pathLst>
                  <a:path w="16831" h="49065" extrusionOk="0">
                    <a:moveTo>
                      <a:pt x="2910" y="0"/>
                    </a:moveTo>
                    <a:lnTo>
                      <a:pt x="2624" y="57"/>
                    </a:lnTo>
                    <a:lnTo>
                      <a:pt x="2396" y="171"/>
                    </a:lnTo>
                    <a:lnTo>
                      <a:pt x="2168" y="400"/>
                    </a:lnTo>
                    <a:lnTo>
                      <a:pt x="1940" y="628"/>
                    </a:lnTo>
                    <a:lnTo>
                      <a:pt x="1769" y="970"/>
                    </a:lnTo>
                    <a:lnTo>
                      <a:pt x="1369" y="1769"/>
                    </a:lnTo>
                    <a:lnTo>
                      <a:pt x="1084" y="2739"/>
                    </a:lnTo>
                    <a:lnTo>
                      <a:pt x="799" y="3937"/>
                    </a:lnTo>
                    <a:lnTo>
                      <a:pt x="571" y="5306"/>
                    </a:lnTo>
                    <a:lnTo>
                      <a:pt x="399" y="6846"/>
                    </a:lnTo>
                    <a:lnTo>
                      <a:pt x="285" y="8501"/>
                    </a:lnTo>
                    <a:lnTo>
                      <a:pt x="171" y="10326"/>
                    </a:lnTo>
                    <a:lnTo>
                      <a:pt x="57" y="12209"/>
                    </a:lnTo>
                    <a:lnTo>
                      <a:pt x="0" y="16317"/>
                    </a:lnTo>
                    <a:lnTo>
                      <a:pt x="57" y="20596"/>
                    </a:lnTo>
                    <a:lnTo>
                      <a:pt x="171" y="25046"/>
                    </a:lnTo>
                    <a:lnTo>
                      <a:pt x="342" y="29439"/>
                    </a:lnTo>
                    <a:lnTo>
                      <a:pt x="514" y="33661"/>
                    </a:lnTo>
                    <a:lnTo>
                      <a:pt x="1027" y="41134"/>
                    </a:lnTo>
                    <a:lnTo>
                      <a:pt x="1426" y="46383"/>
                    </a:lnTo>
                    <a:lnTo>
                      <a:pt x="1598" y="48380"/>
                    </a:lnTo>
                    <a:lnTo>
                      <a:pt x="8786" y="48722"/>
                    </a:lnTo>
                    <a:lnTo>
                      <a:pt x="16317" y="49064"/>
                    </a:lnTo>
                    <a:lnTo>
                      <a:pt x="16830" y="49064"/>
                    </a:lnTo>
                    <a:lnTo>
                      <a:pt x="16659" y="48209"/>
                    </a:lnTo>
                    <a:lnTo>
                      <a:pt x="15689" y="43131"/>
                    </a:lnTo>
                    <a:lnTo>
                      <a:pt x="14092" y="34916"/>
                    </a:lnTo>
                    <a:lnTo>
                      <a:pt x="13635" y="32748"/>
                    </a:lnTo>
                    <a:lnTo>
                      <a:pt x="12780" y="28868"/>
                    </a:lnTo>
                    <a:lnTo>
                      <a:pt x="12437" y="27214"/>
                    </a:lnTo>
                    <a:lnTo>
                      <a:pt x="11924" y="25046"/>
                    </a:lnTo>
                    <a:lnTo>
                      <a:pt x="10783" y="20025"/>
                    </a:lnTo>
                    <a:lnTo>
                      <a:pt x="10212" y="17857"/>
                    </a:lnTo>
                    <a:lnTo>
                      <a:pt x="9071" y="13350"/>
                    </a:lnTo>
                    <a:lnTo>
                      <a:pt x="8444" y="11239"/>
                    </a:lnTo>
                    <a:lnTo>
                      <a:pt x="7645" y="8729"/>
                    </a:lnTo>
                    <a:lnTo>
                      <a:pt x="6903" y="6447"/>
                    </a:lnTo>
                    <a:lnTo>
                      <a:pt x="6162" y="4450"/>
                    </a:lnTo>
                    <a:lnTo>
                      <a:pt x="5363" y="2739"/>
                    </a:lnTo>
                    <a:lnTo>
                      <a:pt x="5021" y="2054"/>
                    </a:lnTo>
                    <a:lnTo>
                      <a:pt x="4678" y="1426"/>
                    </a:lnTo>
                    <a:lnTo>
                      <a:pt x="4279" y="913"/>
                    </a:lnTo>
                    <a:lnTo>
                      <a:pt x="3937" y="514"/>
                    </a:lnTo>
                    <a:lnTo>
                      <a:pt x="3594" y="228"/>
                    </a:lnTo>
                    <a:lnTo>
                      <a:pt x="3252" y="57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5" name="Google Shape;14545;p50"/>
              <p:cNvSpPr/>
              <p:nvPr/>
            </p:nvSpPr>
            <p:spPr>
              <a:xfrm>
                <a:off x="2700350" y="824325"/>
                <a:ext cx="420775" cy="1226625"/>
              </a:xfrm>
              <a:custGeom>
                <a:avLst/>
                <a:gdLst/>
                <a:ahLst/>
                <a:cxnLst/>
                <a:rect l="l" t="t" r="r" b="b"/>
                <a:pathLst>
                  <a:path w="16831" h="49065" fill="none" extrusionOk="0">
                    <a:moveTo>
                      <a:pt x="16830" y="49064"/>
                    </a:moveTo>
                    <a:lnTo>
                      <a:pt x="16317" y="49064"/>
                    </a:lnTo>
                    <a:lnTo>
                      <a:pt x="8786" y="48722"/>
                    </a:lnTo>
                    <a:lnTo>
                      <a:pt x="1598" y="48380"/>
                    </a:lnTo>
                    <a:lnTo>
                      <a:pt x="1598" y="48380"/>
                    </a:lnTo>
                    <a:lnTo>
                      <a:pt x="1426" y="46383"/>
                    </a:lnTo>
                    <a:lnTo>
                      <a:pt x="1027" y="41134"/>
                    </a:lnTo>
                    <a:lnTo>
                      <a:pt x="514" y="33661"/>
                    </a:lnTo>
                    <a:lnTo>
                      <a:pt x="342" y="29439"/>
                    </a:lnTo>
                    <a:lnTo>
                      <a:pt x="171" y="25046"/>
                    </a:lnTo>
                    <a:lnTo>
                      <a:pt x="57" y="20596"/>
                    </a:lnTo>
                    <a:lnTo>
                      <a:pt x="0" y="16317"/>
                    </a:lnTo>
                    <a:lnTo>
                      <a:pt x="57" y="12209"/>
                    </a:lnTo>
                    <a:lnTo>
                      <a:pt x="171" y="10326"/>
                    </a:lnTo>
                    <a:lnTo>
                      <a:pt x="285" y="8501"/>
                    </a:lnTo>
                    <a:lnTo>
                      <a:pt x="399" y="6846"/>
                    </a:lnTo>
                    <a:lnTo>
                      <a:pt x="571" y="5306"/>
                    </a:lnTo>
                    <a:lnTo>
                      <a:pt x="799" y="3937"/>
                    </a:lnTo>
                    <a:lnTo>
                      <a:pt x="1084" y="2739"/>
                    </a:lnTo>
                    <a:lnTo>
                      <a:pt x="1369" y="1769"/>
                    </a:lnTo>
                    <a:lnTo>
                      <a:pt x="1769" y="970"/>
                    </a:lnTo>
                    <a:lnTo>
                      <a:pt x="1940" y="628"/>
                    </a:lnTo>
                    <a:lnTo>
                      <a:pt x="2168" y="400"/>
                    </a:lnTo>
                    <a:lnTo>
                      <a:pt x="2396" y="171"/>
                    </a:lnTo>
                    <a:lnTo>
                      <a:pt x="2624" y="57"/>
                    </a:lnTo>
                    <a:lnTo>
                      <a:pt x="2624" y="57"/>
                    </a:lnTo>
                    <a:lnTo>
                      <a:pt x="2910" y="0"/>
                    </a:lnTo>
                    <a:lnTo>
                      <a:pt x="3252" y="57"/>
                    </a:lnTo>
                    <a:lnTo>
                      <a:pt x="3594" y="228"/>
                    </a:lnTo>
                    <a:lnTo>
                      <a:pt x="3937" y="514"/>
                    </a:lnTo>
                    <a:lnTo>
                      <a:pt x="4279" y="913"/>
                    </a:lnTo>
                    <a:lnTo>
                      <a:pt x="4678" y="1426"/>
                    </a:lnTo>
                    <a:lnTo>
                      <a:pt x="5021" y="2054"/>
                    </a:lnTo>
                    <a:lnTo>
                      <a:pt x="5363" y="2739"/>
                    </a:lnTo>
                    <a:lnTo>
                      <a:pt x="6162" y="4450"/>
                    </a:lnTo>
                    <a:lnTo>
                      <a:pt x="6903" y="6447"/>
                    </a:lnTo>
                    <a:lnTo>
                      <a:pt x="7645" y="8729"/>
                    </a:lnTo>
                    <a:lnTo>
                      <a:pt x="8444" y="11239"/>
                    </a:lnTo>
                    <a:lnTo>
                      <a:pt x="8444" y="11239"/>
                    </a:lnTo>
                    <a:lnTo>
                      <a:pt x="9071" y="13350"/>
                    </a:lnTo>
                    <a:lnTo>
                      <a:pt x="9071" y="13350"/>
                    </a:lnTo>
                    <a:lnTo>
                      <a:pt x="10212" y="17857"/>
                    </a:lnTo>
                    <a:lnTo>
                      <a:pt x="10212" y="17857"/>
                    </a:lnTo>
                    <a:lnTo>
                      <a:pt x="10783" y="20025"/>
                    </a:lnTo>
                    <a:lnTo>
                      <a:pt x="10783" y="20025"/>
                    </a:lnTo>
                    <a:lnTo>
                      <a:pt x="11924" y="25046"/>
                    </a:lnTo>
                    <a:lnTo>
                      <a:pt x="11924" y="25046"/>
                    </a:lnTo>
                    <a:lnTo>
                      <a:pt x="12437" y="27214"/>
                    </a:lnTo>
                    <a:lnTo>
                      <a:pt x="12437" y="27214"/>
                    </a:lnTo>
                    <a:lnTo>
                      <a:pt x="12780" y="28868"/>
                    </a:lnTo>
                    <a:lnTo>
                      <a:pt x="12780" y="28868"/>
                    </a:lnTo>
                    <a:lnTo>
                      <a:pt x="13635" y="32748"/>
                    </a:lnTo>
                    <a:lnTo>
                      <a:pt x="13635" y="32748"/>
                    </a:lnTo>
                    <a:lnTo>
                      <a:pt x="14092" y="34916"/>
                    </a:lnTo>
                    <a:lnTo>
                      <a:pt x="14092" y="34916"/>
                    </a:lnTo>
                    <a:lnTo>
                      <a:pt x="15689" y="43131"/>
                    </a:lnTo>
                    <a:lnTo>
                      <a:pt x="16659" y="48209"/>
                    </a:lnTo>
                    <a:lnTo>
                      <a:pt x="16659" y="48209"/>
                    </a:lnTo>
                    <a:lnTo>
                      <a:pt x="16830" y="4906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6" name="Google Shape;14546;p50"/>
              <p:cNvSpPr/>
              <p:nvPr/>
            </p:nvSpPr>
            <p:spPr>
              <a:xfrm>
                <a:off x="2920000" y="1546025"/>
                <a:ext cx="196850" cy="504925"/>
              </a:xfrm>
              <a:custGeom>
                <a:avLst/>
                <a:gdLst/>
                <a:ahLst/>
                <a:cxnLst/>
                <a:rect l="l" t="t" r="r" b="b"/>
                <a:pathLst>
                  <a:path w="7874" h="20197" extrusionOk="0">
                    <a:moveTo>
                      <a:pt x="3994" y="0"/>
                    </a:moveTo>
                    <a:lnTo>
                      <a:pt x="3252" y="4336"/>
                    </a:lnTo>
                    <a:lnTo>
                      <a:pt x="2967" y="5934"/>
                    </a:lnTo>
                    <a:lnTo>
                      <a:pt x="2339" y="9243"/>
                    </a:lnTo>
                    <a:lnTo>
                      <a:pt x="1654" y="12609"/>
                    </a:lnTo>
                    <a:lnTo>
                      <a:pt x="913" y="15918"/>
                    </a:lnTo>
                    <a:lnTo>
                      <a:pt x="171" y="19169"/>
                    </a:lnTo>
                    <a:lnTo>
                      <a:pt x="0" y="19854"/>
                    </a:lnTo>
                    <a:lnTo>
                      <a:pt x="7531" y="20196"/>
                    </a:lnTo>
                    <a:lnTo>
                      <a:pt x="7873" y="19341"/>
                    </a:lnTo>
                    <a:lnTo>
                      <a:pt x="6903" y="14263"/>
                    </a:lnTo>
                    <a:lnTo>
                      <a:pt x="5306" y="6048"/>
                    </a:lnTo>
                    <a:lnTo>
                      <a:pt x="4849" y="3880"/>
                    </a:lnTo>
                    <a:lnTo>
                      <a:pt x="399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7" name="Google Shape;14547;p50"/>
              <p:cNvSpPr/>
              <p:nvPr/>
            </p:nvSpPr>
            <p:spPr>
              <a:xfrm>
                <a:off x="2773075" y="1105300"/>
                <a:ext cx="154075" cy="69900"/>
              </a:xfrm>
              <a:custGeom>
                <a:avLst/>
                <a:gdLst/>
                <a:ahLst/>
                <a:cxnLst/>
                <a:rect l="l" t="t" r="r" b="b"/>
                <a:pathLst>
                  <a:path w="6163" h="2796" extrusionOk="0">
                    <a:moveTo>
                      <a:pt x="5535" y="0"/>
                    </a:moveTo>
                    <a:lnTo>
                      <a:pt x="4337" y="514"/>
                    </a:lnTo>
                    <a:lnTo>
                      <a:pt x="3709" y="742"/>
                    </a:lnTo>
                    <a:lnTo>
                      <a:pt x="3081" y="913"/>
                    </a:lnTo>
                    <a:lnTo>
                      <a:pt x="2283" y="1084"/>
                    </a:lnTo>
                    <a:lnTo>
                      <a:pt x="1541" y="1141"/>
                    </a:lnTo>
                    <a:lnTo>
                      <a:pt x="799" y="1084"/>
                    </a:lnTo>
                    <a:lnTo>
                      <a:pt x="1" y="970"/>
                    </a:lnTo>
                    <a:lnTo>
                      <a:pt x="1" y="970"/>
                    </a:lnTo>
                    <a:lnTo>
                      <a:pt x="457" y="1427"/>
                    </a:lnTo>
                    <a:lnTo>
                      <a:pt x="971" y="1883"/>
                    </a:lnTo>
                    <a:lnTo>
                      <a:pt x="1541" y="2225"/>
                    </a:lnTo>
                    <a:lnTo>
                      <a:pt x="2169" y="2454"/>
                    </a:lnTo>
                    <a:lnTo>
                      <a:pt x="2796" y="2682"/>
                    </a:lnTo>
                    <a:lnTo>
                      <a:pt x="3424" y="2739"/>
                    </a:lnTo>
                    <a:lnTo>
                      <a:pt x="4108" y="2796"/>
                    </a:lnTo>
                    <a:lnTo>
                      <a:pt x="4736" y="2682"/>
                    </a:lnTo>
                    <a:lnTo>
                      <a:pt x="5135" y="2625"/>
                    </a:lnTo>
                    <a:lnTo>
                      <a:pt x="5478" y="2454"/>
                    </a:lnTo>
                    <a:lnTo>
                      <a:pt x="5820" y="2339"/>
                    </a:lnTo>
                    <a:lnTo>
                      <a:pt x="6162" y="2111"/>
                    </a:lnTo>
                    <a:lnTo>
                      <a:pt x="55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8" name="Google Shape;14548;p50"/>
              <p:cNvSpPr/>
              <p:nvPr/>
            </p:nvSpPr>
            <p:spPr>
              <a:xfrm>
                <a:off x="2821575" y="1270750"/>
                <a:ext cx="148350" cy="67050"/>
              </a:xfrm>
              <a:custGeom>
                <a:avLst/>
                <a:gdLst/>
                <a:ahLst/>
                <a:cxnLst/>
                <a:rect l="l" t="t" r="r" b="b"/>
                <a:pathLst>
                  <a:path w="5934" h="2682" extrusionOk="0">
                    <a:moveTo>
                      <a:pt x="5363" y="0"/>
                    </a:moveTo>
                    <a:lnTo>
                      <a:pt x="4222" y="457"/>
                    </a:lnTo>
                    <a:lnTo>
                      <a:pt x="3652" y="685"/>
                    </a:lnTo>
                    <a:lnTo>
                      <a:pt x="3024" y="856"/>
                    </a:lnTo>
                    <a:lnTo>
                      <a:pt x="2283" y="970"/>
                    </a:lnTo>
                    <a:lnTo>
                      <a:pt x="1541" y="1084"/>
                    </a:lnTo>
                    <a:lnTo>
                      <a:pt x="742" y="1027"/>
                    </a:lnTo>
                    <a:lnTo>
                      <a:pt x="0" y="856"/>
                    </a:lnTo>
                    <a:lnTo>
                      <a:pt x="457" y="1369"/>
                    </a:lnTo>
                    <a:lnTo>
                      <a:pt x="970" y="1769"/>
                    </a:lnTo>
                    <a:lnTo>
                      <a:pt x="1541" y="2111"/>
                    </a:lnTo>
                    <a:lnTo>
                      <a:pt x="2111" y="2396"/>
                    </a:lnTo>
                    <a:lnTo>
                      <a:pt x="2739" y="2568"/>
                    </a:lnTo>
                    <a:lnTo>
                      <a:pt x="3424" y="2682"/>
                    </a:lnTo>
                    <a:lnTo>
                      <a:pt x="4051" y="2682"/>
                    </a:lnTo>
                    <a:lnTo>
                      <a:pt x="4736" y="2625"/>
                    </a:lnTo>
                    <a:lnTo>
                      <a:pt x="5363" y="2453"/>
                    </a:lnTo>
                    <a:lnTo>
                      <a:pt x="5934" y="2168"/>
                    </a:lnTo>
                    <a:lnTo>
                      <a:pt x="53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9" name="Google Shape;14549;p50"/>
              <p:cNvSpPr/>
              <p:nvPr/>
            </p:nvSpPr>
            <p:spPr>
              <a:xfrm>
                <a:off x="2885750" y="1450450"/>
                <a:ext cx="125550" cy="58500"/>
              </a:xfrm>
              <a:custGeom>
                <a:avLst/>
                <a:gdLst/>
                <a:ahLst/>
                <a:cxnLst/>
                <a:rect l="l" t="t" r="r" b="b"/>
                <a:pathLst>
                  <a:path w="5022" h="2340" extrusionOk="0">
                    <a:moveTo>
                      <a:pt x="4508" y="1"/>
                    </a:moveTo>
                    <a:lnTo>
                      <a:pt x="3766" y="286"/>
                    </a:lnTo>
                    <a:lnTo>
                      <a:pt x="3024" y="514"/>
                    </a:lnTo>
                    <a:lnTo>
                      <a:pt x="2283" y="628"/>
                    </a:lnTo>
                    <a:lnTo>
                      <a:pt x="1484" y="742"/>
                    </a:lnTo>
                    <a:lnTo>
                      <a:pt x="742" y="685"/>
                    </a:lnTo>
                    <a:lnTo>
                      <a:pt x="1" y="514"/>
                    </a:lnTo>
                    <a:lnTo>
                      <a:pt x="457" y="1028"/>
                    </a:lnTo>
                    <a:lnTo>
                      <a:pt x="971" y="1427"/>
                    </a:lnTo>
                    <a:lnTo>
                      <a:pt x="1484" y="1769"/>
                    </a:lnTo>
                    <a:lnTo>
                      <a:pt x="2112" y="2055"/>
                    </a:lnTo>
                    <a:lnTo>
                      <a:pt x="2739" y="2226"/>
                    </a:lnTo>
                    <a:lnTo>
                      <a:pt x="3367" y="2340"/>
                    </a:lnTo>
                    <a:lnTo>
                      <a:pt x="4051" y="2340"/>
                    </a:lnTo>
                    <a:lnTo>
                      <a:pt x="4679" y="2283"/>
                    </a:lnTo>
                    <a:lnTo>
                      <a:pt x="5021" y="2169"/>
                    </a:lnTo>
                    <a:lnTo>
                      <a:pt x="450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0" name="Google Shape;14550;p50"/>
              <p:cNvSpPr/>
              <p:nvPr/>
            </p:nvSpPr>
            <p:spPr>
              <a:xfrm>
                <a:off x="2932825" y="1643000"/>
                <a:ext cx="119825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4793" h="2226" extrusionOk="0">
                    <a:moveTo>
                      <a:pt x="4336" y="1"/>
                    </a:moveTo>
                    <a:lnTo>
                      <a:pt x="3709" y="229"/>
                    </a:lnTo>
                    <a:lnTo>
                      <a:pt x="3024" y="400"/>
                    </a:lnTo>
                    <a:lnTo>
                      <a:pt x="2739" y="457"/>
                    </a:lnTo>
                    <a:lnTo>
                      <a:pt x="2054" y="571"/>
                    </a:lnTo>
                    <a:lnTo>
                      <a:pt x="1370" y="628"/>
                    </a:lnTo>
                    <a:lnTo>
                      <a:pt x="685" y="571"/>
                    </a:lnTo>
                    <a:lnTo>
                      <a:pt x="0" y="457"/>
                    </a:lnTo>
                    <a:lnTo>
                      <a:pt x="0" y="457"/>
                    </a:lnTo>
                    <a:lnTo>
                      <a:pt x="514" y="971"/>
                    </a:lnTo>
                    <a:lnTo>
                      <a:pt x="1141" y="1427"/>
                    </a:lnTo>
                    <a:lnTo>
                      <a:pt x="1769" y="1826"/>
                    </a:lnTo>
                    <a:lnTo>
                      <a:pt x="2454" y="2055"/>
                    </a:lnTo>
                    <a:lnTo>
                      <a:pt x="3024" y="2169"/>
                    </a:lnTo>
                    <a:lnTo>
                      <a:pt x="3595" y="2226"/>
                    </a:lnTo>
                    <a:lnTo>
                      <a:pt x="4165" y="2226"/>
                    </a:lnTo>
                    <a:lnTo>
                      <a:pt x="4736" y="2169"/>
                    </a:lnTo>
                    <a:lnTo>
                      <a:pt x="4793" y="2169"/>
                    </a:lnTo>
                    <a:lnTo>
                      <a:pt x="433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1" name="Google Shape;14551;p50"/>
              <p:cNvSpPr/>
              <p:nvPr/>
            </p:nvSpPr>
            <p:spPr>
              <a:xfrm>
                <a:off x="2972750" y="845700"/>
                <a:ext cx="370875" cy="1270850"/>
              </a:xfrm>
              <a:custGeom>
                <a:avLst/>
                <a:gdLst/>
                <a:ahLst/>
                <a:cxnLst/>
                <a:rect l="l" t="t" r="r" b="b"/>
                <a:pathLst>
                  <a:path w="14835" h="50834" extrusionOk="0">
                    <a:moveTo>
                      <a:pt x="9985" y="1"/>
                    </a:moveTo>
                    <a:lnTo>
                      <a:pt x="9757" y="115"/>
                    </a:lnTo>
                    <a:lnTo>
                      <a:pt x="9471" y="229"/>
                    </a:lnTo>
                    <a:lnTo>
                      <a:pt x="9243" y="457"/>
                    </a:lnTo>
                    <a:lnTo>
                      <a:pt x="8958" y="743"/>
                    </a:lnTo>
                    <a:lnTo>
                      <a:pt x="8444" y="1427"/>
                    </a:lnTo>
                    <a:lnTo>
                      <a:pt x="7988" y="2397"/>
                    </a:lnTo>
                    <a:lnTo>
                      <a:pt x="7475" y="3481"/>
                    </a:lnTo>
                    <a:lnTo>
                      <a:pt x="7018" y="4793"/>
                    </a:lnTo>
                    <a:lnTo>
                      <a:pt x="6562" y="6277"/>
                    </a:lnTo>
                    <a:lnTo>
                      <a:pt x="6105" y="7874"/>
                    </a:lnTo>
                    <a:lnTo>
                      <a:pt x="5649" y="9643"/>
                    </a:lnTo>
                    <a:lnTo>
                      <a:pt x="5250" y="11525"/>
                    </a:lnTo>
                    <a:lnTo>
                      <a:pt x="4394" y="15462"/>
                    </a:lnTo>
                    <a:lnTo>
                      <a:pt x="3652" y="19741"/>
                    </a:lnTo>
                    <a:lnTo>
                      <a:pt x="2911" y="24077"/>
                    </a:lnTo>
                    <a:lnTo>
                      <a:pt x="2283" y="28470"/>
                    </a:lnTo>
                    <a:lnTo>
                      <a:pt x="1712" y="32634"/>
                    </a:lnTo>
                    <a:lnTo>
                      <a:pt x="743" y="40051"/>
                    </a:lnTo>
                    <a:lnTo>
                      <a:pt x="172" y="45300"/>
                    </a:lnTo>
                    <a:lnTo>
                      <a:pt x="1" y="47297"/>
                    </a:lnTo>
                    <a:lnTo>
                      <a:pt x="14777" y="50834"/>
                    </a:lnTo>
                    <a:lnTo>
                      <a:pt x="14834" y="46669"/>
                    </a:lnTo>
                    <a:lnTo>
                      <a:pt x="14834" y="42048"/>
                    </a:lnTo>
                    <a:lnTo>
                      <a:pt x="14777" y="36400"/>
                    </a:lnTo>
                    <a:lnTo>
                      <a:pt x="14720" y="34175"/>
                    </a:lnTo>
                    <a:lnTo>
                      <a:pt x="14606" y="28527"/>
                    </a:lnTo>
                    <a:lnTo>
                      <a:pt x="14492" y="26302"/>
                    </a:lnTo>
                    <a:lnTo>
                      <a:pt x="14264" y="21167"/>
                    </a:lnTo>
                    <a:lnTo>
                      <a:pt x="14150" y="18885"/>
                    </a:lnTo>
                    <a:lnTo>
                      <a:pt x="13807" y="14321"/>
                    </a:lnTo>
                    <a:lnTo>
                      <a:pt x="13636" y="12096"/>
                    </a:lnTo>
                    <a:lnTo>
                      <a:pt x="13351" y="9471"/>
                    </a:lnTo>
                    <a:lnTo>
                      <a:pt x="13009" y="7075"/>
                    </a:lnTo>
                    <a:lnTo>
                      <a:pt x="12609" y="4964"/>
                    </a:lnTo>
                    <a:lnTo>
                      <a:pt x="12210" y="3196"/>
                    </a:lnTo>
                    <a:lnTo>
                      <a:pt x="11982" y="2397"/>
                    </a:lnTo>
                    <a:lnTo>
                      <a:pt x="11753" y="1770"/>
                    </a:lnTo>
                    <a:lnTo>
                      <a:pt x="11468" y="1199"/>
                    </a:lnTo>
                    <a:lnTo>
                      <a:pt x="11183" y="686"/>
                    </a:lnTo>
                    <a:lnTo>
                      <a:pt x="10898" y="343"/>
                    </a:lnTo>
                    <a:lnTo>
                      <a:pt x="10612" y="115"/>
                    </a:lnTo>
                    <a:lnTo>
                      <a:pt x="1032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2" name="Google Shape;14552;p50"/>
              <p:cNvSpPr/>
              <p:nvPr/>
            </p:nvSpPr>
            <p:spPr>
              <a:xfrm>
                <a:off x="3173875" y="1145225"/>
                <a:ext cx="144075" cy="65650"/>
              </a:xfrm>
              <a:custGeom>
                <a:avLst/>
                <a:gdLst/>
                <a:ahLst/>
                <a:cxnLst/>
                <a:rect l="l" t="t" r="r" b="b"/>
                <a:pathLst>
                  <a:path w="5763" h="2626" extrusionOk="0">
                    <a:moveTo>
                      <a:pt x="0" y="1"/>
                    </a:moveTo>
                    <a:lnTo>
                      <a:pt x="342" y="571"/>
                    </a:lnTo>
                    <a:lnTo>
                      <a:pt x="799" y="1085"/>
                    </a:lnTo>
                    <a:lnTo>
                      <a:pt x="1255" y="1541"/>
                    </a:lnTo>
                    <a:lnTo>
                      <a:pt x="1826" y="1883"/>
                    </a:lnTo>
                    <a:lnTo>
                      <a:pt x="2396" y="2226"/>
                    </a:lnTo>
                    <a:lnTo>
                      <a:pt x="3024" y="2397"/>
                    </a:lnTo>
                    <a:lnTo>
                      <a:pt x="3651" y="2568"/>
                    </a:lnTo>
                    <a:lnTo>
                      <a:pt x="4279" y="2625"/>
                    </a:lnTo>
                    <a:lnTo>
                      <a:pt x="4678" y="2568"/>
                    </a:lnTo>
                    <a:lnTo>
                      <a:pt x="5078" y="2511"/>
                    </a:lnTo>
                    <a:lnTo>
                      <a:pt x="5420" y="2454"/>
                    </a:lnTo>
                    <a:lnTo>
                      <a:pt x="5762" y="2340"/>
                    </a:lnTo>
                    <a:lnTo>
                      <a:pt x="5591" y="115"/>
                    </a:lnTo>
                    <a:lnTo>
                      <a:pt x="4279" y="400"/>
                    </a:lnTo>
                    <a:lnTo>
                      <a:pt x="3651" y="457"/>
                    </a:lnTo>
                    <a:lnTo>
                      <a:pt x="2967" y="571"/>
                    </a:lnTo>
                    <a:lnTo>
                      <a:pt x="2225" y="571"/>
                    </a:lnTo>
                    <a:lnTo>
                      <a:pt x="1426" y="457"/>
                    </a:lnTo>
                    <a:lnTo>
                      <a:pt x="685" y="28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3" name="Google Shape;14553;p50"/>
              <p:cNvSpPr/>
              <p:nvPr/>
            </p:nvSpPr>
            <p:spPr>
              <a:xfrm>
                <a:off x="3190975" y="1314950"/>
                <a:ext cx="138375" cy="64225"/>
              </a:xfrm>
              <a:custGeom>
                <a:avLst/>
                <a:gdLst/>
                <a:ahLst/>
                <a:cxnLst/>
                <a:rect l="l" t="t" r="r" b="b"/>
                <a:pathLst>
                  <a:path w="5535" h="2569" extrusionOk="0">
                    <a:moveTo>
                      <a:pt x="1" y="1"/>
                    </a:moveTo>
                    <a:lnTo>
                      <a:pt x="343" y="571"/>
                    </a:lnTo>
                    <a:lnTo>
                      <a:pt x="742" y="1085"/>
                    </a:lnTo>
                    <a:lnTo>
                      <a:pt x="1256" y="1541"/>
                    </a:lnTo>
                    <a:lnTo>
                      <a:pt x="1769" y="1884"/>
                    </a:lnTo>
                    <a:lnTo>
                      <a:pt x="2397" y="2169"/>
                    </a:lnTo>
                    <a:lnTo>
                      <a:pt x="2967" y="2397"/>
                    </a:lnTo>
                    <a:lnTo>
                      <a:pt x="3652" y="2568"/>
                    </a:lnTo>
                    <a:lnTo>
                      <a:pt x="4280" y="2568"/>
                    </a:lnTo>
                    <a:lnTo>
                      <a:pt x="4907" y="2511"/>
                    </a:lnTo>
                    <a:lnTo>
                      <a:pt x="5535" y="2397"/>
                    </a:lnTo>
                    <a:lnTo>
                      <a:pt x="5421" y="115"/>
                    </a:lnTo>
                    <a:lnTo>
                      <a:pt x="4223" y="400"/>
                    </a:lnTo>
                    <a:lnTo>
                      <a:pt x="3595" y="457"/>
                    </a:lnTo>
                    <a:lnTo>
                      <a:pt x="2967" y="514"/>
                    </a:lnTo>
                    <a:lnTo>
                      <a:pt x="2226" y="571"/>
                    </a:lnTo>
                    <a:lnTo>
                      <a:pt x="1427" y="457"/>
                    </a:lnTo>
                    <a:lnTo>
                      <a:pt x="685" y="28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4" name="Google Shape;14554;p50"/>
              <p:cNvSpPr/>
              <p:nvPr/>
            </p:nvSpPr>
            <p:spPr>
              <a:xfrm>
                <a:off x="3220925" y="1494675"/>
                <a:ext cx="117000" cy="65625"/>
              </a:xfrm>
              <a:custGeom>
                <a:avLst/>
                <a:gdLst/>
                <a:ahLst/>
                <a:cxnLst/>
                <a:rect l="l" t="t" r="r" b="b"/>
                <a:pathLst>
                  <a:path w="4680" h="2625" extrusionOk="0">
                    <a:moveTo>
                      <a:pt x="1" y="0"/>
                    </a:moveTo>
                    <a:lnTo>
                      <a:pt x="343" y="571"/>
                    </a:lnTo>
                    <a:lnTo>
                      <a:pt x="800" y="1084"/>
                    </a:lnTo>
                    <a:lnTo>
                      <a:pt x="1256" y="1541"/>
                    </a:lnTo>
                    <a:lnTo>
                      <a:pt x="1826" y="1883"/>
                    </a:lnTo>
                    <a:lnTo>
                      <a:pt x="2397" y="2225"/>
                    </a:lnTo>
                    <a:lnTo>
                      <a:pt x="3025" y="2396"/>
                    </a:lnTo>
                    <a:lnTo>
                      <a:pt x="3652" y="2568"/>
                    </a:lnTo>
                    <a:lnTo>
                      <a:pt x="4337" y="2625"/>
                    </a:lnTo>
                    <a:lnTo>
                      <a:pt x="4679" y="2568"/>
                    </a:lnTo>
                    <a:lnTo>
                      <a:pt x="4565" y="343"/>
                    </a:lnTo>
                    <a:lnTo>
                      <a:pt x="3766" y="457"/>
                    </a:lnTo>
                    <a:lnTo>
                      <a:pt x="2967" y="571"/>
                    </a:lnTo>
                    <a:lnTo>
                      <a:pt x="2226" y="571"/>
                    </a:lnTo>
                    <a:lnTo>
                      <a:pt x="1427" y="457"/>
                    </a:lnTo>
                    <a:lnTo>
                      <a:pt x="685" y="28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5" name="Google Shape;14555;p50"/>
              <p:cNvSpPr/>
              <p:nvPr/>
            </p:nvSpPr>
            <p:spPr>
              <a:xfrm>
                <a:off x="3232350" y="1691500"/>
                <a:ext cx="109850" cy="64200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2568" extrusionOk="0">
                    <a:moveTo>
                      <a:pt x="0" y="0"/>
                    </a:moveTo>
                    <a:lnTo>
                      <a:pt x="343" y="571"/>
                    </a:lnTo>
                    <a:lnTo>
                      <a:pt x="799" y="1027"/>
                    </a:lnTo>
                    <a:lnTo>
                      <a:pt x="1255" y="1484"/>
                    </a:lnTo>
                    <a:lnTo>
                      <a:pt x="1826" y="1883"/>
                    </a:lnTo>
                    <a:lnTo>
                      <a:pt x="2396" y="2168"/>
                    </a:lnTo>
                    <a:lnTo>
                      <a:pt x="3024" y="2397"/>
                    </a:lnTo>
                    <a:lnTo>
                      <a:pt x="3652" y="2511"/>
                    </a:lnTo>
                    <a:lnTo>
                      <a:pt x="4336" y="2568"/>
                    </a:lnTo>
                    <a:lnTo>
                      <a:pt x="4393" y="2568"/>
                    </a:lnTo>
                    <a:lnTo>
                      <a:pt x="4336" y="343"/>
                    </a:lnTo>
                    <a:lnTo>
                      <a:pt x="3652" y="457"/>
                    </a:lnTo>
                    <a:lnTo>
                      <a:pt x="3024" y="514"/>
                    </a:lnTo>
                    <a:lnTo>
                      <a:pt x="2225" y="514"/>
                    </a:lnTo>
                    <a:lnTo>
                      <a:pt x="1484" y="457"/>
                    </a:lnTo>
                    <a:lnTo>
                      <a:pt x="742" y="28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6" name="Google Shape;14556;p50"/>
              <p:cNvSpPr/>
              <p:nvPr/>
            </p:nvSpPr>
            <p:spPr>
              <a:xfrm>
                <a:off x="2436475" y="1513225"/>
                <a:ext cx="489250" cy="489225"/>
              </a:xfrm>
              <a:custGeom>
                <a:avLst/>
                <a:gdLst/>
                <a:ahLst/>
                <a:cxnLst/>
                <a:rect l="l" t="t" r="r" b="b"/>
                <a:pathLst>
                  <a:path w="19570" h="19569" extrusionOk="0">
                    <a:moveTo>
                      <a:pt x="9813" y="0"/>
                    </a:moveTo>
                    <a:lnTo>
                      <a:pt x="8787" y="57"/>
                    </a:lnTo>
                    <a:lnTo>
                      <a:pt x="7817" y="171"/>
                    </a:lnTo>
                    <a:lnTo>
                      <a:pt x="6847" y="399"/>
                    </a:lnTo>
                    <a:lnTo>
                      <a:pt x="5991" y="742"/>
                    </a:lnTo>
                    <a:lnTo>
                      <a:pt x="5135" y="1141"/>
                    </a:lnTo>
                    <a:lnTo>
                      <a:pt x="4279" y="1654"/>
                    </a:lnTo>
                    <a:lnTo>
                      <a:pt x="3538" y="2225"/>
                    </a:lnTo>
                    <a:lnTo>
                      <a:pt x="2853" y="2853"/>
                    </a:lnTo>
                    <a:lnTo>
                      <a:pt x="2226" y="3537"/>
                    </a:lnTo>
                    <a:lnTo>
                      <a:pt x="1655" y="4279"/>
                    </a:lnTo>
                    <a:lnTo>
                      <a:pt x="1142" y="5135"/>
                    </a:lnTo>
                    <a:lnTo>
                      <a:pt x="742" y="5990"/>
                    </a:lnTo>
                    <a:lnTo>
                      <a:pt x="400" y="6846"/>
                    </a:lnTo>
                    <a:lnTo>
                      <a:pt x="172" y="7816"/>
                    </a:lnTo>
                    <a:lnTo>
                      <a:pt x="58" y="8786"/>
                    </a:lnTo>
                    <a:lnTo>
                      <a:pt x="1" y="9756"/>
                    </a:lnTo>
                    <a:lnTo>
                      <a:pt x="58" y="10783"/>
                    </a:lnTo>
                    <a:lnTo>
                      <a:pt x="172" y="11753"/>
                    </a:lnTo>
                    <a:lnTo>
                      <a:pt x="400" y="12722"/>
                    </a:lnTo>
                    <a:lnTo>
                      <a:pt x="742" y="13578"/>
                    </a:lnTo>
                    <a:lnTo>
                      <a:pt x="1142" y="14434"/>
                    </a:lnTo>
                    <a:lnTo>
                      <a:pt x="1655" y="15290"/>
                    </a:lnTo>
                    <a:lnTo>
                      <a:pt x="2226" y="16031"/>
                    </a:lnTo>
                    <a:lnTo>
                      <a:pt x="2853" y="16716"/>
                    </a:lnTo>
                    <a:lnTo>
                      <a:pt x="3538" y="17344"/>
                    </a:lnTo>
                    <a:lnTo>
                      <a:pt x="4279" y="17914"/>
                    </a:lnTo>
                    <a:lnTo>
                      <a:pt x="5135" y="18428"/>
                    </a:lnTo>
                    <a:lnTo>
                      <a:pt x="5991" y="18827"/>
                    </a:lnTo>
                    <a:lnTo>
                      <a:pt x="6847" y="19169"/>
                    </a:lnTo>
                    <a:lnTo>
                      <a:pt x="7817" y="19398"/>
                    </a:lnTo>
                    <a:lnTo>
                      <a:pt x="8787" y="19512"/>
                    </a:lnTo>
                    <a:lnTo>
                      <a:pt x="9813" y="19569"/>
                    </a:lnTo>
                    <a:lnTo>
                      <a:pt x="10783" y="19512"/>
                    </a:lnTo>
                    <a:lnTo>
                      <a:pt x="11753" y="19398"/>
                    </a:lnTo>
                    <a:lnTo>
                      <a:pt x="12723" y="19169"/>
                    </a:lnTo>
                    <a:lnTo>
                      <a:pt x="13579" y="18827"/>
                    </a:lnTo>
                    <a:lnTo>
                      <a:pt x="14435" y="18428"/>
                    </a:lnTo>
                    <a:lnTo>
                      <a:pt x="15290" y="17914"/>
                    </a:lnTo>
                    <a:lnTo>
                      <a:pt x="16032" y="17344"/>
                    </a:lnTo>
                    <a:lnTo>
                      <a:pt x="16717" y="16716"/>
                    </a:lnTo>
                    <a:lnTo>
                      <a:pt x="17344" y="16031"/>
                    </a:lnTo>
                    <a:lnTo>
                      <a:pt x="17915" y="15290"/>
                    </a:lnTo>
                    <a:lnTo>
                      <a:pt x="18428" y="14434"/>
                    </a:lnTo>
                    <a:lnTo>
                      <a:pt x="18828" y="13578"/>
                    </a:lnTo>
                    <a:lnTo>
                      <a:pt x="19170" y="12722"/>
                    </a:lnTo>
                    <a:lnTo>
                      <a:pt x="19398" y="11753"/>
                    </a:lnTo>
                    <a:lnTo>
                      <a:pt x="19512" y="10783"/>
                    </a:lnTo>
                    <a:lnTo>
                      <a:pt x="19569" y="9756"/>
                    </a:lnTo>
                    <a:lnTo>
                      <a:pt x="19512" y="8786"/>
                    </a:lnTo>
                    <a:lnTo>
                      <a:pt x="19398" y="7816"/>
                    </a:lnTo>
                    <a:lnTo>
                      <a:pt x="19170" y="6846"/>
                    </a:lnTo>
                    <a:lnTo>
                      <a:pt x="18828" y="5990"/>
                    </a:lnTo>
                    <a:lnTo>
                      <a:pt x="18428" y="5135"/>
                    </a:lnTo>
                    <a:lnTo>
                      <a:pt x="17915" y="4279"/>
                    </a:lnTo>
                    <a:lnTo>
                      <a:pt x="17344" y="3537"/>
                    </a:lnTo>
                    <a:lnTo>
                      <a:pt x="16717" y="2853"/>
                    </a:lnTo>
                    <a:lnTo>
                      <a:pt x="16032" y="2225"/>
                    </a:lnTo>
                    <a:lnTo>
                      <a:pt x="15290" y="1654"/>
                    </a:lnTo>
                    <a:lnTo>
                      <a:pt x="14435" y="1141"/>
                    </a:lnTo>
                    <a:lnTo>
                      <a:pt x="13579" y="742"/>
                    </a:lnTo>
                    <a:lnTo>
                      <a:pt x="12723" y="399"/>
                    </a:lnTo>
                    <a:lnTo>
                      <a:pt x="11753" y="171"/>
                    </a:lnTo>
                    <a:lnTo>
                      <a:pt x="10783" y="57"/>
                    </a:lnTo>
                    <a:lnTo>
                      <a:pt x="9813" y="0"/>
                    </a:lnTo>
                    <a:close/>
                  </a:path>
                </a:pathLst>
              </a:custGeom>
              <a:solidFill>
                <a:srgbClr val="FFB3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7" name="Google Shape;14557;p50"/>
              <p:cNvSpPr/>
              <p:nvPr/>
            </p:nvSpPr>
            <p:spPr>
              <a:xfrm>
                <a:off x="2436475" y="1513225"/>
                <a:ext cx="489250" cy="489225"/>
              </a:xfrm>
              <a:custGeom>
                <a:avLst/>
                <a:gdLst/>
                <a:ahLst/>
                <a:cxnLst/>
                <a:rect l="l" t="t" r="r" b="b"/>
                <a:pathLst>
                  <a:path w="19570" h="19569" fill="none" extrusionOk="0">
                    <a:moveTo>
                      <a:pt x="19569" y="9756"/>
                    </a:moveTo>
                    <a:lnTo>
                      <a:pt x="19569" y="9756"/>
                    </a:lnTo>
                    <a:lnTo>
                      <a:pt x="19512" y="10783"/>
                    </a:lnTo>
                    <a:lnTo>
                      <a:pt x="19398" y="11753"/>
                    </a:lnTo>
                    <a:lnTo>
                      <a:pt x="19170" y="12722"/>
                    </a:lnTo>
                    <a:lnTo>
                      <a:pt x="18828" y="13578"/>
                    </a:lnTo>
                    <a:lnTo>
                      <a:pt x="18428" y="14434"/>
                    </a:lnTo>
                    <a:lnTo>
                      <a:pt x="17915" y="15290"/>
                    </a:lnTo>
                    <a:lnTo>
                      <a:pt x="17344" y="16031"/>
                    </a:lnTo>
                    <a:lnTo>
                      <a:pt x="16717" y="16716"/>
                    </a:lnTo>
                    <a:lnTo>
                      <a:pt x="16032" y="17344"/>
                    </a:lnTo>
                    <a:lnTo>
                      <a:pt x="15290" y="17914"/>
                    </a:lnTo>
                    <a:lnTo>
                      <a:pt x="14435" y="18428"/>
                    </a:lnTo>
                    <a:lnTo>
                      <a:pt x="13579" y="18827"/>
                    </a:lnTo>
                    <a:lnTo>
                      <a:pt x="12723" y="19169"/>
                    </a:lnTo>
                    <a:lnTo>
                      <a:pt x="11753" y="19398"/>
                    </a:lnTo>
                    <a:lnTo>
                      <a:pt x="10783" y="19512"/>
                    </a:lnTo>
                    <a:lnTo>
                      <a:pt x="9813" y="19569"/>
                    </a:lnTo>
                    <a:lnTo>
                      <a:pt x="9813" y="19569"/>
                    </a:lnTo>
                    <a:lnTo>
                      <a:pt x="8787" y="19512"/>
                    </a:lnTo>
                    <a:lnTo>
                      <a:pt x="7817" y="19398"/>
                    </a:lnTo>
                    <a:lnTo>
                      <a:pt x="6847" y="19169"/>
                    </a:lnTo>
                    <a:lnTo>
                      <a:pt x="5991" y="18827"/>
                    </a:lnTo>
                    <a:lnTo>
                      <a:pt x="5135" y="18428"/>
                    </a:lnTo>
                    <a:lnTo>
                      <a:pt x="4279" y="17914"/>
                    </a:lnTo>
                    <a:lnTo>
                      <a:pt x="3538" y="17344"/>
                    </a:lnTo>
                    <a:lnTo>
                      <a:pt x="2853" y="16716"/>
                    </a:lnTo>
                    <a:lnTo>
                      <a:pt x="2226" y="16031"/>
                    </a:lnTo>
                    <a:lnTo>
                      <a:pt x="1655" y="15290"/>
                    </a:lnTo>
                    <a:lnTo>
                      <a:pt x="1142" y="14434"/>
                    </a:lnTo>
                    <a:lnTo>
                      <a:pt x="742" y="13578"/>
                    </a:lnTo>
                    <a:lnTo>
                      <a:pt x="400" y="12722"/>
                    </a:lnTo>
                    <a:lnTo>
                      <a:pt x="172" y="11753"/>
                    </a:lnTo>
                    <a:lnTo>
                      <a:pt x="58" y="10783"/>
                    </a:lnTo>
                    <a:lnTo>
                      <a:pt x="1" y="9756"/>
                    </a:lnTo>
                    <a:lnTo>
                      <a:pt x="1" y="9756"/>
                    </a:lnTo>
                    <a:lnTo>
                      <a:pt x="58" y="8786"/>
                    </a:lnTo>
                    <a:lnTo>
                      <a:pt x="172" y="7816"/>
                    </a:lnTo>
                    <a:lnTo>
                      <a:pt x="400" y="6846"/>
                    </a:lnTo>
                    <a:lnTo>
                      <a:pt x="742" y="5990"/>
                    </a:lnTo>
                    <a:lnTo>
                      <a:pt x="1142" y="5135"/>
                    </a:lnTo>
                    <a:lnTo>
                      <a:pt x="1655" y="4279"/>
                    </a:lnTo>
                    <a:lnTo>
                      <a:pt x="2226" y="3537"/>
                    </a:lnTo>
                    <a:lnTo>
                      <a:pt x="2853" y="2853"/>
                    </a:lnTo>
                    <a:lnTo>
                      <a:pt x="3538" y="2225"/>
                    </a:lnTo>
                    <a:lnTo>
                      <a:pt x="4279" y="1654"/>
                    </a:lnTo>
                    <a:lnTo>
                      <a:pt x="5135" y="1141"/>
                    </a:lnTo>
                    <a:lnTo>
                      <a:pt x="5991" y="742"/>
                    </a:lnTo>
                    <a:lnTo>
                      <a:pt x="6847" y="399"/>
                    </a:lnTo>
                    <a:lnTo>
                      <a:pt x="7817" y="171"/>
                    </a:lnTo>
                    <a:lnTo>
                      <a:pt x="8787" y="57"/>
                    </a:lnTo>
                    <a:lnTo>
                      <a:pt x="9813" y="0"/>
                    </a:lnTo>
                    <a:lnTo>
                      <a:pt x="9813" y="0"/>
                    </a:lnTo>
                    <a:lnTo>
                      <a:pt x="10783" y="57"/>
                    </a:lnTo>
                    <a:lnTo>
                      <a:pt x="11753" y="171"/>
                    </a:lnTo>
                    <a:lnTo>
                      <a:pt x="12723" y="399"/>
                    </a:lnTo>
                    <a:lnTo>
                      <a:pt x="13579" y="742"/>
                    </a:lnTo>
                    <a:lnTo>
                      <a:pt x="14435" y="1141"/>
                    </a:lnTo>
                    <a:lnTo>
                      <a:pt x="15290" y="1654"/>
                    </a:lnTo>
                    <a:lnTo>
                      <a:pt x="16032" y="2225"/>
                    </a:lnTo>
                    <a:lnTo>
                      <a:pt x="16717" y="2853"/>
                    </a:lnTo>
                    <a:lnTo>
                      <a:pt x="17344" y="3537"/>
                    </a:lnTo>
                    <a:lnTo>
                      <a:pt x="17915" y="4279"/>
                    </a:lnTo>
                    <a:lnTo>
                      <a:pt x="18428" y="5135"/>
                    </a:lnTo>
                    <a:lnTo>
                      <a:pt x="18828" y="5990"/>
                    </a:lnTo>
                    <a:lnTo>
                      <a:pt x="19170" y="6846"/>
                    </a:lnTo>
                    <a:lnTo>
                      <a:pt x="19398" y="7816"/>
                    </a:lnTo>
                    <a:lnTo>
                      <a:pt x="19512" y="8786"/>
                    </a:lnTo>
                    <a:lnTo>
                      <a:pt x="19569" y="975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8" name="Google Shape;14558;p50"/>
              <p:cNvSpPr/>
              <p:nvPr/>
            </p:nvSpPr>
            <p:spPr>
              <a:xfrm>
                <a:off x="2436475" y="1513225"/>
                <a:ext cx="489250" cy="489225"/>
              </a:xfrm>
              <a:custGeom>
                <a:avLst/>
                <a:gdLst/>
                <a:ahLst/>
                <a:cxnLst/>
                <a:rect l="l" t="t" r="r" b="b"/>
                <a:pathLst>
                  <a:path w="19570" h="19569" extrusionOk="0">
                    <a:moveTo>
                      <a:pt x="9129" y="0"/>
                    </a:moveTo>
                    <a:lnTo>
                      <a:pt x="8501" y="57"/>
                    </a:lnTo>
                    <a:lnTo>
                      <a:pt x="7931" y="171"/>
                    </a:lnTo>
                    <a:lnTo>
                      <a:pt x="7303" y="285"/>
                    </a:lnTo>
                    <a:lnTo>
                      <a:pt x="6733" y="456"/>
                    </a:lnTo>
                    <a:lnTo>
                      <a:pt x="6162" y="685"/>
                    </a:lnTo>
                    <a:lnTo>
                      <a:pt x="5592" y="913"/>
                    </a:lnTo>
                    <a:lnTo>
                      <a:pt x="5078" y="1198"/>
                    </a:lnTo>
                    <a:lnTo>
                      <a:pt x="4565" y="1483"/>
                    </a:lnTo>
                    <a:lnTo>
                      <a:pt x="4051" y="1826"/>
                    </a:lnTo>
                    <a:lnTo>
                      <a:pt x="3595" y="2168"/>
                    </a:lnTo>
                    <a:lnTo>
                      <a:pt x="3138" y="2567"/>
                    </a:lnTo>
                    <a:lnTo>
                      <a:pt x="2739" y="2967"/>
                    </a:lnTo>
                    <a:lnTo>
                      <a:pt x="2340" y="3423"/>
                    </a:lnTo>
                    <a:lnTo>
                      <a:pt x="1940" y="3880"/>
                    </a:lnTo>
                    <a:lnTo>
                      <a:pt x="1598" y="4393"/>
                    </a:lnTo>
                    <a:lnTo>
                      <a:pt x="1256" y="4963"/>
                    </a:lnTo>
                    <a:lnTo>
                      <a:pt x="970" y="5534"/>
                    </a:lnTo>
                    <a:lnTo>
                      <a:pt x="514" y="6504"/>
                    </a:lnTo>
                    <a:lnTo>
                      <a:pt x="229" y="7588"/>
                    </a:lnTo>
                    <a:lnTo>
                      <a:pt x="58" y="8672"/>
                    </a:lnTo>
                    <a:lnTo>
                      <a:pt x="1" y="9756"/>
                    </a:lnTo>
                    <a:lnTo>
                      <a:pt x="58" y="10783"/>
                    </a:lnTo>
                    <a:lnTo>
                      <a:pt x="172" y="11753"/>
                    </a:lnTo>
                    <a:lnTo>
                      <a:pt x="400" y="12722"/>
                    </a:lnTo>
                    <a:lnTo>
                      <a:pt x="742" y="13578"/>
                    </a:lnTo>
                    <a:lnTo>
                      <a:pt x="1142" y="14434"/>
                    </a:lnTo>
                    <a:lnTo>
                      <a:pt x="1655" y="15290"/>
                    </a:lnTo>
                    <a:lnTo>
                      <a:pt x="2226" y="16031"/>
                    </a:lnTo>
                    <a:lnTo>
                      <a:pt x="2853" y="16716"/>
                    </a:lnTo>
                    <a:lnTo>
                      <a:pt x="3538" y="17344"/>
                    </a:lnTo>
                    <a:lnTo>
                      <a:pt x="4279" y="17914"/>
                    </a:lnTo>
                    <a:lnTo>
                      <a:pt x="5135" y="18428"/>
                    </a:lnTo>
                    <a:lnTo>
                      <a:pt x="5991" y="18827"/>
                    </a:lnTo>
                    <a:lnTo>
                      <a:pt x="6847" y="19169"/>
                    </a:lnTo>
                    <a:lnTo>
                      <a:pt x="7817" y="19398"/>
                    </a:lnTo>
                    <a:lnTo>
                      <a:pt x="8787" y="19512"/>
                    </a:lnTo>
                    <a:lnTo>
                      <a:pt x="9813" y="19569"/>
                    </a:lnTo>
                    <a:lnTo>
                      <a:pt x="10783" y="19512"/>
                    </a:lnTo>
                    <a:lnTo>
                      <a:pt x="11753" y="19398"/>
                    </a:lnTo>
                    <a:lnTo>
                      <a:pt x="12723" y="19169"/>
                    </a:lnTo>
                    <a:lnTo>
                      <a:pt x="13579" y="18827"/>
                    </a:lnTo>
                    <a:lnTo>
                      <a:pt x="14435" y="18428"/>
                    </a:lnTo>
                    <a:lnTo>
                      <a:pt x="15290" y="17914"/>
                    </a:lnTo>
                    <a:lnTo>
                      <a:pt x="16032" y="17344"/>
                    </a:lnTo>
                    <a:lnTo>
                      <a:pt x="16717" y="16716"/>
                    </a:lnTo>
                    <a:lnTo>
                      <a:pt x="17344" y="16031"/>
                    </a:lnTo>
                    <a:lnTo>
                      <a:pt x="17915" y="15290"/>
                    </a:lnTo>
                    <a:lnTo>
                      <a:pt x="18428" y="14434"/>
                    </a:lnTo>
                    <a:lnTo>
                      <a:pt x="18828" y="13578"/>
                    </a:lnTo>
                    <a:lnTo>
                      <a:pt x="19170" y="12722"/>
                    </a:lnTo>
                    <a:lnTo>
                      <a:pt x="19398" y="11753"/>
                    </a:lnTo>
                    <a:lnTo>
                      <a:pt x="19512" y="10783"/>
                    </a:lnTo>
                    <a:lnTo>
                      <a:pt x="19569" y="9756"/>
                    </a:lnTo>
                    <a:lnTo>
                      <a:pt x="19569" y="8843"/>
                    </a:lnTo>
                    <a:lnTo>
                      <a:pt x="19398" y="7930"/>
                    </a:lnTo>
                    <a:lnTo>
                      <a:pt x="19227" y="7017"/>
                    </a:lnTo>
                    <a:lnTo>
                      <a:pt x="18885" y="6219"/>
                    </a:lnTo>
                    <a:lnTo>
                      <a:pt x="18542" y="5363"/>
                    </a:lnTo>
                    <a:lnTo>
                      <a:pt x="18086" y="4621"/>
                    </a:lnTo>
                    <a:lnTo>
                      <a:pt x="17629" y="3880"/>
                    </a:lnTo>
                    <a:lnTo>
                      <a:pt x="17059" y="3195"/>
                    </a:lnTo>
                    <a:lnTo>
                      <a:pt x="16431" y="2567"/>
                    </a:lnTo>
                    <a:lnTo>
                      <a:pt x="15747" y="1997"/>
                    </a:lnTo>
                    <a:lnTo>
                      <a:pt x="15005" y="1483"/>
                    </a:lnTo>
                    <a:lnTo>
                      <a:pt x="14263" y="1084"/>
                    </a:lnTo>
                    <a:lnTo>
                      <a:pt x="13465" y="685"/>
                    </a:lnTo>
                    <a:lnTo>
                      <a:pt x="12609" y="399"/>
                    </a:lnTo>
                    <a:lnTo>
                      <a:pt x="11696" y="171"/>
                    </a:lnTo>
                    <a:lnTo>
                      <a:pt x="10783" y="57"/>
                    </a:lnTo>
                    <a:lnTo>
                      <a:pt x="981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9" name="Google Shape;14559;p50"/>
              <p:cNvSpPr/>
              <p:nvPr/>
            </p:nvSpPr>
            <p:spPr>
              <a:xfrm>
                <a:off x="2436475" y="1513225"/>
                <a:ext cx="489250" cy="489225"/>
              </a:xfrm>
              <a:custGeom>
                <a:avLst/>
                <a:gdLst/>
                <a:ahLst/>
                <a:cxnLst/>
                <a:rect l="l" t="t" r="r" b="b"/>
                <a:pathLst>
                  <a:path w="19570" h="19569" fill="none" extrusionOk="0">
                    <a:moveTo>
                      <a:pt x="9813" y="0"/>
                    </a:moveTo>
                    <a:lnTo>
                      <a:pt x="9813" y="0"/>
                    </a:lnTo>
                    <a:lnTo>
                      <a:pt x="9129" y="0"/>
                    </a:lnTo>
                    <a:lnTo>
                      <a:pt x="8501" y="57"/>
                    </a:lnTo>
                    <a:lnTo>
                      <a:pt x="7931" y="171"/>
                    </a:lnTo>
                    <a:lnTo>
                      <a:pt x="7303" y="285"/>
                    </a:lnTo>
                    <a:lnTo>
                      <a:pt x="6733" y="456"/>
                    </a:lnTo>
                    <a:lnTo>
                      <a:pt x="6162" y="685"/>
                    </a:lnTo>
                    <a:lnTo>
                      <a:pt x="5592" y="913"/>
                    </a:lnTo>
                    <a:lnTo>
                      <a:pt x="5078" y="1198"/>
                    </a:lnTo>
                    <a:lnTo>
                      <a:pt x="4565" y="1483"/>
                    </a:lnTo>
                    <a:lnTo>
                      <a:pt x="4051" y="1826"/>
                    </a:lnTo>
                    <a:lnTo>
                      <a:pt x="3595" y="2168"/>
                    </a:lnTo>
                    <a:lnTo>
                      <a:pt x="3138" y="2567"/>
                    </a:lnTo>
                    <a:lnTo>
                      <a:pt x="2739" y="2967"/>
                    </a:lnTo>
                    <a:lnTo>
                      <a:pt x="2340" y="3423"/>
                    </a:lnTo>
                    <a:lnTo>
                      <a:pt x="1940" y="3880"/>
                    </a:lnTo>
                    <a:lnTo>
                      <a:pt x="1598" y="4393"/>
                    </a:lnTo>
                    <a:lnTo>
                      <a:pt x="1598" y="4393"/>
                    </a:lnTo>
                    <a:lnTo>
                      <a:pt x="1256" y="4963"/>
                    </a:lnTo>
                    <a:lnTo>
                      <a:pt x="970" y="5534"/>
                    </a:lnTo>
                    <a:lnTo>
                      <a:pt x="970" y="5534"/>
                    </a:lnTo>
                    <a:lnTo>
                      <a:pt x="514" y="6504"/>
                    </a:lnTo>
                    <a:lnTo>
                      <a:pt x="229" y="7588"/>
                    </a:lnTo>
                    <a:lnTo>
                      <a:pt x="58" y="8672"/>
                    </a:lnTo>
                    <a:lnTo>
                      <a:pt x="1" y="9756"/>
                    </a:lnTo>
                    <a:lnTo>
                      <a:pt x="1" y="9756"/>
                    </a:lnTo>
                    <a:lnTo>
                      <a:pt x="58" y="10783"/>
                    </a:lnTo>
                    <a:lnTo>
                      <a:pt x="172" y="11753"/>
                    </a:lnTo>
                    <a:lnTo>
                      <a:pt x="400" y="12722"/>
                    </a:lnTo>
                    <a:lnTo>
                      <a:pt x="742" y="13578"/>
                    </a:lnTo>
                    <a:lnTo>
                      <a:pt x="1142" y="14434"/>
                    </a:lnTo>
                    <a:lnTo>
                      <a:pt x="1655" y="15290"/>
                    </a:lnTo>
                    <a:lnTo>
                      <a:pt x="2226" y="16031"/>
                    </a:lnTo>
                    <a:lnTo>
                      <a:pt x="2853" y="16716"/>
                    </a:lnTo>
                    <a:lnTo>
                      <a:pt x="3538" y="17344"/>
                    </a:lnTo>
                    <a:lnTo>
                      <a:pt x="4279" y="17914"/>
                    </a:lnTo>
                    <a:lnTo>
                      <a:pt x="5135" y="18428"/>
                    </a:lnTo>
                    <a:lnTo>
                      <a:pt x="5991" y="18827"/>
                    </a:lnTo>
                    <a:lnTo>
                      <a:pt x="6847" y="19169"/>
                    </a:lnTo>
                    <a:lnTo>
                      <a:pt x="7817" y="19398"/>
                    </a:lnTo>
                    <a:lnTo>
                      <a:pt x="8787" y="19512"/>
                    </a:lnTo>
                    <a:lnTo>
                      <a:pt x="9813" y="19569"/>
                    </a:lnTo>
                    <a:lnTo>
                      <a:pt x="9813" y="19569"/>
                    </a:lnTo>
                    <a:lnTo>
                      <a:pt x="10783" y="19512"/>
                    </a:lnTo>
                    <a:lnTo>
                      <a:pt x="11753" y="19398"/>
                    </a:lnTo>
                    <a:lnTo>
                      <a:pt x="12723" y="19169"/>
                    </a:lnTo>
                    <a:lnTo>
                      <a:pt x="13579" y="18827"/>
                    </a:lnTo>
                    <a:lnTo>
                      <a:pt x="14435" y="18428"/>
                    </a:lnTo>
                    <a:lnTo>
                      <a:pt x="15290" y="17914"/>
                    </a:lnTo>
                    <a:lnTo>
                      <a:pt x="16032" y="17344"/>
                    </a:lnTo>
                    <a:lnTo>
                      <a:pt x="16717" y="16716"/>
                    </a:lnTo>
                    <a:lnTo>
                      <a:pt x="17344" y="16031"/>
                    </a:lnTo>
                    <a:lnTo>
                      <a:pt x="17915" y="15290"/>
                    </a:lnTo>
                    <a:lnTo>
                      <a:pt x="18428" y="14434"/>
                    </a:lnTo>
                    <a:lnTo>
                      <a:pt x="18828" y="13578"/>
                    </a:lnTo>
                    <a:lnTo>
                      <a:pt x="19170" y="12722"/>
                    </a:lnTo>
                    <a:lnTo>
                      <a:pt x="19398" y="11753"/>
                    </a:lnTo>
                    <a:lnTo>
                      <a:pt x="19512" y="10783"/>
                    </a:lnTo>
                    <a:lnTo>
                      <a:pt x="19569" y="9756"/>
                    </a:lnTo>
                    <a:lnTo>
                      <a:pt x="19569" y="9756"/>
                    </a:lnTo>
                    <a:lnTo>
                      <a:pt x="19569" y="8843"/>
                    </a:lnTo>
                    <a:lnTo>
                      <a:pt x="19398" y="7930"/>
                    </a:lnTo>
                    <a:lnTo>
                      <a:pt x="19227" y="7017"/>
                    </a:lnTo>
                    <a:lnTo>
                      <a:pt x="18885" y="6219"/>
                    </a:lnTo>
                    <a:lnTo>
                      <a:pt x="18542" y="5363"/>
                    </a:lnTo>
                    <a:lnTo>
                      <a:pt x="18086" y="4621"/>
                    </a:lnTo>
                    <a:lnTo>
                      <a:pt x="17629" y="3880"/>
                    </a:lnTo>
                    <a:lnTo>
                      <a:pt x="17059" y="3195"/>
                    </a:lnTo>
                    <a:lnTo>
                      <a:pt x="16431" y="2567"/>
                    </a:lnTo>
                    <a:lnTo>
                      <a:pt x="15747" y="1997"/>
                    </a:lnTo>
                    <a:lnTo>
                      <a:pt x="15005" y="1483"/>
                    </a:lnTo>
                    <a:lnTo>
                      <a:pt x="14263" y="1084"/>
                    </a:lnTo>
                    <a:lnTo>
                      <a:pt x="13465" y="685"/>
                    </a:lnTo>
                    <a:lnTo>
                      <a:pt x="12609" y="399"/>
                    </a:lnTo>
                    <a:lnTo>
                      <a:pt x="11696" y="171"/>
                    </a:lnTo>
                    <a:lnTo>
                      <a:pt x="10783" y="57"/>
                    </a:lnTo>
                    <a:lnTo>
                      <a:pt x="10783" y="57"/>
                    </a:lnTo>
                    <a:lnTo>
                      <a:pt x="981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0" name="Google Shape;14560;p50"/>
              <p:cNvSpPr/>
              <p:nvPr/>
            </p:nvSpPr>
            <p:spPr>
              <a:xfrm>
                <a:off x="2372300" y="1688650"/>
                <a:ext cx="1106825" cy="1044050"/>
              </a:xfrm>
              <a:custGeom>
                <a:avLst/>
                <a:gdLst/>
                <a:ahLst/>
                <a:cxnLst/>
                <a:rect l="l" t="t" r="r" b="b"/>
                <a:pathLst>
                  <a:path w="44273" h="41762" extrusionOk="0">
                    <a:moveTo>
                      <a:pt x="40393" y="0"/>
                    </a:moveTo>
                    <a:lnTo>
                      <a:pt x="38738" y="114"/>
                    </a:lnTo>
                    <a:lnTo>
                      <a:pt x="35087" y="343"/>
                    </a:lnTo>
                    <a:lnTo>
                      <a:pt x="34573" y="400"/>
                    </a:lnTo>
                    <a:lnTo>
                      <a:pt x="27328" y="913"/>
                    </a:lnTo>
                    <a:lnTo>
                      <a:pt x="25445" y="1027"/>
                    </a:lnTo>
                    <a:lnTo>
                      <a:pt x="24761" y="1084"/>
                    </a:lnTo>
                    <a:lnTo>
                      <a:pt x="22022" y="1255"/>
                    </a:lnTo>
                    <a:lnTo>
                      <a:pt x="15119" y="1712"/>
                    </a:lnTo>
                    <a:lnTo>
                      <a:pt x="13807" y="1826"/>
                    </a:lnTo>
                    <a:lnTo>
                      <a:pt x="10498" y="2054"/>
                    </a:lnTo>
                    <a:lnTo>
                      <a:pt x="7645" y="2225"/>
                    </a:lnTo>
                    <a:lnTo>
                      <a:pt x="5591" y="2396"/>
                    </a:lnTo>
                    <a:lnTo>
                      <a:pt x="5135" y="2396"/>
                    </a:lnTo>
                    <a:lnTo>
                      <a:pt x="4222" y="2454"/>
                    </a:lnTo>
                    <a:lnTo>
                      <a:pt x="2568" y="2568"/>
                    </a:lnTo>
                    <a:lnTo>
                      <a:pt x="0" y="2796"/>
                    </a:lnTo>
                    <a:lnTo>
                      <a:pt x="2168" y="31036"/>
                    </a:lnTo>
                    <a:lnTo>
                      <a:pt x="2967" y="41762"/>
                    </a:lnTo>
                    <a:lnTo>
                      <a:pt x="44272" y="41762"/>
                    </a:lnTo>
                    <a:lnTo>
                      <a:pt x="4039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1" name="Google Shape;14561;p50"/>
              <p:cNvSpPr/>
              <p:nvPr/>
            </p:nvSpPr>
            <p:spPr>
              <a:xfrm>
                <a:off x="2372300" y="1740000"/>
                <a:ext cx="348025" cy="992700"/>
              </a:xfrm>
              <a:custGeom>
                <a:avLst/>
                <a:gdLst/>
                <a:ahLst/>
                <a:cxnLst/>
                <a:rect l="l" t="t" r="r" b="b"/>
                <a:pathLst>
                  <a:path w="13921" h="39708" extrusionOk="0">
                    <a:moveTo>
                      <a:pt x="10498" y="0"/>
                    </a:moveTo>
                    <a:lnTo>
                      <a:pt x="7645" y="171"/>
                    </a:lnTo>
                    <a:lnTo>
                      <a:pt x="5591" y="342"/>
                    </a:lnTo>
                    <a:lnTo>
                      <a:pt x="5135" y="342"/>
                    </a:lnTo>
                    <a:lnTo>
                      <a:pt x="4222" y="400"/>
                    </a:lnTo>
                    <a:lnTo>
                      <a:pt x="2568" y="514"/>
                    </a:lnTo>
                    <a:lnTo>
                      <a:pt x="0" y="742"/>
                    </a:lnTo>
                    <a:lnTo>
                      <a:pt x="2168" y="28982"/>
                    </a:lnTo>
                    <a:lnTo>
                      <a:pt x="2967" y="39708"/>
                    </a:lnTo>
                    <a:lnTo>
                      <a:pt x="13921" y="39708"/>
                    </a:lnTo>
                    <a:lnTo>
                      <a:pt x="13008" y="28811"/>
                    </a:lnTo>
                    <a:lnTo>
                      <a:pt x="12609" y="24532"/>
                    </a:lnTo>
                    <a:lnTo>
                      <a:pt x="11411" y="10498"/>
                    </a:lnTo>
                    <a:lnTo>
                      <a:pt x="1049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2" name="Google Shape;14562;p50"/>
              <p:cNvSpPr/>
              <p:nvPr/>
            </p:nvSpPr>
            <p:spPr>
              <a:xfrm>
                <a:off x="1448075" y="2447425"/>
                <a:ext cx="1560375" cy="285275"/>
              </a:xfrm>
              <a:custGeom>
                <a:avLst/>
                <a:gdLst/>
                <a:ahLst/>
                <a:cxnLst/>
                <a:rect l="l" t="t" r="r" b="b"/>
                <a:pathLst>
                  <a:path w="62415" h="11411" extrusionOk="0">
                    <a:moveTo>
                      <a:pt x="0" y="1"/>
                    </a:moveTo>
                    <a:lnTo>
                      <a:pt x="0" y="58"/>
                    </a:lnTo>
                    <a:lnTo>
                      <a:pt x="0" y="229"/>
                    </a:lnTo>
                    <a:lnTo>
                      <a:pt x="57" y="2112"/>
                    </a:lnTo>
                    <a:lnTo>
                      <a:pt x="114" y="3538"/>
                    </a:lnTo>
                    <a:lnTo>
                      <a:pt x="285" y="5192"/>
                    </a:lnTo>
                    <a:lnTo>
                      <a:pt x="456" y="6904"/>
                    </a:lnTo>
                    <a:lnTo>
                      <a:pt x="742" y="8558"/>
                    </a:lnTo>
                    <a:lnTo>
                      <a:pt x="856" y="9357"/>
                    </a:lnTo>
                    <a:lnTo>
                      <a:pt x="1084" y="10099"/>
                    </a:lnTo>
                    <a:lnTo>
                      <a:pt x="1312" y="10783"/>
                    </a:lnTo>
                    <a:lnTo>
                      <a:pt x="1540" y="11411"/>
                    </a:lnTo>
                    <a:lnTo>
                      <a:pt x="60474" y="11411"/>
                    </a:lnTo>
                    <a:lnTo>
                      <a:pt x="59904" y="11183"/>
                    </a:lnTo>
                    <a:lnTo>
                      <a:pt x="59105" y="11012"/>
                    </a:lnTo>
                    <a:lnTo>
                      <a:pt x="57165" y="10669"/>
                    </a:lnTo>
                    <a:lnTo>
                      <a:pt x="54598" y="10270"/>
                    </a:lnTo>
                    <a:lnTo>
                      <a:pt x="52430" y="10042"/>
                    </a:lnTo>
                    <a:lnTo>
                      <a:pt x="51289" y="9928"/>
                    </a:lnTo>
                    <a:lnTo>
                      <a:pt x="57108" y="9928"/>
                    </a:lnTo>
                    <a:lnTo>
                      <a:pt x="59048" y="9871"/>
                    </a:lnTo>
                    <a:lnTo>
                      <a:pt x="60760" y="9757"/>
                    </a:lnTo>
                    <a:lnTo>
                      <a:pt x="61387" y="9699"/>
                    </a:lnTo>
                    <a:lnTo>
                      <a:pt x="61958" y="9585"/>
                    </a:lnTo>
                    <a:lnTo>
                      <a:pt x="62300" y="9471"/>
                    </a:lnTo>
                    <a:lnTo>
                      <a:pt x="62357" y="9414"/>
                    </a:lnTo>
                    <a:lnTo>
                      <a:pt x="62414" y="9357"/>
                    </a:lnTo>
                    <a:lnTo>
                      <a:pt x="62357" y="9243"/>
                    </a:lnTo>
                    <a:lnTo>
                      <a:pt x="62300" y="9186"/>
                    </a:lnTo>
                    <a:lnTo>
                      <a:pt x="61958" y="9015"/>
                    </a:lnTo>
                    <a:lnTo>
                      <a:pt x="61444" y="8844"/>
                    </a:lnTo>
                    <a:lnTo>
                      <a:pt x="60760" y="8673"/>
                    </a:lnTo>
                    <a:lnTo>
                      <a:pt x="58991" y="8330"/>
                    </a:lnTo>
                    <a:lnTo>
                      <a:pt x="56994" y="7988"/>
                    </a:lnTo>
                    <a:lnTo>
                      <a:pt x="53856" y="7532"/>
                    </a:lnTo>
                    <a:lnTo>
                      <a:pt x="51860" y="7303"/>
                    </a:lnTo>
                    <a:lnTo>
                      <a:pt x="51574" y="7246"/>
                    </a:lnTo>
                    <a:lnTo>
                      <a:pt x="51860" y="7246"/>
                    </a:lnTo>
                    <a:lnTo>
                      <a:pt x="53856" y="7189"/>
                    </a:lnTo>
                    <a:lnTo>
                      <a:pt x="56937" y="7018"/>
                    </a:lnTo>
                    <a:lnTo>
                      <a:pt x="58535" y="6847"/>
                    </a:lnTo>
                    <a:lnTo>
                      <a:pt x="59961" y="6676"/>
                    </a:lnTo>
                    <a:lnTo>
                      <a:pt x="60474" y="6562"/>
                    </a:lnTo>
                    <a:lnTo>
                      <a:pt x="60931" y="6448"/>
                    </a:lnTo>
                    <a:lnTo>
                      <a:pt x="61216" y="6333"/>
                    </a:lnTo>
                    <a:lnTo>
                      <a:pt x="61273" y="6219"/>
                    </a:lnTo>
                    <a:lnTo>
                      <a:pt x="61330" y="6162"/>
                    </a:lnTo>
                    <a:lnTo>
                      <a:pt x="61330" y="6105"/>
                    </a:lnTo>
                    <a:lnTo>
                      <a:pt x="61216" y="5991"/>
                    </a:lnTo>
                    <a:lnTo>
                      <a:pt x="60988" y="5820"/>
                    </a:lnTo>
                    <a:lnTo>
                      <a:pt x="60531" y="5649"/>
                    </a:lnTo>
                    <a:lnTo>
                      <a:pt x="59961" y="5478"/>
                    </a:lnTo>
                    <a:lnTo>
                      <a:pt x="58535" y="5021"/>
                    </a:lnTo>
                    <a:lnTo>
                      <a:pt x="56766" y="4622"/>
                    </a:lnTo>
                    <a:lnTo>
                      <a:pt x="53343" y="3937"/>
                    </a:lnTo>
                    <a:lnTo>
                      <a:pt x="51061" y="3481"/>
                    </a:lnTo>
                    <a:lnTo>
                      <a:pt x="50833" y="3424"/>
                    </a:lnTo>
                    <a:lnTo>
                      <a:pt x="51061" y="3367"/>
                    </a:lnTo>
                    <a:lnTo>
                      <a:pt x="52145" y="3081"/>
                    </a:lnTo>
                    <a:lnTo>
                      <a:pt x="53742" y="2625"/>
                    </a:lnTo>
                    <a:lnTo>
                      <a:pt x="54598" y="2340"/>
                    </a:lnTo>
                    <a:lnTo>
                      <a:pt x="55397" y="2055"/>
                    </a:lnTo>
                    <a:lnTo>
                      <a:pt x="56081" y="1712"/>
                    </a:lnTo>
                    <a:lnTo>
                      <a:pt x="56538" y="1427"/>
                    </a:lnTo>
                    <a:lnTo>
                      <a:pt x="56766" y="1199"/>
                    </a:lnTo>
                    <a:lnTo>
                      <a:pt x="56823" y="1028"/>
                    </a:lnTo>
                    <a:lnTo>
                      <a:pt x="56823" y="971"/>
                    </a:lnTo>
                    <a:lnTo>
                      <a:pt x="56709" y="914"/>
                    </a:lnTo>
                    <a:lnTo>
                      <a:pt x="56481" y="799"/>
                    </a:lnTo>
                    <a:lnTo>
                      <a:pt x="56139" y="685"/>
                    </a:lnTo>
                    <a:lnTo>
                      <a:pt x="55625" y="628"/>
                    </a:lnTo>
                    <a:lnTo>
                      <a:pt x="54256" y="571"/>
                    </a:lnTo>
                    <a:lnTo>
                      <a:pt x="52487" y="514"/>
                    </a:lnTo>
                    <a:lnTo>
                      <a:pt x="49977" y="514"/>
                    </a:lnTo>
                    <a:lnTo>
                      <a:pt x="45014" y="571"/>
                    </a:lnTo>
                    <a:lnTo>
                      <a:pt x="44671" y="628"/>
                    </a:lnTo>
                    <a:lnTo>
                      <a:pt x="39137" y="685"/>
                    </a:lnTo>
                    <a:lnTo>
                      <a:pt x="36855" y="685"/>
                    </a:lnTo>
                    <a:lnTo>
                      <a:pt x="17458" y="343"/>
                    </a:lnTo>
                    <a:lnTo>
                      <a:pt x="15746" y="286"/>
                    </a:lnTo>
                    <a:lnTo>
                      <a:pt x="8215" y="115"/>
                    </a:lnTo>
                    <a:lnTo>
                      <a:pt x="7645" y="115"/>
                    </a:lnTo>
                    <a:lnTo>
                      <a:pt x="4906" y="58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559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3" name="Google Shape;14563;p50"/>
              <p:cNvSpPr/>
              <p:nvPr/>
            </p:nvSpPr>
            <p:spPr>
              <a:xfrm>
                <a:off x="1391025" y="1493250"/>
                <a:ext cx="492075" cy="959900"/>
              </a:xfrm>
              <a:custGeom>
                <a:avLst/>
                <a:gdLst/>
                <a:ahLst/>
                <a:cxnLst/>
                <a:rect l="l" t="t" r="r" b="b"/>
                <a:pathLst>
                  <a:path w="19683" h="38396" extrusionOk="0">
                    <a:moveTo>
                      <a:pt x="12380" y="0"/>
                    </a:moveTo>
                    <a:lnTo>
                      <a:pt x="12152" y="57"/>
                    </a:lnTo>
                    <a:lnTo>
                      <a:pt x="11467" y="343"/>
                    </a:lnTo>
                    <a:lnTo>
                      <a:pt x="11011" y="571"/>
                    </a:lnTo>
                    <a:lnTo>
                      <a:pt x="10440" y="913"/>
                    </a:lnTo>
                    <a:lnTo>
                      <a:pt x="9813" y="1312"/>
                    </a:lnTo>
                    <a:lnTo>
                      <a:pt x="9185" y="1826"/>
                    </a:lnTo>
                    <a:lnTo>
                      <a:pt x="8501" y="2396"/>
                    </a:lnTo>
                    <a:lnTo>
                      <a:pt x="7816" y="3138"/>
                    </a:lnTo>
                    <a:lnTo>
                      <a:pt x="7074" y="3937"/>
                    </a:lnTo>
                    <a:lnTo>
                      <a:pt x="6333" y="4907"/>
                    </a:lnTo>
                    <a:lnTo>
                      <a:pt x="5648" y="5991"/>
                    </a:lnTo>
                    <a:lnTo>
                      <a:pt x="4963" y="7189"/>
                    </a:lnTo>
                    <a:lnTo>
                      <a:pt x="4336" y="8615"/>
                    </a:lnTo>
                    <a:lnTo>
                      <a:pt x="3765" y="10098"/>
                    </a:lnTo>
                    <a:lnTo>
                      <a:pt x="3252" y="11867"/>
                    </a:lnTo>
                    <a:lnTo>
                      <a:pt x="2796" y="13807"/>
                    </a:lnTo>
                    <a:lnTo>
                      <a:pt x="2339" y="15918"/>
                    </a:lnTo>
                    <a:lnTo>
                      <a:pt x="1940" y="18143"/>
                    </a:lnTo>
                    <a:lnTo>
                      <a:pt x="1597" y="20425"/>
                    </a:lnTo>
                    <a:lnTo>
                      <a:pt x="1312" y="22764"/>
                    </a:lnTo>
                    <a:lnTo>
                      <a:pt x="799" y="27385"/>
                    </a:lnTo>
                    <a:lnTo>
                      <a:pt x="456" y="31550"/>
                    </a:lnTo>
                    <a:lnTo>
                      <a:pt x="171" y="35030"/>
                    </a:lnTo>
                    <a:lnTo>
                      <a:pt x="0" y="38168"/>
                    </a:lnTo>
                    <a:lnTo>
                      <a:pt x="19683" y="38396"/>
                    </a:lnTo>
                    <a:lnTo>
                      <a:pt x="18941" y="23563"/>
                    </a:lnTo>
                    <a:lnTo>
                      <a:pt x="10612" y="1427"/>
                    </a:lnTo>
                    <a:lnTo>
                      <a:pt x="1238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4" name="Google Shape;14564;p50"/>
              <p:cNvSpPr/>
              <p:nvPr/>
            </p:nvSpPr>
            <p:spPr>
              <a:xfrm>
                <a:off x="1386725" y="1942525"/>
                <a:ext cx="499225" cy="514925"/>
              </a:xfrm>
              <a:custGeom>
                <a:avLst/>
                <a:gdLst/>
                <a:ahLst/>
                <a:cxnLst/>
                <a:rect l="l" t="t" r="r" b="b"/>
                <a:pathLst>
                  <a:path w="19969" h="20597" extrusionOk="0">
                    <a:moveTo>
                      <a:pt x="18885" y="0"/>
                    </a:moveTo>
                    <a:lnTo>
                      <a:pt x="18771" y="58"/>
                    </a:lnTo>
                    <a:lnTo>
                      <a:pt x="18714" y="172"/>
                    </a:lnTo>
                    <a:lnTo>
                      <a:pt x="19627" y="20254"/>
                    </a:lnTo>
                    <a:lnTo>
                      <a:pt x="172" y="20026"/>
                    </a:lnTo>
                    <a:lnTo>
                      <a:pt x="58" y="20083"/>
                    </a:lnTo>
                    <a:lnTo>
                      <a:pt x="1" y="20197"/>
                    </a:lnTo>
                    <a:lnTo>
                      <a:pt x="58" y="20311"/>
                    </a:lnTo>
                    <a:lnTo>
                      <a:pt x="172" y="20368"/>
                    </a:lnTo>
                    <a:lnTo>
                      <a:pt x="19798" y="20596"/>
                    </a:lnTo>
                    <a:lnTo>
                      <a:pt x="19912" y="20539"/>
                    </a:lnTo>
                    <a:lnTo>
                      <a:pt x="19969" y="20425"/>
                    </a:lnTo>
                    <a:lnTo>
                      <a:pt x="19056" y="115"/>
                    </a:lnTo>
                    <a:lnTo>
                      <a:pt x="1899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14" name="Google Shape;14314;p41"/>
          <p:cNvGrpSpPr/>
          <p:nvPr/>
        </p:nvGrpSpPr>
        <p:grpSpPr>
          <a:xfrm>
            <a:off x="7405264" y="629989"/>
            <a:ext cx="1332249" cy="333374"/>
            <a:chOff x="1956739" y="4513489"/>
            <a:chExt cx="1332249" cy="333374"/>
          </a:xfrm>
        </p:grpSpPr>
        <p:sp>
          <p:nvSpPr>
            <p:cNvPr id="14315" name="Google Shape;14315;p41"/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6" name="Google Shape;14316;p41"/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7" name="Google Shape;14317;p41"/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68F8076C-C222-B50F-7E8E-E9D32B672155}"/>
              </a:ext>
            </a:extLst>
          </p:cNvPr>
          <p:cNvSpPr/>
          <p:nvPr/>
        </p:nvSpPr>
        <p:spPr>
          <a:xfrm>
            <a:off x="222068" y="253763"/>
            <a:ext cx="8699863" cy="4721679"/>
          </a:xfrm>
          <a:prstGeom prst="roundRect">
            <a:avLst/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oogle Shape;14314;p41">
            <a:extLst>
              <a:ext uri="{FF2B5EF4-FFF2-40B4-BE49-F238E27FC236}">
                <a16:creationId xmlns="" xmlns:a16="http://schemas.microsoft.com/office/drawing/2014/main" id="{ED5B36AC-B534-525D-3B4A-DA2C42397252}"/>
              </a:ext>
            </a:extLst>
          </p:cNvPr>
          <p:cNvGrpSpPr/>
          <p:nvPr/>
        </p:nvGrpSpPr>
        <p:grpSpPr>
          <a:xfrm>
            <a:off x="7589682" y="87076"/>
            <a:ext cx="1332249" cy="333374"/>
            <a:chOff x="1956739" y="4513489"/>
            <a:chExt cx="1332249" cy="333374"/>
          </a:xfrm>
        </p:grpSpPr>
        <p:sp>
          <p:nvSpPr>
            <p:cNvPr id="9" name="Google Shape;14315;p41">
              <a:extLst>
                <a:ext uri="{FF2B5EF4-FFF2-40B4-BE49-F238E27FC236}">
                  <a16:creationId xmlns="" xmlns:a16="http://schemas.microsoft.com/office/drawing/2014/main" id="{AB3646B6-3E8A-0BEA-736E-7B31B1ED1C30}"/>
                </a:ext>
              </a:extLst>
            </p:cNvPr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4316;p41">
              <a:extLst>
                <a:ext uri="{FF2B5EF4-FFF2-40B4-BE49-F238E27FC236}">
                  <a16:creationId xmlns="" xmlns:a16="http://schemas.microsoft.com/office/drawing/2014/main" id="{DBAF2E08-5F6E-8884-3714-FF1A118F3E04}"/>
                </a:ext>
              </a:extLst>
            </p:cNvPr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4317;p41">
              <a:extLst>
                <a:ext uri="{FF2B5EF4-FFF2-40B4-BE49-F238E27FC236}">
                  <a16:creationId xmlns="" xmlns:a16="http://schemas.microsoft.com/office/drawing/2014/main" id="{870C5E87-D513-4F7E-51DE-044796575F72}"/>
                </a:ext>
              </a:extLst>
            </p:cNvPr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4370;p45">
            <a:extLst>
              <a:ext uri="{FF2B5EF4-FFF2-40B4-BE49-F238E27FC236}">
                <a16:creationId xmlns="" xmlns:a16="http://schemas.microsoft.com/office/drawing/2014/main" id="{5EC8F224-CA0F-3762-215A-7F6C3212BFEA}"/>
              </a:ext>
            </a:extLst>
          </p:cNvPr>
          <p:cNvSpPr/>
          <p:nvPr/>
        </p:nvSpPr>
        <p:spPr>
          <a:xfrm>
            <a:off x="32729" y="43537"/>
            <a:ext cx="378677" cy="420451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150;p38">
            <a:extLst>
              <a:ext uri="{FF2B5EF4-FFF2-40B4-BE49-F238E27FC236}">
                <a16:creationId xmlns="" xmlns:a16="http://schemas.microsoft.com/office/drawing/2014/main" id="{D8DDBBEC-BE43-B46B-CF10-7B2D80C6006B}"/>
              </a:ext>
            </a:extLst>
          </p:cNvPr>
          <p:cNvSpPr txBox="1">
            <a:spLocks/>
          </p:cNvSpPr>
          <p:nvPr/>
        </p:nvSpPr>
        <p:spPr>
          <a:xfrm>
            <a:off x="5327650" y="1913380"/>
            <a:ext cx="3456910" cy="131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16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marL="0" indent="0"/>
            <a:r>
              <a:rPr lang="en-US" sz="5400" dirty="0">
                <a:solidFill>
                  <a:schemeClr val="tx1"/>
                </a:solidFill>
                <a:latin typeface="Walbaum Display" panose="02070503090703020303" pitchFamily="18" charset="0"/>
              </a:rPr>
              <a:t>cashier</a:t>
            </a:r>
          </a:p>
        </p:txBody>
      </p:sp>
      <p:pic>
        <p:nvPicPr>
          <p:cNvPr id="5" name="sb smart 4 cd 3 (1)">
            <a:hlinkClick r:id="" action="ppaction://media"/>
            <a:extLst>
              <a:ext uri="{FF2B5EF4-FFF2-40B4-BE49-F238E27FC236}">
                <a16:creationId xmlns="" xmlns:a16="http://schemas.microsoft.com/office/drawing/2014/main" id="{8DC53922-B8CC-992F-19FC-A663ED7F3F5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815" end="33142.8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95663" y="3294561"/>
            <a:ext cx="609600" cy="609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F86B680-9583-F12A-C223-6245E4EA44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099" y="841809"/>
            <a:ext cx="4074451" cy="288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77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14" name="Google Shape;14314;p41"/>
          <p:cNvGrpSpPr/>
          <p:nvPr/>
        </p:nvGrpSpPr>
        <p:grpSpPr>
          <a:xfrm>
            <a:off x="7405264" y="629989"/>
            <a:ext cx="1332249" cy="333374"/>
            <a:chOff x="1956739" y="4513489"/>
            <a:chExt cx="1332249" cy="333374"/>
          </a:xfrm>
        </p:grpSpPr>
        <p:sp>
          <p:nvSpPr>
            <p:cNvPr id="14315" name="Google Shape;14315;p41"/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6" name="Google Shape;14316;p41"/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7" name="Google Shape;14317;p41"/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68F8076C-C222-B50F-7E8E-E9D32B672155}"/>
              </a:ext>
            </a:extLst>
          </p:cNvPr>
          <p:cNvSpPr/>
          <p:nvPr/>
        </p:nvSpPr>
        <p:spPr>
          <a:xfrm>
            <a:off x="222068" y="253763"/>
            <a:ext cx="8699863" cy="4721679"/>
          </a:xfrm>
          <a:prstGeom prst="roundRect">
            <a:avLst/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oogle Shape;14314;p41">
            <a:extLst>
              <a:ext uri="{FF2B5EF4-FFF2-40B4-BE49-F238E27FC236}">
                <a16:creationId xmlns="" xmlns:a16="http://schemas.microsoft.com/office/drawing/2014/main" id="{ED5B36AC-B534-525D-3B4A-DA2C42397252}"/>
              </a:ext>
            </a:extLst>
          </p:cNvPr>
          <p:cNvGrpSpPr/>
          <p:nvPr/>
        </p:nvGrpSpPr>
        <p:grpSpPr>
          <a:xfrm>
            <a:off x="7589682" y="87076"/>
            <a:ext cx="1332249" cy="333374"/>
            <a:chOff x="1956739" y="4513489"/>
            <a:chExt cx="1332249" cy="333374"/>
          </a:xfrm>
        </p:grpSpPr>
        <p:sp>
          <p:nvSpPr>
            <p:cNvPr id="9" name="Google Shape;14315;p41">
              <a:extLst>
                <a:ext uri="{FF2B5EF4-FFF2-40B4-BE49-F238E27FC236}">
                  <a16:creationId xmlns="" xmlns:a16="http://schemas.microsoft.com/office/drawing/2014/main" id="{AB3646B6-3E8A-0BEA-736E-7B31B1ED1C30}"/>
                </a:ext>
              </a:extLst>
            </p:cNvPr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4316;p41">
              <a:extLst>
                <a:ext uri="{FF2B5EF4-FFF2-40B4-BE49-F238E27FC236}">
                  <a16:creationId xmlns="" xmlns:a16="http://schemas.microsoft.com/office/drawing/2014/main" id="{DBAF2E08-5F6E-8884-3714-FF1A118F3E04}"/>
                </a:ext>
              </a:extLst>
            </p:cNvPr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4317;p41">
              <a:extLst>
                <a:ext uri="{FF2B5EF4-FFF2-40B4-BE49-F238E27FC236}">
                  <a16:creationId xmlns="" xmlns:a16="http://schemas.microsoft.com/office/drawing/2014/main" id="{870C5E87-D513-4F7E-51DE-044796575F72}"/>
                </a:ext>
              </a:extLst>
            </p:cNvPr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4370;p45">
            <a:extLst>
              <a:ext uri="{FF2B5EF4-FFF2-40B4-BE49-F238E27FC236}">
                <a16:creationId xmlns="" xmlns:a16="http://schemas.microsoft.com/office/drawing/2014/main" id="{5EC8F224-CA0F-3762-215A-7F6C3212BFEA}"/>
              </a:ext>
            </a:extLst>
          </p:cNvPr>
          <p:cNvSpPr/>
          <p:nvPr/>
        </p:nvSpPr>
        <p:spPr>
          <a:xfrm>
            <a:off x="32729" y="43537"/>
            <a:ext cx="378677" cy="420451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150;p38">
            <a:extLst>
              <a:ext uri="{FF2B5EF4-FFF2-40B4-BE49-F238E27FC236}">
                <a16:creationId xmlns="" xmlns:a16="http://schemas.microsoft.com/office/drawing/2014/main" id="{D8DDBBEC-BE43-B46B-CF10-7B2D80C6006B}"/>
              </a:ext>
            </a:extLst>
          </p:cNvPr>
          <p:cNvSpPr txBox="1">
            <a:spLocks/>
          </p:cNvSpPr>
          <p:nvPr/>
        </p:nvSpPr>
        <p:spPr>
          <a:xfrm>
            <a:off x="5737933" y="1898675"/>
            <a:ext cx="2876683" cy="799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16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marL="0" indent="0"/>
            <a:r>
              <a:rPr lang="en-US" sz="5400" dirty="0">
                <a:solidFill>
                  <a:schemeClr val="tx1"/>
                </a:solidFill>
                <a:latin typeface="Walbaum Display" panose="02070503090703020303" pitchFamily="18" charset="0"/>
              </a:rPr>
              <a:t>doctor</a:t>
            </a:r>
          </a:p>
        </p:txBody>
      </p:sp>
      <p:pic>
        <p:nvPicPr>
          <p:cNvPr id="5" name="sb smart 4 cd 3 (1)">
            <a:hlinkClick r:id="" action="ppaction://media"/>
            <a:extLst>
              <a:ext uri="{FF2B5EF4-FFF2-40B4-BE49-F238E27FC236}">
                <a16:creationId xmlns="" xmlns:a16="http://schemas.microsoft.com/office/drawing/2014/main" id="{8DC53922-B8CC-992F-19FC-A663ED7F3F5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951" end="27847.8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27028" y="3396804"/>
            <a:ext cx="609600" cy="609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DDCB50C-2683-0AE1-59A9-96BF2089CC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CCEEFB"/>
              </a:clrFrom>
              <a:clrTo>
                <a:srgbClr val="CCEEFB">
                  <a:alpha val="0"/>
                </a:srgbClr>
              </a:clrTo>
            </a:clrChange>
          </a:blip>
          <a:srcRect b="1038"/>
          <a:stretch/>
        </p:blipFill>
        <p:spPr>
          <a:xfrm>
            <a:off x="1315931" y="729485"/>
            <a:ext cx="3090760" cy="363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081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14" name="Google Shape;14314;p41"/>
          <p:cNvGrpSpPr/>
          <p:nvPr/>
        </p:nvGrpSpPr>
        <p:grpSpPr>
          <a:xfrm>
            <a:off x="7405264" y="629989"/>
            <a:ext cx="1332249" cy="333374"/>
            <a:chOff x="1956739" y="4513489"/>
            <a:chExt cx="1332249" cy="333374"/>
          </a:xfrm>
        </p:grpSpPr>
        <p:sp>
          <p:nvSpPr>
            <p:cNvPr id="14315" name="Google Shape;14315;p41"/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6" name="Google Shape;14316;p41"/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7" name="Google Shape;14317;p41"/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68F8076C-C222-B50F-7E8E-E9D32B672155}"/>
              </a:ext>
            </a:extLst>
          </p:cNvPr>
          <p:cNvSpPr/>
          <p:nvPr/>
        </p:nvSpPr>
        <p:spPr>
          <a:xfrm>
            <a:off x="222068" y="253763"/>
            <a:ext cx="8699863" cy="4721679"/>
          </a:xfrm>
          <a:prstGeom prst="roundRect">
            <a:avLst/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oogle Shape;14314;p41">
            <a:extLst>
              <a:ext uri="{FF2B5EF4-FFF2-40B4-BE49-F238E27FC236}">
                <a16:creationId xmlns="" xmlns:a16="http://schemas.microsoft.com/office/drawing/2014/main" id="{ED5B36AC-B534-525D-3B4A-DA2C42397252}"/>
              </a:ext>
            </a:extLst>
          </p:cNvPr>
          <p:cNvGrpSpPr/>
          <p:nvPr/>
        </p:nvGrpSpPr>
        <p:grpSpPr>
          <a:xfrm>
            <a:off x="7589682" y="87076"/>
            <a:ext cx="1332249" cy="333374"/>
            <a:chOff x="1956739" y="4513489"/>
            <a:chExt cx="1332249" cy="333374"/>
          </a:xfrm>
        </p:grpSpPr>
        <p:sp>
          <p:nvSpPr>
            <p:cNvPr id="9" name="Google Shape;14315;p41">
              <a:extLst>
                <a:ext uri="{FF2B5EF4-FFF2-40B4-BE49-F238E27FC236}">
                  <a16:creationId xmlns="" xmlns:a16="http://schemas.microsoft.com/office/drawing/2014/main" id="{AB3646B6-3E8A-0BEA-736E-7B31B1ED1C30}"/>
                </a:ext>
              </a:extLst>
            </p:cNvPr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4316;p41">
              <a:extLst>
                <a:ext uri="{FF2B5EF4-FFF2-40B4-BE49-F238E27FC236}">
                  <a16:creationId xmlns="" xmlns:a16="http://schemas.microsoft.com/office/drawing/2014/main" id="{DBAF2E08-5F6E-8884-3714-FF1A118F3E04}"/>
                </a:ext>
              </a:extLst>
            </p:cNvPr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4317;p41">
              <a:extLst>
                <a:ext uri="{FF2B5EF4-FFF2-40B4-BE49-F238E27FC236}">
                  <a16:creationId xmlns="" xmlns:a16="http://schemas.microsoft.com/office/drawing/2014/main" id="{870C5E87-D513-4F7E-51DE-044796575F72}"/>
                </a:ext>
              </a:extLst>
            </p:cNvPr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4370;p45">
            <a:extLst>
              <a:ext uri="{FF2B5EF4-FFF2-40B4-BE49-F238E27FC236}">
                <a16:creationId xmlns="" xmlns:a16="http://schemas.microsoft.com/office/drawing/2014/main" id="{5EC8F224-CA0F-3762-215A-7F6C3212BFEA}"/>
              </a:ext>
            </a:extLst>
          </p:cNvPr>
          <p:cNvSpPr/>
          <p:nvPr/>
        </p:nvSpPr>
        <p:spPr>
          <a:xfrm>
            <a:off x="32729" y="43537"/>
            <a:ext cx="378677" cy="420451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150;p38">
            <a:extLst>
              <a:ext uri="{FF2B5EF4-FFF2-40B4-BE49-F238E27FC236}">
                <a16:creationId xmlns="" xmlns:a16="http://schemas.microsoft.com/office/drawing/2014/main" id="{D8DDBBEC-BE43-B46B-CF10-7B2D80C6006B}"/>
              </a:ext>
            </a:extLst>
          </p:cNvPr>
          <p:cNvSpPr txBox="1">
            <a:spLocks/>
          </p:cNvSpPr>
          <p:nvPr/>
        </p:nvSpPr>
        <p:spPr>
          <a:xfrm>
            <a:off x="6210300" y="1339590"/>
            <a:ext cx="2574260" cy="1970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16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marL="0" indent="0"/>
            <a:r>
              <a:rPr lang="en-US" sz="5400" dirty="0">
                <a:solidFill>
                  <a:schemeClr val="tx1"/>
                </a:solidFill>
                <a:latin typeface="Walbaum Display" panose="02070503090703020303" pitchFamily="18" charset="0"/>
              </a:rPr>
              <a:t>office </a:t>
            </a:r>
          </a:p>
          <a:p>
            <a:pPr marL="0" indent="0"/>
            <a:r>
              <a:rPr lang="en-US" sz="5400" dirty="0">
                <a:solidFill>
                  <a:schemeClr val="tx1"/>
                </a:solidFill>
                <a:latin typeface="Walbaum Display" panose="02070503090703020303" pitchFamily="18" charset="0"/>
              </a:rPr>
              <a:t>worker</a:t>
            </a:r>
          </a:p>
        </p:txBody>
      </p:sp>
      <p:pic>
        <p:nvPicPr>
          <p:cNvPr id="5" name="sb smart 4 cd 3 (1)">
            <a:hlinkClick r:id="" action="ppaction://media"/>
            <a:extLst>
              <a:ext uri="{FF2B5EF4-FFF2-40B4-BE49-F238E27FC236}">
                <a16:creationId xmlns="" xmlns:a16="http://schemas.microsoft.com/office/drawing/2014/main" id="{8DC53922-B8CC-992F-19FC-A663ED7F3F5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727" end="21707.8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92902" y="3476920"/>
            <a:ext cx="609600" cy="609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684904C-25F4-E15C-F330-4A655C8121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827" y="763328"/>
            <a:ext cx="5029113" cy="359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678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14" name="Google Shape;14314;p41"/>
          <p:cNvGrpSpPr/>
          <p:nvPr/>
        </p:nvGrpSpPr>
        <p:grpSpPr>
          <a:xfrm>
            <a:off x="7405264" y="629989"/>
            <a:ext cx="1332249" cy="333374"/>
            <a:chOff x="1956739" y="4513489"/>
            <a:chExt cx="1332249" cy="333374"/>
          </a:xfrm>
        </p:grpSpPr>
        <p:sp>
          <p:nvSpPr>
            <p:cNvPr id="14315" name="Google Shape;14315;p41"/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6" name="Google Shape;14316;p41"/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7" name="Google Shape;14317;p41"/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68F8076C-C222-B50F-7E8E-E9D32B672155}"/>
              </a:ext>
            </a:extLst>
          </p:cNvPr>
          <p:cNvSpPr/>
          <p:nvPr/>
        </p:nvSpPr>
        <p:spPr>
          <a:xfrm>
            <a:off x="222068" y="253763"/>
            <a:ext cx="8699863" cy="4721679"/>
          </a:xfrm>
          <a:prstGeom prst="roundRect">
            <a:avLst/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oogle Shape;14314;p41">
            <a:extLst>
              <a:ext uri="{FF2B5EF4-FFF2-40B4-BE49-F238E27FC236}">
                <a16:creationId xmlns="" xmlns:a16="http://schemas.microsoft.com/office/drawing/2014/main" id="{ED5B36AC-B534-525D-3B4A-DA2C42397252}"/>
              </a:ext>
            </a:extLst>
          </p:cNvPr>
          <p:cNvGrpSpPr/>
          <p:nvPr/>
        </p:nvGrpSpPr>
        <p:grpSpPr>
          <a:xfrm>
            <a:off x="7589682" y="87076"/>
            <a:ext cx="1332249" cy="333374"/>
            <a:chOff x="1956739" y="4513489"/>
            <a:chExt cx="1332249" cy="333374"/>
          </a:xfrm>
        </p:grpSpPr>
        <p:sp>
          <p:nvSpPr>
            <p:cNvPr id="9" name="Google Shape;14315;p41">
              <a:extLst>
                <a:ext uri="{FF2B5EF4-FFF2-40B4-BE49-F238E27FC236}">
                  <a16:creationId xmlns="" xmlns:a16="http://schemas.microsoft.com/office/drawing/2014/main" id="{AB3646B6-3E8A-0BEA-736E-7B31B1ED1C30}"/>
                </a:ext>
              </a:extLst>
            </p:cNvPr>
            <p:cNvSpPr/>
            <p:nvPr/>
          </p:nvSpPr>
          <p:spPr>
            <a:xfrm rot="-5400000">
              <a:off x="1956990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4316;p41">
              <a:extLst>
                <a:ext uri="{FF2B5EF4-FFF2-40B4-BE49-F238E27FC236}">
                  <a16:creationId xmlns="" xmlns:a16="http://schemas.microsoft.com/office/drawing/2014/main" id="{DBAF2E08-5F6E-8884-3714-FF1A118F3E04}"/>
                </a:ext>
              </a:extLst>
            </p:cNvPr>
            <p:cNvSpPr/>
            <p:nvPr/>
          </p:nvSpPr>
          <p:spPr>
            <a:xfrm rot="-5400000">
              <a:off x="2456176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4317;p41">
              <a:extLst>
                <a:ext uri="{FF2B5EF4-FFF2-40B4-BE49-F238E27FC236}">
                  <a16:creationId xmlns="" xmlns:a16="http://schemas.microsoft.com/office/drawing/2014/main" id="{870C5E87-D513-4F7E-51DE-044796575F72}"/>
                </a:ext>
              </a:extLst>
            </p:cNvPr>
            <p:cNvSpPr/>
            <p:nvPr/>
          </p:nvSpPr>
          <p:spPr>
            <a:xfrm rot="-5400000">
              <a:off x="2955362" y="4513238"/>
              <a:ext cx="333374" cy="333877"/>
            </a:xfrm>
            <a:custGeom>
              <a:avLst/>
              <a:gdLst/>
              <a:ahLst/>
              <a:cxnLst/>
              <a:rect l="l" t="t" r="r" b="b"/>
              <a:pathLst>
                <a:path w="35129" h="35182" extrusionOk="0">
                  <a:moveTo>
                    <a:pt x="15784" y="1"/>
                  </a:moveTo>
                  <a:lnTo>
                    <a:pt x="15784" y="10948"/>
                  </a:lnTo>
                  <a:lnTo>
                    <a:pt x="10310" y="1489"/>
                  </a:lnTo>
                  <a:lnTo>
                    <a:pt x="7228" y="3242"/>
                  </a:lnTo>
                  <a:lnTo>
                    <a:pt x="12702" y="12755"/>
                  </a:lnTo>
                  <a:lnTo>
                    <a:pt x="3242" y="7281"/>
                  </a:lnTo>
                  <a:lnTo>
                    <a:pt x="1436" y="10310"/>
                  </a:lnTo>
                  <a:lnTo>
                    <a:pt x="10948" y="15837"/>
                  </a:lnTo>
                  <a:lnTo>
                    <a:pt x="1" y="15837"/>
                  </a:lnTo>
                  <a:lnTo>
                    <a:pt x="1" y="19345"/>
                  </a:lnTo>
                  <a:lnTo>
                    <a:pt x="10948" y="19345"/>
                  </a:lnTo>
                  <a:lnTo>
                    <a:pt x="1436" y="24818"/>
                  </a:lnTo>
                  <a:lnTo>
                    <a:pt x="3242" y="27901"/>
                  </a:lnTo>
                  <a:lnTo>
                    <a:pt x="12702" y="22427"/>
                  </a:lnTo>
                  <a:lnTo>
                    <a:pt x="7228" y="31939"/>
                  </a:lnTo>
                  <a:lnTo>
                    <a:pt x="10310" y="33693"/>
                  </a:lnTo>
                  <a:lnTo>
                    <a:pt x="15784" y="24181"/>
                  </a:lnTo>
                  <a:lnTo>
                    <a:pt x="15784" y="35181"/>
                  </a:lnTo>
                  <a:lnTo>
                    <a:pt x="19345" y="35181"/>
                  </a:lnTo>
                  <a:lnTo>
                    <a:pt x="19345" y="24181"/>
                  </a:lnTo>
                  <a:lnTo>
                    <a:pt x="24819" y="33693"/>
                  </a:lnTo>
                  <a:lnTo>
                    <a:pt x="27901" y="31939"/>
                  </a:lnTo>
                  <a:lnTo>
                    <a:pt x="22427" y="22427"/>
                  </a:lnTo>
                  <a:lnTo>
                    <a:pt x="31887" y="27901"/>
                  </a:lnTo>
                  <a:lnTo>
                    <a:pt x="33693" y="24818"/>
                  </a:lnTo>
                  <a:lnTo>
                    <a:pt x="24181" y="19345"/>
                  </a:lnTo>
                  <a:lnTo>
                    <a:pt x="35128" y="19345"/>
                  </a:lnTo>
                  <a:lnTo>
                    <a:pt x="35128" y="15837"/>
                  </a:lnTo>
                  <a:lnTo>
                    <a:pt x="24181" y="15837"/>
                  </a:lnTo>
                  <a:lnTo>
                    <a:pt x="33693" y="10310"/>
                  </a:lnTo>
                  <a:lnTo>
                    <a:pt x="31887" y="7281"/>
                  </a:lnTo>
                  <a:lnTo>
                    <a:pt x="22427" y="12755"/>
                  </a:lnTo>
                  <a:lnTo>
                    <a:pt x="27901" y="3242"/>
                  </a:lnTo>
                  <a:lnTo>
                    <a:pt x="24819" y="1489"/>
                  </a:lnTo>
                  <a:lnTo>
                    <a:pt x="19345" y="10948"/>
                  </a:lnTo>
                  <a:lnTo>
                    <a:pt x="1934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4370;p45">
            <a:extLst>
              <a:ext uri="{FF2B5EF4-FFF2-40B4-BE49-F238E27FC236}">
                <a16:creationId xmlns="" xmlns:a16="http://schemas.microsoft.com/office/drawing/2014/main" id="{5EC8F224-CA0F-3762-215A-7F6C3212BFEA}"/>
              </a:ext>
            </a:extLst>
          </p:cNvPr>
          <p:cNvSpPr/>
          <p:nvPr/>
        </p:nvSpPr>
        <p:spPr>
          <a:xfrm>
            <a:off x="32729" y="43537"/>
            <a:ext cx="378677" cy="420451"/>
          </a:xfrm>
          <a:custGeom>
            <a:avLst/>
            <a:gdLst/>
            <a:ahLst/>
            <a:cxnLst/>
            <a:rect l="l" t="t" r="r" b="b"/>
            <a:pathLst>
              <a:path w="40549" h="40548" extrusionOk="0">
                <a:moveTo>
                  <a:pt x="20248" y="0"/>
                </a:moveTo>
                <a:lnTo>
                  <a:pt x="20035" y="3189"/>
                </a:lnTo>
                <a:lnTo>
                  <a:pt x="19770" y="6005"/>
                </a:lnTo>
                <a:lnTo>
                  <a:pt x="19451" y="8450"/>
                </a:lnTo>
                <a:lnTo>
                  <a:pt x="19291" y="9566"/>
                </a:lnTo>
                <a:lnTo>
                  <a:pt x="19079" y="10629"/>
                </a:lnTo>
                <a:lnTo>
                  <a:pt x="18866" y="11585"/>
                </a:lnTo>
                <a:lnTo>
                  <a:pt x="18654" y="12435"/>
                </a:lnTo>
                <a:lnTo>
                  <a:pt x="18335" y="13286"/>
                </a:lnTo>
                <a:lnTo>
                  <a:pt x="18069" y="14030"/>
                </a:lnTo>
                <a:lnTo>
                  <a:pt x="17697" y="14721"/>
                </a:lnTo>
                <a:lnTo>
                  <a:pt x="17325" y="15358"/>
                </a:lnTo>
                <a:lnTo>
                  <a:pt x="16900" y="15890"/>
                </a:lnTo>
                <a:lnTo>
                  <a:pt x="16422" y="16421"/>
                </a:lnTo>
                <a:lnTo>
                  <a:pt x="15890" y="16899"/>
                </a:lnTo>
                <a:lnTo>
                  <a:pt x="15306" y="17325"/>
                </a:lnTo>
                <a:lnTo>
                  <a:pt x="14668" y="17750"/>
                </a:lnTo>
                <a:lnTo>
                  <a:pt x="13977" y="18069"/>
                </a:lnTo>
                <a:lnTo>
                  <a:pt x="13233" y="18387"/>
                </a:lnTo>
                <a:lnTo>
                  <a:pt x="12436" y="18653"/>
                </a:lnTo>
                <a:lnTo>
                  <a:pt x="11532" y="18919"/>
                </a:lnTo>
                <a:lnTo>
                  <a:pt x="10576" y="19131"/>
                </a:lnTo>
                <a:lnTo>
                  <a:pt x="9566" y="19344"/>
                </a:lnTo>
                <a:lnTo>
                  <a:pt x="8450" y="19503"/>
                </a:lnTo>
                <a:lnTo>
                  <a:pt x="6006" y="19769"/>
                </a:lnTo>
                <a:lnTo>
                  <a:pt x="3189" y="20035"/>
                </a:lnTo>
                <a:lnTo>
                  <a:pt x="0" y="20301"/>
                </a:lnTo>
                <a:lnTo>
                  <a:pt x="3189" y="20513"/>
                </a:lnTo>
                <a:lnTo>
                  <a:pt x="6006" y="20779"/>
                </a:lnTo>
                <a:lnTo>
                  <a:pt x="8450" y="21098"/>
                </a:lnTo>
                <a:lnTo>
                  <a:pt x="9566" y="21257"/>
                </a:lnTo>
                <a:lnTo>
                  <a:pt x="10576" y="21417"/>
                </a:lnTo>
                <a:lnTo>
                  <a:pt x="11532" y="21682"/>
                </a:lnTo>
                <a:lnTo>
                  <a:pt x="12436" y="21895"/>
                </a:lnTo>
                <a:lnTo>
                  <a:pt x="13233" y="22161"/>
                </a:lnTo>
                <a:lnTo>
                  <a:pt x="13977" y="22479"/>
                </a:lnTo>
                <a:lnTo>
                  <a:pt x="14668" y="22851"/>
                </a:lnTo>
                <a:lnTo>
                  <a:pt x="15306" y="23223"/>
                </a:lnTo>
                <a:lnTo>
                  <a:pt x="15890" y="23649"/>
                </a:lnTo>
                <a:lnTo>
                  <a:pt x="16422" y="24127"/>
                </a:lnTo>
                <a:lnTo>
                  <a:pt x="16900" y="24658"/>
                </a:lnTo>
                <a:lnTo>
                  <a:pt x="17325" y="25243"/>
                </a:lnTo>
                <a:lnTo>
                  <a:pt x="17697" y="25881"/>
                </a:lnTo>
                <a:lnTo>
                  <a:pt x="18069" y="26571"/>
                </a:lnTo>
                <a:lnTo>
                  <a:pt x="18335" y="27315"/>
                </a:lnTo>
                <a:lnTo>
                  <a:pt x="18654" y="28113"/>
                </a:lnTo>
                <a:lnTo>
                  <a:pt x="18866" y="29016"/>
                </a:lnTo>
                <a:lnTo>
                  <a:pt x="19079" y="29973"/>
                </a:lnTo>
                <a:lnTo>
                  <a:pt x="19291" y="30982"/>
                </a:lnTo>
                <a:lnTo>
                  <a:pt x="19451" y="32098"/>
                </a:lnTo>
                <a:lnTo>
                  <a:pt x="19770" y="34543"/>
                </a:lnTo>
                <a:lnTo>
                  <a:pt x="20035" y="37359"/>
                </a:lnTo>
                <a:lnTo>
                  <a:pt x="20248" y="40548"/>
                </a:lnTo>
                <a:lnTo>
                  <a:pt x="20514" y="37359"/>
                </a:lnTo>
                <a:lnTo>
                  <a:pt x="20726" y="34543"/>
                </a:lnTo>
                <a:lnTo>
                  <a:pt x="21045" y="32098"/>
                </a:lnTo>
                <a:lnTo>
                  <a:pt x="21205" y="30982"/>
                </a:lnTo>
                <a:lnTo>
                  <a:pt x="21417" y="29973"/>
                </a:lnTo>
                <a:lnTo>
                  <a:pt x="21630" y="29016"/>
                </a:lnTo>
                <a:lnTo>
                  <a:pt x="21895" y="28113"/>
                </a:lnTo>
                <a:lnTo>
                  <a:pt x="22161" y="27315"/>
                </a:lnTo>
                <a:lnTo>
                  <a:pt x="22480" y="26571"/>
                </a:lnTo>
                <a:lnTo>
                  <a:pt x="22799" y="25881"/>
                </a:lnTo>
                <a:lnTo>
                  <a:pt x="23224" y="25243"/>
                </a:lnTo>
                <a:lnTo>
                  <a:pt x="23649" y="24658"/>
                </a:lnTo>
                <a:lnTo>
                  <a:pt x="24127" y="24127"/>
                </a:lnTo>
                <a:lnTo>
                  <a:pt x="24606" y="23649"/>
                </a:lnTo>
                <a:lnTo>
                  <a:pt x="25190" y="23223"/>
                </a:lnTo>
                <a:lnTo>
                  <a:pt x="25828" y="22851"/>
                </a:lnTo>
                <a:lnTo>
                  <a:pt x="26519" y="22479"/>
                </a:lnTo>
                <a:lnTo>
                  <a:pt x="27263" y="22161"/>
                </a:lnTo>
                <a:lnTo>
                  <a:pt x="28113" y="21895"/>
                </a:lnTo>
                <a:lnTo>
                  <a:pt x="28963" y="21682"/>
                </a:lnTo>
                <a:lnTo>
                  <a:pt x="29920" y="21417"/>
                </a:lnTo>
                <a:lnTo>
                  <a:pt x="30983" y="21257"/>
                </a:lnTo>
                <a:lnTo>
                  <a:pt x="32099" y="21098"/>
                </a:lnTo>
                <a:lnTo>
                  <a:pt x="34543" y="20779"/>
                </a:lnTo>
                <a:lnTo>
                  <a:pt x="37360" y="20513"/>
                </a:lnTo>
                <a:lnTo>
                  <a:pt x="40549" y="20301"/>
                </a:lnTo>
                <a:lnTo>
                  <a:pt x="37360" y="20035"/>
                </a:lnTo>
                <a:lnTo>
                  <a:pt x="34543" y="19769"/>
                </a:lnTo>
                <a:lnTo>
                  <a:pt x="32099" y="19503"/>
                </a:lnTo>
                <a:lnTo>
                  <a:pt x="30983" y="19344"/>
                </a:lnTo>
                <a:lnTo>
                  <a:pt x="29920" y="19131"/>
                </a:lnTo>
                <a:lnTo>
                  <a:pt x="28963" y="18919"/>
                </a:lnTo>
                <a:lnTo>
                  <a:pt x="28113" y="18653"/>
                </a:lnTo>
                <a:lnTo>
                  <a:pt x="27263" y="18387"/>
                </a:lnTo>
                <a:lnTo>
                  <a:pt x="26519" y="18069"/>
                </a:lnTo>
                <a:lnTo>
                  <a:pt x="25828" y="17750"/>
                </a:lnTo>
                <a:lnTo>
                  <a:pt x="25190" y="17325"/>
                </a:lnTo>
                <a:lnTo>
                  <a:pt x="24606" y="16899"/>
                </a:lnTo>
                <a:lnTo>
                  <a:pt x="24127" y="16421"/>
                </a:lnTo>
                <a:lnTo>
                  <a:pt x="23649" y="15890"/>
                </a:lnTo>
                <a:lnTo>
                  <a:pt x="23224" y="15358"/>
                </a:lnTo>
                <a:lnTo>
                  <a:pt x="22799" y="14721"/>
                </a:lnTo>
                <a:lnTo>
                  <a:pt x="22480" y="14030"/>
                </a:lnTo>
                <a:lnTo>
                  <a:pt x="22161" y="13286"/>
                </a:lnTo>
                <a:lnTo>
                  <a:pt x="21895" y="12435"/>
                </a:lnTo>
                <a:lnTo>
                  <a:pt x="21630" y="11585"/>
                </a:lnTo>
                <a:lnTo>
                  <a:pt x="21417" y="10629"/>
                </a:lnTo>
                <a:lnTo>
                  <a:pt x="21205" y="9566"/>
                </a:lnTo>
                <a:lnTo>
                  <a:pt x="21045" y="8450"/>
                </a:lnTo>
                <a:lnTo>
                  <a:pt x="20726" y="6005"/>
                </a:lnTo>
                <a:lnTo>
                  <a:pt x="20514" y="3189"/>
                </a:lnTo>
                <a:lnTo>
                  <a:pt x="20248" y="0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150;p38">
            <a:extLst>
              <a:ext uri="{FF2B5EF4-FFF2-40B4-BE49-F238E27FC236}">
                <a16:creationId xmlns="" xmlns:a16="http://schemas.microsoft.com/office/drawing/2014/main" id="{D8DDBBEC-BE43-B46B-CF10-7B2D80C6006B}"/>
              </a:ext>
            </a:extLst>
          </p:cNvPr>
          <p:cNvSpPr txBox="1">
            <a:spLocks/>
          </p:cNvSpPr>
          <p:nvPr/>
        </p:nvSpPr>
        <p:spPr>
          <a:xfrm>
            <a:off x="6083300" y="1339590"/>
            <a:ext cx="2701260" cy="1970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16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marL="0" indent="0"/>
            <a:r>
              <a:rPr lang="en-US" sz="5400" dirty="0">
                <a:solidFill>
                  <a:schemeClr val="tx1"/>
                </a:solidFill>
                <a:latin typeface="Walbaum Display" panose="02070503090703020303" pitchFamily="18" charset="0"/>
              </a:rPr>
              <a:t>factory worker</a:t>
            </a:r>
          </a:p>
        </p:txBody>
      </p:sp>
      <p:pic>
        <p:nvPicPr>
          <p:cNvPr id="5" name="sb smart 4 cd 3 (1)">
            <a:hlinkClick r:id="" action="ppaction://media"/>
            <a:extLst>
              <a:ext uri="{FF2B5EF4-FFF2-40B4-BE49-F238E27FC236}">
                <a16:creationId xmlns="" xmlns:a16="http://schemas.microsoft.com/office/drawing/2014/main" id="{8DC53922-B8CC-992F-19FC-A663ED7F3F5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751" end="15080.8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13959" y="3476920"/>
            <a:ext cx="609600" cy="609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9A4BCCD-D6EB-360A-B9C5-C1B7A27F6B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668" y="796676"/>
            <a:ext cx="4892036" cy="345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22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areer Day for Middle School Students by Slidesgo">
  <a:themeElements>
    <a:clrScheme name="Simple Light">
      <a:dk1>
        <a:srgbClr val="000000"/>
      </a:dk1>
      <a:lt1>
        <a:srgbClr val="FFE1EA"/>
      </a:lt1>
      <a:dk2>
        <a:srgbClr val="FFFFFF"/>
      </a:dk2>
      <a:lt2>
        <a:srgbClr val="FF73B9"/>
      </a:lt2>
      <a:accent1>
        <a:srgbClr val="38D19D"/>
      </a:accent1>
      <a:accent2>
        <a:srgbClr val="F9C5D5"/>
      </a:accent2>
      <a:accent3>
        <a:srgbClr val="F88902"/>
      </a:accent3>
      <a:accent4>
        <a:srgbClr val="4653D6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 defTabSz="342900">
          <a:buClrTx/>
          <a:defRPr sz="1500" b="1" kern="1200" dirty="0">
            <a:solidFill>
              <a:prstClr val="white"/>
            </a:solidFill>
            <a:latin typeface="Calibri" panose="020F0502020204030204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290</Words>
  <Application>Microsoft Office PowerPoint</Application>
  <PresentationFormat>On-screen Show (16:9)</PresentationFormat>
  <Paragraphs>125</Paragraphs>
  <Slides>36</Slides>
  <Notes>34</Notes>
  <HiddenSlides>0</HiddenSlides>
  <MMClips>13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53" baseType="lpstr">
      <vt:lpstr>Arial</vt:lpstr>
      <vt:lpstr>Comic Sans MS</vt:lpstr>
      <vt:lpstr>DaunPenh</vt:lpstr>
      <vt:lpstr>Alata</vt:lpstr>
      <vt:lpstr>Syne</vt:lpstr>
      <vt:lpstr>Calibri</vt:lpstr>
      <vt:lpstr>Lexend Deca</vt:lpstr>
      <vt:lpstr>Britannic Bold</vt:lpstr>
      <vt:lpstr>Walbaum Display</vt:lpstr>
      <vt:lpstr>Shrikhand</vt:lpstr>
      <vt:lpstr>Times New Roman</vt:lpstr>
      <vt:lpstr>Calibri Light</vt:lpstr>
      <vt:lpstr>Cooper Black</vt:lpstr>
      <vt:lpstr>Montserrat</vt:lpstr>
      <vt:lpstr>Career Day for Middle School Students by Slidesgo</vt:lpstr>
      <vt:lpstr>Тема Office</vt:lpstr>
      <vt:lpstr>Office Theme</vt:lpstr>
      <vt:lpstr>UNIT 7  MY FAMILY</vt:lpstr>
      <vt:lpstr>03</vt:lpstr>
      <vt:lpstr>Warm Up</vt:lpstr>
      <vt:lpstr>PowerPoint Presentation</vt:lpstr>
      <vt:lpstr>Vocabulary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Review Vocabulary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Grammar</vt:lpstr>
      <vt:lpstr>PowerPoint Presentation</vt:lpstr>
      <vt:lpstr>PowerPoint Presentation</vt:lpstr>
      <vt:lpstr>Review Grammar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Practice</vt:lpstr>
      <vt:lpstr>PowerPoint Presentation</vt:lpstr>
      <vt:lpstr>GOOD BYE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  MY FAMILY</dc:title>
  <dc:creator>TTY</dc:creator>
  <cp:lastModifiedBy>Techsi.vn</cp:lastModifiedBy>
  <cp:revision>10</cp:revision>
  <dcterms:modified xsi:type="dcterms:W3CDTF">2024-03-15T08:51:05Z</dcterms:modified>
</cp:coreProperties>
</file>