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media2.wav" ContentType="audio/x-wav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6" r:id="rId3"/>
    <p:sldMasterId id="2147483688" r:id="rId4"/>
    <p:sldMasterId id="2147483700" r:id="rId5"/>
  </p:sldMasterIdLst>
  <p:notesMasterIdLst>
    <p:notesMasterId r:id="rId31"/>
  </p:notesMasterIdLst>
  <p:sldIdLst>
    <p:sldId id="259" r:id="rId6"/>
    <p:sldId id="288" r:id="rId7"/>
    <p:sldId id="284" r:id="rId8"/>
    <p:sldId id="285" r:id="rId9"/>
    <p:sldId id="302" r:id="rId10"/>
    <p:sldId id="286" r:id="rId11"/>
    <p:sldId id="257" r:id="rId12"/>
    <p:sldId id="264" r:id="rId13"/>
    <p:sldId id="262" r:id="rId14"/>
    <p:sldId id="291" r:id="rId15"/>
    <p:sldId id="292" r:id="rId16"/>
    <p:sldId id="293" r:id="rId17"/>
    <p:sldId id="303" r:id="rId18"/>
    <p:sldId id="294" r:id="rId19"/>
    <p:sldId id="304" r:id="rId20"/>
    <p:sldId id="305" r:id="rId21"/>
    <p:sldId id="306" r:id="rId22"/>
    <p:sldId id="307" r:id="rId23"/>
    <p:sldId id="256" r:id="rId24"/>
    <p:sldId id="308" r:id="rId25"/>
    <p:sldId id="258" r:id="rId26"/>
    <p:sldId id="309" r:id="rId27"/>
    <p:sldId id="260" r:id="rId28"/>
    <p:sldId id="289" r:id="rId29"/>
    <p:sldId id="4410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A3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479" autoAdjust="0"/>
  </p:normalViewPr>
  <p:slideViewPr>
    <p:cSldViewPr snapToGrid="0">
      <p:cViewPr varScale="1">
        <p:scale>
          <a:sx n="64" d="100"/>
          <a:sy n="64" d="100"/>
        </p:scale>
        <p:origin x="97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A7BF15-29D1-4530-880D-B76A735A7A55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82273E-BD00-451E-882B-DC5A7F0D4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705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2273E-BD00-451E-882B-DC5A7F0D458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6223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Chún</a:t>
            </a:r>
            <a:r>
              <a:rPr lang="en-US" baseline="0" dirty="0" err="1"/>
              <a:t>g</a:t>
            </a:r>
            <a:r>
              <a:rPr lang="en-US" baseline="0" dirty="0"/>
              <a:t> ta </a:t>
            </a:r>
            <a:r>
              <a:rPr lang="en-US" baseline="0" dirty="0" err="1"/>
              <a:t>cùng</a:t>
            </a:r>
            <a:r>
              <a:rPr lang="en-US" baseline="0" dirty="0"/>
              <a:t> </a:t>
            </a:r>
            <a:r>
              <a:rPr lang="en-US" baseline="0" dirty="0" err="1"/>
              <a:t>nhau</a:t>
            </a:r>
            <a:r>
              <a:rPr lang="en-US" baseline="0" dirty="0"/>
              <a:t> </a:t>
            </a:r>
            <a:r>
              <a:rPr lang="en-US" baseline="0" dirty="0" err="1"/>
              <a:t>khám</a:t>
            </a:r>
            <a:r>
              <a:rPr lang="en-US" baseline="0" dirty="0"/>
              <a:t> </a:t>
            </a:r>
            <a:r>
              <a:rPr lang="en-US" baseline="0" dirty="0" err="1"/>
              <a:t>phá</a:t>
            </a:r>
            <a:r>
              <a:rPr lang="en-US" baseline="0" dirty="0"/>
              <a:t> </a:t>
            </a:r>
            <a:r>
              <a:rPr lang="en-US" baseline="0" dirty="0" err="1"/>
              <a:t>đại</a:t>
            </a:r>
            <a:r>
              <a:rPr lang="en-US" baseline="0" dirty="0"/>
              <a:t> </a:t>
            </a:r>
            <a:r>
              <a:rPr lang="en-US" baseline="0" dirty="0" err="1"/>
              <a:t>dương</a:t>
            </a:r>
            <a:r>
              <a:rPr lang="en-US" baseline="0" dirty="0"/>
              <a:t> </a:t>
            </a:r>
            <a:r>
              <a:rPr lang="en-US" baseline="0" dirty="0" err="1"/>
              <a:t>mênh</a:t>
            </a:r>
            <a:r>
              <a:rPr lang="en-US" baseline="0" dirty="0"/>
              <a:t> </a:t>
            </a:r>
            <a:r>
              <a:rPr lang="en-US" baseline="0" dirty="0" err="1"/>
              <a:t>mông</a:t>
            </a:r>
            <a:r>
              <a:rPr lang="en-US" baseline="0" dirty="0"/>
              <a:t>, </a:t>
            </a:r>
            <a:r>
              <a:rPr lang="en-US" baseline="0" dirty="0" err="1"/>
              <a:t>nơi</a:t>
            </a:r>
            <a:r>
              <a:rPr lang="en-US" baseline="0" dirty="0"/>
              <a:t> </a:t>
            </a:r>
            <a:r>
              <a:rPr lang="en-US" baseline="0" dirty="0" err="1"/>
              <a:t>có</a:t>
            </a:r>
            <a:r>
              <a:rPr lang="en-US" baseline="0" dirty="0"/>
              <a:t> </a:t>
            </a:r>
            <a:r>
              <a:rPr lang="en-US" baseline="0" dirty="0" err="1"/>
              <a:t>bao</a:t>
            </a:r>
            <a:r>
              <a:rPr lang="en-US" baseline="0" dirty="0"/>
              <a:t> </a:t>
            </a:r>
            <a:r>
              <a:rPr lang="en-US" baseline="0" dirty="0" err="1"/>
              <a:t>điều</a:t>
            </a:r>
            <a:r>
              <a:rPr lang="en-US" baseline="0" dirty="0"/>
              <a:t> </a:t>
            </a:r>
            <a:r>
              <a:rPr lang="en-US" baseline="0" dirty="0" err="1"/>
              <a:t>kì</a:t>
            </a:r>
            <a:r>
              <a:rPr lang="en-US" baseline="0" dirty="0"/>
              <a:t> </a:t>
            </a:r>
            <a:r>
              <a:rPr lang="en-US" baseline="0" dirty="0" err="1"/>
              <a:t>thú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bạn</a:t>
            </a:r>
            <a:r>
              <a:rPr lang="en-US" baseline="0" dirty="0"/>
              <a:t> </a:t>
            </a:r>
            <a:r>
              <a:rPr lang="en-US" baseline="0" dirty="0" err="1"/>
              <a:t>nhé</a:t>
            </a:r>
            <a:r>
              <a:rPr lang="en-US" baseline="0" dirty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6A0D62-D740-4225-9314-CAB8008EBD8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0894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số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 </a:t>
            </a:r>
            <a:r>
              <a:rPr lang="en-US" baseline="0" dirty="0" err="1"/>
              <a:t>hiện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cá</a:t>
            </a:r>
            <a:r>
              <a:rPr lang="en-US" baseline="0" dirty="0"/>
              <a:t> </a:t>
            </a:r>
            <a:r>
              <a:rPr lang="en-US" baseline="0" dirty="0" err="1"/>
              <a:t>bơi</a:t>
            </a:r>
            <a:r>
              <a:rPr lang="en-US" baseline="0" dirty="0"/>
              <a:t> </a:t>
            </a:r>
            <a:r>
              <a:rPr lang="en-US" baseline="0" dirty="0" err="1"/>
              <a:t>xuống</a:t>
            </a:r>
            <a:r>
              <a:rPr lang="en-US" baseline="0" dirty="0"/>
              <a:t> </a:t>
            </a:r>
            <a:r>
              <a:rPr lang="en-US" baseline="0" dirty="0" err="1"/>
              <a:t>nước</a:t>
            </a:r>
            <a:endParaRPr lang="en-US" baseline="0" dirty="0"/>
          </a:p>
          <a:p>
            <a:pPr marL="171450" indent="-171450">
              <a:buFontTx/>
              <a:buChar char="-"/>
            </a:pP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bạch</a:t>
            </a:r>
            <a:r>
              <a:rPr lang="en-US" baseline="0" dirty="0"/>
              <a:t> </a:t>
            </a:r>
            <a:r>
              <a:rPr lang="en-US" baseline="0" dirty="0" err="1"/>
              <a:t>tuộc</a:t>
            </a:r>
            <a:r>
              <a:rPr lang="en-US" baseline="0" dirty="0"/>
              <a:t> </a:t>
            </a:r>
            <a:r>
              <a:rPr lang="en-US" baseline="0" dirty="0" err="1"/>
              <a:t>hồng</a:t>
            </a:r>
            <a:r>
              <a:rPr lang="en-US" baseline="0" dirty="0"/>
              <a:t> </a:t>
            </a:r>
            <a:r>
              <a:rPr lang="en-US" baseline="0" dirty="0" err="1"/>
              <a:t>ra</a:t>
            </a:r>
            <a:r>
              <a:rPr lang="en-US" baseline="0" dirty="0"/>
              <a:t> </a:t>
            </a:r>
            <a:r>
              <a:rPr lang="en-US" baseline="0" dirty="0" err="1"/>
              <a:t>chữ</a:t>
            </a:r>
            <a:r>
              <a:rPr lang="en-US" baseline="0" dirty="0"/>
              <a:t> win.</a:t>
            </a:r>
          </a:p>
          <a:p>
            <a:pPr marL="171450" indent="-171450">
              <a:buFontTx/>
              <a:buChar char="-"/>
            </a:pPr>
            <a:r>
              <a:rPr lang="en-US" baseline="0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mũi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qua </a:t>
            </a:r>
            <a:r>
              <a:rPr lang="en-US" baseline="0" dirty="0" err="1"/>
              <a:t>phần</a:t>
            </a:r>
            <a:r>
              <a:rPr lang="en-US" baseline="0" dirty="0"/>
              <a:t> </a:t>
            </a:r>
            <a:r>
              <a:rPr lang="en-US" baseline="0" dirty="0" err="1"/>
              <a:t>mới</a:t>
            </a:r>
            <a:r>
              <a:rPr lang="en-US" baseline="0" dirty="0"/>
              <a:t>. </a:t>
            </a:r>
          </a:p>
          <a:p>
            <a:pPr marL="171450" indent="-171450">
              <a:buFontTx/>
              <a:buChar char="-"/>
            </a:pPr>
            <a:r>
              <a:rPr lang="en-US" baseline="0" dirty="0" err="1"/>
              <a:t>Lưu</a:t>
            </a:r>
            <a:r>
              <a:rPr lang="en-US" baseline="0" dirty="0"/>
              <a:t> ý </a:t>
            </a:r>
            <a:r>
              <a:rPr lang="en-US" baseline="0" dirty="0" err="1"/>
              <a:t>dẫn</a:t>
            </a:r>
            <a:r>
              <a:rPr lang="en-US" baseline="0" dirty="0"/>
              <a:t> </a:t>
            </a:r>
            <a:r>
              <a:rPr lang="en-US" baseline="0" dirty="0" err="1"/>
              <a:t>dắt</a:t>
            </a:r>
            <a:r>
              <a:rPr lang="en-US" baseline="0" dirty="0"/>
              <a:t> </a:t>
            </a:r>
            <a:r>
              <a:rPr lang="en-US" baseline="0" dirty="0" err="1"/>
              <a:t>sau</a:t>
            </a:r>
            <a:r>
              <a:rPr lang="en-US" baseline="0" dirty="0"/>
              <a:t> </a:t>
            </a:r>
            <a:r>
              <a:rPr lang="en-US" baseline="0" dirty="0" err="1"/>
              <a:t>phần</a:t>
            </a:r>
            <a:r>
              <a:rPr lang="en-US" baseline="0" dirty="0"/>
              <a:t> </a:t>
            </a:r>
            <a:r>
              <a:rPr lang="en-US" baseline="0" dirty="0" err="1"/>
              <a:t>khởi</a:t>
            </a:r>
            <a:r>
              <a:rPr lang="en-US" baseline="0" dirty="0"/>
              <a:t> </a:t>
            </a:r>
            <a:r>
              <a:rPr lang="en-US" baseline="0" dirty="0" err="1"/>
              <a:t>động</a:t>
            </a:r>
            <a:r>
              <a:rPr lang="en-US" baseline="0" dirty="0"/>
              <a:t>: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em</a:t>
            </a:r>
            <a:r>
              <a:rPr lang="en-US" baseline="0" dirty="0"/>
              <a:t> </a:t>
            </a:r>
            <a:r>
              <a:rPr lang="en-US" baseline="0" dirty="0" err="1"/>
              <a:t>cần</a:t>
            </a:r>
            <a:r>
              <a:rPr lang="en-US" baseline="0" dirty="0"/>
              <a:t> </a:t>
            </a:r>
            <a:r>
              <a:rPr lang="en-US" baseline="0" dirty="0" err="1"/>
              <a:t>phải</a:t>
            </a:r>
            <a:r>
              <a:rPr lang="en-US" baseline="0" dirty="0"/>
              <a:t> </a:t>
            </a:r>
            <a:r>
              <a:rPr lang="en-US" baseline="0" dirty="0" err="1"/>
              <a:t>biết</a:t>
            </a:r>
            <a:r>
              <a:rPr lang="en-US" baseline="0" dirty="0"/>
              <a:t> BVMT </a:t>
            </a:r>
            <a:r>
              <a:rPr lang="en-US" baseline="0" dirty="0" err="1"/>
              <a:t>biển</a:t>
            </a:r>
            <a:r>
              <a:rPr lang="en-US" baseline="0" dirty="0"/>
              <a:t>, </a:t>
            </a:r>
            <a:r>
              <a:rPr lang="en-US" baseline="0" dirty="0" err="1"/>
              <a:t>giữ</a:t>
            </a:r>
            <a:r>
              <a:rPr lang="en-US" baseline="0" dirty="0"/>
              <a:t> </a:t>
            </a:r>
            <a:r>
              <a:rPr lang="en-US" baseline="0" dirty="0" err="1"/>
              <a:t>gìn</a:t>
            </a:r>
            <a:r>
              <a:rPr lang="en-US" baseline="0" dirty="0"/>
              <a:t> </a:t>
            </a:r>
            <a:r>
              <a:rPr lang="en-US" baseline="0" dirty="0" err="1"/>
              <a:t>môi</a:t>
            </a:r>
            <a:r>
              <a:rPr lang="en-US" baseline="0" dirty="0"/>
              <a:t> </a:t>
            </a:r>
            <a:r>
              <a:rPr lang="en-US" baseline="0" dirty="0" err="1"/>
              <a:t>trường</a:t>
            </a:r>
            <a:r>
              <a:rPr lang="en-US" baseline="0" dirty="0"/>
              <a:t> </a:t>
            </a:r>
            <a:r>
              <a:rPr lang="en-US" baseline="0" dirty="0" err="1"/>
              <a:t>xanh-sạch-đẹp</a:t>
            </a:r>
            <a:r>
              <a:rPr lang="en-US" baseline="0" dirty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6A0D62-D740-4225-9314-CAB8008EBD8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7093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/>
              <a:t> 0972115126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2273E-BD00-451E-882B-DC5A7F0D458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600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vào hòm kho báu để đến câu hỏi.</a:t>
            </a:r>
          </a:p>
          <a:p>
            <a:r>
              <a:rPr lang="en-US"/>
              <a:t>Nhấn vào dòng chữ Treasure Hunt để đến trò chơi thứ 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0E338D-16E0-4AE8-BFC6-4E8BF331085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10196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vào mũi tên góc phải quay lại trò chơi Treasure Hunt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352AC3-3556-40C3-B090-763E0DB39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55679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Nhấn vào mũi tên góc phải quay lại trò chơi Treasure Hunt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352AC3-3556-40C3-B090-763E0DB39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53741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Nhấn vào mũi tên góc phải quay lại trò chơi Treasure Hunt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352AC3-3556-40C3-B090-763E0DB396A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5223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2273E-BD00-451E-882B-DC5A7F0D458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54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BCB1B6-A87D-42DE-8A90-1E27D9F22F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B6F068A-0B23-48E8-B380-358C3177B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317DBB1-E811-40F0-A3BF-96C75BF1B7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D51B0A1-863F-4D3B-87CA-D7EDD54BE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EBA071F-C783-42E4-8ED5-B3BA74AF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182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758FD99-4EBA-4AE9-B70A-1299BAB22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0E2ACC7-2F7A-4651-85E8-7BA0DE3CE8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E1372C-3999-4768-B645-88F8E690D3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D565B6C-65A2-488D-9D85-070FDF971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93245E1-CCB9-4A43-8F10-714336C10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98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4E482F7-7E94-48DE-AE8F-7D405A7627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A678219-4D58-40AF-98F2-C164EC497C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FD4BB9C-0AD3-4948-8980-1731B62AB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6AA310-BB5E-48DE-8AE0-1B7D24831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41AC105-C52A-447B-9B94-A5460162A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58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75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1E878D-7A0A-4DBC-B79A-0E7FD2D74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E4A5471-4517-458A-94DA-BACE2534D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1E14A59-1257-4FB0-AF09-38037D982A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F1EF5E-1461-4168-9B47-27241763AB8B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9FB6438-9E9F-48BD-A0DF-BC027227E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14C298-0429-4915-A7F1-AA0058B6D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3DDC10-3B70-4871-B50D-36777F03F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117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9583C8-8980-4010-8ACD-8ECF8C9317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2143FFC-E9FB-436E-B646-34C13580D0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86AC577-448E-4C0A-BE90-7E350FF6E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1F1EF5E-1461-4168-9B47-27241763AB8B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6CF69F7-B1EC-4B1B-B716-4BCD5CD26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F137B75-80A1-468B-952A-698805555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33DDC10-3B70-4871-B50D-36777F03F0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905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94FFBA4-380A-4607-A017-3E86F5F76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A03AE79-3528-4ED8-84E2-C19DEDF2A4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8779ADC-DBB4-4187-A2CA-E444D65C95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97BFC43-944F-439B-8B77-98C1BBE22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15FAA73-EA48-49B5-BF09-D92C7E11F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8868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381E29-CA3E-4AE3-9B3F-5A53D0834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5422BA-68F9-446A-A003-AF60A1A94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01F2A88-EC77-4C11-9702-77AFD7192E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AF94A40-E7DA-4533-A02E-7760DA2AB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D1170AD-70E0-4DC2-833F-9523F0D19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4871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64A54D-FD63-4F09-AAF6-AA3FB95D3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408A6D2-2F67-458A-9AB4-7D0E2BC9AB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80E37A9-EE64-4063-AF53-0DE8F014E6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3F9679-AD9F-47C5-80A7-4BC64DBA5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A4434E5-DB09-4BB7-ACBB-FB1E4C695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1241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95D04D-FFB2-4B58-9031-71B682B04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861686F-D084-4556-9B0E-CD0C6C2506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BAF152A-5056-471A-AADC-42F86A8B53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15BCB89-6FB2-4B7B-BCC7-2ED11CB2D3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D09C20F-5230-42DD-BDD8-640869C3B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2AEA15A-D29B-4BAF-823B-6A248F72B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380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C5A0A0-C8D2-447E-AC8C-97B1D4AA0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4349BEB-3F55-46A6-A5AB-1BC9FCEC4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ED2BF7B-02A3-4592-8268-946108E749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2FF6A7D-F417-4255-ADE7-BAD28B8961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3A71748-A2AF-4A79-8628-435CCD5AB2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EB7D6EC-4A9A-41F5-8C07-59FF5E03E6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FC8CCE00-DBDB-4F22-B210-70695CF26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A2127A3E-04F2-45E1-8AE6-F4F1883F3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934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F14CAC-8984-421F-BC8B-DF7DB4A1C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C757264-46C3-4995-BD31-13541EE36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7A58CB-F9FD-4226-9D89-E434B3E6CD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06CDEE3-28FF-47B0-9DE0-DE60F7754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2F4A1FF-7EFA-4BB6-A5CA-16221A668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9038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3181CE-139A-4932-9557-BA643E686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749F798F-52F2-4B18-BC44-03AD267E16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0BD140E-5009-4377-85CB-D11E324B2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EA96852-D83F-4484-8D49-26FAEA08C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4050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AAC289D-2AF0-4BFD-AE09-C7DC13CCFA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D0174DA-D42F-4F41-AD31-6F38AF6C5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CE41168-1F6F-47E3-A78F-64B0BE9F3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9522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2C9628-3956-4E5C-91FA-508E7BA57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5C47D0-D9BE-4065-9B6A-D5DEC1C0A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1A0715C-4A57-4CDE-A262-A3363EDAC3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75A697C-2814-47E1-897F-5310974C48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EBB498B-BD5C-423F-8103-33307206E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898929D-FDF1-403A-9ABD-0A787E048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3833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0C0FBF-CC49-4BC7-955B-C44B61281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20568E3-5DF6-4C26-B252-F741B7A6B2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837D26E-4F4C-47A9-AF3B-5FED09A07E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0AF1237-E0CD-41EC-9B4E-6675769C20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7EF2037-E371-42E9-9FD6-549A3A061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A9B4E5F-8217-4A70-8CF6-786C5010A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4068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EEEE5C-212D-4EE3-B3E0-BCCDD19AE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B24FC5E-2A28-4C18-927E-6F11D9A2D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470D685-81F2-4451-9201-9EAE0CD800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76AB344-40FC-4644-A58D-E67C90BA9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335511B-B910-4CAD-9D0D-B76AA8AB5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3944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51E3083-E35C-4D79-BCC1-EEC9427583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AD0E528-B624-4A73-BE18-BC179F6DC7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A84965E-F465-484E-911D-E6EAA352AF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20B76-471B-4267-B751-D79351EBA3C2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588ED23-4577-49A9-B1A2-E0CE05BBC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A9AFD2-83CB-49C5-9777-5D5F71E5C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AB54DF-ACF0-47F8-8126-4AD250B41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2196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C716D3-B784-47D1-89E1-6E91C6546B41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9E8AA-2294-4D28-9AEC-745AEC4B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0977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C716D3-B784-47D1-89E1-6E91C6546B41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9E8AA-2294-4D28-9AEC-745AEC4B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416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C716D3-B784-47D1-89E1-6E91C6546B41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9E8AA-2294-4D28-9AEC-745AEC4B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8951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C716D3-B784-47D1-89E1-6E91C6546B41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9E8AA-2294-4D28-9AEC-745AEC4B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906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F4C512-6243-4F60-B6C6-20963C242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4BC8933-8360-4747-BB03-6356EB87A9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8F38F36-5394-4225-AEB6-A4D6CA5CBC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4C0F3D3-D1BE-4805-B3CF-3412D6B0D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E3A2E8F-5190-4756-B7F5-1F5DD5D37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3068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C716D3-B784-47D1-89E1-6E91C6546B41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9E8AA-2294-4D28-9AEC-745AEC4B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1831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C716D3-B784-47D1-89E1-6E91C6546B41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9E8AA-2294-4D28-9AEC-745AEC4B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2746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86388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C716D3-B784-47D1-89E1-6E91C6546B41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9E8AA-2294-4D28-9AEC-745AEC4B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703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C716D3-B784-47D1-89E1-6E91C6546B41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9E8AA-2294-4D28-9AEC-745AEC4B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135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C716D3-B784-47D1-89E1-6E91C6546B41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9E8AA-2294-4D28-9AEC-745AEC4B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1743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C716D3-B784-47D1-89E1-6E91C6546B41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D9E8AA-2294-4D28-9AEC-745AEC4BF8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3921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3A6BEB2-C3A9-4E2C-87D8-D3B3B9EF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B386B7BB-C5D7-4F47-87CD-AF32FEB10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66626CA-93EB-42AE-94F6-4A5133BE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2024/3/29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704BFEC5-914E-4233-99F4-56AE5C627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6B82928-80CF-4487-803B-806EEB24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57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xmlns="" id="{A2CB4767-E70A-4A02-B7C6-7CC9D1386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E0EB2F54-6478-45BC-B32C-7AC89281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C38EF575-CF47-488C-BDDA-F1059A1EE4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B6EBC239-F0AA-482B-92F8-CE62BD7F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F134602B-992C-4AEC-8010-41C8BB0A2D93}"/>
              </a:ext>
            </a:extLst>
          </p:cNvPr>
          <p:cNvSpPr/>
          <p:nvPr userDrawn="1"/>
        </p:nvSpPr>
        <p:spPr>
          <a:xfrm>
            <a:off x="5468587" y="528453"/>
            <a:ext cx="4821382" cy="451855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796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xmlns="" id="{2F967DDE-5030-41F2-9A2A-3984A8D4DC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8A710E1D-8E5F-49C9-98BD-73DCBBC8B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86EE8480-F136-4A6B-BA44-E936F43FE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7697500C-0729-4AF2-9B7C-D5AEAE960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B3F5C8D6-99E7-44E6-B616-FEFEDF97F38F}"/>
              </a:ext>
            </a:extLst>
          </p:cNvPr>
          <p:cNvSpPr/>
          <p:nvPr userDrawn="1"/>
        </p:nvSpPr>
        <p:spPr>
          <a:xfrm>
            <a:off x="7849590" y="1692234"/>
            <a:ext cx="4342409" cy="5165766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99724B21-FF83-42DF-B8B6-D05599C12298}"/>
              </a:ext>
            </a:extLst>
          </p:cNvPr>
          <p:cNvSpPr/>
          <p:nvPr userDrawn="1"/>
        </p:nvSpPr>
        <p:spPr>
          <a:xfrm>
            <a:off x="0" y="1878281"/>
            <a:ext cx="10402783" cy="497971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112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70CED5-B591-4640-9C27-016166CBE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7C06ABF-F672-42D7-8514-253F53641B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C6CA261-45D7-4442-A9D5-547AF76E0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95DEE6F-4CDA-4054-9863-9BEC0AFE6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01D322D-F8D4-4AB5-A153-CF09B1932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A718F92-C578-45A6-BF6E-48D7ECF88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91008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2626270-05C9-4A86-9102-1EE1F36AD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7E3A3AF-FB8D-482B-B333-4938140BE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59D95DA0-D54D-4797-A51A-4D5D88E9F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D2D748A6-6AC2-40F0-BE10-1D2B0710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2024/3/29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50D4DED3-82D4-4D47-A75B-7156B55C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ABDEEDD4-4C98-43F9-8E65-8F00E2C4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2047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89C04A4-16FD-4B4F-977C-46E64C9A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AD6F4F3-FFD9-4300-B7DA-B75592F97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A9FF8EE5-6064-4E2B-B7DA-0C1FAFB28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7563AA0A-CFBF-4B3C-A01A-0D298DBF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C9FC2AD7-0D85-4E74-8ADA-7593AA436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AC1E3527-10C2-4A07-BB8E-6BD202DE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2024/3/29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82C782C8-DF7F-49FD-A250-77DC5558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F1A1DD12-9F12-4694-B8F0-548E846D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313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E0C7F4D-45A1-488E-8531-C4205ED8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FD197F7A-6992-4E4A-B540-F620B081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2024/3/29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208F24E7-9F00-461E-8015-27E47C9A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13FB0D02-71A9-4313-8318-A3F6D4D3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255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60706738-1855-4FF7-9B8C-BC5497248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2024/3/29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325F39FE-D8FA-4A11-9818-ECD9F86A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71DDB770-64F3-4067-BEE1-345C353E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217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6BDEF95-D875-4B01-A29F-17A7FA9A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DC4CE581-BFA1-4444-94C1-A10EB635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9A9E2E4A-4124-4DE5-A906-90554021B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32D8D1C-C6DD-4070-8F90-372EAFB3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2024/3/29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98DD2C15-B667-458D-861F-2B2D3298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9A4D7F7-EF42-45FD-96D8-B2FD8E636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398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12E7F5D-41E1-4577-A1E4-9CE23BC9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44F1DCCB-FB07-45B3-982C-564BBC913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993E2295-7815-4479-A656-4F3701AC3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CB8225CA-EA3B-4CBD-9CF3-ABE4CA6C9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2024/3/29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5357892-DDDD-4D06-9BEF-E4A3073A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5D60A67-557B-480E-88D1-71617ACDD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46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2F20100-572F-4CF8-8031-764432E3C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F5946F2C-3939-44DE-A2E5-23015D26C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968FD76-474C-42F6-98B2-74FDEC61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2024/3/29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3AE61D4B-2712-41F8-A61F-540265EE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084D929-411A-46B4-B8F4-700BD7CA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089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82C73D62-486C-489E-B836-A182E951A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413B8DC2-34B0-4BEB-A8E6-A410767ED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826C0E3-EE43-4086-9956-1453634DC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2024/3/29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6721D57-D5C3-4AFF-B1E4-10BB97284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7B89063E-FFD0-4E24-8DDA-C84EDBCC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044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5C62CC-B3E8-4843-8C15-D99474400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59268A9-8F0D-4B6B-84C5-9AAE54696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72192EC-7F16-4E1A-844B-EB098789EC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A2C4384-4A70-4FF6-B8AF-B4A00B0895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8B7618B-8C27-49A1-9956-B086EEC0F1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2F5A4E5E-8941-4F5F-8825-D50DA75396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809AE7B-A322-40DF-855B-86B4B3824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F0A6E65-4813-4571-B011-69437F886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128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5EB610-6F52-427C-8EB2-D944C1C55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766375F-3617-4EC0-99A5-495190F8C0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5D2368F-0912-4264-8BCE-5807C7D67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598AD9E-6F20-4484-B185-684725FD4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351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B55F191-CC22-4A23-914E-9E8954E42B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B5792CA8-CF5E-406F-9717-62C9BECAB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55DB91F-CFC6-41E3-9F1D-D454393C8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930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8DFE56-15F5-4119-B4BC-78AE6220A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4DD8586-2289-47EB-9F81-B5E40DFF6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AAFF9F7-9DF6-4295-BD32-15B9A515F9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EE822CB-1592-4750-87B3-AB7531C334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BA10AD5-C446-4E5C-8CE5-151AC702A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34E3FF2-F42F-4797-BD34-8FE3DB514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091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DF636E-0885-4229-978B-37EA38B47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D121F6C-708F-4641-932E-3DF2D41145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4D6E491-3EA4-496F-BB5B-939A390583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5D2C7E3-7906-45B7-A8EA-6422C14433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038EA2-6D95-4A32-8E28-43CBA6A0E30B}" type="datetimeFigureOut">
              <a:rPr lang="en-US" smtClean="0"/>
              <a:t>29/3/2024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823C91D-0D48-41BC-AEDA-3CA352FDB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F7BFF0A-ADDA-411B-9469-2A1938763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D46257D-9636-4679-B594-BB3E4672B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773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xmlns="" id="{B9D1FD12-9AC1-E0AF-702B-37AC58E5736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8288" y="218192"/>
            <a:ext cx="1350586" cy="135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20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  <a:sym typeface="+mn-ea"/>
              </a:rPr>
              <a:t>ibaotu.com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D57116BC-7DD7-4847-9E34-F09DDB70E4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16"/>
          <a:stretch/>
        </p:blipFill>
        <p:spPr>
          <a:xfrm rot="5400000">
            <a:off x="2663422" y="-2663423"/>
            <a:ext cx="6865153" cy="12192001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xmlns="" id="{C56E3214-F7BA-4DD0-B7C7-0555150DC51C}"/>
              </a:ext>
            </a:extLst>
          </p:cNvPr>
          <p:cNvSpPr/>
          <p:nvPr userDrawn="1"/>
        </p:nvSpPr>
        <p:spPr>
          <a:xfrm>
            <a:off x="581892" y="532014"/>
            <a:ext cx="11039302" cy="5868785"/>
          </a:xfrm>
          <a:prstGeom prst="rect">
            <a:avLst/>
          </a:prstGeom>
          <a:noFill/>
          <a:ln w="76200">
            <a:solidFill>
              <a:schemeClr val="bg1"/>
            </a:solidFill>
          </a:ln>
          <a:effectLst>
            <a:outerShdw blurRad="114300" dist="38100" dir="2700000" algn="tl" rotWithShape="0">
              <a:srgbClr val="5080AB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F0A37BDA-3F3A-4806-902C-F465DDF94BE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5080AB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501345">
            <a:off x="394339" y="-81740"/>
            <a:ext cx="1363820" cy="15110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E6B0BE43-0567-4356-B632-F72BBF4414C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5080AB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 rot="1501345" flipH="1" flipV="1">
            <a:off x="10679423" y="5442759"/>
            <a:ext cx="1379823" cy="15287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36855DF6-61C4-48CF-8A6D-62873EBB95C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70"/>
          <a:stretch/>
        </p:blipFill>
        <p:spPr>
          <a:xfrm>
            <a:off x="7805583" y="127692"/>
            <a:ext cx="4423102" cy="1519092"/>
          </a:xfrm>
          <a:prstGeom prst="rect">
            <a:avLst/>
          </a:prstGeom>
        </p:spPr>
      </p:pic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xmlns="" id="{EE6FA20F-E469-6EE9-2748-C8E7AC4A1E19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0837" y="208764"/>
            <a:ext cx="1350586" cy="135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072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>
        <p:fade/>
      </p:transition>
    </mc:Choice>
    <mc:Fallback xmlns="">
      <p:transition spd="slow" advClick="0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32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573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0CE3C12E-1571-493B-AD45-9F23EFABC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7257F64D-2FF4-4538-9415-98A3C327B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BEEFCE-53DD-441E-832E-02C87526B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7F36E-A47A-4D45-8559-5E0803DB9047}" type="datetimeFigureOut">
              <a:rPr lang="zh-CN" altLang="en-US" smtClean="0"/>
              <a:t>2024/3/29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81CCD47-2031-4365-961C-1AF05B8E1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688F8F8-1C9D-4D6E-9678-68A1784A0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xmlns="" id="{E68AD337-AB93-EDBF-F0EA-A5FF8CE2CBF7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301" y="237045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714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5.png"/><Relationship Id="rId7" Type="http://schemas.openxmlformats.org/officeDocument/2006/relationships/image" Target="../media/image5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18" Type="http://schemas.openxmlformats.org/officeDocument/2006/relationships/image" Target="../media/image76.png"/><Relationship Id="rId26" Type="http://schemas.openxmlformats.org/officeDocument/2006/relationships/image" Target="../media/image83.png"/><Relationship Id="rId3" Type="http://schemas.openxmlformats.org/officeDocument/2006/relationships/slideLayout" Target="../slideLayouts/slideLayout15.xml"/><Relationship Id="rId21" Type="http://schemas.openxmlformats.org/officeDocument/2006/relationships/image" Target="../media/image78.png"/><Relationship Id="rId34" Type="http://schemas.openxmlformats.org/officeDocument/2006/relationships/image" Target="../media/image88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17" Type="http://schemas.openxmlformats.org/officeDocument/2006/relationships/image" Target="../media/image75.png"/><Relationship Id="rId25" Type="http://schemas.openxmlformats.org/officeDocument/2006/relationships/image" Target="../media/image82.png"/><Relationship Id="rId33" Type="http://schemas.microsoft.com/office/2007/relationships/hdphoto" Target="../media/hdphoto5.wdp"/><Relationship Id="rId2" Type="http://schemas.openxmlformats.org/officeDocument/2006/relationships/audio" Target="../media/media2.wav"/><Relationship Id="rId16" Type="http://schemas.openxmlformats.org/officeDocument/2006/relationships/image" Target="../media/image74.png"/><Relationship Id="rId20" Type="http://schemas.microsoft.com/office/2007/relationships/hdphoto" Target="../media/hdphoto3.wdp"/><Relationship Id="rId29" Type="http://schemas.openxmlformats.org/officeDocument/2006/relationships/image" Target="../media/image85.gif"/><Relationship Id="rId1" Type="http://schemas.microsoft.com/office/2007/relationships/media" Target="../media/media2.wav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24" Type="http://schemas.openxmlformats.org/officeDocument/2006/relationships/image" Target="../media/image81.png"/><Relationship Id="rId32" Type="http://schemas.openxmlformats.org/officeDocument/2006/relationships/image" Target="../media/image87.png"/><Relationship Id="rId5" Type="http://schemas.openxmlformats.org/officeDocument/2006/relationships/image" Target="../media/image64.png"/><Relationship Id="rId15" Type="http://schemas.microsoft.com/office/2007/relationships/hdphoto" Target="../media/hdphoto2.wdp"/><Relationship Id="rId23" Type="http://schemas.openxmlformats.org/officeDocument/2006/relationships/image" Target="../media/image80.png"/><Relationship Id="rId28" Type="http://schemas.microsoft.com/office/2007/relationships/hdphoto" Target="../media/hdphoto4.wdp"/><Relationship Id="rId10" Type="http://schemas.openxmlformats.org/officeDocument/2006/relationships/image" Target="../media/image69.png"/><Relationship Id="rId19" Type="http://schemas.openxmlformats.org/officeDocument/2006/relationships/image" Target="../media/image77.png"/><Relationship Id="rId31" Type="http://schemas.openxmlformats.org/officeDocument/2006/relationships/image" Target="../media/image86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Relationship Id="rId14" Type="http://schemas.openxmlformats.org/officeDocument/2006/relationships/image" Target="../media/image73.png"/><Relationship Id="rId22" Type="http://schemas.openxmlformats.org/officeDocument/2006/relationships/image" Target="../media/image79.png"/><Relationship Id="rId27" Type="http://schemas.openxmlformats.org/officeDocument/2006/relationships/image" Target="../media/image84.png"/><Relationship Id="rId30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77.png"/><Relationship Id="rId18" Type="http://schemas.openxmlformats.org/officeDocument/2006/relationships/image" Target="../media/image85.gif"/><Relationship Id="rId26" Type="http://schemas.openxmlformats.org/officeDocument/2006/relationships/image" Target="../media/image93.png"/><Relationship Id="rId3" Type="http://schemas.openxmlformats.org/officeDocument/2006/relationships/image" Target="../media/image89.jpg"/><Relationship Id="rId21" Type="http://schemas.openxmlformats.org/officeDocument/2006/relationships/slide" Target="slide21.xml"/><Relationship Id="rId7" Type="http://schemas.openxmlformats.org/officeDocument/2006/relationships/image" Target="../media/image70.png"/><Relationship Id="rId12" Type="http://schemas.openxmlformats.org/officeDocument/2006/relationships/image" Target="../media/image76.png"/><Relationship Id="rId17" Type="http://schemas.openxmlformats.org/officeDocument/2006/relationships/image" Target="../media/image83.png"/><Relationship Id="rId25" Type="http://schemas.openxmlformats.org/officeDocument/2006/relationships/slide" Target="slide23.xml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81.png"/><Relationship Id="rId20" Type="http://schemas.openxmlformats.org/officeDocument/2006/relationships/image" Target="../media/image90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67.png"/><Relationship Id="rId11" Type="http://schemas.openxmlformats.org/officeDocument/2006/relationships/image" Target="../media/image75.png"/><Relationship Id="rId24" Type="http://schemas.openxmlformats.org/officeDocument/2006/relationships/image" Target="../media/image92.png"/><Relationship Id="rId5" Type="http://schemas.openxmlformats.org/officeDocument/2006/relationships/image" Target="../media/image65.png"/><Relationship Id="rId15" Type="http://schemas.openxmlformats.org/officeDocument/2006/relationships/image" Target="../media/image79.png"/><Relationship Id="rId23" Type="http://schemas.openxmlformats.org/officeDocument/2006/relationships/slide" Target="slide22.xml"/><Relationship Id="rId10" Type="http://schemas.microsoft.com/office/2007/relationships/hdphoto" Target="../media/hdphoto2.wdp"/><Relationship Id="rId19" Type="http://schemas.openxmlformats.org/officeDocument/2006/relationships/image" Target="../media/image88.png"/><Relationship Id="rId4" Type="http://schemas.openxmlformats.org/officeDocument/2006/relationships/slide" Target="slide8.xml"/><Relationship Id="rId9" Type="http://schemas.openxmlformats.org/officeDocument/2006/relationships/image" Target="../media/image73.png"/><Relationship Id="rId14" Type="http://schemas.microsoft.com/office/2007/relationships/hdphoto" Target="../media/hdphoto3.wdp"/><Relationship Id="rId22" Type="http://schemas.openxmlformats.org/officeDocument/2006/relationships/image" Target="../media/image91.png"/><Relationship Id="rId27" Type="http://schemas.openxmlformats.org/officeDocument/2006/relationships/slide" Target="slide2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slide" Target="slide20.xml"/><Relationship Id="rId3" Type="http://schemas.openxmlformats.org/officeDocument/2006/relationships/audio" Target="../media/audio1.wav"/><Relationship Id="rId7" Type="http://schemas.openxmlformats.org/officeDocument/2006/relationships/image" Target="../media/image96.png"/><Relationship Id="rId12" Type="http://schemas.microsoft.com/office/2007/relationships/hdphoto" Target="../media/hdphoto8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Relationship Id="rId6" Type="http://schemas.microsoft.com/office/2007/relationships/hdphoto" Target="../media/hdphoto6.wdp"/><Relationship Id="rId11" Type="http://schemas.openxmlformats.org/officeDocument/2006/relationships/image" Target="../media/image97.png"/><Relationship Id="rId5" Type="http://schemas.openxmlformats.org/officeDocument/2006/relationships/image" Target="../media/image94.png"/><Relationship Id="rId10" Type="http://schemas.openxmlformats.org/officeDocument/2006/relationships/image" Target="../media/image98.png"/><Relationship Id="rId4" Type="http://schemas.openxmlformats.org/officeDocument/2006/relationships/image" Target="../media/image89.jpg"/><Relationship Id="rId9" Type="http://schemas.microsoft.com/office/2007/relationships/hdphoto" Target="../media/hdphoto7.wdp"/><Relationship Id="rId14" Type="http://schemas.openxmlformats.org/officeDocument/2006/relationships/image" Target="../media/image85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85.gif"/><Relationship Id="rId3" Type="http://schemas.openxmlformats.org/officeDocument/2006/relationships/audio" Target="../media/audio1.wav"/><Relationship Id="rId7" Type="http://schemas.openxmlformats.org/officeDocument/2006/relationships/image" Target="../media/image100.png"/><Relationship Id="rId12" Type="http://schemas.openxmlformats.org/officeDocument/2006/relationships/slide" Target="slide2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Relationship Id="rId6" Type="http://schemas.microsoft.com/office/2007/relationships/hdphoto" Target="../media/hdphoto6.wdp"/><Relationship Id="rId11" Type="http://schemas.microsoft.com/office/2007/relationships/hdphoto" Target="../media/hdphoto8.wdp"/><Relationship Id="rId5" Type="http://schemas.openxmlformats.org/officeDocument/2006/relationships/image" Target="../media/image94.png"/><Relationship Id="rId10" Type="http://schemas.openxmlformats.org/officeDocument/2006/relationships/image" Target="../media/image99.png"/><Relationship Id="rId4" Type="http://schemas.openxmlformats.org/officeDocument/2006/relationships/image" Target="../media/image89.jpg"/><Relationship Id="rId9" Type="http://schemas.openxmlformats.org/officeDocument/2006/relationships/image" Target="../media/image10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85.gif"/><Relationship Id="rId3" Type="http://schemas.openxmlformats.org/officeDocument/2006/relationships/audio" Target="../media/audio1.wav"/><Relationship Id="rId7" Type="http://schemas.openxmlformats.org/officeDocument/2006/relationships/image" Target="../media/image103.png"/><Relationship Id="rId12" Type="http://schemas.openxmlformats.org/officeDocument/2006/relationships/slide" Target="slide2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2.xml"/><Relationship Id="rId6" Type="http://schemas.microsoft.com/office/2007/relationships/hdphoto" Target="../media/hdphoto6.wdp"/><Relationship Id="rId11" Type="http://schemas.microsoft.com/office/2007/relationships/hdphoto" Target="../media/hdphoto9.wdp"/><Relationship Id="rId5" Type="http://schemas.openxmlformats.org/officeDocument/2006/relationships/image" Target="../media/image94.png"/><Relationship Id="rId10" Type="http://schemas.openxmlformats.org/officeDocument/2006/relationships/image" Target="../media/image102.png"/><Relationship Id="rId4" Type="http://schemas.openxmlformats.org/officeDocument/2006/relationships/image" Target="../media/image89.jpg"/><Relationship Id="rId9" Type="http://schemas.openxmlformats.org/officeDocument/2006/relationships/image" Target="../media/image10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3.jpg"/><Relationship Id="rId7" Type="http://schemas.openxmlformats.org/officeDocument/2006/relationships/image" Target="../media/image10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huongthaoGADT" TargetMode="External"/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6.png"/><Relationship Id="rId12" Type="http://schemas.openxmlformats.org/officeDocument/2006/relationships/slide" Target="slide5.xml"/><Relationship Id="rId17" Type="http://schemas.openxmlformats.org/officeDocument/2006/relationships/image" Target="../media/image21.png"/><Relationship Id="rId2" Type="http://schemas.openxmlformats.org/officeDocument/2006/relationships/audio" Target="../media/media1.mp3"/><Relationship Id="rId16" Type="http://schemas.openxmlformats.org/officeDocument/2006/relationships/image" Target="../media/image20.png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11.png"/><Relationship Id="rId15" Type="http://schemas.openxmlformats.org/officeDocument/2006/relationships/slide" Target="slide7.xml"/><Relationship Id="rId10" Type="http://schemas.openxmlformats.org/officeDocument/2006/relationships/slide" Target="slide4.xml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3.png"/><Relationship Id="rId14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3" Type="http://schemas.openxmlformats.org/officeDocument/2006/relationships/image" Target="../media/image11.png"/><Relationship Id="rId7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0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1.png"/><Relationship Id="rId7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10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11.png"/><Relationship Id="rId7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png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072" y="1537000"/>
            <a:ext cx="6470060" cy="62852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DB4DFEF-F55D-90E1-0CF3-F20F623FB3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609" y="476250"/>
            <a:ext cx="100029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84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xmlns="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93FBB92-757D-211E-0C4E-E8A5DEFE1C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222" y="164900"/>
            <a:ext cx="2301030" cy="115051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3099A47D-A7FD-9DB1-C284-366E6BC87C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25365" y="1348606"/>
            <a:ext cx="9157142" cy="42237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Speech Bubble: Rectangle with Corners Rounded 14">
                <a:extLst>
                  <a:ext uri="{FF2B5EF4-FFF2-40B4-BE49-F238E27FC236}">
                    <a16:creationId xmlns:a16="http://schemas.microsoft.com/office/drawing/2014/main" xmlns="" id="{A37E356F-60CC-314C-8055-F7735BC7C04C}"/>
                  </a:ext>
                </a:extLst>
              </p:cNvPr>
              <p:cNvSpPr/>
              <p:nvPr/>
            </p:nvSpPr>
            <p:spPr>
              <a:xfrm>
                <a:off x="3256156" y="1360450"/>
                <a:ext cx="2653991" cy="1081668"/>
              </a:xfrm>
              <a:prstGeom prst="wedgeRoundRectCallout">
                <a:avLst>
                  <a:gd name="adj1" fmla="val 34209"/>
                  <a:gd name="adj2" fmla="val 63531"/>
                  <a:gd name="adj3" fmla="val 16667"/>
                </a:avLst>
              </a:pr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Tớ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tô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màu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đỏ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vào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băng </a:t>
                </a:r>
                <a:r>
                  <a:rPr lang="en-US" sz="28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giấy</a:t>
                </a:r>
                <a:r>
                  <a:rPr lang="en-US" sz="28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5" name="Speech Bubble: Rectangle with Corners Rounded 14">
                <a:extLst>
                  <a:ext uri="{FF2B5EF4-FFF2-40B4-BE49-F238E27FC236}">
                    <a16:creationId xmlns:a16="http://schemas.microsoft.com/office/drawing/2014/main" id="{A37E356F-60CC-314C-8055-F7735BC7C0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6156" y="1360450"/>
                <a:ext cx="2653991" cy="1081668"/>
              </a:xfrm>
              <a:prstGeom prst="wedgeRoundRectCallout">
                <a:avLst>
                  <a:gd name="adj1" fmla="val 34209"/>
                  <a:gd name="adj2" fmla="val 63531"/>
                  <a:gd name="adj3" fmla="val 16667"/>
                </a:avLst>
              </a:prstGeom>
              <a:blipFill>
                <a:blip r:embed="rId6"/>
                <a:stretch>
                  <a:fillRect l="-905" t="-5742" r="-3620"/>
                </a:stretch>
              </a:blipFill>
              <a:ln w="381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Speech Bubble: Rectangle with Corners Rounded 15">
                <a:extLst>
                  <a:ext uri="{FF2B5EF4-FFF2-40B4-BE49-F238E27FC236}">
                    <a16:creationId xmlns:a16="http://schemas.microsoft.com/office/drawing/2014/main" xmlns="" id="{09A31388-A0CD-3190-AE41-20ECE99253AA}"/>
                  </a:ext>
                </a:extLst>
              </p:cNvPr>
              <p:cNvSpPr/>
              <p:nvPr/>
            </p:nvSpPr>
            <p:spPr>
              <a:xfrm>
                <a:off x="6077414" y="1550020"/>
                <a:ext cx="2899317" cy="1081668"/>
              </a:xfrm>
              <a:prstGeom prst="wedgeRoundRectCallout">
                <a:avLst>
                  <a:gd name="adj1" fmla="val -19993"/>
                  <a:gd name="adj2" fmla="val 81057"/>
                  <a:gd name="adj3" fmla="val 16667"/>
                </a:avLst>
              </a:prstGeom>
              <a:ln w="38100"/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Tớ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tô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tiếp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màu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xanh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vào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băng </a:t>
                </a:r>
                <a:r>
                  <a:rPr lang="en-US" sz="2400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giấy</a:t>
                </a:r>
                <a:r>
                  <a:rPr lang="en-US" sz="2400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6" name="Speech Bubble: Rectangle with Corners Rounded 15">
                <a:extLst>
                  <a:ext uri="{FF2B5EF4-FFF2-40B4-BE49-F238E27FC236}">
                    <a16:creationId xmlns:a16="http://schemas.microsoft.com/office/drawing/2014/main" id="{09A31388-A0CD-3190-AE41-20ECE99253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7414" y="1550020"/>
                <a:ext cx="2899317" cy="1081668"/>
              </a:xfrm>
              <a:prstGeom prst="wedgeRoundRectCallout">
                <a:avLst>
                  <a:gd name="adj1" fmla="val -19993"/>
                  <a:gd name="adj2" fmla="val 81057"/>
                  <a:gd name="adj3" fmla="val 16667"/>
                </a:avLst>
              </a:prstGeom>
              <a:blipFill>
                <a:blip r:embed="rId7"/>
                <a:stretch>
                  <a:fillRect l="-207"/>
                </a:stretch>
              </a:blipFill>
              <a:ln w="38100"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xmlns="" id="{6F1A614E-D000-204C-D8FB-0BCF8BC96A2C}"/>
              </a:ext>
            </a:extLst>
          </p:cNvPr>
          <p:cNvSpPr/>
          <p:nvPr/>
        </p:nvSpPr>
        <p:spPr>
          <a:xfrm>
            <a:off x="9311268" y="992459"/>
            <a:ext cx="2341757" cy="1460810"/>
          </a:xfrm>
          <a:prstGeom prst="wedgeRoundRectCallout">
            <a:avLst>
              <a:gd name="adj1" fmla="val -43030"/>
              <a:gd name="adj2" fmla="val 72842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Cả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tô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màu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vào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mấy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phần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băng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giấy</a:t>
            </a:r>
            <a:r>
              <a:rPr lang="en-US" sz="2400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1DB319B5-4066-4AA2-4056-5B1F33FCEC99}"/>
                  </a:ext>
                </a:extLst>
              </p:cNvPr>
              <p:cNvSpPr/>
              <p:nvPr/>
            </p:nvSpPr>
            <p:spPr>
              <a:xfrm>
                <a:off x="5185317" y="5452946"/>
                <a:ext cx="2687444" cy="1115122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chemeClr val="bg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r>
                  <a:rPr lang="en-US" sz="4400" b="1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44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DB319B5-4066-4AA2-4056-5B1F33FCEC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317" y="5452946"/>
                <a:ext cx="2687444" cy="1115122"/>
              </a:xfrm>
              <a:prstGeom prst="rect">
                <a:avLst/>
              </a:prstGeom>
              <a:blipFill rotWithShape="0">
                <a:blip r:embed="rId8"/>
                <a:stretch>
                  <a:fillRect b="-10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600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xmlns="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xmlns="" id="{9A0847CA-48BF-13B2-D19B-A51159929F40}"/>
                  </a:ext>
                </a:extLst>
              </p:cNvPr>
              <p:cNvSpPr/>
              <p:nvPr/>
            </p:nvSpPr>
            <p:spPr>
              <a:xfrm>
                <a:off x="4839629" y="89210"/>
                <a:ext cx="2687444" cy="1115122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chemeClr val="bg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sz="4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r>
                  <a:rPr lang="en-US" sz="4400" b="1" dirty="0">
                    <a:solidFill>
                      <a:schemeClr val="bg1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endParaRPr lang="en-US" sz="44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A0847CA-48BF-13B2-D19B-A51159929F4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9629" y="89210"/>
                <a:ext cx="2687444" cy="1115122"/>
              </a:xfrm>
              <a:prstGeom prst="rect">
                <a:avLst/>
              </a:prstGeom>
              <a:blipFill rotWithShape="0">
                <a:blip r:embed="rId3"/>
                <a:stretch>
                  <a:fillRect b="-102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8CEE03B9-2FF7-4A80-460C-E02906D9BB75}"/>
                  </a:ext>
                </a:extLst>
              </p:cNvPr>
              <p:cNvSpPr txBox="1"/>
              <p:nvPr/>
            </p:nvSpPr>
            <p:spPr>
              <a:xfrm>
                <a:off x="2999678" y="1683834"/>
                <a:ext cx="6300439" cy="15594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6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6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MS Mincho" panose="02020609040205080304" pitchFamily="49" charset="-128"/>
                    <a:cs typeface="Times New Roman" panose="02020603050405020304" pitchFamily="18" charset="0"/>
                  </a:rPr>
                  <a:t>  </a:t>
                </a:r>
                <a:r>
                  <a:rPr lang="en-US" sz="6600" b="1" dirty="0">
                    <a:solidFill>
                      <a:srgbClr val="FF0000"/>
                    </a:solidFill>
                    <a:effectLst/>
                    <a:latin typeface="Cambria Math" panose="02040503050406030204" pitchFamily="18" charset="0"/>
                    <a:ea typeface="MS Mincho" panose="02020609040205080304" pitchFamily="49" charset="-128"/>
                    <a:cs typeface="Times New Roman" panose="02020603050405020304" pitchFamily="18" charset="0"/>
                  </a:rPr>
                  <a:t>+ </a:t>
                </a:r>
                <a:r>
                  <a:rPr lang="en-US" sz="6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MS Mincho" panose="020206090402050803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6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6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MS Mincho" panose="02020609040205080304" pitchFamily="49" charset="-128"/>
                    <a:cs typeface="Times New Roman" panose="02020603050405020304" pitchFamily="18" charset="0"/>
                  </a:rPr>
                  <a:t> =</a:t>
                </a:r>
                <a:endParaRPr lang="en-US" sz="6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CEE03B9-2FF7-4A80-460C-E02906D9BB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78" y="1683834"/>
                <a:ext cx="6300439" cy="1559401"/>
              </a:xfrm>
              <a:prstGeom prst="rect">
                <a:avLst/>
              </a:prstGeom>
              <a:blipFill>
                <a:blip r:embed="rId4"/>
                <a:stretch>
                  <a:fillRect b="-136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8098C4C9-D9F2-4A3A-C541-F38AE09017ED}"/>
                  </a:ext>
                </a:extLst>
              </p:cNvPr>
              <p:cNvSpPr txBox="1"/>
              <p:nvPr/>
            </p:nvSpPr>
            <p:spPr>
              <a:xfrm>
                <a:off x="5040352" y="1694986"/>
                <a:ext cx="3523785" cy="1480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</m:t>
                          </m:r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+ </m:t>
                          </m:r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4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098C4C9-D9F2-4A3A-C541-F38AE09017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352" y="1694986"/>
                <a:ext cx="3523785" cy="14800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C8F2BD8E-B8CF-56C6-CD4E-7706E1B6D228}"/>
                  </a:ext>
                </a:extLst>
              </p:cNvPr>
              <p:cNvSpPr txBox="1"/>
              <p:nvPr/>
            </p:nvSpPr>
            <p:spPr>
              <a:xfrm>
                <a:off x="6512314" y="1694986"/>
                <a:ext cx="3523785" cy="1480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800" b="1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4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8F2BD8E-B8CF-56C6-CD4E-7706E1B6D2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2314" y="1694986"/>
                <a:ext cx="3523785" cy="14800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xmlns="" id="{33D19857-2B6F-A2FD-22E9-13465A95C487}"/>
              </a:ext>
            </a:extLst>
          </p:cNvPr>
          <p:cNvSpPr/>
          <p:nvPr/>
        </p:nvSpPr>
        <p:spPr>
          <a:xfrm>
            <a:off x="814039" y="3858321"/>
            <a:ext cx="10872439" cy="1527718"/>
          </a:xfrm>
          <a:prstGeom prst="roundRect">
            <a:avLst/>
          </a:prstGeom>
          <a:solidFill>
            <a:srgbClr val="F7A3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Muốn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cộng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ta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cộng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tử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giữ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nguyên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800" b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18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xmlns="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26E19C5-87B3-42FB-ADCE-667BF8B39E89}"/>
              </a:ext>
            </a:extLst>
          </p:cNvPr>
          <p:cNvSpPr txBox="1"/>
          <p:nvPr/>
        </p:nvSpPr>
        <p:spPr>
          <a:xfrm>
            <a:off x="4410614" y="373631"/>
            <a:ext cx="3338751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733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Ví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srgbClr val="00733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srgbClr val="00733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dụ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srgbClr val="00733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endParaRPr kumimoji="0" lang="vi-VN" sz="6000" b="1" i="0" u="none" strike="noStrike" kern="1200" cap="none" spc="0" normalizeH="0" baseline="0" noProof="0" dirty="0">
              <a:ln>
                <a:noFill/>
              </a:ln>
              <a:solidFill>
                <a:srgbClr val="007338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1E5A4AE7-B1E6-B43D-F5D4-FA23D1F665C3}"/>
                  </a:ext>
                </a:extLst>
              </p:cNvPr>
              <p:cNvSpPr txBox="1"/>
              <p:nvPr/>
            </p:nvSpPr>
            <p:spPr>
              <a:xfrm>
                <a:off x="2900527" y="1948240"/>
                <a:ext cx="6300439" cy="1555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6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6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MS Mincho" panose="02020609040205080304" pitchFamily="49" charset="-128"/>
                    <a:cs typeface="Times New Roman" panose="02020603050405020304" pitchFamily="18" charset="0"/>
                  </a:rPr>
                  <a:t>  </a:t>
                </a:r>
                <a:r>
                  <a:rPr lang="en-US" sz="6600" b="1" dirty="0">
                    <a:solidFill>
                      <a:srgbClr val="FF0000"/>
                    </a:solidFill>
                    <a:effectLst/>
                    <a:latin typeface="Cambria Math" panose="02040503050406030204" pitchFamily="18" charset="0"/>
                    <a:ea typeface="MS Mincho" panose="02020609040205080304" pitchFamily="49" charset="-128"/>
                    <a:cs typeface="Times New Roman" panose="02020603050405020304" pitchFamily="18" charset="0"/>
                  </a:rPr>
                  <a:t>+ </a:t>
                </a:r>
                <a:r>
                  <a:rPr lang="en-US" sz="6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MS Mincho" panose="020206090402050803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6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66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6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MS Mincho" panose="02020609040205080304" pitchFamily="49" charset="-128"/>
                    <a:cs typeface="Times New Roman" panose="02020603050405020304" pitchFamily="18" charset="0"/>
                  </a:rPr>
                  <a:t> =</a:t>
                </a:r>
                <a:endParaRPr lang="en-US" sz="66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1E5A4AE7-B1E6-B43D-F5D4-FA23D1F665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0527" y="1948240"/>
                <a:ext cx="6300439" cy="1555554"/>
              </a:xfrm>
              <a:prstGeom prst="rect">
                <a:avLst/>
              </a:prstGeom>
              <a:blipFill>
                <a:blip r:embed="rId4"/>
                <a:stretch>
                  <a:fillRect t="-392" b="-14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FEB868D7-8FE6-1698-F8C6-290059CC5047}"/>
                  </a:ext>
                </a:extLst>
              </p:cNvPr>
              <p:cNvSpPr txBox="1"/>
              <p:nvPr/>
            </p:nvSpPr>
            <p:spPr>
              <a:xfrm>
                <a:off x="4941201" y="1959392"/>
                <a:ext cx="3523785" cy="1480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+</m:t>
                          </m:r>
                          <m:r>
                            <a:rPr lang="en-US" sz="48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4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EB868D7-8FE6-1698-F8C6-290059CC50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1201" y="1959392"/>
                <a:ext cx="3523785" cy="14800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341A5AFC-3BBB-7B6B-27A3-92DD84154A42}"/>
                  </a:ext>
                </a:extLst>
              </p:cNvPr>
              <p:cNvSpPr txBox="1"/>
              <p:nvPr/>
            </p:nvSpPr>
            <p:spPr>
              <a:xfrm>
                <a:off x="6413163" y="1959392"/>
                <a:ext cx="3523785" cy="1480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800" b="1" dirty="0" smtClean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8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48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41A5AFC-3BBB-7B6B-27A3-92DD84154A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3163" y="1959392"/>
                <a:ext cx="3523785" cy="14800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4681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072" y="1537000"/>
            <a:ext cx="6470060" cy="628520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94DE798-039C-F72E-0C0B-BECA2C811A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058" y="396607"/>
            <a:ext cx="10896900" cy="735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70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xmlns="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36" name="Nhóm 7">
            <a:extLst>
              <a:ext uri="{FF2B5EF4-FFF2-40B4-BE49-F238E27FC236}">
                <a16:creationId xmlns:a16="http://schemas.microsoft.com/office/drawing/2014/main" xmlns="" id="{9489627E-CB62-97BB-1803-93A21401105B}"/>
              </a:ext>
            </a:extLst>
          </p:cNvPr>
          <p:cNvGrpSpPr/>
          <p:nvPr/>
        </p:nvGrpSpPr>
        <p:grpSpPr>
          <a:xfrm>
            <a:off x="1056369" y="522347"/>
            <a:ext cx="704966" cy="707886"/>
            <a:chOff x="1240918" y="397651"/>
            <a:chExt cx="704966" cy="707886"/>
          </a:xfrm>
        </p:grpSpPr>
        <p:sp>
          <p:nvSpPr>
            <p:cNvPr id="38" name="Oval 22">
              <a:extLst>
                <a:ext uri="{FF2B5EF4-FFF2-40B4-BE49-F238E27FC236}">
                  <a16:creationId xmlns:a16="http://schemas.microsoft.com/office/drawing/2014/main" xmlns="" id="{5719930A-368D-12B8-5BF6-1C17D7828032}"/>
                </a:ext>
              </a:extLst>
            </p:cNvPr>
            <p:cNvSpPr/>
            <p:nvPr/>
          </p:nvSpPr>
          <p:spPr>
            <a:xfrm>
              <a:off x="1240918" y="404497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sp>
          <p:nvSpPr>
            <p:cNvPr id="39" name="TextBox 23">
              <a:extLst>
                <a:ext uri="{FF2B5EF4-FFF2-40B4-BE49-F238E27FC236}">
                  <a16:creationId xmlns:a16="http://schemas.microsoft.com/office/drawing/2014/main" xmlns="" id="{B830302B-6BEF-643E-92B0-D05212792BF4}"/>
                </a:ext>
              </a:extLst>
            </p:cNvPr>
            <p:cNvSpPr txBox="1"/>
            <p:nvPr/>
          </p:nvSpPr>
          <p:spPr>
            <a:xfrm>
              <a:off x="1312611" y="397651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1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D5429A9-98F4-43D2-9BD7-2CB8452C0D66}"/>
              </a:ext>
            </a:extLst>
          </p:cNvPr>
          <p:cNvSpPr txBox="1"/>
          <p:nvPr/>
        </p:nvSpPr>
        <p:spPr>
          <a:xfrm>
            <a:off x="1744893" y="489738"/>
            <a:ext cx="40940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theo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5089048-3874-5E92-B70F-3767B8E64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8076" y="1396387"/>
            <a:ext cx="4504063" cy="12283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0D917962-2AC2-48AD-A04C-69C0AAD5F3AB}"/>
                  </a:ext>
                </a:extLst>
              </p:cNvPr>
              <p:cNvSpPr txBox="1"/>
              <p:nvPr/>
            </p:nvSpPr>
            <p:spPr>
              <a:xfrm>
                <a:off x="752239" y="2939758"/>
                <a:ext cx="3202818" cy="11564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𝐚</m:t>
                    </m:r>
                    <m:r>
                      <a:rPr lang="en-US" sz="4800" b="1" i="0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)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endParaRPr lang="en-US" sz="48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D917962-2AC2-48AD-A04C-69C0AAD5F3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239" y="2939758"/>
                <a:ext cx="3202818" cy="1156407"/>
              </a:xfrm>
              <a:prstGeom prst="rect">
                <a:avLst/>
              </a:prstGeom>
              <a:blipFill>
                <a:blip r:embed="rId4"/>
                <a:stretch>
                  <a:fillRect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A70A4A28-EABD-CB6E-F660-5A7825422F53}"/>
                  </a:ext>
                </a:extLst>
              </p:cNvPr>
              <p:cNvSpPr txBox="1"/>
              <p:nvPr/>
            </p:nvSpPr>
            <p:spPr>
              <a:xfrm>
                <a:off x="4288653" y="2917724"/>
                <a:ext cx="3522305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b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)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𝟐𝟑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endParaRPr lang="en-US" sz="48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70A4A28-EABD-CB6E-F660-5A7825422F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8653" y="2917724"/>
                <a:ext cx="3522305" cy="1159228"/>
              </a:xfrm>
              <a:prstGeom prst="rect">
                <a:avLst/>
              </a:prstGeom>
              <a:blipFill>
                <a:blip r:embed="rId5"/>
                <a:stretch>
                  <a:fillRect l="-7972"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E27848CB-DB36-C856-6E1B-7209D322FA16}"/>
                  </a:ext>
                </a:extLst>
              </p:cNvPr>
              <p:cNvSpPr txBox="1"/>
              <p:nvPr/>
            </p:nvSpPr>
            <p:spPr>
              <a:xfrm>
                <a:off x="8056422" y="2917724"/>
                <a:ext cx="3522305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c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00206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)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𝟐𝟕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𝟏𝟐𝟓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𝟏𝟔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𝟏𝟐𝟓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27848CB-DB36-C856-6E1B-7209D322FA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6422" y="2917724"/>
                <a:ext cx="3522305" cy="1159228"/>
              </a:xfrm>
              <a:prstGeom prst="rect">
                <a:avLst/>
              </a:prstGeom>
              <a:blipFill>
                <a:blip r:embed="rId6"/>
                <a:stretch>
                  <a:fillRect l="-7972"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2C57C0C0-0F0E-46C8-B740-DB53D5A8EB52}"/>
                  </a:ext>
                </a:extLst>
              </p:cNvPr>
              <p:cNvSpPr txBox="1"/>
              <p:nvPr/>
            </p:nvSpPr>
            <p:spPr>
              <a:xfrm>
                <a:off x="366650" y="4195680"/>
                <a:ext cx="3202818" cy="11564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800" b="1" dirty="0" smtClean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+ </m:t>
                        </m:r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endParaRPr lang="en-US" sz="48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C57C0C0-0F0E-46C8-B740-DB53D5A8EB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50" y="4195680"/>
                <a:ext cx="3202818" cy="1156407"/>
              </a:xfrm>
              <a:prstGeom prst="rect">
                <a:avLst/>
              </a:prstGeom>
              <a:blipFill>
                <a:blip r:embed="rId7"/>
                <a:stretch>
                  <a:fillRect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E4B41BD9-8746-BC0F-BCE8-F68B217723C4}"/>
                  </a:ext>
                </a:extLst>
              </p:cNvPr>
              <p:cNvSpPr txBox="1"/>
              <p:nvPr/>
            </p:nvSpPr>
            <p:spPr>
              <a:xfrm>
                <a:off x="3936115" y="4173646"/>
                <a:ext cx="3599422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800" b="1" dirty="0" smtClean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𝟐𝟑</m:t>
                        </m:r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+ </m:t>
                        </m:r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𝟑𝟏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endParaRPr lang="en-US" sz="48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4B41BD9-8746-BC0F-BCE8-F68B217723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6115" y="4173646"/>
                <a:ext cx="3599422" cy="1159228"/>
              </a:xfrm>
              <a:prstGeom prst="rect">
                <a:avLst/>
              </a:prstGeom>
              <a:blipFill>
                <a:blip r:embed="rId8"/>
                <a:stretch>
                  <a:fillRect b="-1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93DEEA85-39B7-78A5-3F38-2B5F7FD0EF33}"/>
                  </a:ext>
                </a:extLst>
              </p:cNvPr>
              <p:cNvSpPr txBox="1"/>
              <p:nvPr/>
            </p:nvSpPr>
            <p:spPr>
              <a:xfrm>
                <a:off x="7946254" y="4129578"/>
                <a:ext cx="3996030" cy="11592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800" b="1" dirty="0" smtClean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𝟐𝟕</m:t>
                        </m:r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 + </m:t>
                        </m:r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𝟏𝟔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𝟏𝟐𝟓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𝟒𝟑</m:t>
                        </m:r>
                      </m:num>
                      <m:den>
                        <m:r>
                          <a:rPr lang="en-US" sz="48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𝟏𝟐𝟓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endParaRPr lang="en-US" sz="48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3DEEA85-39B7-78A5-3F38-2B5F7FD0EF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6254" y="4129578"/>
                <a:ext cx="3996030" cy="1159228"/>
              </a:xfrm>
              <a:prstGeom prst="rect">
                <a:avLst/>
              </a:prstGeom>
              <a:blipFill>
                <a:blip r:embed="rId9"/>
                <a:stretch>
                  <a:fillRect b="-115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35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xmlns="" id="{5EDA13FA-52E6-BE1A-FEDF-A2A8F414FB17}"/>
              </a:ext>
            </a:extLst>
          </p:cNvPr>
          <p:cNvSpPr/>
          <p:nvPr/>
        </p:nvSpPr>
        <p:spPr>
          <a:xfrm>
            <a:off x="383136" y="245661"/>
            <a:ext cx="11625249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2925326911">
                  <a:custGeom>
                    <a:avLst/>
                    <a:gdLst>
                      <a:gd name="connsiteX0" fmla="*/ 0 w 11625249"/>
                      <a:gd name="connsiteY0" fmla="*/ 1069096 h 6414446"/>
                      <a:gd name="connsiteX1" fmla="*/ 1069096 w 11625249"/>
                      <a:gd name="connsiteY1" fmla="*/ 0 h 6414446"/>
                      <a:gd name="connsiteX2" fmla="*/ 10556153 w 11625249"/>
                      <a:gd name="connsiteY2" fmla="*/ 0 h 6414446"/>
                      <a:gd name="connsiteX3" fmla="*/ 11625249 w 11625249"/>
                      <a:gd name="connsiteY3" fmla="*/ 1069096 h 6414446"/>
                      <a:gd name="connsiteX4" fmla="*/ 11625249 w 11625249"/>
                      <a:gd name="connsiteY4" fmla="*/ 5345350 h 6414446"/>
                      <a:gd name="connsiteX5" fmla="*/ 10556153 w 11625249"/>
                      <a:gd name="connsiteY5" fmla="*/ 6414446 h 6414446"/>
                      <a:gd name="connsiteX6" fmla="*/ 1069096 w 11625249"/>
                      <a:gd name="connsiteY6" fmla="*/ 6414446 h 6414446"/>
                      <a:gd name="connsiteX7" fmla="*/ 0 w 11625249"/>
                      <a:gd name="connsiteY7" fmla="*/ 5345350 h 6414446"/>
                      <a:gd name="connsiteX8" fmla="*/ 0 w 11625249"/>
                      <a:gd name="connsiteY8" fmla="*/ 1069096 h 64144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625249" h="6414446" fill="none" extrusionOk="0">
                        <a:moveTo>
                          <a:pt x="0" y="1069096"/>
                        </a:moveTo>
                        <a:cubicBezTo>
                          <a:pt x="-19542" y="479866"/>
                          <a:pt x="461855" y="95376"/>
                          <a:pt x="1069096" y="0"/>
                        </a:cubicBezTo>
                        <a:cubicBezTo>
                          <a:pt x="3257614" y="77600"/>
                          <a:pt x="8972264" y="-27269"/>
                          <a:pt x="10556153" y="0"/>
                        </a:cubicBezTo>
                        <a:cubicBezTo>
                          <a:pt x="11217228" y="-93171"/>
                          <a:pt x="11734833" y="510911"/>
                          <a:pt x="11625249" y="1069096"/>
                        </a:cubicBezTo>
                        <a:cubicBezTo>
                          <a:pt x="11734249" y="2536417"/>
                          <a:pt x="11547040" y="4353943"/>
                          <a:pt x="11625249" y="5345350"/>
                        </a:cubicBezTo>
                        <a:cubicBezTo>
                          <a:pt x="11613384" y="5931154"/>
                          <a:pt x="11077713" y="6444826"/>
                          <a:pt x="10556153" y="6414446"/>
                        </a:cubicBezTo>
                        <a:cubicBezTo>
                          <a:pt x="6126805" y="6463623"/>
                          <a:pt x="2935343" y="6291744"/>
                          <a:pt x="1069096" y="6414446"/>
                        </a:cubicBezTo>
                        <a:cubicBezTo>
                          <a:pt x="471191" y="6471737"/>
                          <a:pt x="-69188" y="5995367"/>
                          <a:pt x="0" y="5345350"/>
                        </a:cubicBezTo>
                        <a:cubicBezTo>
                          <a:pt x="47022" y="3923570"/>
                          <a:pt x="104569" y="2292304"/>
                          <a:pt x="0" y="1069096"/>
                        </a:cubicBezTo>
                        <a:close/>
                      </a:path>
                      <a:path w="11625249" h="6414446" stroke="0" extrusionOk="0">
                        <a:moveTo>
                          <a:pt x="0" y="1069096"/>
                        </a:moveTo>
                        <a:cubicBezTo>
                          <a:pt x="32307" y="474958"/>
                          <a:pt x="522525" y="-2928"/>
                          <a:pt x="1069096" y="0"/>
                        </a:cubicBezTo>
                        <a:cubicBezTo>
                          <a:pt x="4569590" y="-129276"/>
                          <a:pt x="7765308" y="-77778"/>
                          <a:pt x="10556153" y="0"/>
                        </a:cubicBezTo>
                        <a:cubicBezTo>
                          <a:pt x="11128895" y="-56436"/>
                          <a:pt x="11609519" y="569352"/>
                          <a:pt x="11625249" y="1069096"/>
                        </a:cubicBezTo>
                        <a:cubicBezTo>
                          <a:pt x="11706848" y="1542640"/>
                          <a:pt x="11779549" y="3696807"/>
                          <a:pt x="11625249" y="5345350"/>
                        </a:cubicBezTo>
                        <a:cubicBezTo>
                          <a:pt x="11672012" y="6034414"/>
                          <a:pt x="11115099" y="6425151"/>
                          <a:pt x="10556153" y="6414446"/>
                        </a:cubicBezTo>
                        <a:cubicBezTo>
                          <a:pt x="8908609" y="6458666"/>
                          <a:pt x="3758576" y="6385064"/>
                          <a:pt x="1069096" y="6414446"/>
                        </a:cubicBezTo>
                        <a:cubicBezTo>
                          <a:pt x="475401" y="6401959"/>
                          <a:pt x="-69909" y="5919638"/>
                          <a:pt x="0" y="5345350"/>
                        </a:cubicBezTo>
                        <a:cubicBezTo>
                          <a:pt x="-159954" y="3610433"/>
                          <a:pt x="22140" y="2206617"/>
                          <a:pt x="0" y="1069096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36" name="Nhóm 7">
            <a:extLst>
              <a:ext uri="{FF2B5EF4-FFF2-40B4-BE49-F238E27FC236}">
                <a16:creationId xmlns:a16="http://schemas.microsoft.com/office/drawing/2014/main" xmlns="" id="{9489627E-CB62-97BB-1803-93A21401105B}"/>
              </a:ext>
            </a:extLst>
          </p:cNvPr>
          <p:cNvGrpSpPr/>
          <p:nvPr/>
        </p:nvGrpSpPr>
        <p:grpSpPr>
          <a:xfrm>
            <a:off x="1056369" y="522347"/>
            <a:ext cx="704966" cy="707886"/>
            <a:chOff x="1240918" y="397651"/>
            <a:chExt cx="704966" cy="707886"/>
          </a:xfrm>
        </p:grpSpPr>
        <p:sp>
          <p:nvSpPr>
            <p:cNvPr id="38" name="Oval 22">
              <a:extLst>
                <a:ext uri="{FF2B5EF4-FFF2-40B4-BE49-F238E27FC236}">
                  <a16:creationId xmlns:a16="http://schemas.microsoft.com/office/drawing/2014/main" xmlns="" id="{5719930A-368D-12B8-5BF6-1C17D7828032}"/>
                </a:ext>
              </a:extLst>
            </p:cNvPr>
            <p:cNvSpPr/>
            <p:nvPr/>
          </p:nvSpPr>
          <p:spPr>
            <a:xfrm>
              <a:off x="1240918" y="404497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39" name="TextBox 23">
              <a:extLst>
                <a:ext uri="{FF2B5EF4-FFF2-40B4-BE49-F238E27FC236}">
                  <a16:creationId xmlns:a16="http://schemas.microsoft.com/office/drawing/2014/main" xmlns="" id="{B830302B-6BEF-643E-92B0-D05212792BF4}"/>
                </a:ext>
              </a:extLst>
            </p:cNvPr>
            <p:cNvSpPr txBox="1"/>
            <p:nvPr/>
          </p:nvSpPr>
          <p:spPr>
            <a:xfrm>
              <a:off x="1312611" y="397651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dirty="0">
                  <a:solidFill>
                    <a:prstClr val="white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2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D5429A9-98F4-43D2-9BD7-2CB8452C0D66}"/>
              </a:ext>
            </a:extLst>
          </p:cNvPr>
          <p:cNvSpPr txBox="1"/>
          <p:nvPr/>
        </p:nvSpPr>
        <p:spPr>
          <a:xfrm>
            <a:off x="1744893" y="489738"/>
            <a:ext cx="93711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Viết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phép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thích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hợp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(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theo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mẫu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).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B740734-E059-5203-4F5C-2420B4AB6F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069" y="1563133"/>
            <a:ext cx="3051281" cy="341649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D8FB19D0-6F59-DDED-4DC9-932AB43C43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6517" y="1402241"/>
            <a:ext cx="6636114" cy="32378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8625DACF-D450-A6C4-2353-00D0E4F70DF0}"/>
                  </a:ext>
                </a:extLst>
              </p:cNvPr>
              <p:cNvSpPr txBox="1"/>
              <p:nvPr/>
            </p:nvSpPr>
            <p:spPr>
              <a:xfrm>
                <a:off x="4090351" y="4493135"/>
                <a:ext cx="3202818" cy="10806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i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sz="4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+</a:t>
                </a:r>
                <a:r>
                  <a:rPr lang="en-US" sz="4400" b="1" dirty="0">
                    <a:solidFill>
                      <a:srgbClr val="FF0000"/>
                    </a:solidFill>
                    <a:effectLst/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44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400" b="1" i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l </a:t>
                </a:r>
                <a:r>
                  <a:rPr lang="en-US" sz="4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4400" b="1" i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44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400" b="1" i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l </a:t>
                </a:r>
                <a:endParaRPr lang="en-US" sz="44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625DACF-D450-A6C4-2353-00D0E4F70D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0351" y="4493135"/>
                <a:ext cx="3202818" cy="1080617"/>
              </a:xfrm>
              <a:prstGeom prst="rect">
                <a:avLst/>
              </a:prstGeom>
              <a:blipFill>
                <a:blip r:embed="rId5"/>
                <a:stretch>
                  <a:fillRect r="-11048" b="-11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D6F1AB0F-8462-4DF0-00F2-2E74FD6E8C27}"/>
                  </a:ext>
                </a:extLst>
              </p:cNvPr>
              <p:cNvSpPr txBox="1"/>
              <p:nvPr/>
            </p:nvSpPr>
            <p:spPr>
              <a:xfrm>
                <a:off x="7741187" y="4449067"/>
                <a:ext cx="4450813" cy="10677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0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i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sz="4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+</a:t>
                </a:r>
                <a:r>
                  <a:rPr lang="en-US" sz="4400" b="1" dirty="0">
                    <a:solidFill>
                      <a:srgbClr val="FF0000"/>
                    </a:solidFill>
                    <a:effectLst/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4400" b="1" i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l </a:t>
                </a:r>
                <a:r>
                  <a:rPr lang="en-US" sz="44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4400" b="1" i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000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  <m:r>
                      <m:rPr>
                        <m:nor/>
                      </m:rPr>
                      <a:rPr lang="en-US" sz="4400" b="1" i="1" dirty="0" smtClean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l</m:t>
                    </m:r>
                    <m:r>
                      <a:rPr lang="en-US" sz="44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44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𝟏</m:t>
                    </m:r>
                    <m:r>
                      <m:rPr>
                        <m:nor/>
                      </m:rPr>
                      <a:rPr lang="en-US" sz="4400" b="1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US" sz="4400" b="1" i="1" dirty="0" smtClean="0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l</m:t>
                    </m:r>
                  </m:oMath>
                </a14:m>
                <a:endParaRPr lang="en-US" sz="4400" b="1" i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6F1AB0F-8462-4DF0-00F2-2E74FD6E8C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1187" y="4449067"/>
                <a:ext cx="4450813" cy="1067728"/>
              </a:xfrm>
              <a:prstGeom prst="rect">
                <a:avLst/>
              </a:prstGeom>
              <a:blipFill>
                <a:blip r:embed="rId6"/>
                <a:stretch>
                  <a:fillRect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6307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xmlns="" id="{5EDA13FA-52E6-BE1A-FEDF-A2A8F414FB17}"/>
              </a:ext>
            </a:extLst>
          </p:cNvPr>
          <p:cNvSpPr/>
          <p:nvPr/>
        </p:nvSpPr>
        <p:spPr>
          <a:xfrm>
            <a:off x="383136" y="245661"/>
            <a:ext cx="11625249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2925326911">
                  <a:custGeom>
                    <a:avLst/>
                    <a:gdLst>
                      <a:gd name="connsiteX0" fmla="*/ 0 w 11625249"/>
                      <a:gd name="connsiteY0" fmla="*/ 1069096 h 6414446"/>
                      <a:gd name="connsiteX1" fmla="*/ 1069096 w 11625249"/>
                      <a:gd name="connsiteY1" fmla="*/ 0 h 6414446"/>
                      <a:gd name="connsiteX2" fmla="*/ 10556153 w 11625249"/>
                      <a:gd name="connsiteY2" fmla="*/ 0 h 6414446"/>
                      <a:gd name="connsiteX3" fmla="*/ 11625249 w 11625249"/>
                      <a:gd name="connsiteY3" fmla="*/ 1069096 h 6414446"/>
                      <a:gd name="connsiteX4" fmla="*/ 11625249 w 11625249"/>
                      <a:gd name="connsiteY4" fmla="*/ 5345350 h 6414446"/>
                      <a:gd name="connsiteX5" fmla="*/ 10556153 w 11625249"/>
                      <a:gd name="connsiteY5" fmla="*/ 6414446 h 6414446"/>
                      <a:gd name="connsiteX6" fmla="*/ 1069096 w 11625249"/>
                      <a:gd name="connsiteY6" fmla="*/ 6414446 h 6414446"/>
                      <a:gd name="connsiteX7" fmla="*/ 0 w 11625249"/>
                      <a:gd name="connsiteY7" fmla="*/ 5345350 h 6414446"/>
                      <a:gd name="connsiteX8" fmla="*/ 0 w 11625249"/>
                      <a:gd name="connsiteY8" fmla="*/ 1069096 h 64144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625249" h="6414446" fill="none" extrusionOk="0">
                        <a:moveTo>
                          <a:pt x="0" y="1069096"/>
                        </a:moveTo>
                        <a:cubicBezTo>
                          <a:pt x="-19542" y="479866"/>
                          <a:pt x="461855" y="95376"/>
                          <a:pt x="1069096" y="0"/>
                        </a:cubicBezTo>
                        <a:cubicBezTo>
                          <a:pt x="3257614" y="77600"/>
                          <a:pt x="8972264" y="-27269"/>
                          <a:pt x="10556153" y="0"/>
                        </a:cubicBezTo>
                        <a:cubicBezTo>
                          <a:pt x="11217228" y="-93171"/>
                          <a:pt x="11734833" y="510911"/>
                          <a:pt x="11625249" y="1069096"/>
                        </a:cubicBezTo>
                        <a:cubicBezTo>
                          <a:pt x="11734249" y="2536417"/>
                          <a:pt x="11547040" y="4353943"/>
                          <a:pt x="11625249" y="5345350"/>
                        </a:cubicBezTo>
                        <a:cubicBezTo>
                          <a:pt x="11613384" y="5931154"/>
                          <a:pt x="11077713" y="6444826"/>
                          <a:pt x="10556153" y="6414446"/>
                        </a:cubicBezTo>
                        <a:cubicBezTo>
                          <a:pt x="6126805" y="6463623"/>
                          <a:pt x="2935343" y="6291744"/>
                          <a:pt x="1069096" y="6414446"/>
                        </a:cubicBezTo>
                        <a:cubicBezTo>
                          <a:pt x="471191" y="6471737"/>
                          <a:pt x="-69188" y="5995367"/>
                          <a:pt x="0" y="5345350"/>
                        </a:cubicBezTo>
                        <a:cubicBezTo>
                          <a:pt x="47022" y="3923570"/>
                          <a:pt x="104569" y="2292304"/>
                          <a:pt x="0" y="1069096"/>
                        </a:cubicBezTo>
                        <a:close/>
                      </a:path>
                      <a:path w="11625249" h="6414446" stroke="0" extrusionOk="0">
                        <a:moveTo>
                          <a:pt x="0" y="1069096"/>
                        </a:moveTo>
                        <a:cubicBezTo>
                          <a:pt x="32307" y="474958"/>
                          <a:pt x="522525" y="-2928"/>
                          <a:pt x="1069096" y="0"/>
                        </a:cubicBezTo>
                        <a:cubicBezTo>
                          <a:pt x="4569590" y="-129276"/>
                          <a:pt x="7765308" y="-77778"/>
                          <a:pt x="10556153" y="0"/>
                        </a:cubicBezTo>
                        <a:cubicBezTo>
                          <a:pt x="11128895" y="-56436"/>
                          <a:pt x="11609519" y="569352"/>
                          <a:pt x="11625249" y="1069096"/>
                        </a:cubicBezTo>
                        <a:cubicBezTo>
                          <a:pt x="11706848" y="1542640"/>
                          <a:pt x="11779549" y="3696807"/>
                          <a:pt x="11625249" y="5345350"/>
                        </a:cubicBezTo>
                        <a:cubicBezTo>
                          <a:pt x="11672012" y="6034414"/>
                          <a:pt x="11115099" y="6425151"/>
                          <a:pt x="10556153" y="6414446"/>
                        </a:cubicBezTo>
                        <a:cubicBezTo>
                          <a:pt x="8908609" y="6458666"/>
                          <a:pt x="3758576" y="6385064"/>
                          <a:pt x="1069096" y="6414446"/>
                        </a:cubicBezTo>
                        <a:cubicBezTo>
                          <a:pt x="475401" y="6401959"/>
                          <a:pt x="-69909" y="5919638"/>
                          <a:pt x="0" y="5345350"/>
                        </a:cubicBezTo>
                        <a:cubicBezTo>
                          <a:pt x="-159954" y="3610433"/>
                          <a:pt x="22140" y="2206617"/>
                          <a:pt x="0" y="1069096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36" name="Nhóm 7">
            <a:extLst>
              <a:ext uri="{FF2B5EF4-FFF2-40B4-BE49-F238E27FC236}">
                <a16:creationId xmlns:a16="http://schemas.microsoft.com/office/drawing/2014/main" xmlns="" id="{9489627E-CB62-97BB-1803-93A21401105B}"/>
              </a:ext>
            </a:extLst>
          </p:cNvPr>
          <p:cNvGrpSpPr/>
          <p:nvPr/>
        </p:nvGrpSpPr>
        <p:grpSpPr>
          <a:xfrm>
            <a:off x="1056369" y="500313"/>
            <a:ext cx="704966" cy="729920"/>
            <a:chOff x="1240918" y="375617"/>
            <a:chExt cx="704966" cy="729920"/>
          </a:xfrm>
        </p:grpSpPr>
        <p:sp>
          <p:nvSpPr>
            <p:cNvPr id="38" name="Oval 22">
              <a:extLst>
                <a:ext uri="{FF2B5EF4-FFF2-40B4-BE49-F238E27FC236}">
                  <a16:creationId xmlns:a16="http://schemas.microsoft.com/office/drawing/2014/main" xmlns="" id="{5719930A-368D-12B8-5BF6-1C17D7828032}"/>
                </a:ext>
              </a:extLst>
            </p:cNvPr>
            <p:cNvSpPr/>
            <p:nvPr/>
          </p:nvSpPr>
          <p:spPr>
            <a:xfrm>
              <a:off x="1240918" y="404497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39" name="TextBox 23">
              <a:extLst>
                <a:ext uri="{FF2B5EF4-FFF2-40B4-BE49-F238E27FC236}">
                  <a16:creationId xmlns:a16="http://schemas.microsoft.com/office/drawing/2014/main" xmlns="" id="{B830302B-6BEF-643E-92B0-D05212792BF4}"/>
                </a:ext>
              </a:extLst>
            </p:cNvPr>
            <p:cNvSpPr txBox="1"/>
            <p:nvPr/>
          </p:nvSpPr>
          <p:spPr>
            <a:xfrm>
              <a:off x="1378712" y="375617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3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D5429A9-98F4-43D2-9BD7-2CB8452C0D66}"/>
              </a:ext>
            </a:extLst>
          </p:cNvPr>
          <p:cNvSpPr txBox="1"/>
          <p:nvPr/>
        </p:nvSpPr>
        <p:spPr>
          <a:xfrm>
            <a:off x="1744893" y="489738"/>
            <a:ext cx="93711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Số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?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4B075465-FA15-69DD-C1EB-7F53260AF388}"/>
              </a:ext>
            </a:extLst>
          </p:cNvPr>
          <p:cNvGrpSpPr/>
          <p:nvPr/>
        </p:nvGrpSpPr>
        <p:grpSpPr>
          <a:xfrm>
            <a:off x="741222" y="1606717"/>
            <a:ext cx="4701110" cy="1205715"/>
            <a:chOff x="741222" y="1606717"/>
            <a:chExt cx="4701110" cy="120571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xmlns="" id="{C2524B7E-DC03-1ECB-8AAE-AB971C2D4306}"/>
                    </a:ext>
                  </a:extLst>
                </p:cNvPr>
                <p:cNvSpPr txBox="1"/>
                <p:nvPr/>
              </p:nvSpPr>
              <p:spPr>
                <a:xfrm>
                  <a:off x="741222" y="1606717"/>
                  <a:ext cx="4701110" cy="12057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4800" b="1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𝐚</m:t>
                      </m:r>
                      <m:r>
                        <a:rPr lang="en-US" sz="4800" b="1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)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8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48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𝟏𝟓</m:t>
                          </m:r>
                        </m:den>
                      </m:f>
                    </m:oMath>
                  </a14:m>
                  <a:r>
                    <a:rPr lang="en-US" sz="4800" b="1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  <a:cs typeface="Times New Roman" panose="02020603050405020304" pitchFamily="18" charset="0"/>
                    </a:rPr>
                    <a:t>  +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/>
                        <m:den>
                          <m:r>
                            <a:rPr lang="en-US" sz="48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𝟏𝟓</m:t>
                          </m:r>
                        </m:den>
                      </m:f>
                      <m:r>
                        <a:rPr lang="en-US" sz="4800" b="1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48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𝟏𝟓</m:t>
                          </m:r>
                        </m:den>
                      </m:f>
                    </m:oMath>
                  </a14:m>
                  <a:endParaRPr lang="en-US" sz="4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2" name="TextBox 1">
                  <a:extLst>
                    <a:ext uri="{FF2B5EF4-FFF2-40B4-BE49-F238E27FC236}">
                      <a16:creationId xmlns:a16="http://schemas.microsoft.com/office/drawing/2014/main" id="{C2524B7E-DC03-1ECB-8AAE-AB971C2D430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222" y="1606717"/>
                  <a:ext cx="4701110" cy="1205715"/>
                </a:xfrm>
                <a:prstGeom prst="rect">
                  <a:avLst/>
                </a:prstGeom>
                <a:blipFill>
                  <a:blip r:embed="rId3"/>
                  <a:stretch>
                    <a:fillRect b="-1218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xmlns="" id="{EB1F8CBF-437A-A7EC-4AD5-16584A4D483E}"/>
                </a:ext>
              </a:extLst>
            </p:cNvPr>
            <p:cNvSpPr/>
            <p:nvPr/>
          </p:nvSpPr>
          <p:spPr>
            <a:xfrm>
              <a:off x="2930487" y="1608464"/>
              <a:ext cx="583894" cy="539826"/>
            </a:xfrm>
            <a:prstGeom prst="roundRect">
              <a:avLst/>
            </a:prstGeom>
            <a:ln w="38100">
              <a:solidFill>
                <a:srgbClr val="FFC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5A74DE1B-35D6-CDA9-DF2A-A556B1778331}"/>
              </a:ext>
            </a:extLst>
          </p:cNvPr>
          <p:cNvGrpSpPr/>
          <p:nvPr/>
        </p:nvGrpSpPr>
        <p:grpSpPr>
          <a:xfrm>
            <a:off x="6756431" y="1584683"/>
            <a:ext cx="4701110" cy="1235635"/>
            <a:chOff x="6756431" y="1584683"/>
            <a:chExt cx="4701110" cy="123563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xmlns="" id="{F6F4394E-670C-047D-C69D-998EA001F21B}"/>
                    </a:ext>
                  </a:extLst>
                </p:cNvPr>
                <p:cNvSpPr txBox="1"/>
                <p:nvPr/>
              </p:nvSpPr>
              <p:spPr>
                <a:xfrm>
                  <a:off x="6756431" y="1584683"/>
                  <a:ext cx="4701110" cy="11594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4800" b="1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𝐛</m:t>
                      </m:r>
                      <m:r>
                        <a:rPr lang="en-US" sz="4800" b="1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)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8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48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𝟖</m:t>
                          </m:r>
                        </m:den>
                      </m:f>
                    </m:oMath>
                  </a14:m>
                  <a:r>
                    <a:rPr lang="en-US" sz="4800" b="1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  <a:cs typeface="Times New Roman" panose="02020603050405020304" pitchFamily="18" charset="0"/>
                    </a:rPr>
                    <a:t>  +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8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/>
                      </m:f>
                      <m:r>
                        <a:rPr lang="en-US" sz="4800" b="1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𝟖</m:t>
                          </m:r>
                        </m:den>
                      </m:f>
                    </m:oMath>
                  </a14:m>
                  <a:endParaRPr lang="en-US" sz="4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F6F4394E-670C-047D-C69D-998EA001F21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56431" y="1584683"/>
                  <a:ext cx="4701110" cy="1159485"/>
                </a:xfrm>
                <a:prstGeom prst="rect">
                  <a:avLst/>
                </a:prstGeom>
                <a:blipFill>
                  <a:blip r:embed="rId4"/>
                  <a:stretch>
                    <a:fillRect b="-1210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xmlns="" id="{D68F2C58-BBE7-2CBC-A497-9592C2DB2652}"/>
                </a:ext>
              </a:extLst>
            </p:cNvPr>
            <p:cNvSpPr/>
            <p:nvPr/>
          </p:nvSpPr>
          <p:spPr>
            <a:xfrm>
              <a:off x="8648241" y="2280492"/>
              <a:ext cx="583894" cy="539826"/>
            </a:xfrm>
            <a:prstGeom prst="roundRect">
              <a:avLst/>
            </a:prstGeom>
            <a:ln w="38100">
              <a:solidFill>
                <a:srgbClr val="FFC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7AF009B6-4DDD-7398-7CB8-CBA0239A317F}"/>
              </a:ext>
            </a:extLst>
          </p:cNvPr>
          <p:cNvGrpSpPr/>
          <p:nvPr/>
        </p:nvGrpSpPr>
        <p:grpSpPr>
          <a:xfrm>
            <a:off x="4200518" y="3457551"/>
            <a:ext cx="4701110" cy="1268686"/>
            <a:chOff x="741222" y="1606717"/>
            <a:chExt cx="4701110" cy="126868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xmlns="" id="{674E3E69-B696-48AF-1AFB-444B15D3363A}"/>
                    </a:ext>
                  </a:extLst>
                </p:cNvPr>
                <p:cNvSpPr txBox="1"/>
                <p:nvPr/>
              </p:nvSpPr>
              <p:spPr>
                <a:xfrm>
                  <a:off x="741222" y="1606717"/>
                  <a:ext cx="4701110" cy="11592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4800" b="1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𝐜</m:t>
                      </m:r>
                      <m:r>
                        <a:rPr lang="en-US" sz="4800" b="1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)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8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48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𝟐𝟏</m:t>
                          </m:r>
                        </m:den>
                      </m:f>
                    </m:oMath>
                  </a14:m>
                  <a:r>
                    <a:rPr lang="en-US" sz="4800" b="1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  <a:cs typeface="Times New Roman" panose="02020603050405020304" pitchFamily="18" charset="0"/>
                    </a:rPr>
                    <a:t>  +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8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4800" b="1" i="0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𝟐𝟏</m:t>
                          </m:r>
                        </m:den>
                      </m:f>
                      <m:r>
                        <a:rPr lang="en-US" sz="4800" b="1" i="0" smtClean="0">
                          <a:solidFill>
                            <a:srgbClr val="00206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𝟏𝟓</m:t>
                          </m:r>
                        </m:num>
                        <m:den/>
                      </m:f>
                    </m:oMath>
                  </a14:m>
                  <a:endParaRPr lang="en-US" sz="48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74E3E69-B696-48AF-1AFB-444B15D3363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1222" y="1606717"/>
                  <a:ext cx="4701110" cy="1159228"/>
                </a:xfrm>
                <a:prstGeom prst="rect">
                  <a:avLst/>
                </a:prstGeom>
                <a:blipFill>
                  <a:blip r:embed="rId5"/>
                  <a:stretch>
                    <a:fillRect b="-131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xmlns="" id="{F98D58D1-BAA1-CD28-D932-408C36D477FC}"/>
                </a:ext>
              </a:extLst>
            </p:cNvPr>
            <p:cNvSpPr/>
            <p:nvPr/>
          </p:nvSpPr>
          <p:spPr>
            <a:xfrm>
              <a:off x="4241494" y="2335577"/>
              <a:ext cx="583894" cy="539826"/>
            </a:xfrm>
            <a:prstGeom prst="roundRect">
              <a:avLst/>
            </a:prstGeom>
            <a:ln w="38100">
              <a:solidFill>
                <a:srgbClr val="FFC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98D01D10-81E2-2911-966F-1EA470C33EC0}"/>
              </a:ext>
            </a:extLst>
          </p:cNvPr>
          <p:cNvSpPr/>
          <p:nvPr/>
        </p:nvSpPr>
        <p:spPr>
          <a:xfrm>
            <a:off x="2928651" y="1606628"/>
            <a:ext cx="583894" cy="539826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909C10B7-77F3-9649-DEBA-816037D7CBD8}"/>
              </a:ext>
            </a:extLst>
          </p:cNvPr>
          <p:cNvSpPr/>
          <p:nvPr/>
        </p:nvSpPr>
        <p:spPr>
          <a:xfrm>
            <a:off x="8646405" y="2256623"/>
            <a:ext cx="583894" cy="574712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5539575C-CC16-9AD3-3283-9033144E5FB2}"/>
              </a:ext>
            </a:extLst>
          </p:cNvPr>
          <p:cNvSpPr/>
          <p:nvPr/>
        </p:nvSpPr>
        <p:spPr>
          <a:xfrm>
            <a:off x="7632852" y="4173558"/>
            <a:ext cx="795052" cy="574712"/>
          </a:xfrm>
          <a:prstGeom prst="roundRect">
            <a:avLst/>
          </a:prstGeom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79432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8" grpId="0" animBg="1"/>
      <p:bldP spid="19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xmlns="" id="{5EDA13FA-52E6-BE1A-FEDF-A2A8F414FB17}"/>
              </a:ext>
            </a:extLst>
          </p:cNvPr>
          <p:cNvSpPr/>
          <p:nvPr/>
        </p:nvSpPr>
        <p:spPr>
          <a:xfrm>
            <a:off x="383136" y="201594"/>
            <a:ext cx="11625249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2925326911">
                  <a:custGeom>
                    <a:avLst/>
                    <a:gdLst>
                      <a:gd name="connsiteX0" fmla="*/ 0 w 11625249"/>
                      <a:gd name="connsiteY0" fmla="*/ 1069096 h 6414446"/>
                      <a:gd name="connsiteX1" fmla="*/ 1069096 w 11625249"/>
                      <a:gd name="connsiteY1" fmla="*/ 0 h 6414446"/>
                      <a:gd name="connsiteX2" fmla="*/ 10556153 w 11625249"/>
                      <a:gd name="connsiteY2" fmla="*/ 0 h 6414446"/>
                      <a:gd name="connsiteX3" fmla="*/ 11625249 w 11625249"/>
                      <a:gd name="connsiteY3" fmla="*/ 1069096 h 6414446"/>
                      <a:gd name="connsiteX4" fmla="*/ 11625249 w 11625249"/>
                      <a:gd name="connsiteY4" fmla="*/ 5345350 h 6414446"/>
                      <a:gd name="connsiteX5" fmla="*/ 10556153 w 11625249"/>
                      <a:gd name="connsiteY5" fmla="*/ 6414446 h 6414446"/>
                      <a:gd name="connsiteX6" fmla="*/ 1069096 w 11625249"/>
                      <a:gd name="connsiteY6" fmla="*/ 6414446 h 6414446"/>
                      <a:gd name="connsiteX7" fmla="*/ 0 w 11625249"/>
                      <a:gd name="connsiteY7" fmla="*/ 5345350 h 6414446"/>
                      <a:gd name="connsiteX8" fmla="*/ 0 w 11625249"/>
                      <a:gd name="connsiteY8" fmla="*/ 1069096 h 64144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1625249" h="6414446" fill="none" extrusionOk="0">
                        <a:moveTo>
                          <a:pt x="0" y="1069096"/>
                        </a:moveTo>
                        <a:cubicBezTo>
                          <a:pt x="-19542" y="479866"/>
                          <a:pt x="461855" y="95376"/>
                          <a:pt x="1069096" y="0"/>
                        </a:cubicBezTo>
                        <a:cubicBezTo>
                          <a:pt x="3257614" y="77600"/>
                          <a:pt x="8972264" y="-27269"/>
                          <a:pt x="10556153" y="0"/>
                        </a:cubicBezTo>
                        <a:cubicBezTo>
                          <a:pt x="11217228" y="-93171"/>
                          <a:pt x="11734833" y="510911"/>
                          <a:pt x="11625249" y="1069096"/>
                        </a:cubicBezTo>
                        <a:cubicBezTo>
                          <a:pt x="11734249" y="2536417"/>
                          <a:pt x="11547040" y="4353943"/>
                          <a:pt x="11625249" y="5345350"/>
                        </a:cubicBezTo>
                        <a:cubicBezTo>
                          <a:pt x="11613384" y="5931154"/>
                          <a:pt x="11077713" y="6444826"/>
                          <a:pt x="10556153" y="6414446"/>
                        </a:cubicBezTo>
                        <a:cubicBezTo>
                          <a:pt x="6126805" y="6463623"/>
                          <a:pt x="2935343" y="6291744"/>
                          <a:pt x="1069096" y="6414446"/>
                        </a:cubicBezTo>
                        <a:cubicBezTo>
                          <a:pt x="471191" y="6471737"/>
                          <a:pt x="-69188" y="5995367"/>
                          <a:pt x="0" y="5345350"/>
                        </a:cubicBezTo>
                        <a:cubicBezTo>
                          <a:pt x="47022" y="3923570"/>
                          <a:pt x="104569" y="2292304"/>
                          <a:pt x="0" y="1069096"/>
                        </a:cubicBezTo>
                        <a:close/>
                      </a:path>
                      <a:path w="11625249" h="6414446" stroke="0" extrusionOk="0">
                        <a:moveTo>
                          <a:pt x="0" y="1069096"/>
                        </a:moveTo>
                        <a:cubicBezTo>
                          <a:pt x="32307" y="474958"/>
                          <a:pt x="522525" y="-2928"/>
                          <a:pt x="1069096" y="0"/>
                        </a:cubicBezTo>
                        <a:cubicBezTo>
                          <a:pt x="4569590" y="-129276"/>
                          <a:pt x="7765308" y="-77778"/>
                          <a:pt x="10556153" y="0"/>
                        </a:cubicBezTo>
                        <a:cubicBezTo>
                          <a:pt x="11128895" y="-56436"/>
                          <a:pt x="11609519" y="569352"/>
                          <a:pt x="11625249" y="1069096"/>
                        </a:cubicBezTo>
                        <a:cubicBezTo>
                          <a:pt x="11706848" y="1542640"/>
                          <a:pt x="11779549" y="3696807"/>
                          <a:pt x="11625249" y="5345350"/>
                        </a:cubicBezTo>
                        <a:cubicBezTo>
                          <a:pt x="11672012" y="6034414"/>
                          <a:pt x="11115099" y="6425151"/>
                          <a:pt x="10556153" y="6414446"/>
                        </a:cubicBezTo>
                        <a:cubicBezTo>
                          <a:pt x="8908609" y="6458666"/>
                          <a:pt x="3758576" y="6385064"/>
                          <a:pt x="1069096" y="6414446"/>
                        </a:cubicBezTo>
                        <a:cubicBezTo>
                          <a:pt x="475401" y="6401959"/>
                          <a:pt x="-69909" y="5919638"/>
                          <a:pt x="0" y="5345350"/>
                        </a:cubicBezTo>
                        <a:cubicBezTo>
                          <a:pt x="-159954" y="3610433"/>
                          <a:pt x="22140" y="2206617"/>
                          <a:pt x="0" y="1069096"/>
                        </a:cubicBezTo>
                        <a:close/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36" name="Nhóm 7">
            <a:extLst>
              <a:ext uri="{FF2B5EF4-FFF2-40B4-BE49-F238E27FC236}">
                <a16:creationId xmlns:a16="http://schemas.microsoft.com/office/drawing/2014/main" xmlns="" id="{9489627E-CB62-97BB-1803-93A21401105B}"/>
              </a:ext>
            </a:extLst>
          </p:cNvPr>
          <p:cNvGrpSpPr/>
          <p:nvPr/>
        </p:nvGrpSpPr>
        <p:grpSpPr>
          <a:xfrm>
            <a:off x="351290" y="555398"/>
            <a:ext cx="704966" cy="707886"/>
            <a:chOff x="1240918" y="397651"/>
            <a:chExt cx="704966" cy="707886"/>
          </a:xfrm>
        </p:grpSpPr>
        <p:sp>
          <p:nvSpPr>
            <p:cNvPr id="38" name="Oval 22">
              <a:extLst>
                <a:ext uri="{FF2B5EF4-FFF2-40B4-BE49-F238E27FC236}">
                  <a16:creationId xmlns:a16="http://schemas.microsoft.com/office/drawing/2014/main" xmlns="" id="{5719930A-368D-12B8-5BF6-1C17D7828032}"/>
                </a:ext>
              </a:extLst>
            </p:cNvPr>
            <p:cNvSpPr/>
            <p:nvPr/>
          </p:nvSpPr>
          <p:spPr>
            <a:xfrm>
              <a:off x="1240918" y="404497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39" name="TextBox 23">
              <a:extLst>
                <a:ext uri="{FF2B5EF4-FFF2-40B4-BE49-F238E27FC236}">
                  <a16:creationId xmlns:a16="http://schemas.microsoft.com/office/drawing/2014/main" xmlns="" id="{B830302B-6BEF-643E-92B0-D05212792BF4}"/>
                </a:ext>
              </a:extLst>
            </p:cNvPr>
            <p:cNvSpPr txBox="1"/>
            <p:nvPr/>
          </p:nvSpPr>
          <p:spPr>
            <a:xfrm>
              <a:off x="1312611" y="397651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4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FD5429A9-98F4-43D2-9BD7-2CB8452C0D66}"/>
                  </a:ext>
                </a:extLst>
              </p:cNvPr>
              <p:cNvSpPr txBox="1"/>
              <p:nvPr/>
            </p:nvSpPr>
            <p:spPr>
              <a:xfrm>
                <a:off x="1123720" y="489738"/>
                <a:ext cx="10675345" cy="1574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>
                  <a:defRPr/>
                </a:pPr>
                <a:r>
                  <a:rPr lang="vi-VN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Mai dành hai ngày cuối tuần để đọc sách. Ngày thứ nhất, Mai đọc được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cuốn sách. Ngày thứ hai, Mai đọc thêm được </a:t>
                </a:r>
                <a:r>
                  <a:rPr lang="en-US" sz="2800" b="1" dirty="0">
                    <a:solidFill>
                      <a:srgbClr val="00206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cuốn sách. Hỏi cả hai ngày, Mai đọc được bao nhiêu phần của cuốn sách?</a:t>
                </a:r>
                <a:endPara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D5429A9-98F4-43D2-9BD7-2CB8452C0D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3720" y="489738"/>
                <a:ext cx="10675345" cy="1574790"/>
              </a:xfrm>
              <a:prstGeom prst="rect">
                <a:avLst/>
              </a:prstGeom>
              <a:blipFill>
                <a:blip r:embed="rId3"/>
                <a:stretch>
                  <a:fillRect l="-1142" t="-3861" r="-1941" b="-9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5B879821-2232-0A19-0277-2C5B2AC1B156}"/>
                  </a:ext>
                </a:extLst>
              </p:cNvPr>
              <p:cNvSpPr txBox="1"/>
              <p:nvPr/>
            </p:nvSpPr>
            <p:spPr>
              <a:xfrm>
                <a:off x="672028" y="2412694"/>
                <a:ext cx="4869455" cy="21954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latinLnBrk="0"/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Tóm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tắt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</a:p>
              <a:p>
                <a:pPr algn="just" latinLnBrk="0"/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Ngày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thứ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nhất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 </a:t>
                </a:r>
                <a:r>
                  <a:rPr lang="en-US" sz="2800" b="1" dirty="0">
                    <a:solidFill>
                      <a:srgbClr val="00206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cuốn </a:t>
                </a:r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sách</a:t>
                </a:r>
                <a:endParaRPr lang="en-US" sz="2800" b="1" i="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just" latinLnBrk="0"/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Ngày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thứ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cuốn </a:t>
                </a:r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sách</a:t>
                </a:r>
                <a:endParaRPr lang="en-US" sz="2800" b="1" i="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just" latinLnBrk="0"/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Cả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2 </a:t>
                </a:r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ngày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:r>
                  <a:rPr lang="en-US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…</a:t>
                </a:r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cuốn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i="0" dirty="0" err="1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sách</a:t>
                </a:r>
                <a:r>
                  <a:rPr lang="en-US" sz="2800" b="1" i="0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?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B879821-2232-0A19-0277-2C5B2AC1B1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028" y="2412694"/>
                <a:ext cx="4869455" cy="2195473"/>
              </a:xfrm>
              <a:prstGeom prst="rect">
                <a:avLst/>
              </a:prstGeom>
              <a:blipFill>
                <a:blip r:embed="rId4"/>
                <a:stretch>
                  <a:fillRect l="-2503" t="-3056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221005B0-51DB-ABAE-2C8E-4CAAD497A2CC}"/>
                  </a:ext>
                </a:extLst>
              </p:cNvPr>
              <p:cNvSpPr txBox="1"/>
              <p:nvPr/>
            </p:nvSpPr>
            <p:spPr>
              <a:xfrm>
                <a:off x="5761822" y="2423711"/>
                <a:ext cx="6169445" cy="30031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Bài giải</a:t>
                </a:r>
                <a:r>
                  <a:rPr lang="en-US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</a:t>
                </a:r>
                <a:endParaRPr lang="vi-VN" sz="3200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ctr"/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Cả hai ngày, Mai đọc được số phần của cuốn sách là: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200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=</a:t>
                </a:r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(cuốn sách)</a:t>
                </a:r>
              </a:p>
              <a:p>
                <a:pPr algn="r"/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Đáp số: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200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vi-VN" sz="3200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cuốn sách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21005B0-51DB-ABAE-2C8E-4CAAD497A2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1822" y="2423711"/>
                <a:ext cx="6169445" cy="3003130"/>
              </a:xfrm>
              <a:prstGeom prst="rect">
                <a:avLst/>
              </a:prstGeom>
              <a:blipFill>
                <a:blip r:embed="rId5"/>
                <a:stretch>
                  <a:fillRect l="-1680" t="-2642" r="-3063" b="-20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679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072" y="1537000"/>
            <a:ext cx="6470060" cy="62852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A2E0560-0E1D-DA1C-E948-91CEB8F85F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647" y="-253389"/>
            <a:ext cx="11671353" cy="834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959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7477856-AF95-4977-9E0E-03EE765875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125" y="-46782"/>
            <a:ext cx="12416646" cy="6961965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E3F69FCF-02F2-434E-B5C6-3DF9CBB70D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38691">
            <a:off x="9621055" y="4944773"/>
            <a:ext cx="1279848" cy="1477763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xmlns="" id="{88239B65-322F-454F-B229-8157648048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6031">
            <a:off x="1879310" y="5552227"/>
            <a:ext cx="594607" cy="90499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A6D0D53F-81C6-4D58-A642-F5A73154EF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898" y="5142450"/>
            <a:ext cx="1059945" cy="16132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78442B68-D676-4262-BD97-AD58B22812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747" y="5146072"/>
            <a:ext cx="1059945" cy="16132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E9CC08C0-4770-40D8-8627-9619611AFE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880" y="5827878"/>
            <a:ext cx="613640" cy="93396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89F26EF0-AB2B-4367-BC35-0C018420BD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2590" y="6514605"/>
            <a:ext cx="878033" cy="50683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E7A3A82A-713C-4E66-91DE-4859BAF48E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110" y="6550403"/>
            <a:ext cx="691697" cy="3982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70DF6C87-9969-4992-83B3-A10530B85E1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9172" y="6541226"/>
            <a:ext cx="612349" cy="45359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88F00CE1-2A14-4DA2-AB62-D669A2A75B2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75297" y="6441471"/>
            <a:ext cx="612349" cy="45359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4FDDD751-2D42-4886-8CFD-EC0181C9898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63" y="6403995"/>
            <a:ext cx="476697" cy="27446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CB3787DC-88BE-4586-ACBD-5836F7A5A5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9017" y="6468442"/>
            <a:ext cx="878033" cy="50683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FDEC0ECD-BF8D-4C0B-A5EE-D931C965442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65" y="6495063"/>
            <a:ext cx="612349" cy="45359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CB3F5E26-5E21-4E78-9117-2E8499A0D6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95613" y="6495062"/>
            <a:ext cx="612349" cy="45359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B2E8D12B-59CB-4112-ADC2-998261D62C8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35898" y="6678457"/>
            <a:ext cx="364765" cy="27019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526C022E-25D6-4FB9-B1FB-9AFD29B3AA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790" y="6541226"/>
            <a:ext cx="675797" cy="39009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C3227E84-3E4A-4299-9F6C-6991A05A37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069" y="6603526"/>
            <a:ext cx="517035" cy="29845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3536702C-92F2-4674-89CD-E74E8EE796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932" y="6616732"/>
            <a:ext cx="517035" cy="29845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784CE0D3-F177-4C6F-9F19-2F5578AD20A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37678" flipV="1">
            <a:off x="8591911" y="6330532"/>
            <a:ext cx="613640" cy="53207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xmlns="" id="{035208DE-53D2-4C89-AFC0-3010B4CD5B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2">
            <a:off x="8387116" y="5047982"/>
            <a:ext cx="1298096" cy="149883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E71973FF-FC10-45B9-82EC-5BD32FFC93A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37678" flipV="1">
            <a:off x="8284497" y="154739"/>
            <a:ext cx="613640" cy="532079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056825C9-19AC-49C9-8DBB-7F0F9DE9FD4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64958" y="6385222"/>
            <a:ext cx="818275" cy="50624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xmlns="" id="{908C795F-DAB4-44D6-A02F-4C42E35A2A0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2969" y="1040397"/>
            <a:ext cx="860496" cy="37034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1D8385E4-73E1-4B92-A121-93B213FA5F8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23394">
            <a:off x="4424896" y="5039814"/>
            <a:ext cx="1059945" cy="141573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xmlns="" id="{26FC8E0F-864E-4F1B-9502-28083F9DFF9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449" y="2159017"/>
            <a:ext cx="1195492" cy="547753"/>
          </a:xfrm>
          <a:prstGeom prst="rect">
            <a:avLst/>
          </a:prstGeom>
        </p:spPr>
      </p:pic>
      <p:sp>
        <p:nvSpPr>
          <p:cNvPr id="59" name="Oval 58">
            <a:extLst>
              <a:ext uri="{FF2B5EF4-FFF2-40B4-BE49-F238E27FC236}">
                <a16:creationId xmlns:a16="http://schemas.microsoft.com/office/drawing/2014/main" xmlns="" id="{9DAA9C02-E532-4104-B926-83CDDBEA02AC}"/>
              </a:ext>
            </a:extLst>
          </p:cNvPr>
          <p:cNvSpPr/>
          <p:nvPr/>
        </p:nvSpPr>
        <p:spPr>
          <a:xfrm>
            <a:off x="6247653" y="5619859"/>
            <a:ext cx="136032" cy="136032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xmlns="" id="{195F808D-F13A-4FA4-893A-A4287BD3A903}"/>
              </a:ext>
            </a:extLst>
          </p:cNvPr>
          <p:cNvSpPr/>
          <p:nvPr/>
        </p:nvSpPr>
        <p:spPr>
          <a:xfrm>
            <a:off x="5944348" y="5372524"/>
            <a:ext cx="247335" cy="247335"/>
          </a:xfrm>
          <a:prstGeom prst="ellipse">
            <a:avLst/>
          </a:prstGeom>
          <a:solidFill>
            <a:schemeClr val="bg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xmlns="" id="{4C2BFE55-1827-4479-8832-0B8E31C3FC93}"/>
              </a:ext>
            </a:extLst>
          </p:cNvPr>
          <p:cNvSpPr/>
          <p:nvPr/>
        </p:nvSpPr>
        <p:spPr>
          <a:xfrm>
            <a:off x="6231550" y="5305283"/>
            <a:ext cx="168238" cy="168238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xmlns="" id="{A9839A7D-75B3-419B-9303-EAE109E3545B}"/>
              </a:ext>
            </a:extLst>
          </p:cNvPr>
          <p:cNvSpPr/>
          <p:nvPr/>
        </p:nvSpPr>
        <p:spPr>
          <a:xfrm>
            <a:off x="5955583" y="4860090"/>
            <a:ext cx="368095" cy="368095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xmlns="" id="{14B8FA1B-33DF-4575-8029-4C7D9C76053E}"/>
              </a:ext>
            </a:extLst>
          </p:cNvPr>
          <p:cNvSpPr/>
          <p:nvPr/>
        </p:nvSpPr>
        <p:spPr>
          <a:xfrm>
            <a:off x="498644" y="4983420"/>
            <a:ext cx="136032" cy="136032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xmlns="" id="{3DF3766E-8313-42BC-A2E3-94DD99189FB5}"/>
              </a:ext>
            </a:extLst>
          </p:cNvPr>
          <p:cNvSpPr/>
          <p:nvPr/>
        </p:nvSpPr>
        <p:spPr>
          <a:xfrm>
            <a:off x="195339" y="4736085"/>
            <a:ext cx="247335" cy="247335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xmlns="" id="{E943DB72-3111-400D-850E-5B8BCD657A84}"/>
              </a:ext>
            </a:extLst>
          </p:cNvPr>
          <p:cNvSpPr/>
          <p:nvPr/>
        </p:nvSpPr>
        <p:spPr>
          <a:xfrm>
            <a:off x="482541" y="4668844"/>
            <a:ext cx="168238" cy="168238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xmlns="" id="{C309A840-A206-4789-825A-8777EFC229AB}"/>
              </a:ext>
            </a:extLst>
          </p:cNvPr>
          <p:cNvSpPr/>
          <p:nvPr/>
        </p:nvSpPr>
        <p:spPr>
          <a:xfrm>
            <a:off x="206574" y="4223651"/>
            <a:ext cx="368095" cy="368095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xmlns="" id="{CFB844DD-7871-47F6-BCD7-913D7316657F}"/>
              </a:ext>
            </a:extLst>
          </p:cNvPr>
          <p:cNvSpPr/>
          <p:nvPr/>
        </p:nvSpPr>
        <p:spPr>
          <a:xfrm>
            <a:off x="101580" y="3962354"/>
            <a:ext cx="168238" cy="168238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xmlns="" id="{6BE87D2F-003E-409B-BF23-26663F35807D}"/>
              </a:ext>
            </a:extLst>
          </p:cNvPr>
          <p:cNvSpPr/>
          <p:nvPr/>
        </p:nvSpPr>
        <p:spPr>
          <a:xfrm>
            <a:off x="11980623" y="5102682"/>
            <a:ext cx="136032" cy="136032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xmlns="" id="{51F4B795-86E2-4018-BD0F-4DB054CA6B47}"/>
              </a:ext>
            </a:extLst>
          </p:cNvPr>
          <p:cNvSpPr/>
          <p:nvPr/>
        </p:nvSpPr>
        <p:spPr>
          <a:xfrm>
            <a:off x="11677318" y="4855347"/>
            <a:ext cx="247335" cy="247335"/>
          </a:xfrm>
          <a:prstGeom prst="ellipse">
            <a:avLst/>
          </a:prstGeom>
          <a:solidFill>
            <a:srgbClr val="023E8A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xmlns="" id="{F0712AA0-F059-44D9-B301-520B00DD6A9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duotone>
              <a:prstClr val="black"/>
              <a:schemeClr val="accent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5582">
            <a:off x="10531484" y="3174446"/>
            <a:ext cx="768755" cy="1026799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xmlns="" id="{3A79962B-E5C1-4B4C-B7EA-3ABB9A3D21F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9065">
            <a:off x="5573527" y="4175572"/>
            <a:ext cx="385978" cy="978716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xmlns="" id="{69D890C3-5630-4A22-8F14-2782182115C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83730">
            <a:off x="1040888" y="3826561"/>
            <a:ext cx="1172023" cy="2104732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xmlns="" id="{56D511A8-B6B4-4E3F-B069-0996D05C28B3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94865" y="3049089"/>
            <a:ext cx="1099570" cy="659742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xmlns="" id="{07F4A7F5-A286-4E4B-A4B0-77AB4EE1D14C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0112">
            <a:off x="6756232" y="4644067"/>
            <a:ext cx="1654829" cy="2344899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xmlns="" id="{CC9DD1EB-CA31-4AC4-BCC2-C30F338BD1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2054">
            <a:off x="9451670" y="6005985"/>
            <a:ext cx="2103252" cy="1214071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xmlns="" id="{8AFF6CF3-A0CC-4119-B22F-9B47D24AB4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8851">
            <a:off x="1886098" y="5171195"/>
            <a:ext cx="1200380" cy="1826993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xmlns="" id="{2D345DF9-F268-412A-9DB2-2796F8AB290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501" y="5722493"/>
            <a:ext cx="1725759" cy="1278340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xmlns="" id="{F0217202-84A9-4AF6-A850-117227670F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89" y="4862993"/>
            <a:ext cx="1829081" cy="2111929"/>
          </a:xfrm>
          <a:prstGeom prst="rect">
            <a:avLst/>
          </a:prstGeom>
        </p:spPr>
      </p:pic>
      <p:sp>
        <p:nvSpPr>
          <p:cNvPr id="97" name="Oval 96">
            <a:extLst>
              <a:ext uri="{FF2B5EF4-FFF2-40B4-BE49-F238E27FC236}">
                <a16:creationId xmlns:a16="http://schemas.microsoft.com/office/drawing/2014/main" xmlns="" id="{81C645E3-952D-40D8-8A05-DC22B8F2F509}"/>
              </a:ext>
            </a:extLst>
          </p:cNvPr>
          <p:cNvSpPr/>
          <p:nvPr/>
        </p:nvSpPr>
        <p:spPr>
          <a:xfrm rot="20904273">
            <a:off x="2004017" y="3804147"/>
            <a:ext cx="205951" cy="20595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xmlns="" id="{2C1357CC-177B-452F-9F01-8986EFD244AE}"/>
              </a:ext>
            </a:extLst>
          </p:cNvPr>
          <p:cNvSpPr/>
          <p:nvPr/>
        </p:nvSpPr>
        <p:spPr>
          <a:xfrm rot="3390765">
            <a:off x="1886956" y="3196280"/>
            <a:ext cx="280501" cy="28050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xmlns="" id="{FFA0F022-991F-4DFE-B890-F56E28595033}"/>
              </a:ext>
            </a:extLst>
          </p:cNvPr>
          <p:cNvSpPr/>
          <p:nvPr/>
        </p:nvSpPr>
        <p:spPr>
          <a:xfrm rot="3390765">
            <a:off x="10723076" y="5364895"/>
            <a:ext cx="164475" cy="164475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xmlns="" id="{A9256B8A-9C43-434A-B198-4EDE9190BB1A}"/>
              </a:ext>
            </a:extLst>
          </p:cNvPr>
          <p:cNvSpPr/>
          <p:nvPr/>
        </p:nvSpPr>
        <p:spPr>
          <a:xfrm rot="3390765">
            <a:off x="10680967" y="5728889"/>
            <a:ext cx="164475" cy="164475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xmlns="" id="{EF1135C3-1B8A-42FA-ABB2-5705AFC2B12B}"/>
              </a:ext>
            </a:extLst>
          </p:cNvPr>
          <p:cNvSpPr/>
          <p:nvPr/>
        </p:nvSpPr>
        <p:spPr>
          <a:xfrm rot="856175">
            <a:off x="10390458" y="6019477"/>
            <a:ext cx="336470" cy="336470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xmlns="" id="{B9F788F8-14CB-4C92-B972-ED176D44DFBE}"/>
              </a:ext>
            </a:extLst>
          </p:cNvPr>
          <p:cNvSpPr/>
          <p:nvPr/>
        </p:nvSpPr>
        <p:spPr>
          <a:xfrm rot="20904273">
            <a:off x="10694727" y="6508310"/>
            <a:ext cx="205951" cy="20595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xmlns="" id="{7615E523-9379-407A-ABAC-3865F46D9E92}"/>
              </a:ext>
            </a:extLst>
          </p:cNvPr>
          <p:cNvSpPr/>
          <p:nvPr/>
        </p:nvSpPr>
        <p:spPr>
          <a:xfrm rot="3390765">
            <a:off x="7316068" y="5543405"/>
            <a:ext cx="280501" cy="28050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xmlns="" id="{222BD86B-EB1E-4F03-99A9-9136CF538290}"/>
              </a:ext>
            </a:extLst>
          </p:cNvPr>
          <p:cNvSpPr/>
          <p:nvPr/>
        </p:nvSpPr>
        <p:spPr>
          <a:xfrm rot="3390765">
            <a:off x="6920357" y="5269577"/>
            <a:ext cx="280501" cy="280501"/>
          </a:xfrm>
          <a:prstGeom prst="ellipse">
            <a:avLst/>
          </a:prstGeom>
          <a:gradFill flip="none" rotWithShape="1">
            <a:gsLst>
              <a:gs pos="46000">
                <a:schemeClr val="accent4">
                  <a:lumMod val="0"/>
                  <a:lumOff val="100000"/>
                  <a:alpha val="51000"/>
                </a:schemeClr>
              </a:gs>
              <a:gs pos="69000">
                <a:srgbClr val="009CF2">
                  <a:alpha val="45000"/>
                </a:srgbClr>
              </a:gs>
              <a:gs pos="100000">
                <a:srgbClr val="0077B6">
                  <a:alpha val="46000"/>
                </a:srgb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7" name="Picture 106">
            <a:extLst>
              <a:ext uri="{FF2B5EF4-FFF2-40B4-BE49-F238E27FC236}">
                <a16:creationId xmlns:a16="http://schemas.microsoft.com/office/drawing/2014/main" xmlns="" id="{CD0E5FA0-6260-4EE9-B110-EBAEC97CADDC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5192">
            <a:off x="3848414" y="6048949"/>
            <a:ext cx="1279687" cy="748854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xmlns="" id="{19250DEB-E2F2-4776-B22E-79044D8E638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88761">
            <a:off x="3616635" y="4336177"/>
            <a:ext cx="1279687" cy="791713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xmlns="" id="{23CD6FC4-FCFB-43E6-82E2-9525C935A04C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8520" y="3907122"/>
            <a:ext cx="1073520" cy="48949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xmlns="" id="{7DDA4ED5-AA6D-4C6F-BBBD-1ECFC0BC893A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31481" y="4989089"/>
            <a:ext cx="1073520" cy="48949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xmlns="" id="{1617E372-A09E-47E8-93BC-A61BA9D3F3CA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200" y="6235991"/>
            <a:ext cx="587146" cy="557228"/>
          </a:xfrm>
          <a:prstGeom prst="rect">
            <a:avLst/>
          </a:prstGeom>
        </p:spPr>
      </p:pic>
      <p:pic>
        <p:nvPicPr>
          <p:cNvPr id="113" name="图片 22">
            <a:extLst>
              <a:ext uri="{FF2B5EF4-FFF2-40B4-BE49-F238E27FC236}">
                <a16:creationId xmlns:a16="http://schemas.microsoft.com/office/drawing/2014/main" xmlns="" id="{B1C6C8AD-3B8F-43A4-B714-D75AF0CAD60B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00294" y="-46782"/>
            <a:ext cx="1342288" cy="1475449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xmlns="" id="{4075C52C-8680-4793-9442-BBD15BA4F9D9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6726" y="4233238"/>
            <a:ext cx="3242521" cy="1027488"/>
          </a:xfrm>
          <a:prstGeom prst="rect">
            <a:avLst/>
          </a:prstGeom>
        </p:spPr>
      </p:pic>
      <p:pic>
        <p:nvPicPr>
          <p:cNvPr id="115" name="图片 22">
            <a:extLst>
              <a:ext uri="{FF2B5EF4-FFF2-40B4-BE49-F238E27FC236}">
                <a16:creationId xmlns:a16="http://schemas.microsoft.com/office/drawing/2014/main" xmlns="" id="{1C551E9F-B1B9-4E1C-BB6F-76F9680B633A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74790" y="910785"/>
            <a:ext cx="1342288" cy="1475449"/>
          </a:xfrm>
          <a:prstGeom prst="rect">
            <a:avLst/>
          </a:prstGeom>
        </p:spPr>
      </p:pic>
      <p:pic>
        <p:nvPicPr>
          <p:cNvPr id="71" name="图片 22">
            <a:extLst>
              <a:ext uri="{FF2B5EF4-FFF2-40B4-BE49-F238E27FC236}">
                <a16:creationId xmlns:a16="http://schemas.microsoft.com/office/drawing/2014/main" xmlns="" id="{56D4DC73-E08B-4920-9F8E-15EA481896D5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83498" y="3271533"/>
            <a:ext cx="1342288" cy="1475449"/>
          </a:xfrm>
          <a:prstGeom prst="rect">
            <a:avLst/>
          </a:prstGeom>
        </p:spPr>
      </p:pic>
      <p:pic>
        <p:nvPicPr>
          <p:cNvPr id="72" name="图片 22">
            <a:extLst>
              <a:ext uri="{FF2B5EF4-FFF2-40B4-BE49-F238E27FC236}">
                <a16:creationId xmlns:a16="http://schemas.microsoft.com/office/drawing/2014/main" xmlns="" id="{C086AA4E-5C44-4C67-95B3-310873F554AA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87549" y="195187"/>
            <a:ext cx="1342288" cy="1475449"/>
          </a:xfrm>
          <a:prstGeom prst="rect">
            <a:avLst/>
          </a:prstGeom>
        </p:spPr>
      </p:pic>
      <p:pic>
        <p:nvPicPr>
          <p:cNvPr id="73" name="图片 22">
            <a:extLst>
              <a:ext uri="{FF2B5EF4-FFF2-40B4-BE49-F238E27FC236}">
                <a16:creationId xmlns:a16="http://schemas.microsoft.com/office/drawing/2014/main" xmlns="" id="{0E2A7994-E2BB-4455-B2E0-7E1A75738C26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30427" y="3891375"/>
            <a:ext cx="1342288" cy="1475449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xmlns="" id="{896C0C32-7803-42F4-8958-B6EB4580EB60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87" y="1038169"/>
            <a:ext cx="354649" cy="3326367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xmlns="" id="{A4693C88-CE50-4089-95A1-5790E1CCA136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212" y="734152"/>
            <a:ext cx="354649" cy="3326367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xmlns="" id="{B9287EED-DFDD-4359-B437-5CE9E566D65E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xmlns="" id="{AA006F9A-4375-44C0-AC59-C0B24FE27F8D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557" y="3615645"/>
            <a:ext cx="354649" cy="3326367"/>
          </a:xfrm>
          <a:prstGeom prst="rect">
            <a:avLst/>
          </a:prstGeom>
        </p:spPr>
      </p:pic>
      <p:pic>
        <p:nvPicPr>
          <p:cNvPr id="3" name="nhạc vui">
            <a:hlinkClick r:id="" action="ppaction://media"/>
            <a:extLst>
              <a:ext uri="{FF2B5EF4-FFF2-40B4-BE49-F238E27FC236}">
                <a16:creationId xmlns:a16="http://schemas.microsoft.com/office/drawing/2014/main" xmlns="" id="{7B81DB35-EED3-4DAF-BF96-5610C82580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-2725635" y="-982133"/>
            <a:ext cx="2390217" cy="2390217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xmlns="" id="{41448F53-1EDE-4701-B042-E7B541A8ACCE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047370" y="4464194"/>
            <a:ext cx="1098354" cy="685081"/>
          </a:xfrm>
          <a:prstGeom prst="rect">
            <a:avLst/>
          </a:prstGeom>
        </p:spPr>
      </p:pic>
      <p:pic>
        <p:nvPicPr>
          <p:cNvPr id="109" name="Picture 108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85E246ED-CF6C-4EA8-89CB-3A6ECA97D482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68702" b="91549" l="54940" r="95042">
                        <a14:foregroundMark x1="63288" y1="79296" x2="92162" y2="81035"/>
                        <a14:foregroundMark x1="72986" y1="77800" x2="65038" y2="83583"/>
                        <a14:foregroundMark x1="63471" y1="78447" x2="68392" y2="83300"/>
                        <a14:foregroundMark x1="68392" y1="83300" x2="76741" y2="81440"/>
                        <a14:foregroundMark x1="76741" y1="81440" x2="69267" y2="83259"/>
                        <a14:foregroundMark x1="69267" y1="83259" x2="78345" y2="80873"/>
                        <a14:foregroundMark x1="78345" y1="80873" x2="67554" y2="80146"/>
                        <a14:foregroundMark x1="67554" y1="80146" x2="69304" y2="81682"/>
                        <a14:foregroundMark x1="61939" y1="78002" x2="70580" y2="77638"/>
                        <a14:foregroundMark x1="70580" y1="77638" x2="82464" y2="78447"/>
                        <a14:foregroundMark x1="65038" y1="83381" x2="81517" y2="85968"/>
                        <a14:foregroundMark x1="84214" y1="76506" x2="85199" y2="86413"/>
                        <a14:foregroundMark x1="85199" y1="86413" x2="85199" y2="86413"/>
                        <a14:foregroundMark x1="85600" y1="79094" x2="85600" y2="79094"/>
                        <a14:foregroundMark x1="80933" y1="82329" x2="80933" y2="82329"/>
                        <a14:foregroundMark x1="85381" y1="77800" x2="85381" y2="77800"/>
                        <a14:foregroundMark x1="85600" y1="79094" x2="85600" y2="83381"/>
                        <a14:foregroundMark x1="63872" y1="81237" x2="65221" y2="81440"/>
                        <a14:foregroundMark x1="63106" y1="86171" x2="65221" y2="85766"/>
                        <a14:foregroundMark x1="64856" y1="85119" x2="64856" y2="85119"/>
                        <a14:foregroundMark x1="65804" y1="84230" x2="64273" y2="84472"/>
                        <a14:foregroundMark x1="74736" y1="84027" x2="76668" y2="83825"/>
                        <a14:foregroundMark x1="75684" y1="82087" x2="76085" y2="83381"/>
                        <a14:foregroundMark x1="63288" y1="84674" x2="63288" y2="84674"/>
                        <a14:foregroundMark x1="79366" y1="81237" x2="78782" y2="85321"/>
                        <a14:foregroundMark x1="80751" y1="81682" x2="81517" y2="81884"/>
                        <a14:foregroundMark x1="81918" y1="84230" x2="81918" y2="84230"/>
                        <a14:foregroundMark x1="87532" y1="78002" x2="88115" y2="77800"/>
                        <a14:foregroundMark x1="54940" y1="81682" x2="54940" y2="81682"/>
                        <a14:foregroundMark x1="80933" y1="82329" x2="81918" y2="83825"/>
                        <a14:foregroundMark x1="85600" y1="83381" x2="85600" y2="846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741" t="65888" b="5589"/>
          <a:stretch/>
        </p:blipFill>
        <p:spPr>
          <a:xfrm>
            <a:off x="4371546" y="2820492"/>
            <a:ext cx="3427893" cy="1789609"/>
          </a:xfrm>
          <a:prstGeom prst="rect">
            <a:avLst/>
          </a:prstGeom>
        </p:spPr>
      </p:pic>
      <p:grpSp>
        <p:nvGrpSpPr>
          <p:cNvPr id="117" name="Group 116">
            <a:extLst>
              <a:ext uri="{FF2B5EF4-FFF2-40B4-BE49-F238E27FC236}">
                <a16:creationId xmlns:a16="http://schemas.microsoft.com/office/drawing/2014/main" xmlns="" id="{EA8DECE9-D545-4E6D-90AC-9DE36228EA5E}"/>
              </a:ext>
            </a:extLst>
          </p:cNvPr>
          <p:cNvGrpSpPr/>
          <p:nvPr/>
        </p:nvGrpSpPr>
        <p:grpSpPr>
          <a:xfrm>
            <a:off x="600660" y="791107"/>
            <a:ext cx="12675737" cy="1325907"/>
            <a:chOff x="1766870" y="987951"/>
            <a:chExt cx="9485618" cy="1325907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xmlns="" id="{B6908062-2344-4613-B413-B8BAE63B624F}"/>
                </a:ext>
              </a:extLst>
            </p:cNvPr>
            <p:cNvSpPr txBox="1"/>
            <p:nvPr/>
          </p:nvSpPr>
          <p:spPr>
            <a:xfrm>
              <a:off x="1780986" y="987951"/>
              <a:ext cx="9471502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>
                  <a:ln w="23495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63500">
                      <a:srgbClr val="4472C4">
                        <a:satMod val="175000"/>
                        <a:alpha val="40000"/>
                      </a:srgbClr>
                    </a:glow>
                    <a:reflection blurRad="6350" stA="55000" endA="300" endPos="45500" dir="5400000" sy="-100000" algn="bl" rotWithShape="0"/>
                  </a:effectLst>
                  <a:uLnTx/>
                  <a:uFillTx/>
                  <a:latin typeface="#9Slide07 IcielStormtrooper" panose="020B0500000000000000" pitchFamily="34" charset="0"/>
                  <a:ea typeface="+mn-ea"/>
                  <a:cs typeface="+mn-cs"/>
                </a:rPr>
                <a:t>KHO BÁU ĐẠI DƯƠNG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xmlns="" id="{3E713740-9904-4C3A-BF38-0889EEFE396A}"/>
                </a:ext>
              </a:extLst>
            </p:cNvPr>
            <p:cNvSpPr txBox="1"/>
            <p:nvPr/>
          </p:nvSpPr>
          <p:spPr>
            <a:xfrm>
              <a:off x="1766870" y="990419"/>
              <a:ext cx="854262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57150" h="38100" prst="artDeco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>
                  <a:ln>
                    <a:solidFill>
                      <a:srgbClr val="5B9BD5">
                        <a:lumMod val="50000"/>
                      </a:srgbClr>
                    </a:solidFill>
                  </a:ln>
                  <a:gradFill>
                    <a:gsLst>
                      <a:gs pos="0">
                        <a:srgbClr val="4472C4">
                          <a:lumMod val="5000"/>
                          <a:lumOff val="95000"/>
                        </a:srgbClr>
                      </a:gs>
                      <a:gs pos="25000">
                        <a:srgbClr val="5B9BD5">
                          <a:lumMod val="50000"/>
                        </a:srgbClr>
                      </a:gs>
                      <a:gs pos="46000">
                        <a:srgbClr val="5B9BD5">
                          <a:lumMod val="60000"/>
                          <a:lumOff val="40000"/>
                        </a:srgbClr>
                      </a:gs>
                      <a:gs pos="70000">
                        <a:srgbClr val="D63A75"/>
                      </a:gs>
                      <a:gs pos="90000">
                        <a:srgbClr val="ED7D31">
                          <a:lumMod val="75000"/>
                        </a:srgbClr>
                      </a:gs>
                    </a:gsLst>
                    <a:lin ang="5400000" scaled="1"/>
                  </a:gradFill>
                  <a:effectLst>
                    <a:glow rad="63500">
                      <a:srgbClr val="4472C4">
                        <a:satMod val="175000"/>
                        <a:alpha val="40000"/>
                      </a:srgbClr>
                    </a:glow>
                    <a:reflection blurRad="6350" stA="55000" endA="300" endPos="45500" dir="5400000" sy="-100000" algn="bl" rotWithShape="0"/>
                  </a:effectLst>
                  <a:uLnTx/>
                  <a:uFillTx/>
                  <a:latin typeface="#9Slide07 IcielStormtrooper" panose="020B0500000000000000" pitchFamily="34" charset="0"/>
                  <a:ea typeface="+mn-ea"/>
                  <a:cs typeface="+mn-cs"/>
                </a:rPr>
                <a:t>KHO BÁU ĐẠI DƯƠNG</a:t>
              </a:r>
            </a:p>
          </p:txBody>
        </p:sp>
      </p:grpSp>
      <p:sp>
        <p:nvSpPr>
          <p:cNvPr id="124" name="Title 1">
            <a:extLst>
              <a:ext uri="{FF2B5EF4-FFF2-40B4-BE49-F238E27FC236}">
                <a16:creationId xmlns:a16="http://schemas.microsoft.com/office/drawing/2014/main" xmlns="" id="{E260A336-E3B2-4103-83EC-F6F4E8BAB9B5}"/>
              </a:ext>
            </a:extLst>
          </p:cNvPr>
          <p:cNvSpPr txBox="1">
            <a:spLocks/>
          </p:cNvSpPr>
          <p:nvPr/>
        </p:nvSpPr>
        <p:spPr>
          <a:xfrm>
            <a:off x="10164373" y="-7874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By:Linh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D63A75"/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&amp;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</a:rPr>
              <a:t>Hiền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</a:endParaRPr>
          </a:p>
        </p:txBody>
      </p:sp>
      <p:sp>
        <p:nvSpPr>
          <p:cNvPr id="126" name="Title 1">
            <a:extLst>
              <a:ext uri="{FF2B5EF4-FFF2-40B4-BE49-F238E27FC236}">
                <a16:creationId xmlns:a16="http://schemas.microsoft.com/office/drawing/2014/main" xmlns="" id="{174CDF72-06FE-4226-87C5-FC4241E58D3A}"/>
              </a:ext>
            </a:extLst>
          </p:cNvPr>
          <p:cNvSpPr txBox="1">
            <a:spLocks/>
          </p:cNvSpPr>
          <p:nvPr/>
        </p:nvSpPr>
        <p:spPr>
          <a:xfrm>
            <a:off x="10171083" y="-154027"/>
            <a:ext cx="2462712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30" name="Title 1">
            <a:extLst>
              <a:ext uri="{FF2B5EF4-FFF2-40B4-BE49-F238E27FC236}">
                <a16:creationId xmlns:a16="http://schemas.microsoft.com/office/drawing/2014/main" xmlns="" id="{23548724-2F97-47C6-BCB7-55899F8C916F}"/>
              </a:ext>
            </a:extLst>
          </p:cNvPr>
          <p:cNvSpPr txBox="1">
            <a:spLocks/>
          </p:cNvSpPr>
          <p:nvPr/>
        </p:nvSpPr>
        <p:spPr>
          <a:xfrm>
            <a:off x="1927386" y="5926450"/>
            <a:ext cx="2462712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32" name="Title 1">
            <a:extLst>
              <a:ext uri="{FF2B5EF4-FFF2-40B4-BE49-F238E27FC236}">
                <a16:creationId xmlns:a16="http://schemas.microsoft.com/office/drawing/2014/main" xmlns="" id="{5C3117E3-1B62-48E0-9FF3-E86DC0BEF89D}"/>
              </a:ext>
            </a:extLst>
          </p:cNvPr>
          <p:cNvSpPr txBox="1">
            <a:spLocks/>
          </p:cNvSpPr>
          <p:nvPr/>
        </p:nvSpPr>
        <p:spPr>
          <a:xfrm>
            <a:off x="908324" y="2991109"/>
            <a:ext cx="2462712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96" name="Picture 95">
            <a:extLst>
              <a:ext uri="{FF2B5EF4-FFF2-40B4-BE49-F238E27FC236}">
                <a16:creationId xmlns:a16="http://schemas.microsoft.com/office/drawing/2014/main" xmlns="" id="{2F47AE15-59B5-49E3-B387-F2F78052A1E0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duotone>
              <a:prstClr val="black"/>
              <a:srgbClr val="0070C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694185" y="239673"/>
            <a:ext cx="1331645" cy="83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58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6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indefinite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3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indefinite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1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indefinite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2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indefinite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7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3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indefinite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22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indefinite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6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28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32" dur="26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59" presetClass="path" presetSubtype="0" repeatCount="indefinite" accel="7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3.7037E-6 C 0.01146 -0.03773 -0.07083 -0.17106 -0.12461 -0.20578 C -0.17838 -0.24074 -0.27409 -0.17662 -0.32265 -0.20879 C -0.37135 -0.2412 -0.36745 -0.35555 -0.41653 -0.39976 C -0.61745 -0.5368 -0.9082 -0.31018 -0.9082 -0.34537 " pathEditMode="relative" rAng="0" ptsTypes="AAAAA">
                                      <p:cBhvr>
                                        <p:cTn id="38" dur="2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52" y="-2222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3" presetClass="path" presetSubtype="0" repeatCount="indefinite" accel="7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7 L 1.11706 3.7037E-7 " pathEditMode="relative" rAng="0" ptsTypes="AA">
                                      <p:cBhvr>
                                        <p:cTn id="40" dur="2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846" y="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5000" fill="hold"/>
                                        <p:tgtEl>
                                          <p:spTgt spid="41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39" presetClass="path" presetSubtype="0" repeatCount="indefinite" accel="7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0.00023 C -2.08333E-7 0.03473 0.02786 0.06204 0.06172 0.06204 C 0.09675 0.06204 0.09271 0.03935 0.12487 -0.00023 C 0.1569 -0.03958 0.2207 -0.15277 0.25456 -0.175 C 0.28958 -0.21203 0.50313 -0.14815 0.50313 -0.11296 " pathEditMode="relative" rAng="0" ptsTypes="AAAAA">
                                      <p:cBhvr>
                                        <p:cTn id="44" dur="2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56" y="-6204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5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54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56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58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10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10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12"/>
                                        </p:tgtEl>
                                      </p:cBhvr>
                                      <p:by x="90000" y="9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19023 -1.08356 " pathEditMode="relative" rAng="0" ptsTypes="AA">
                                      <p:cBhvr>
                                        <p:cTn id="66" dur="20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05" y="-54190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44444E-6 L -0.95652 0.022 " pathEditMode="relative" rAng="0" ptsTypes="AA">
                                      <p:cBhvr>
                                        <p:cTn id="68" dur="282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826" y="1088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11111E-6 L 0.83256 -0.0088 " pathEditMode="relative" rAng="0" ptsTypes="AA">
                                      <p:cBhvr>
                                        <p:cTn id="70" dur="242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28" y="-44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59259E-6 L 0.83255 -0.00879 " pathEditMode="relative" rAng="0" ptsTypes="AA">
                                      <p:cBhvr>
                                        <p:cTn id="72" dur="2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628" y="-44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59259E-6 L 0.34349 -1.19421 " pathEditMode="relative" rAng="0" ptsTypes="AA">
                                      <p:cBhvr>
                                        <p:cTn id="74" dur="30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74" y="-5972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2.59259E-6 L -0.53464 -1.23287 " pathEditMode="relative" rAng="0" ptsTypes="AA">
                                      <p:cBhvr>
                                        <p:cTn id="76" dur="20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32" y="-61644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86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80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7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4" dur="4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35" presetClass="emph" presetSubtype="0" repeatCount="indefinite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39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35" presetClass="emph" presetSubtype="0" repeatCount="indefinite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8" dur="4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0" dur="41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2" dur="3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35" presetClass="emph" presetSubtype="0" repeatCount="indefinite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4" dur="3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35" presetClass="emph" presetSubtype="0" repeatCount="indefinite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3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39" presetClass="path" presetSubtype="0" repeatCount="indefinite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4 -0.00023 C 0.12851 -0.00069 0.17383 -0.11458 0.17383 -0.2537 C 0.17383 -0.39699 0.12812 -0.51157 0.0694 -0.51157 C 0.01055 -0.51203 -0.03503 -0.62662 -0.03503 -0.76944 C -0.03477 -0.90833 0.01055 -1.02291 0.06966 -1.02361 " pathEditMode="relative" rAng="16200000" ptsTypes="AAAAA">
                                      <p:cBhvr>
                                        <p:cTn id="98" dur="20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1157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3.7037E-7 L -1.27956 3.7037E-7 " pathEditMode="relative" rAng="0" ptsTypes="AA">
                                      <p:cBhvr>
                                        <p:cTn id="100" dur="4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984" y="0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5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7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7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5" dur="905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9" grpId="0" animBg="1"/>
      <p:bldP spid="60" grpId="0" animBg="1"/>
      <p:bldP spid="61" grpId="0" animBg="1"/>
      <p:bldP spid="62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97" grpId="0" animBg="1"/>
      <p:bldP spid="99" grpId="0" animBg="1"/>
      <p:bldP spid="101" grpId="0" animBg="1"/>
      <p:bldP spid="102" grpId="0" animBg="1"/>
      <p:bldP spid="103" grpId="0" animBg="1"/>
      <p:bldP spid="105" grpId="0" animBg="1"/>
      <p:bldP spid="105" grpId="1" animBg="1"/>
      <p:bldP spid="10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hidden="1">
            <a:extLst>
              <a:ext uri="{FF2B5EF4-FFF2-40B4-BE49-F238E27FC236}">
                <a16:creationId xmlns:a16="http://schemas.microsoft.com/office/drawing/2014/main" xmlns="" id="{A2C5C7BC-8857-4F4D-8CD7-564F639B9C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55" y="759255"/>
            <a:ext cx="11034904" cy="542004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47ADBB2-D1DB-41FC-A972-4C1B1B5073C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9" t="67489" r="73063" b="6112"/>
          <a:stretch/>
        </p:blipFill>
        <p:spPr>
          <a:xfrm>
            <a:off x="785888" y="3824425"/>
            <a:ext cx="1851634" cy="100389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DD84FB08-60E4-438A-9DFF-94C9EFA7583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49" t="-5982" r="34175" b="67311"/>
          <a:stretch/>
        </p:blipFill>
        <p:spPr>
          <a:xfrm>
            <a:off x="5956853" y="1835030"/>
            <a:ext cx="1851634" cy="147058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2DCFF9A6-A821-488F-9BCD-2218C1BE46A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08" t="74108" r="28906" b="-4609"/>
          <a:stretch/>
        </p:blipFill>
        <p:spPr>
          <a:xfrm rot="21293575" flipH="1">
            <a:off x="2073643" y="2835286"/>
            <a:ext cx="1927323" cy="13103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FBB5779B-469C-479E-9A32-6B6F739888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90" t="59656" r="248" b="13945"/>
          <a:stretch/>
        </p:blipFill>
        <p:spPr>
          <a:xfrm>
            <a:off x="9230291" y="3415317"/>
            <a:ext cx="2044046" cy="12507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52D0C0EC-F447-4B3C-B692-C635C0AD42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14" t="-1119" r="-2677" b="45302"/>
          <a:stretch/>
        </p:blipFill>
        <p:spPr>
          <a:xfrm>
            <a:off x="8208269" y="920333"/>
            <a:ext cx="2044045" cy="212260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F277E30A-68DD-4A97-A294-40E0D2A7F1F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0" t="30737" r="45064" b="30592"/>
          <a:stretch/>
        </p:blipFill>
        <p:spPr>
          <a:xfrm>
            <a:off x="1249207" y="885620"/>
            <a:ext cx="1851634" cy="147058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2C2A682-8B70-8F86-D6FD-CE871B8D6E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8281" y="205295"/>
            <a:ext cx="10120237" cy="14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206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468915" y="896106"/>
            <a:ext cx="9388451" cy="1130181"/>
            <a:chOff x="1000125" y="741363"/>
            <a:chExt cx="8341696" cy="1130181"/>
          </a:xfrm>
        </p:grpSpPr>
        <p:sp>
          <p:nvSpPr>
            <p:cNvPr id="3" name="TextBox 2"/>
            <p:cNvSpPr txBox="1"/>
            <p:nvPr/>
          </p:nvSpPr>
          <p:spPr>
            <a:xfrm>
              <a:off x="1000125" y="763548"/>
              <a:ext cx="8191500" cy="1107996"/>
            </a:xfrm>
            <a:prstGeom prst="rect">
              <a:avLst/>
            </a:prstGeom>
            <a:noFill/>
          </p:spPr>
          <p:txBody>
            <a:bodyPr wrap="square" rtlCol="0">
              <a:prstTxWarp prst="textChevronInverted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solidFill>
                      <a:srgbClr val="002060"/>
                    </a:solidFill>
                  </a:ln>
                  <a:solidFill>
                    <a:srgbClr val="5B9BD5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SVN-SAF" panose="02040603050506020204" pitchFamily="18" charset="0"/>
                  <a:ea typeface="+mn-ea"/>
                  <a:cs typeface="+mn-cs"/>
                </a:rPr>
                <a:t>Treasure hunt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075223" y="754348"/>
              <a:ext cx="8191500" cy="1107996"/>
            </a:xfrm>
            <a:prstGeom prst="rect">
              <a:avLst/>
            </a:prstGeom>
            <a:noFill/>
          </p:spPr>
          <p:txBody>
            <a:bodyPr wrap="square" rtlCol="0">
              <a:prstTxWarp prst="textChevronInverted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solidFill>
                      <a:srgbClr val="002060"/>
                    </a:solidFill>
                  </a:ln>
                  <a:solidFill>
                    <a:srgbClr val="5B9BD5">
                      <a:lumMod val="75000"/>
                    </a:srgbClr>
                  </a:solidFill>
                  <a:effectLst/>
                  <a:uLnTx/>
                  <a:uFillTx/>
                  <a:latin typeface="SVN-SAF" panose="02040603050506020204" pitchFamily="18" charset="0"/>
                  <a:ea typeface="+mn-ea"/>
                  <a:cs typeface="+mn-cs"/>
                </a:rPr>
                <a:t>Treasure hunt</a:t>
              </a:r>
            </a:p>
          </p:txBody>
        </p:sp>
        <p:sp>
          <p:nvSpPr>
            <p:cNvPr id="2" name="TextBox 1">
              <a:hlinkClick r:id="rId4" action="ppaction://hlinksldjump"/>
            </p:cNvPr>
            <p:cNvSpPr txBox="1"/>
            <p:nvPr/>
          </p:nvSpPr>
          <p:spPr>
            <a:xfrm>
              <a:off x="1150321" y="741363"/>
              <a:ext cx="8191500" cy="1107996"/>
            </a:xfrm>
            <a:prstGeom prst="rect">
              <a:avLst/>
            </a:prstGeom>
            <a:noFill/>
          </p:spPr>
          <p:txBody>
            <a:bodyPr wrap="square" rtlCol="0">
              <a:prstTxWarp prst="textChevronInverted">
                <a:avLst/>
              </a:prstTxWarp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solidFill>
                      <a:srgbClr val="002060"/>
                    </a:solidFill>
                  </a:ln>
                  <a:solidFill>
                    <a:srgbClr val="FFC000">
                      <a:lumMod val="60000"/>
                      <a:lumOff val="4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SVN-SAF" panose="02040603050506020204" pitchFamily="18" charset="0"/>
                  <a:ea typeface="+mn-ea"/>
                  <a:cs typeface="+mn-cs"/>
                </a:rPr>
                <a:t>Treasure hunt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CFDE8BE6-B504-415F-8841-D03827B0F3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5689" y="5335403"/>
            <a:ext cx="1059945" cy="161325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CF8BBE88-BC36-4D38-9F12-3C0C48CC36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3" y="5189914"/>
            <a:ext cx="925229" cy="140821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4E8BDB1D-40BE-47F8-97CE-0C44BF0032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110" y="6550403"/>
            <a:ext cx="691697" cy="39825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86F25EC2-A699-477F-965A-F1D71DC8B28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37678" flipV="1">
            <a:off x="8591911" y="6330532"/>
            <a:ext cx="613640" cy="53207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A4507555-8DBA-4A5F-8181-085476771C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842">
            <a:off x="10711260" y="5655653"/>
            <a:ext cx="1042938" cy="120421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0867ECFF-4793-463B-8F22-A790EF56691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23394">
            <a:off x="5189687" y="2285328"/>
            <a:ext cx="1059945" cy="141573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54EDAB7A-3DEB-418E-A5CC-CE597E733DE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prstClr val="black"/>
              <a:schemeClr val="accent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5582">
            <a:off x="4290452" y="5570766"/>
            <a:ext cx="768755" cy="102679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598CC335-1D8C-4B68-861F-7A40E65EF0A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09065">
            <a:off x="5573527" y="4175572"/>
            <a:ext cx="385978" cy="97871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86247E47-D369-487C-BC54-D42CD277144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83730">
            <a:off x="10848862" y="1562390"/>
            <a:ext cx="751493" cy="134954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D61DD841-EF6E-4F83-92C4-0A581D37166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0112">
            <a:off x="787825" y="1696796"/>
            <a:ext cx="1328735" cy="188282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C6024ED1-707C-43B6-9F91-24680B616B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371" y="5668375"/>
            <a:ext cx="1058134" cy="122176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A06C2500-7D66-452A-B2B3-F7CFE4C06B2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59380" y="2210401"/>
            <a:ext cx="1073520" cy="489498"/>
          </a:xfrm>
          <a:prstGeom prst="rect">
            <a:avLst/>
          </a:prstGeom>
        </p:spPr>
      </p:pic>
      <p:pic>
        <p:nvPicPr>
          <p:cNvPr id="35" name="图片 22">
            <a:extLst>
              <a:ext uri="{FF2B5EF4-FFF2-40B4-BE49-F238E27FC236}">
                <a16:creationId xmlns:a16="http://schemas.microsoft.com/office/drawing/2014/main" xmlns="" id="{C62F2DB9-E639-43BB-B38E-6047E521B3A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00294" y="-46782"/>
            <a:ext cx="1342288" cy="1475449"/>
          </a:xfrm>
          <a:prstGeom prst="rect">
            <a:avLst/>
          </a:prstGeom>
        </p:spPr>
      </p:pic>
      <p:pic>
        <p:nvPicPr>
          <p:cNvPr id="36" name="图片 22">
            <a:extLst>
              <a:ext uri="{FF2B5EF4-FFF2-40B4-BE49-F238E27FC236}">
                <a16:creationId xmlns:a16="http://schemas.microsoft.com/office/drawing/2014/main" xmlns="" id="{83771B9D-B316-4274-8F9B-0F3CF060B1A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40962" y="249824"/>
            <a:ext cx="1342288" cy="1475449"/>
          </a:xfrm>
          <a:prstGeom prst="rect">
            <a:avLst/>
          </a:prstGeom>
        </p:spPr>
      </p:pic>
      <p:pic>
        <p:nvPicPr>
          <p:cNvPr id="38" name="图片 22">
            <a:extLst>
              <a:ext uri="{FF2B5EF4-FFF2-40B4-BE49-F238E27FC236}">
                <a16:creationId xmlns:a16="http://schemas.microsoft.com/office/drawing/2014/main" xmlns="" id="{CE173C20-FCD0-410E-8003-03F2FA7FCDB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83498" y="3271533"/>
            <a:ext cx="1342288" cy="1475449"/>
          </a:xfrm>
          <a:prstGeom prst="rect">
            <a:avLst/>
          </a:prstGeom>
        </p:spPr>
      </p:pic>
      <p:pic>
        <p:nvPicPr>
          <p:cNvPr id="39" name="图片 22">
            <a:extLst>
              <a:ext uri="{FF2B5EF4-FFF2-40B4-BE49-F238E27FC236}">
                <a16:creationId xmlns:a16="http://schemas.microsoft.com/office/drawing/2014/main" xmlns="" id="{BC028A83-2254-4951-8A43-8BF9764B67F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28372" y="1638692"/>
            <a:ext cx="1342288" cy="147544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98A36776-0AB6-4821-9462-05AE36AEAD6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212" y="734152"/>
            <a:ext cx="354649" cy="3326367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xmlns="" id="{2883B65D-08D4-450D-B147-DA925CA8255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28F5DED4-A36C-4DA3-BCF2-26E99A64F1B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77" y="2757798"/>
            <a:ext cx="354649" cy="332636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xmlns="" id="{F723C263-7981-49AF-B0BC-AED3FDF27B8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733" y="3498939"/>
            <a:ext cx="354649" cy="332636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FA213518-0D6C-4D37-BBC1-EEFCAA6FCB3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596" y="-519364"/>
            <a:ext cx="354649" cy="3326367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C895D4DE-7AF9-49CC-9920-B94C953B136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047" y="3724611"/>
            <a:ext cx="354649" cy="3326367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8AE3A4C0-1C4F-414E-8E4D-DD622F0E095F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0001" y="5778400"/>
            <a:ext cx="1194516" cy="74506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xmlns="" id="{2E374B17-02F7-41EF-AE06-38EFF52FB3B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8561" y="2785234"/>
            <a:ext cx="842000" cy="525184"/>
          </a:xfrm>
          <a:prstGeom prst="rect">
            <a:avLst/>
          </a:prstGeom>
        </p:spPr>
      </p:pic>
      <p:pic>
        <p:nvPicPr>
          <p:cNvPr id="47" name="Picture 46">
            <a:hlinkClick r:id="rId21" action="ppaction://hlinksldjump"/>
            <a:extLst>
              <a:ext uri="{FF2B5EF4-FFF2-40B4-BE49-F238E27FC236}">
                <a16:creationId xmlns:a16="http://schemas.microsoft.com/office/drawing/2014/main" xmlns="" id="{C6D5F890-7169-4E14-B1CC-A742816B125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252215" y="4180140"/>
            <a:ext cx="2322777" cy="2365453"/>
          </a:xfrm>
          <a:prstGeom prst="rect">
            <a:avLst/>
          </a:prstGeom>
        </p:spPr>
      </p:pic>
      <p:pic>
        <p:nvPicPr>
          <p:cNvPr id="52" name="Picture 51">
            <a:hlinkClick r:id="rId23" action="ppaction://hlinksldjump"/>
            <a:extLst>
              <a:ext uri="{FF2B5EF4-FFF2-40B4-BE49-F238E27FC236}">
                <a16:creationId xmlns:a16="http://schemas.microsoft.com/office/drawing/2014/main" xmlns="" id="{B924FED3-D051-472E-A285-EE633696B9B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673170" y="3681803"/>
            <a:ext cx="2139881" cy="1950889"/>
          </a:xfrm>
          <a:prstGeom prst="rect">
            <a:avLst/>
          </a:prstGeom>
        </p:spPr>
      </p:pic>
      <p:pic>
        <p:nvPicPr>
          <p:cNvPr id="53" name="Picture 52">
            <a:hlinkClick r:id="rId25" action="ppaction://hlinksldjump"/>
            <a:extLst>
              <a:ext uri="{FF2B5EF4-FFF2-40B4-BE49-F238E27FC236}">
                <a16:creationId xmlns:a16="http://schemas.microsoft.com/office/drawing/2014/main" xmlns="" id="{5A2F2462-FDAA-4EBC-95FB-38CE494A103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247242" y="4685121"/>
            <a:ext cx="2170364" cy="1999661"/>
          </a:xfrm>
          <a:prstGeom prst="rect">
            <a:avLst/>
          </a:prstGeom>
        </p:spPr>
      </p:pic>
      <p:sp>
        <p:nvSpPr>
          <p:cNvPr id="6" name="Rectangle: Rounded Corners 5">
            <a:hlinkClick r:id="rId27" action="ppaction://hlinksldjump"/>
            <a:extLst>
              <a:ext uri="{FF2B5EF4-FFF2-40B4-BE49-F238E27FC236}">
                <a16:creationId xmlns:a16="http://schemas.microsoft.com/office/drawing/2014/main" xmlns="" id="{3409835E-C687-1B39-5D1F-04EAA96985D2}"/>
              </a:ext>
            </a:extLst>
          </p:cNvPr>
          <p:cNvSpPr/>
          <p:nvPr/>
        </p:nvSpPr>
        <p:spPr>
          <a:xfrm>
            <a:off x="10587210" y="6224530"/>
            <a:ext cx="1277956" cy="46270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190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8" dur="2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5000" fill="hold"/>
                                        <p:tgtEl>
                                          <p:spTgt spid="25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39" presetClass="path" presetSubtype="0" repeatCount="indefinite" accel="7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0.00023 C -6.25E-7 0.03472 0.02787 0.06204 0.06172 0.06204 C 0.09675 0.06204 0.09271 0.03935 0.12487 -0.00023 C 0.1569 -0.03958 0.2207 -0.15278 0.25456 -0.175 C 0.28958 -0.21203 0.50313 -0.14815 0.50313 -0.11296 " pathEditMode="relative" rAng="0" ptsTypes="AAAAA">
                                      <p:cBhvr>
                                        <p:cTn id="16" dur="2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56" y="-620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5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2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19023 -1.08356 " pathEditMode="relative" rAng="0" ptsTypes="AA">
                                      <p:cBhvr>
                                        <p:cTn id="24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05" y="-5419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7037E-7 L -0.95651 0.02199 " pathEditMode="relative" rAng="0" ptsTypes="AA">
                                      <p:cBhvr>
                                        <p:cTn id="26" dur="282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826" y="10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2.59259E-6 L 0.34349 -1.19422 " pathEditMode="relative" rAng="0" ptsTypes="AA">
                                      <p:cBhvr>
                                        <p:cTn id="28" dur="3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74" y="-5969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4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96296E-6 L -0.53463 -1.23287 " pathEditMode="relative" rAng="0" ptsTypes="AA">
                                      <p:cBhvr>
                                        <p:cTn id="30" dur="2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32" y="-61644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3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9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9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9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9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424" b="94785" l="42156" r="970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47" t="48718"/>
          <a:stretch/>
        </p:blipFill>
        <p:spPr>
          <a:xfrm>
            <a:off x="1195752" y="257908"/>
            <a:ext cx="9366739" cy="28018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657599" y="909208"/>
                <a:ext cx="5967047" cy="14262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6000" b="1" dirty="0"/>
                  <a:t>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kumimoji="0" lang="en-US" sz="34400" b="1" i="0" u="none" strike="noStrike" kern="1200" cap="none" spc="0" normalizeH="0" baseline="0" noProof="0" dirty="0">
                  <a:ln>
                    <a:noFill/>
                  </a:ln>
                  <a:solidFill>
                    <a:srgbClr val="D41E09"/>
                  </a:solidFill>
                  <a:effectLst/>
                  <a:uLnTx/>
                  <a:uFillTx/>
                  <a:latin typeface="SVN-SAF" panose="020406030505060202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599" y="909208"/>
                <a:ext cx="5967047" cy="1426288"/>
              </a:xfrm>
              <a:prstGeom prst="rect">
                <a:avLst/>
              </a:prstGeom>
              <a:blipFill>
                <a:blip r:embed="rId7"/>
                <a:stretch>
                  <a:fillRect b="-149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/>
          <p:cNvGrpSpPr/>
          <p:nvPr/>
        </p:nvGrpSpPr>
        <p:grpSpPr>
          <a:xfrm>
            <a:off x="3657600" y="2472952"/>
            <a:ext cx="5468930" cy="4789573"/>
            <a:chOff x="3657600" y="2472952"/>
            <a:chExt cx="5468930" cy="4789573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42693" b="97089" l="3820" r="349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855" r="61153"/>
            <a:stretch/>
          </p:blipFill>
          <p:spPr>
            <a:xfrm rot="16200000">
              <a:off x="3997278" y="2133274"/>
              <a:ext cx="4789573" cy="546893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5724885" y="3810001"/>
                  <a:ext cx="1735016" cy="20008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6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6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𝟏𝟑</m:t>
                            </m:r>
                          </m:num>
                          <m:den>
                            <m:r>
                              <a:rPr lang="en-US" sz="6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𝟖</m:t>
                            </m:r>
                          </m:den>
                        </m:f>
                      </m:oMath>
                    </m:oMathPara>
                  </a14:m>
                  <a:endParaRPr kumimoji="0" lang="en-US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24885" y="3810001"/>
                  <a:ext cx="1735016" cy="2000869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0" name="Picture 2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0000" b="94830" l="62574" r="9600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556" t="48431"/>
          <a:stretch/>
        </p:blipFill>
        <p:spPr>
          <a:xfrm>
            <a:off x="7115907" y="3454172"/>
            <a:ext cx="4585042" cy="3850978"/>
          </a:xfrm>
          <a:prstGeom prst="rect">
            <a:avLst/>
          </a:prstGeom>
        </p:spPr>
      </p:pic>
      <p:sp>
        <p:nvSpPr>
          <p:cNvPr id="2" name="Arrow: Striped Right 1">
            <a:hlinkClick r:id="rId13" action="ppaction://hlinksldjump"/>
            <a:extLst>
              <a:ext uri="{FF2B5EF4-FFF2-40B4-BE49-F238E27FC236}">
                <a16:creationId xmlns:a16="http://schemas.microsoft.com/office/drawing/2014/main" xmlns="" id="{76FDE3AD-8366-42A4-AAAE-E406F4828B46}"/>
              </a:ext>
            </a:extLst>
          </p:cNvPr>
          <p:cNvSpPr/>
          <p:nvPr/>
        </p:nvSpPr>
        <p:spPr>
          <a:xfrm>
            <a:off x="10807547" y="6026227"/>
            <a:ext cx="1230721" cy="667538"/>
          </a:xfrm>
          <a:prstGeom prst="strip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A950D90-EB88-4AEE-ABA9-CBF69E8D0CE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212" y="734152"/>
            <a:ext cx="354649" cy="33263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B53F45D-8841-4C7A-B5E7-23ECC5893A3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7FC37107-4A2B-4695-B4BB-BE382E4CFCA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77" y="2757798"/>
            <a:ext cx="354649" cy="33263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9F40EBA-884A-40F5-96D5-080820C5DD4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733" y="3498939"/>
            <a:ext cx="354649" cy="33263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42DAA7BE-D8CE-4F30-92C2-09544D48932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901" y="-393237"/>
            <a:ext cx="354649" cy="33263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E891FA11-601B-444B-8509-BE6D0360975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677" y="3938005"/>
            <a:ext cx="354649" cy="33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166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" presetClass="entr" presetSubtype="1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424" b="94785" l="42156" r="970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47" t="48718"/>
          <a:stretch/>
        </p:blipFill>
        <p:spPr>
          <a:xfrm>
            <a:off x="1195752" y="257908"/>
            <a:ext cx="10105294" cy="28018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305059" y="743955"/>
                <a:ext cx="6682155" cy="15594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sz="6600" b="1" dirty="0"/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6600" b="1" i="1">
                            <a:latin typeface="Cambria Math" panose="02040503050406030204" pitchFamily="18" charset="0"/>
                          </a:rPr>
                          <m:t>𝟐𝟓</m:t>
                        </m:r>
                      </m:den>
                    </m:f>
                    <m:r>
                      <a:rPr lang="en-US" sz="6600" b="1" i="1" smtClean="0"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kumimoji="0" lang="en-US" sz="41300" b="1" i="0" u="none" strike="noStrike" kern="1200" cap="none" spc="0" normalizeH="0" baseline="0" noProof="0" dirty="0">
                  <a:ln>
                    <a:noFill/>
                  </a:ln>
                  <a:solidFill>
                    <a:srgbClr val="D41E09"/>
                  </a:solidFill>
                  <a:effectLst/>
                  <a:uLnTx/>
                  <a:uFillTx/>
                  <a:latin typeface="SVN-SAF" panose="020406030505060202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5059" y="743955"/>
                <a:ext cx="6682155" cy="1559401"/>
              </a:xfrm>
              <a:prstGeom prst="rect">
                <a:avLst/>
              </a:prstGeom>
              <a:blipFill>
                <a:blip r:embed="rId7"/>
                <a:stretch>
                  <a:fillRect b="-15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/>
          <p:cNvGrpSpPr/>
          <p:nvPr/>
        </p:nvGrpSpPr>
        <p:grpSpPr>
          <a:xfrm>
            <a:off x="3657600" y="2472952"/>
            <a:ext cx="5468930" cy="4789573"/>
            <a:chOff x="3657600" y="2472952"/>
            <a:chExt cx="5468930" cy="4789573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2693" b="97089" l="3820" r="349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855" r="61153"/>
            <a:stretch/>
          </p:blipFill>
          <p:spPr>
            <a:xfrm rot="16200000">
              <a:off x="3997278" y="2133274"/>
              <a:ext cx="4789573" cy="546893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5669800" y="3666781"/>
                  <a:ext cx="1735016" cy="20004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6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6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6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𝟗</m:t>
                            </m:r>
                          </m:num>
                          <m:den>
                            <m:r>
                              <a:rPr lang="en-US" sz="6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𝟐𝟓</m:t>
                            </m:r>
                          </m:den>
                        </m:f>
                      </m:oMath>
                    </m:oMathPara>
                  </a14:m>
                  <a:endParaRPr kumimoji="0" lang="en-US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69800" y="3666781"/>
                  <a:ext cx="1735016" cy="2000419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0" name="Picture 2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8953" b="91296" l="1262" r="32801">
                        <a14:backgroundMark x1="10135" y1="61191" x2="10135" y2="61191"/>
                        <a14:backgroundMark x1="13162" y1="59817" x2="13162" y2="59817"/>
                        <a14:backgroundMark x1="10513" y1="64660" x2="8116" y2="52880"/>
                        <a14:backgroundMark x1="9714" y1="66230" x2="9714" y2="662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5" t="23212" r="67481" b="-1"/>
          <a:stretch/>
        </p:blipFill>
        <p:spPr>
          <a:xfrm>
            <a:off x="7795846" y="1622415"/>
            <a:ext cx="3505200" cy="5734258"/>
          </a:xfrm>
          <a:prstGeom prst="rect">
            <a:avLst/>
          </a:prstGeom>
        </p:spPr>
      </p:pic>
      <p:sp>
        <p:nvSpPr>
          <p:cNvPr id="9" name="Arrow: Striped Right 8">
            <a:hlinkClick r:id="rId12" action="ppaction://hlinksldjump"/>
            <a:extLst>
              <a:ext uri="{FF2B5EF4-FFF2-40B4-BE49-F238E27FC236}">
                <a16:creationId xmlns:a16="http://schemas.microsoft.com/office/drawing/2014/main" xmlns="" id="{3C2909CB-0982-4D3A-8C25-33CB2023458E}"/>
              </a:ext>
            </a:extLst>
          </p:cNvPr>
          <p:cNvSpPr/>
          <p:nvPr/>
        </p:nvSpPr>
        <p:spPr>
          <a:xfrm>
            <a:off x="11071952" y="6114361"/>
            <a:ext cx="1012127" cy="605094"/>
          </a:xfrm>
          <a:prstGeom prst="strip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B5575B8-9370-4F0C-BE8A-716632A3905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1841" y="601950"/>
            <a:ext cx="354649" cy="33263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85B56CBB-ECF0-4DB8-ABE0-D916489B6A9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61156AAB-CF7C-4333-8011-8539BCDB734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77" y="2757798"/>
            <a:ext cx="354649" cy="33263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C4BCC129-C917-4946-867C-864F3D16DFD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733" y="3498939"/>
            <a:ext cx="354649" cy="33263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80FB3CA3-976E-4EA9-9ABC-4715C618711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901" y="-393237"/>
            <a:ext cx="354649" cy="33263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6D33F5CC-C197-47BB-BF3E-A1594E6B447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677" y="3938005"/>
            <a:ext cx="354649" cy="33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36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" presetClass="entr" presetSubtype="1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424" b="94785" l="42156" r="970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847" t="48718"/>
          <a:stretch/>
        </p:blipFill>
        <p:spPr>
          <a:xfrm>
            <a:off x="1195751" y="257908"/>
            <a:ext cx="10527325" cy="28018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754215" y="765989"/>
                <a:ext cx="7373816" cy="1425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𝟖𝟏</m:t>
                        </m:r>
                      </m:num>
                      <m:den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𝟔𝟕</m:t>
                        </m:r>
                      </m:den>
                    </m:f>
                  </m:oMath>
                </a14:m>
                <a:r>
                  <a:rPr lang="en-US" sz="6000" b="1" dirty="0"/>
                  <a:t> 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en-US" sz="6000" b="1" i="1">
                            <a:latin typeface="Cambria Math" panose="02040503050406030204" pitchFamily="18" charset="0"/>
                          </a:rPr>
                          <m:t>𝟔𝟕</m:t>
                        </m:r>
                      </m:den>
                    </m:f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endParaRPr kumimoji="0" lang="en-US" sz="34400" b="1" i="0" u="none" strike="noStrike" kern="1200" cap="none" spc="0" normalizeH="0" baseline="0" noProof="0" dirty="0">
                  <a:ln>
                    <a:noFill/>
                  </a:ln>
                  <a:solidFill>
                    <a:srgbClr val="D41E09"/>
                  </a:solidFill>
                  <a:effectLst/>
                  <a:uLnTx/>
                  <a:uFillTx/>
                  <a:latin typeface="SVN-SAF" panose="020406030505060202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4215" y="765989"/>
                <a:ext cx="7373816" cy="1425968"/>
              </a:xfrm>
              <a:prstGeom prst="rect">
                <a:avLst/>
              </a:prstGeom>
              <a:blipFill>
                <a:blip r:embed="rId7"/>
                <a:stretch>
                  <a:fillRect b="-149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/>
          <p:cNvGrpSpPr/>
          <p:nvPr/>
        </p:nvGrpSpPr>
        <p:grpSpPr>
          <a:xfrm>
            <a:off x="3657600" y="2472952"/>
            <a:ext cx="5468930" cy="4789573"/>
            <a:chOff x="3657600" y="2472952"/>
            <a:chExt cx="5468930" cy="4789573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2693" b="97089" l="3820" r="3492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855" r="61153"/>
            <a:stretch/>
          </p:blipFill>
          <p:spPr>
            <a:xfrm rot="16200000">
              <a:off x="3997278" y="2133274"/>
              <a:ext cx="4789573" cy="5468930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5526581" y="3754917"/>
                  <a:ext cx="1735016" cy="20004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6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66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𝟏𝟎𝟎</m:t>
                            </m:r>
                          </m:num>
                          <m:den>
                            <m:r>
                              <a:rPr lang="en-US" sz="66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𝟔𝟕</m:t>
                            </m:r>
                          </m:den>
                        </m:f>
                      </m:oMath>
                    </m:oMathPara>
                  </a14:m>
                  <a:endParaRPr kumimoji="0" lang="en-US" sz="6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 Black" panose="020B0A04020102020204" pitchFamily="34" charset="0"/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26581" y="3754917"/>
                  <a:ext cx="1735016" cy="2000419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0" name="Picture 2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388" b="63162" l="36743" r="627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792" t="34375" r="34156" b="36186"/>
          <a:stretch/>
        </p:blipFill>
        <p:spPr>
          <a:xfrm>
            <a:off x="7897242" y="3711024"/>
            <a:ext cx="2857154" cy="2798845"/>
          </a:xfrm>
          <a:prstGeom prst="rect">
            <a:avLst/>
          </a:prstGeom>
        </p:spPr>
      </p:pic>
      <p:sp>
        <p:nvSpPr>
          <p:cNvPr id="9" name="Arrow: Striped Right 8">
            <a:hlinkClick r:id="rId12" action="ppaction://hlinksldjump"/>
            <a:extLst>
              <a:ext uri="{FF2B5EF4-FFF2-40B4-BE49-F238E27FC236}">
                <a16:creationId xmlns:a16="http://schemas.microsoft.com/office/drawing/2014/main" xmlns="" id="{7D92C532-7BC2-4D78-88E3-58D9A1E0247C}"/>
              </a:ext>
            </a:extLst>
          </p:cNvPr>
          <p:cNvSpPr/>
          <p:nvPr/>
        </p:nvSpPr>
        <p:spPr>
          <a:xfrm>
            <a:off x="10851614" y="6114361"/>
            <a:ext cx="1232465" cy="605094"/>
          </a:xfrm>
          <a:prstGeom prst="striped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0FB8671-13CD-4945-8C24-ECF8515B4C1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212" y="734152"/>
            <a:ext cx="354649" cy="33263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69AF6E0E-E26E-4733-B4FA-AA0F4849732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282" y="987549"/>
            <a:ext cx="354649" cy="33263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342D807-44CF-4DB8-8CD6-2888ACE0A1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77" y="2757798"/>
            <a:ext cx="354649" cy="33263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962201D-1E88-4F3F-823C-9DF2727C68E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733" y="3498939"/>
            <a:ext cx="354649" cy="33263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6C2474E5-64E4-4A0C-9B2D-68A67A46071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901" y="-393237"/>
            <a:ext cx="354649" cy="332636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D2AFCEC7-B8CA-41B0-BCEC-2BC9DF3226A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677" y="3938005"/>
            <a:ext cx="354649" cy="33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0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5" presetClass="entr" presetSubtype="1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15" b="4215"/>
          <a:stretch/>
        </p:blipFill>
        <p:spPr>
          <a:xfrm>
            <a:off x="0" y="-40341"/>
            <a:ext cx="12192000" cy="6898341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6462914" y="322706"/>
            <a:ext cx="4937092" cy="4186545"/>
            <a:chOff x="6462914" y="322706"/>
            <a:chExt cx="4937092" cy="4186545"/>
          </a:xfrm>
        </p:grpSpPr>
        <p:pic>
          <p:nvPicPr>
            <p:cNvPr id="18" name="Hình ảnh 43">
              <a:extLst>
                <a:ext uri="{FF2B5EF4-FFF2-40B4-BE49-F238E27FC236}">
                  <a16:creationId xmlns:a16="http://schemas.microsoft.com/office/drawing/2014/main" xmlns="" id="{D77B9E04-3FC0-619C-5F02-617FAA27B5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22" t="10560" r="74202" b="53586"/>
            <a:stretch/>
          </p:blipFill>
          <p:spPr>
            <a:xfrm>
              <a:off x="7474329" y="322706"/>
              <a:ext cx="2745177" cy="2614454"/>
            </a:xfrm>
            <a:prstGeom prst="rect">
              <a:avLst/>
            </a:prstGeom>
          </p:spPr>
        </p:pic>
        <p:pic>
          <p:nvPicPr>
            <p:cNvPr id="19" name="Hình ảnh 305">
              <a:extLst>
                <a:ext uri="{FF2B5EF4-FFF2-40B4-BE49-F238E27FC236}">
                  <a16:creationId xmlns:a16="http://schemas.microsoft.com/office/drawing/2014/main" xmlns="" id="{92B417E6-1C18-E8FB-2E79-3E3B8A6DE4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230" t="16230" r="60030" b="55476"/>
            <a:stretch/>
          </p:blipFill>
          <p:spPr>
            <a:xfrm>
              <a:off x="9039007" y="1662542"/>
              <a:ext cx="2360999" cy="2549237"/>
            </a:xfrm>
            <a:prstGeom prst="rect">
              <a:avLst/>
            </a:prstGeom>
          </p:spPr>
        </p:pic>
        <p:pic>
          <p:nvPicPr>
            <p:cNvPr id="20" name="Hình ảnh 135">
              <a:extLst>
                <a:ext uri="{FF2B5EF4-FFF2-40B4-BE49-F238E27FC236}">
                  <a16:creationId xmlns:a16="http://schemas.microsoft.com/office/drawing/2014/main" xmlns="" id="{522B1268-1E7C-55A0-4CC6-434452024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56" t="10390" r="22098" b="52530"/>
            <a:stretch/>
          </p:blipFill>
          <p:spPr>
            <a:xfrm>
              <a:off x="6462914" y="1116320"/>
              <a:ext cx="1634324" cy="3392931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148354" y="530654"/>
            <a:ext cx="5372791" cy="6502156"/>
            <a:chOff x="1606913" y="-630065"/>
            <a:chExt cx="6053923" cy="7488065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823" t="12883" r="5573" b="12251"/>
            <a:stretch/>
          </p:blipFill>
          <p:spPr>
            <a:xfrm>
              <a:off x="2840869" y="-630065"/>
              <a:ext cx="3375212" cy="5342671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000" t="13339" r="30127" b="8166"/>
            <a:stretch/>
          </p:blipFill>
          <p:spPr>
            <a:xfrm>
              <a:off x="3677541" y="1664980"/>
              <a:ext cx="3983295" cy="5043368"/>
            </a:xfrm>
            <a:prstGeom prst="rect">
              <a:avLst/>
            </a:prstGeom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979" t="11408" r="31417" b="13726"/>
            <a:stretch/>
          </p:blipFill>
          <p:spPr>
            <a:xfrm>
              <a:off x="1606913" y="1515329"/>
              <a:ext cx="3375212" cy="534267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C67745A-811A-40D0-82B1-DBA1C98A5C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86355" y="59648"/>
            <a:ext cx="8492464" cy="362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9007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D4E3DDA0-6029-1F14-F93B-C9C5CE8D5C0F}"/>
              </a:ext>
            </a:extLst>
          </p:cNvPr>
          <p:cNvSpPr/>
          <p:nvPr/>
        </p:nvSpPr>
        <p:spPr>
          <a:xfrm>
            <a:off x="293079" y="197763"/>
            <a:ext cx="11734799" cy="6660237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C0F2216-2270-BBB5-9CFC-58F20199B14E}"/>
              </a:ext>
            </a:extLst>
          </p:cNvPr>
          <p:cNvSpPr txBox="1"/>
          <p:nvPr/>
        </p:nvSpPr>
        <p:spPr>
          <a:xfrm>
            <a:off x="447619" y="543202"/>
            <a:ext cx="1125612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LỜI CẢM 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bộ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sẻ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rằng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gặt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nhiều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nghiệp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trồng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tiếp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tục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tri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đồng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Trong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lỗi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hồi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hoặc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FB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0972.115.126 (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Hương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Thảo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ngoài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Facebook: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2"/>
              </a:rPr>
              <a:t>https://www.facebook.com/huongthaoGADT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32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á dữ">
            <a:extLst>
              <a:ext uri="{FF2B5EF4-FFF2-40B4-BE49-F238E27FC236}">
                <a16:creationId xmlns:a16="http://schemas.microsoft.com/office/drawing/2014/main" xmlns="" id="{3D02B816-56C1-41DE-88E1-219B45CCFC16}"/>
              </a:ext>
            </a:extLst>
          </p:cNvPr>
          <p:cNvSpPr/>
          <p:nvPr/>
        </p:nvSpPr>
        <p:spPr>
          <a:xfrm>
            <a:off x="-77211" y="218813"/>
            <a:ext cx="850044" cy="657084"/>
          </a:xfrm>
          <a:prstGeom prst="ellipse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17" name="cá hiền">
            <a:extLst>
              <a:ext uri="{FF2B5EF4-FFF2-40B4-BE49-F238E27FC236}">
                <a16:creationId xmlns:a16="http://schemas.microsoft.com/office/drawing/2014/main" xmlns="" id="{53382799-587E-4218-83AE-3576DE51BBFC}"/>
              </a:ext>
            </a:extLst>
          </p:cNvPr>
          <p:cNvSpPr/>
          <p:nvPr/>
        </p:nvSpPr>
        <p:spPr>
          <a:xfrm>
            <a:off x="789247" y="231043"/>
            <a:ext cx="850044" cy="657084"/>
          </a:xfrm>
          <a:prstGeom prst="ellipse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sp>
        <p:nvSpPr>
          <p:cNvPr id="18" name="ca dẹt">
            <a:extLst>
              <a:ext uri="{FF2B5EF4-FFF2-40B4-BE49-F238E27FC236}">
                <a16:creationId xmlns:a16="http://schemas.microsoft.com/office/drawing/2014/main" xmlns="" id="{19DEB786-2651-4D6B-96E9-98CBE3DE4410}"/>
              </a:ext>
            </a:extLst>
          </p:cNvPr>
          <p:cNvSpPr/>
          <p:nvPr/>
        </p:nvSpPr>
        <p:spPr>
          <a:xfrm>
            <a:off x="1666908" y="190890"/>
            <a:ext cx="850044" cy="657084"/>
          </a:xfrm>
          <a:prstGeom prst="ellipse">
            <a:avLst/>
          </a:prstGeom>
          <a:blipFill>
            <a:blip r:embed="rId8"/>
            <a:stretch>
              <a:fillRect/>
            </a:stretch>
          </a:blipFill>
          <a:effectLst>
            <a:outerShdw blurRad="50800" dist="381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47ADBB2-D1DB-41FC-A972-4C1B1B5073C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9" t="67489" r="73063" b="6112"/>
          <a:stretch/>
        </p:blipFill>
        <p:spPr>
          <a:xfrm>
            <a:off x="785888" y="3824425"/>
            <a:ext cx="1851634" cy="10038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D84FB08-60E4-438A-9DFF-94C9EFA7583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49" t="-5982" r="34175" b="67311"/>
          <a:stretch/>
        </p:blipFill>
        <p:spPr>
          <a:xfrm>
            <a:off x="6786412" y="1526843"/>
            <a:ext cx="1851634" cy="14705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DCFF9A6-A821-488F-9BCD-2218C1BE46A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08" t="74108" r="28906" b="-4609"/>
          <a:stretch/>
        </p:blipFill>
        <p:spPr>
          <a:xfrm rot="21293575" flipH="1">
            <a:off x="-1230961" y="931156"/>
            <a:ext cx="1927323" cy="13103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FBB5779B-469C-479E-9A32-6B6F7398887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90" t="59656" r="248" b="13945"/>
          <a:stretch/>
        </p:blipFill>
        <p:spPr>
          <a:xfrm>
            <a:off x="10252314" y="4828323"/>
            <a:ext cx="2044046" cy="12507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52D0C0EC-F447-4B3C-B692-C635C0AD421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14" t="-1119" r="-2677" b="45302"/>
          <a:stretch/>
        </p:blipFill>
        <p:spPr>
          <a:xfrm>
            <a:off x="8208269" y="920333"/>
            <a:ext cx="2044045" cy="2122602"/>
          </a:xfrm>
          <a:prstGeom prst="rect">
            <a:avLst/>
          </a:prstGeom>
        </p:spPr>
      </p:pic>
      <p:pic>
        <p:nvPicPr>
          <p:cNvPr id="11" name="Picture 10">
            <a:hlinkClick r:id="rId10" action="ppaction://hlinksldjump"/>
            <a:extLst>
              <a:ext uri="{FF2B5EF4-FFF2-40B4-BE49-F238E27FC236}">
                <a16:creationId xmlns:a16="http://schemas.microsoft.com/office/drawing/2014/main" xmlns="" id="{E6660A32-7E10-4369-B0C0-25A52D28F3D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8" t="7239" r="67460" b="63552"/>
          <a:stretch/>
        </p:blipFill>
        <p:spPr>
          <a:xfrm>
            <a:off x="-76401" y="-300"/>
            <a:ext cx="972429" cy="1131150"/>
          </a:xfrm>
          <a:prstGeom prst="rect">
            <a:avLst/>
          </a:prstGeom>
        </p:spPr>
      </p:pic>
      <p:pic>
        <p:nvPicPr>
          <p:cNvPr id="12" name="Picture 11">
            <a:hlinkClick r:id="rId12" action="ppaction://hlinksldjump"/>
            <a:extLst>
              <a:ext uri="{FF2B5EF4-FFF2-40B4-BE49-F238E27FC236}">
                <a16:creationId xmlns:a16="http://schemas.microsoft.com/office/drawing/2014/main" xmlns="" id="{45CDFC2A-4CB8-450C-A360-9B9377EEAC0C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82" t="9015" r="38317" b="66758"/>
          <a:stretch/>
        </p:blipFill>
        <p:spPr>
          <a:xfrm>
            <a:off x="832791" y="101397"/>
            <a:ext cx="889394" cy="897768"/>
          </a:xfrm>
          <a:prstGeom prst="rect">
            <a:avLst/>
          </a:prstGeom>
        </p:spPr>
      </p:pic>
      <p:pic>
        <p:nvPicPr>
          <p:cNvPr id="13" name="Picture 12">
            <a:hlinkClick r:id="rId14" action="ppaction://hlinksldjump"/>
            <a:extLst>
              <a:ext uri="{FF2B5EF4-FFF2-40B4-BE49-F238E27FC236}">
                <a16:creationId xmlns:a16="http://schemas.microsoft.com/office/drawing/2014/main" xmlns="" id="{486C0D8A-7F58-4068-9A22-524F71B00853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30" t="9331" r="11369" b="66442"/>
          <a:stretch/>
        </p:blipFill>
        <p:spPr>
          <a:xfrm>
            <a:off x="1666908" y="77016"/>
            <a:ext cx="889394" cy="8977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F277E30A-68DD-4A97-A294-40E0D2A7F1F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0" t="30737" r="45064" b="30592"/>
          <a:stretch/>
        </p:blipFill>
        <p:spPr>
          <a:xfrm>
            <a:off x="1277488" y="2450173"/>
            <a:ext cx="1851634" cy="1470582"/>
          </a:xfrm>
          <a:prstGeom prst="rect">
            <a:avLst/>
          </a:prstGeom>
        </p:spPr>
      </p:pic>
      <p:sp>
        <p:nvSpPr>
          <p:cNvPr id="3" name="Right Arrow 2">
            <a:hlinkClick r:id="rId15" action="ppaction://hlinksldjump"/>
          </p:cNvPr>
          <p:cNvSpPr/>
          <p:nvPr/>
        </p:nvSpPr>
        <p:spPr>
          <a:xfrm>
            <a:off x="10672175" y="6062598"/>
            <a:ext cx="1337299" cy="61465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字魂59号-创粗黑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843" y="999165"/>
            <a:ext cx="4827633" cy="4114460"/>
          </a:xfrm>
          <a:prstGeom prst="rect">
            <a:avLst/>
          </a:prstGeom>
        </p:spPr>
      </p:pic>
      <p:pic>
        <p:nvPicPr>
          <p:cNvPr id="22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618532" y="-8328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1427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11111E-6 L 0.00091 0.1451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724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2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1.11111E-6 L -0.40885 -0.00162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43" y="-9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2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9964E-6 3.7037E-7 L 0.22519 0.1213 " pathEditMode="relative" rAng="0" ptsTypes="AA">
                                      <p:cBhvr>
                                        <p:cTn id="26" dur="8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53" y="6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00"/>
                            </p:stCondLst>
                            <p:childTnLst>
                              <p:par>
                                <p:cTn id="2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597 0.12014 L 1.20865E-6 0 " pathEditMode="relative" rAng="0" ptsTypes="AA">
                                      <p:cBhvr>
                                        <p:cTn id="29" dur="8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05" y="-6019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32" presetClass="emph" presetSubtype="0" repeatCount="2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93 -0.02222 L 0.52943 -0.0412 " pathEditMode="relative" rAng="0" ptsTypes="AA">
                                      <p:cBhvr>
                                        <p:cTn id="4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75" y="-94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2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64 0.03657 L -0.48268 -0.06806 " pathEditMode="relative" rAng="0" ptsTypes="AA">
                                      <p:cBhvr>
                                        <p:cTn id="5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59" y="-5231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2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3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63 0.00787 C 0.05625 0.05834 0.09062 0.10556 0.1362 0.11505 C 0.18242 0.12454 0.22148 0.09329 0.22539 0.04306 C 0.22878 -0.00741 0.2681 -0.03889 0.31471 -0.02916 C 0.3599 -0.01944 0.39453 0.02778 0.39062 0.07801 " pathEditMode="relative" rAng="409786" ptsTypes="fffff">
                                      <p:cBhvr>
                                        <p:cTn id="74" dur="5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76" y="3519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32" presetClass="emph" presetSubtype="0" repeatCount="2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111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E8E1989-CA52-42E6-AABF-0925819EE5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9" t="67489" r="73063" b="6112"/>
          <a:stretch/>
        </p:blipFill>
        <p:spPr>
          <a:xfrm>
            <a:off x="653855" y="3818484"/>
            <a:ext cx="1851634" cy="10038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277E30A-68DD-4A97-A294-40E0D2A7F1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0" t="30737" r="45064" b="30592"/>
          <a:stretch/>
        </p:blipFill>
        <p:spPr>
          <a:xfrm>
            <a:off x="2179018" y="5198725"/>
            <a:ext cx="1851634" cy="14705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6D6FB8E-E95F-4784-9F8C-9A5E581A6F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90" t="59656" r="248" b="13945"/>
          <a:stretch/>
        </p:blipFill>
        <p:spPr>
          <a:xfrm>
            <a:off x="9612552" y="3679382"/>
            <a:ext cx="2044046" cy="1003898"/>
          </a:xfrm>
          <a:prstGeom prst="rect">
            <a:avLst/>
          </a:prstGeom>
        </p:spPr>
      </p:pic>
      <p:pic>
        <p:nvPicPr>
          <p:cNvPr id="12" name="Picture 11" hidden="1">
            <a:extLst>
              <a:ext uri="{FF2B5EF4-FFF2-40B4-BE49-F238E27FC236}">
                <a16:creationId xmlns:a16="http://schemas.microsoft.com/office/drawing/2014/main" xmlns="" id="{A2C5C7BC-8857-4F4D-8CD7-564F639B9C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55" y="759255"/>
            <a:ext cx="11034904" cy="54200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579672" y="524774"/>
                <a:ext cx="8592335" cy="255271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rgbClr val="7030A0"/>
                </a:solidFill>
              </a:ln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So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sánh</a:t>
                </a: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sz="44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9672" y="524774"/>
                <a:ext cx="8592335" cy="255271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7030A0"/>
                </a:solidFill>
              </a:ln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149987" dist="250190" dir="8460000" algn="ctr">
                  <a:srgbClr val="000000">
                    <a:alpha val="28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hlinkClick r:id="rId7" action="ppaction://hlinksldjump"/>
            <a:extLst>
              <a:ext uri="{FF2B5EF4-FFF2-40B4-BE49-F238E27FC236}">
                <a16:creationId xmlns:a16="http://schemas.microsoft.com/office/drawing/2014/main" xmlns="" id="{69B62D91-6E07-4336-8307-B214ED6188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14" t="-1119" r="-2677" b="45302"/>
          <a:stretch/>
        </p:blipFill>
        <p:spPr>
          <a:xfrm>
            <a:off x="9149985" y="1767089"/>
            <a:ext cx="2044045" cy="21226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loud 2"/>
              <p:cNvSpPr/>
              <p:nvPr/>
            </p:nvSpPr>
            <p:spPr>
              <a:xfrm>
                <a:off x="3104835" y="3607496"/>
                <a:ext cx="5035185" cy="2116899"/>
              </a:xfrm>
              <a:prstGeom prst="cloud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FF0000"/>
                </a:solidFill>
              </a:ln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457200"/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𝟐𝟕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kumimoji="0" lang="vi-VN" sz="48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loud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4835" y="3607496"/>
                <a:ext cx="5035185" cy="2116899"/>
              </a:xfrm>
              <a:prstGeom prst="cloud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149987" dist="250190" dir="8460000" algn="ctr">
                  <a:srgbClr val="000000">
                    <a:alpha val="28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D24944A-366F-4C92-8E1C-871E668337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08" t="74108" r="28906" b="-4609"/>
          <a:stretch/>
        </p:blipFill>
        <p:spPr>
          <a:xfrm flipH="1">
            <a:off x="-160126" y="2090475"/>
            <a:ext cx="2109141" cy="13103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BE5F3AF-77A0-41A1-AFB2-C939BFF4A6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49" t="-5982" r="34175" b="67311"/>
          <a:stretch/>
        </p:blipFill>
        <p:spPr>
          <a:xfrm>
            <a:off x="9612552" y="11818"/>
            <a:ext cx="1851634" cy="1470582"/>
          </a:xfrm>
          <a:prstGeom prst="rect">
            <a:avLst/>
          </a:prstGeom>
        </p:spPr>
      </p:pic>
      <p:sp>
        <p:nvSpPr>
          <p:cNvPr id="4" name="Rectangle: Rounded Corners 3">
            <a:hlinkClick r:id="rId7" action="ppaction://hlinksldjump"/>
            <a:extLst>
              <a:ext uri="{FF2B5EF4-FFF2-40B4-BE49-F238E27FC236}">
                <a16:creationId xmlns:a16="http://schemas.microsoft.com/office/drawing/2014/main" xmlns="" id="{0A5386EE-E1AD-7857-A0E8-2783CE75A8F8}"/>
              </a:ext>
            </a:extLst>
          </p:cNvPr>
          <p:cNvSpPr/>
          <p:nvPr/>
        </p:nvSpPr>
        <p:spPr>
          <a:xfrm>
            <a:off x="276225" y="5943600"/>
            <a:ext cx="1695450" cy="5715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Trở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4050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E8E1989-CA52-42E6-AABF-0925819EE5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9" t="67489" r="73063" b="6112"/>
          <a:stretch/>
        </p:blipFill>
        <p:spPr>
          <a:xfrm>
            <a:off x="653855" y="3818484"/>
            <a:ext cx="1851634" cy="10038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277E30A-68DD-4A97-A294-40E0D2A7F1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0" t="30737" r="45064" b="30592"/>
          <a:stretch/>
        </p:blipFill>
        <p:spPr>
          <a:xfrm>
            <a:off x="2179018" y="5198725"/>
            <a:ext cx="1851634" cy="14705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6D6FB8E-E95F-4784-9F8C-9A5E581A6F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90" t="59656" r="248" b="13945"/>
          <a:stretch/>
        </p:blipFill>
        <p:spPr>
          <a:xfrm>
            <a:off x="9612552" y="3679382"/>
            <a:ext cx="2044046" cy="1003898"/>
          </a:xfrm>
          <a:prstGeom prst="rect">
            <a:avLst/>
          </a:prstGeom>
        </p:spPr>
      </p:pic>
      <p:pic>
        <p:nvPicPr>
          <p:cNvPr id="12" name="Picture 11" hidden="1">
            <a:extLst>
              <a:ext uri="{FF2B5EF4-FFF2-40B4-BE49-F238E27FC236}">
                <a16:creationId xmlns:a16="http://schemas.microsoft.com/office/drawing/2014/main" xmlns="" id="{A2C5C7BC-8857-4F4D-8CD7-564F639B9C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55" y="759255"/>
            <a:ext cx="11034904" cy="54200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579672" y="524774"/>
                <a:ext cx="8592335" cy="251905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rgbClr val="7030A0"/>
                </a:solidFill>
              </a:ln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lvl="0" algn="ctr" defTabSz="457200"/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Quy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đồng</a:t>
                </a: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4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kumimoji="0" lang="en-US" sz="6600" b="1" i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9672" y="524774"/>
                <a:ext cx="8592335" cy="251905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7030A0"/>
                </a:solidFill>
              </a:ln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149987" dist="250190" dir="8460000" algn="ctr">
                  <a:srgbClr val="000000">
                    <a:alpha val="28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hlinkClick r:id="rId7" action="ppaction://hlinksldjump"/>
            <a:extLst>
              <a:ext uri="{FF2B5EF4-FFF2-40B4-BE49-F238E27FC236}">
                <a16:creationId xmlns:a16="http://schemas.microsoft.com/office/drawing/2014/main" xmlns="" id="{69B62D91-6E07-4336-8307-B214ED6188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14" t="-1119" r="-2677" b="45302"/>
          <a:stretch/>
        </p:blipFill>
        <p:spPr>
          <a:xfrm>
            <a:off x="9149985" y="1767089"/>
            <a:ext cx="2044045" cy="21226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loud 2"/>
              <p:cNvSpPr/>
              <p:nvPr/>
            </p:nvSpPr>
            <p:spPr>
              <a:xfrm>
                <a:off x="3104835" y="3782860"/>
                <a:ext cx="5035185" cy="2016691"/>
              </a:xfrm>
              <a:prstGeom prst="cloud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rgbClr val="FF0000"/>
                </a:solidFill>
              </a:ln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4800" b="1" dirty="0" err="1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𝟒𝟗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FF000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Cloud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4835" y="3782860"/>
                <a:ext cx="5035185" cy="2016691"/>
              </a:xfrm>
              <a:prstGeom prst="cloud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rgbClr val="FF0000"/>
                </a:solidFill>
              </a:ln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149987" dist="250190" dir="8460000" algn="ctr">
                  <a:srgbClr val="000000">
                    <a:alpha val="28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D24944A-366F-4C92-8E1C-871E668337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08" t="74108" r="28906" b="-4609"/>
          <a:stretch/>
        </p:blipFill>
        <p:spPr>
          <a:xfrm flipH="1">
            <a:off x="-160126" y="2090475"/>
            <a:ext cx="2109141" cy="13103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BE5F3AF-77A0-41A1-AFB2-C939BFF4A6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49" t="-5982" r="34175" b="67311"/>
          <a:stretch/>
        </p:blipFill>
        <p:spPr>
          <a:xfrm>
            <a:off x="9612552" y="11818"/>
            <a:ext cx="1851634" cy="1470582"/>
          </a:xfrm>
          <a:prstGeom prst="rect">
            <a:avLst/>
          </a:prstGeom>
        </p:spPr>
      </p:pic>
      <p:sp>
        <p:nvSpPr>
          <p:cNvPr id="4" name="Rectangle: Rounded Corners 3">
            <a:hlinkClick r:id="rId7" action="ppaction://hlinksldjump"/>
            <a:extLst>
              <a:ext uri="{FF2B5EF4-FFF2-40B4-BE49-F238E27FC236}">
                <a16:creationId xmlns:a16="http://schemas.microsoft.com/office/drawing/2014/main" xmlns="" id="{10575C02-14B0-6508-85C9-5D77066BC6FD}"/>
              </a:ext>
            </a:extLst>
          </p:cNvPr>
          <p:cNvSpPr/>
          <p:nvPr/>
        </p:nvSpPr>
        <p:spPr>
          <a:xfrm>
            <a:off x="276225" y="5943600"/>
            <a:ext cx="1695450" cy="5715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Trở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8487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E8E1989-CA52-42E6-AABF-0925819EE5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9" t="67489" r="73063" b="6112"/>
          <a:stretch/>
        </p:blipFill>
        <p:spPr>
          <a:xfrm>
            <a:off x="653855" y="3662370"/>
            <a:ext cx="1851634" cy="100389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277E30A-68DD-4A97-A294-40E0D2A7F1F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0" t="30737" r="45064" b="30592"/>
          <a:stretch/>
        </p:blipFill>
        <p:spPr>
          <a:xfrm>
            <a:off x="2179018" y="5042611"/>
            <a:ext cx="1851634" cy="14705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BE5F3AF-77A0-41A1-AFB2-C939BFF4A6C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49" t="-5982" r="34175" b="67311"/>
          <a:stretch/>
        </p:blipFill>
        <p:spPr>
          <a:xfrm>
            <a:off x="8686735" y="325988"/>
            <a:ext cx="1851634" cy="14705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46D6FB8E-E95F-4784-9F8C-9A5E581A6F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90" t="59656" r="248" b="13945"/>
          <a:stretch/>
        </p:blipFill>
        <p:spPr>
          <a:xfrm>
            <a:off x="9612552" y="3523268"/>
            <a:ext cx="2044046" cy="1003898"/>
          </a:xfrm>
          <a:prstGeom prst="rect">
            <a:avLst/>
          </a:prstGeom>
        </p:spPr>
      </p:pic>
      <p:pic>
        <p:nvPicPr>
          <p:cNvPr id="12" name="Picture 11" hidden="1">
            <a:extLst>
              <a:ext uri="{FF2B5EF4-FFF2-40B4-BE49-F238E27FC236}">
                <a16:creationId xmlns:a16="http://schemas.microsoft.com/office/drawing/2014/main" xmlns="" id="{A2C5C7BC-8857-4F4D-8CD7-564F639B9C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55" y="759255"/>
            <a:ext cx="11034904" cy="54200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345846" y="591127"/>
                <a:ext cx="6923414" cy="1681019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rgbClr val="7030A0"/>
                </a:solidFill>
              </a:ln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So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sánh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hai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phân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số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600" b="1" dirty="0" err="1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và</a:t>
                </a:r>
                <a:r>
                  <a:rPr lang="en-US" sz="36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en-US" sz="36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5846" y="591127"/>
                <a:ext cx="6923414" cy="168101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7030A0"/>
                </a:solidFill>
              </a:ln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149987" dist="250190" dir="8460000" algn="ctr">
                  <a:srgbClr val="000000">
                    <a:alpha val="28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D24944A-366F-4C92-8E1C-871E668337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08" t="74108" r="28906" b="-4609"/>
          <a:stretch/>
        </p:blipFill>
        <p:spPr>
          <a:xfrm flipH="1">
            <a:off x="622891" y="1508600"/>
            <a:ext cx="2109141" cy="13103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ounded Rectangle 10"/>
              <p:cNvSpPr/>
              <p:nvPr/>
            </p:nvSpPr>
            <p:spPr>
              <a:xfrm>
                <a:off x="2409644" y="3555167"/>
                <a:ext cx="6347638" cy="1519343"/>
              </a:xfrm>
              <a:prstGeom prst="roundRect">
                <a:avLst/>
              </a:prstGeom>
              <a:ln/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457200"/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54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kumimoji="0" lang="vi-VN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HP001 4 hàng" pitchFamily="34" charset="0"/>
                  <a:ea typeface="字魂59号-创粗黑"/>
                </a:endParaRPr>
              </a:p>
            </p:txBody>
          </p:sp>
        </mc:Choice>
        <mc:Fallback xmlns="">
          <p:sp>
            <p:nvSpPr>
              <p:cNvPr id="11" name="Rounded 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9644" y="3555167"/>
                <a:ext cx="6347638" cy="1519343"/>
              </a:xfrm>
              <a:prstGeom prst="roundRect">
                <a:avLst/>
              </a:prstGeom>
              <a:blipFill>
                <a:blip r:embed="rId7"/>
                <a:stretch>
                  <a:fillRect b="-4000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hlinkClick r:id="rId8" action="ppaction://hlinksldjump"/>
            <a:extLst>
              <a:ext uri="{FF2B5EF4-FFF2-40B4-BE49-F238E27FC236}">
                <a16:creationId xmlns:a16="http://schemas.microsoft.com/office/drawing/2014/main" xmlns="" id="{69B62D91-6E07-4336-8307-B214ED6188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14" t="-1119" r="-2677" b="45302"/>
          <a:stretch/>
        </p:blipFill>
        <p:spPr>
          <a:xfrm>
            <a:off x="7821079" y="1400666"/>
            <a:ext cx="2044045" cy="2122602"/>
          </a:xfrm>
          <a:prstGeom prst="rect">
            <a:avLst/>
          </a:prstGeom>
        </p:spPr>
      </p:pic>
      <p:sp>
        <p:nvSpPr>
          <p:cNvPr id="3" name="Rectangle: Rounded Corners 2">
            <a:hlinkClick r:id="rId8" action="ppaction://hlinksldjump"/>
            <a:extLst>
              <a:ext uri="{FF2B5EF4-FFF2-40B4-BE49-F238E27FC236}">
                <a16:creationId xmlns:a16="http://schemas.microsoft.com/office/drawing/2014/main" xmlns="" id="{EABB6D5E-60D2-4239-70BC-D502979CA8C6}"/>
              </a:ext>
            </a:extLst>
          </p:cNvPr>
          <p:cNvSpPr/>
          <p:nvPr/>
        </p:nvSpPr>
        <p:spPr>
          <a:xfrm>
            <a:off x="276225" y="5943600"/>
            <a:ext cx="1695450" cy="5715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Trở</a:t>
            </a:r>
            <a:r>
              <a:rPr lang="en-US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lại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896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" t="4679" r="3028" b="4638"/>
          <a:stretch/>
        </p:blipFill>
        <p:spPr>
          <a:xfrm>
            <a:off x="0" y="0"/>
            <a:ext cx="1223319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8" t="3504" r="5187" b="4103"/>
          <a:stretch/>
        </p:blipFill>
        <p:spPr>
          <a:xfrm>
            <a:off x="666750" y="248194"/>
            <a:ext cx="11272701" cy="65444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BBD945F-7253-5E36-C5E0-1116FD310D33}"/>
              </a:ext>
            </a:extLst>
          </p:cNvPr>
          <p:cNvSpPr txBox="1"/>
          <p:nvPr/>
        </p:nvSpPr>
        <p:spPr>
          <a:xfrm>
            <a:off x="3086100" y="1009650"/>
            <a:ext cx="7429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</a:rPr>
              <a:t>Thứ</a:t>
            </a:r>
            <a:r>
              <a:rPr lang="en-US" sz="2800" dirty="0">
                <a:solidFill>
                  <a:schemeClr val="bg1"/>
                </a:solidFill>
              </a:rPr>
              <a:t>….</a:t>
            </a:r>
            <a:r>
              <a:rPr lang="en-US" sz="2800" dirty="0" err="1">
                <a:solidFill>
                  <a:schemeClr val="bg1"/>
                </a:solidFill>
              </a:rPr>
              <a:t>ngày</a:t>
            </a:r>
            <a:r>
              <a:rPr lang="en-US" sz="2800" dirty="0">
                <a:solidFill>
                  <a:schemeClr val="bg1"/>
                </a:solidFill>
              </a:rPr>
              <a:t>….</a:t>
            </a:r>
            <a:r>
              <a:rPr lang="en-US" sz="2800" dirty="0" err="1">
                <a:solidFill>
                  <a:schemeClr val="bg1"/>
                </a:solidFill>
              </a:rPr>
              <a:t>tháng</a:t>
            </a:r>
            <a:r>
              <a:rPr lang="en-US" sz="2800" dirty="0">
                <a:solidFill>
                  <a:schemeClr val="bg1"/>
                </a:solidFill>
              </a:rPr>
              <a:t>….</a:t>
            </a:r>
            <a:r>
              <a:rPr lang="en-US" sz="2800" dirty="0" err="1">
                <a:solidFill>
                  <a:schemeClr val="bg1"/>
                </a:solidFill>
              </a:rPr>
              <a:t>năm</a:t>
            </a:r>
            <a:r>
              <a:rPr lang="en-US" sz="2800" dirty="0">
                <a:solidFill>
                  <a:schemeClr val="bg1"/>
                </a:solidFill>
              </a:rPr>
              <a:t>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28F2266-DB40-52B9-F288-D7C7BA0283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00" y="1630997"/>
            <a:ext cx="2896152" cy="10877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78A095ED-CF5B-E29F-597F-A2D9FC4025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4233" y="2830313"/>
            <a:ext cx="8108383" cy="312142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C259B1A1-56C0-8534-3692-F92690B160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9601" y="2018093"/>
            <a:ext cx="2200847" cy="146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5756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Hình chữ nhật: Góc Tròn 6">
            <a:extLst>
              <a:ext uri="{FF2B5EF4-FFF2-40B4-BE49-F238E27FC236}">
                <a16:creationId xmlns:a16="http://schemas.microsoft.com/office/drawing/2014/main" xmlns="" id="{5EDA13FA-52E6-BE1A-FEDF-A2A8F414FB17}"/>
              </a:ext>
            </a:extLst>
          </p:cNvPr>
          <p:cNvSpPr/>
          <p:nvPr/>
        </p:nvSpPr>
        <p:spPr>
          <a:xfrm>
            <a:off x="383137" y="245661"/>
            <a:ext cx="11526538" cy="6414446"/>
          </a:xfrm>
          <a:custGeom>
            <a:avLst/>
            <a:gdLst>
              <a:gd name="connsiteX0" fmla="*/ 0 w 11526538"/>
              <a:gd name="connsiteY0" fmla="*/ 1069096 h 6414446"/>
              <a:gd name="connsiteX1" fmla="*/ 1069096 w 11526538"/>
              <a:gd name="connsiteY1" fmla="*/ 0 h 6414446"/>
              <a:gd name="connsiteX2" fmla="*/ 10457442 w 11526538"/>
              <a:gd name="connsiteY2" fmla="*/ 0 h 6414446"/>
              <a:gd name="connsiteX3" fmla="*/ 11526538 w 11526538"/>
              <a:gd name="connsiteY3" fmla="*/ 1069096 h 6414446"/>
              <a:gd name="connsiteX4" fmla="*/ 11526538 w 11526538"/>
              <a:gd name="connsiteY4" fmla="*/ 5345350 h 6414446"/>
              <a:gd name="connsiteX5" fmla="*/ 10457442 w 11526538"/>
              <a:gd name="connsiteY5" fmla="*/ 6414446 h 6414446"/>
              <a:gd name="connsiteX6" fmla="*/ 1069096 w 11526538"/>
              <a:gd name="connsiteY6" fmla="*/ 6414446 h 6414446"/>
              <a:gd name="connsiteX7" fmla="*/ 0 w 11526538"/>
              <a:gd name="connsiteY7" fmla="*/ 5345350 h 6414446"/>
              <a:gd name="connsiteX8" fmla="*/ 0 w 11526538"/>
              <a:gd name="connsiteY8" fmla="*/ 1069096 h 6414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414446" fill="none" extrusionOk="0">
                <a:moveTo>
                  <a:pt x="0" y="1069096"/>
                </a:moveTo>
                <a:cubicBezTo>
                  <a:pt x="-19542" y="479866"/>
                  <a:pt x="461855" y="95376"/>
                  <a:pt x="1069096" y="0"/>
                </a:cubicBezTo>
                <a:cubicBezTo>
                  <a:pt x="5674169" y="77600"/>
                  <a:pt x="6189842" y="-27269"/>
                  <a:pt x="10457442" y="0"/>
                </a:cubicBezTo>
                <a:cubicBezTo>
                  <a:pt x="11118517" y="-93171"/>
                  <a:pt x="11636122" y="510911"/>
                  <a:pt x="11526538" y="1069096"/>
                </a:cubicBezTo>
                <a:cubicBezTo>
                  <a:pt x="11635538" y="2536417"/>
                  <a:pt x="11448329" y="4353943"/>
                  <a:pt x="11526538" y="5345350"/>
                </a:cubicBezTo>
                <a:cubicBezTo>
                  <a:pt x="11514673" y="5931154"/>
                  <a:pt x="10979002" y="6444826"/>
                  <a:pt x="10457442" y="6414446"/>
                </a:cubicBezTo>
                <a:cubicBezTo>
                  <a:pt x="7051004" y="6463623"/>
                  <a:pt x="4083484" y="6291744"/>
                  <a:pt x="1069096" y="6414446"/>
                </a:cubicBezTo>
                <a:cubicBezTo>
                  <a:pt x="471191" y="6471737"/>
                  <a:pt x="-69188" y="5995367"/>
                  <a:pt x="0" y="5345350"/>
                </a:cubicBezTo>
                <a:cubicBezTo>
                  <a:pt x="47022" y="3923570"/>
                  <a:pt x="104569" y="2292304"/>
                  <a:pt x="0" y="1069096"/>
                </a:cubicBezTo>
                <a:close/>
              </a:path>
              <a:path w="11526538" h="6414446" stroke="0" extrusionOk="0">
                <a:moveTo>
                  <a:pt x="0" y="1069096"/>
                </a:moveTo>
                <a:cubicBezTo>
                  <a:pt x="32307" y="474958"/>
                  <a:pt x="522525" y="-2928"/>
                  <a:pt x="1069096" y="0"/>
                </a:cubicBezTo>
                <a:cubicBezTo>
                  <a:pt x="5064965" y="-129276"/>
                  <a:pt x="7545050" y="-77778"/>
                  <a:pt x="10457442" y="0"/>
                </a:cubicBezTo>
                <a:cubicBezTo>
                  <a:pt x="11030184" y="-56436"/>
                  <a:pt x="11510808" y="569352"/>
                  <a:pt x="11526538" y="1069096"/>
                </a:cubicBezTo>
                <a:cubicBezTo>
                  <a:pt x="11608137" y="1542640"/>
                  <a:pt x="11680838" y="3696807"/>
                  <a:pt x="11526538" y="5345350"/>
                </a:cubicBezTo>
                <a:cubicBezTo>
                  <a:pt x="11573301" y="6034414"/>
                  <a:pt x="11016388" y="6425151"/>
                  <a:pt x="10457442" y="6414446"/>
                </a:cubicBezTo>
                <a:cubicBezTo>
                  <a:pt x="6485277" y="6458666"/>
                  <a:pt x="4252768" y="6385064"/>
                  <a:pt x="1069096" y="6414446"/>
                </a:cubicBezTo>
                <a:cubicBezTo>
                  <a:pt x="475401" y="6401959"/>
                  <a:pt x="-69909" y="5919638"/>
                  <a:pt x="0" y="5345350"/>
                </a:cubicBezTo>
                <a:cubicBezTo>
                  <a:pt x="-159954" y="3610433"/>
                  <a:pt x="22140" y="2206617"/>
                  <a:pt x="0" y="1069096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3">
                <a:lumMod val="75000"/>
              </a:schemeClr>
            </a:solidFill>
            <a:prstDash val="dash"/>
            <a:extLst>
              <a:ext uri="{C807C97D-BFC1-408E-A445-0C87EB9F89A2}">
                <ask:lineSketchStyleProps xmlns:ask="http://schemas.microsoft.com/office/drawing/2018/sketchyshapes" xmlns="" sd="2925326911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8BD7FD7-5E54-89FD-5FD4-49C835FB95D3}"/>
              </a:ext>
            </a:extLst>
          </p:cNvPr>
          <p:cNvSpPr txBox="1"/>
          <p:nvPr/>
        </p:nvSpPr>
        <p:spPr>
          <a:xfrm>
            <a:off x="822502" y="2262107"/>
            <a:ext cx="1068369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v"/>
            </a:pPr>
            <a:r>
              <a:rPr lang="vi-VN" sz="4000" dirty="0">
                <a:solidFill>
                  <a:srgbClr val="251C00"/>
                </a:solidFill>
                <a:latin typeface="Calibri" panose="020F0502020204030204"/>
              </a:rPr>
              <a:t>Thực hiện  phép cộng hai, ba phân số có cùng mẫu số. </a:t>
            </a:r>
          </a:p>
          <a:p>
            <a:pPr marL="457200" lvl="0" indent="-457200" algn="just">
              <a:buFont typeface="Wingdings" panose="05000000000000000000" pitchFamily="2" charset="2"/>
              <a:buChar char="v"/>
            </a:pPr>
            <a:r>
              <a:rPr lang="vi-VN" sz="4000" dirty="0">
                <a:solidFill>
                  <a:srgbClr val="251C00"/>
                </a:solidFill>
                <a:latin typeface="Calibri" panose="020F0502020204030204"/>
              </a:rPr>
              <a:t>Thực hiện  phép cộng hai, ba phân số khác mẫu số, trong đó có một mẫu số chia hết cho các mẫu số còn lại.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8037699-AE3B-248C-BE0E-2AAD1BB31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4695" y="652603"/>
            <a:ext cx="7620660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072" y="1537000"/>
            <a:ext cx="6470060" cy="62852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83AB4FD-5A54-5E40-3133-F0C39BB1BC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021" y="613775"/>
            <a:ext cx="109561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013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syb4e1z3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419</Words>
  <Application>Microsoft Office PowerPoint</Application>
  <PresentationFormat>Widescreen</PresentationFormat>
  <Paragraphs>104</Paragraphs>
  <Slides>25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25</vt:i4>
      </vt:variant>
    </vt:vector>
  </HeadingPairs>
  <TitlesOfParts>
    <vt:vector size="49" baseType="lpstr">
      <vt:lpstr>MS Gothic</vt:lpstr>
      <vt:lpstr>MS Mincho</vt:lpstr>
      <vt:lpstr>#9Slide07 Altus</vt:lpstr>
      <vt:lpstr>#9Slide07 HoneyCream</vt:lpstr>
      <vt:lpstr>#9Slide07 IcielStormtrooper</vt:lpstr>
      <vt:lpstr>Arial</vt:lpstr>
      <vt:lpstr>Arial Black</vt:lpstr>
      <vt:lpstr>Calibri</vt:lpstr>
      <vt:lpstr>Calibri Light</vt:lpstr>
      <vt:lpstr>Cambria</vt:lpstr>
      <vt:lpstr>Cambria Math</vt:lpstr>
      <vt:lpstr>DFPOP1-W9</vt:lpstr>
      <vt:lpstr>HP001 4 hàng</vt:lpstr>
      <vt:lpstr>SVN-SAF</vt:lpstr>
      <vt:lpstr>Times New Roman</vt:lpstr>
      <vt:lpstr>Wingdings</vt:lpstr>
      <vt:lpstr>字魂59号-创粗黑</vt:lpstr>
      <vt:lpstr>等线</vt:lpstr>
      <vt:lpstr>等线 Light</vt:lpstr>
      <vt:lpstr>Custom Design</vt:lpstr>
      <vt:lpstr>Office Theme</vt:lpstr>
      <vt:lpstr>1_Office Theme</vt:lpstr>
      <vt:lpstr>2_Office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</cp:lastModifiedBy>
  <cp:revision>41</cp:revision>
  <dcterms:created xsi:type="dcterms:W3CDTF">2023-12-25T04:22:36Z</dcterms:created>
  <dcterms:modified xsi:type="dcterms:W3CDTF">2024-03-29T01:25:55Z</dcterms:modified>
</cp:coreProperties>
</file>