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8" r:id="rId2"/>
    <p:sldMasterId id="2147483710" r:id="rId3"/>
    <p:sldMasterId id="2147483712" r:id="rId4"/>
  </p:sldMasterIdLst>
  <p:notesMasterIdLst>
    <p:notesMasterId r:id="rId41"/>
  </p:notesMasterIdLst>
  <p:sldIdLst>
    <p:sldId id="283" r:id="rId5"/>
    <p:sldId id="284" r:id="rId6"/>
    <p:sldId id="357" r:id="rId7"/>
    <p:sldId id="356" r:id="rId8"/>
    <p:sldId id="316" r:id="rId9"/>
    <p:sldId id="358" r:id="rId10"/>
    <p:sldId id="359" r:id="rId11"/>
    <p:sldId id="360" r:id="rId12"/>
    <p:sldId id="361" r:id="rId13"/>
    <p:sldId id="362" r:id="rId14"/>
    <p:sldId id="363" r:id="rId15"/>
    <p:sldId id="317" r:id="rId16"/>
    <p:sldId id="333" r:id="rId17"/>
    <p:sldId id="364" r:id="rId18"/>
    <p:sldId id="334" r:id="rId19"/>
    <p:sldId id="318" r:id="rId20"/>
    <p:sldId id="335" r:id="rId21"/>
    <p:sldId id="336" r:id="rId22"/>
    <p:sldId id="337" r:id="rId23"/>
    <p:sldId id="338" r:id="rId24"/>
    <p:sldId id="339" r:id="rId25"/>
    <p:sldId id="340" r:id="rId26"/>
    <p:sldId id="341" r:id="rId27"/>
    <p:sldId id="343" r:id="rId28"/>
    <p:sldId id="344" r:id="rId29"/>
    <p:sldId id="346" r:id="rId30"/>
    <p:sldId id="345" r:id="rId31"/>
    <p:sldId id="347" r:id="rId32"/>
    <p:sldId id="348" r:id="rId33"/>
    <p:sldId id="304" r:id="rId34"/>
    <p:sldId id="349" r:id="rId35"/>
    <p:sldId id="350" r:id="rId36"/>
    <p:sldId id="351" r:id="rId37"/>
    <p:sldId id="352" r:id="rId38"/>
    <p:sldId id="285" r:id="rId39"/>
    <p:sldId id="28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4F983-7E16-45DC-9F87-651E08F789D8}" type="datetimeFigureOut">
              <a:rPr lang="en-US" smtClean="0"/>
              <a:t>8/5/2023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AC4331-F600-4ECA-8266-51CEE1320A18}" type="slidenum">
              <a:rPr lang="en-US" smtClean="0"/>
              <a:t>‹#›</a:t>
            </a:fld>
            <a:endParaRPr lang="en-US"/>
          </a:p>
        </p:txBody>
      </p:sp>
    </p:spTree>
    <p:extLst>
      <p:ext uri="{BB962C8B-B14F-4D97-AF65-F5344CB8AC3E}">
        <p14:creationId xmlns:p14="http://schemas.microsoft.com/office/powerpoint/2010/main" val="3347566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28940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825629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43459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243714"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noProof="0" smtClean="0"/>
              <a:t>Click to edit Master title style</a:t>
            </a:r>
          </a:p>
        </p:txBody>
      </p:sp>
      <p:sp>
        <p:nvSpPr>
          <p:cNvPr id="243715"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noProof="0" smtClean="0"/>
              <a:t>Click to edit Master subtitle style</a:t>
            </a:r>
          </a:p>
        </p:txBody>
      </p:sp>
      <p:sp>
        <p:nvSpPr>
          <p:cNvPr id="4" name="Rectangle 4"/>
          <p:cNvSpPr>
            <a:spLocks noGrp="1" noChangeArrowheads="1"/>
          </p:cNvSpPr>
          <p:nvPr>
            <p:ph type="dt" sz="quarter" idx="10"/>
          </p:nvPr>
        </p:nvSpPr>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p:txBody>
          <a:bodyPr/>
          <a:lstStyle>
            <a:lvl1pPr>
              <a:defRPr smtClean="0"/>
            </a:lvl1pPr>
          </a:lstStyle>
          <a:p>
            <a:pPr>
              <a:defRPr/>
            </a:pPr>
            <a:fld id="{406D1E84-FFAA-4D35-9D19-AE164EBC164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6969650"/>
      </p:ext>
    </p:extLst>
  </p:cSld>
  <p:clrMapOvr>
    <a:masterClrMapping/>
  </p:clrMapOvr>
  <p:transition>
    <p:wedg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34F2A2-70FE-43C1-9778-B47825B074C3}"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8230041"/>
      </p:ext>
    </p:extLst>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0E5BCB9-3795-41CE-B8B9-675605E77B6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09464161"/>
      </p:ext>
    </p:extLst>
  </p:cSld>
  <p:clrMapOvr>
    <a:masterClrMapping/>
  </p:clrMapOvr>
  <p:transition>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D251887-5753-457C-9598-7222B9C18E79}"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70991495"/>
      </p:ext>
    </p:extLst>
  </p:cSld>
  <p:clrMapOvr>
    <a:masterClrMapping/>
  </p:clrMapOvr>
  <p:transition>
    <p:wedg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49112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3404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056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63608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86711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47477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2240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E22C93-D738-4D30-8A28-48950D58B8C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5013882"/>
      </p:ext>
    </p:extLst>
  </p:cSld>
  <p:clrMapOvr>
    <a:masterClrMapping/>
  </p:clrMapOvr>
  <p:transition>
    <p:wedg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9634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82276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88711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73734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201900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5"/>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3318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13898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3849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4326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6757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E2F414-267C-4308-904F-BAE5E05F3EA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48656339"/>
      </p:ext>
    </p:extLst>
  </p:cSld>
  <p:clrMapOvr>
    <a:masterClrMapping/>
  </p:clrMapOvr>
  <p:transition>
    <p:wedg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5233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50728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9" y="273050"/>
            <a:ext cx="4011084"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19"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9954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7"/>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14690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81734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488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673E0D-B416-435B-83AA-070D1823138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3427833"/>
      </p:ext>
    </p:extLst>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4C2ADB-6FB3-4126-9D1E-6583792748C2}"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945334"/>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760107C-EEA3-49A9-BD94-89CDCC84805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7134832"/>
      </p:ext>
    </p:extLst>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FBAD392-AEDB-43A7-B8C2-E8E7C81B4AE9}"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0501200"/>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527356-D9E6-46E3-9B0B-3A86D74489A6}"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9396534"/>
      </p:ext>
    </p:extLst>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2B8B2FA-51A6-4DB4-B0C5-A7B09095594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2551463"/>
      </p:ext>
    </p:extLst>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24.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609600" y="3810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42691" name="Rectangle 3"/>
          <p:cNvSpPr>
            <a:spLocks noGrp="1" noChangeArrowheads="1"/>
          </p:cNvSpPr>
          <p:nvPr>
            <p:ph type="body" idx="1"/>
          </p:nvPr>
        </p:nvSpPr>
        <p:spPr bwMode="auto">
          <a:xfrm>
            <a:off x="609600" y="1981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269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24269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FFFFFF"/>
                  </a:outerShdw>
                </a:effectLst>
                <a:latin typeface="Arial" panose="020B0604020202020204" pitchFamily="34" charset="0"/>
              </a:defRPr>
            </a:lvl1pPr>
          </a:lstStyle>
          <a:p>
            <a:pPr fontAlgn="base">
              <a:spcBef>
                <a:spcPct val="0"/>
              </a:spcBef>
              <a:spcAft>
                <a:spcPct val="0"/>
              </a:spcAft>
              <a:defRPr/>
            </a:pPr>
            <a:endParaRPr lang="en-US">
              <a:solidFill>
                <a:srgbClr val="000000"/>
              </a:solidFill>
            </a:endParaRPr>
          </a:p>
        </p:txBody>
      </p:sp>
      <p:sp>
        <p:nvSpPr>
          <p:cNvPr id="242694"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FFFFFF"/>
                  </a:outerShdw>
                </a:effectLst>
                <a:latin typeface="Arial" charset="0"/>
              </a:defRPr>
            </a:lvl1pPr>
          </a:lstStyle>
          <a:p>
            <a:pPr fontAlgn="base">
              <a:spcBef>
                <a:spcPct val="0"/>
              </a:spcBef>
              <a:spcAft>
                <a:spcPct val="0"/>
              </a:spcAft>
              <a:defRPr/>
            </a:pPr>
            <a:fld id="{FD77D22B-BA01-42B0-A355-66B62724EE0E}" type="slidenum">
              <a:rPr lang="en-US" smtClean="0">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812783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42690"/>
                                        </p:tgtEl>
                                        <p:attrNameLst>
                                          <p:attrName>style.visibility</p:attrName>
                                        </p:attrNameLst>
                                      </p:cBhvr>
                                      <p:to>
                                        <p:strVal val="visible"/>
                                      </p:to>
                                    </p:set>
                                    <p:animEffect transition="in" filter="fade">
                                      <p:cBhvr>
                                        <p:cTn id="7" dur="768" decel="100000"/>
                                        <p:tgtEl>
                                          <p:spTgt spid="242690"/>
                                        </p:tgtEl>
                                      </p:cBhvr>
                                    </p:animEffect>
                                    <p:animScale>
                                      <p:cBhvr>
                                        <p:cTn id="8" dur="768" decel="100000"/>
                                        <p:tgtEl>
                                          <p:spTgt spid="242690"/>
                                        </p:tgtEl>
                                      </p:cBhvr>
                                      <p:from x="10000" y="10000"/>
                                      <p:to x="200000" y="450000"/>
                                    </p:animScale>
                                    <p:animScale>
                                      <p:cBhvr>
                                        <p:cTn id="9" dur="1230" accel="100000" fill="hold">
                                          <p:stCondLst>
                                            <p:cond delay="768"/>
                                          </p:stCondLst>
                                        </p:cTn>
                                        <p:tgtEl>
                                          <p:spTgt spid="242690"/>
                                        </p:tgtEl>
                                      </p:cBhvr>
                                      <p:from x="200000" y="450000"/>
                                      <p:to x="100000" y="100000"/>
                                    </p:animScale>
                                    <p:set>
                                      <p:cBhvr>
                                        <p:cTn id="10" dur="768" fill="hold"/>
                                        <p:tgtEl>
                                          <p:spTgt spid="242690"/>
                                        </p:tgtEl>
                                        <p:attrNameLst>
                                          <p:attrName>ppt_x</p:attrName>
                                        </p:attrNameLst>
                                      </p:cBhvr>
                                      <p:to>
                                        <p:strVal val="(0.5)"/>
                                      </p:to>
                                    </p:set>
                                    <p:anim from="(0.5)" to="(#ppt_x)" calcmode="lin" valueType="num">
                                      <p:cBhvr>
                                        <p:cTn id="11" dur="1230" accel="100000" fill="hold">
                                          <p:stCondLst>
                                            <p:cond delay="768"/>
                                          </p:stCondLst>
                                        </p:cTn>
                                        <p:tgtEl>
                                          <p:spTgt spid="242690"/>
                                        </p:tgtEl>
                                        <p:attrNameLst>
                                          <p:attrName>ppt_x</p:attrName>
                                        </p:attrNameLst>
                                      </p:cBhvr>
                                    </p:anim>
                                    <p:set>
                                      <p:cBhvr>
                                        <p:cTn id="12" dur="768" fill="hold"/>
                                        <p:tgtEl>
                                          <p:spTgt spid="242690"/>
                                        </p:tgtEl>
                                        <p:attrNameLst>
                                          <p:attrName>ppt_y</p:attrName>
                                        </p:attrNameLst>
                                      </p:cBhvr>
                                      <p:to>
                                        <p:strVal val="(#ppt_y+0.4)"/>
                                      </p:to>
                                    </p:set>
                                    <p:anim from="(#ppt_y+0.4)" to="(#ppt_y)" calcmode="lin" valueType="num">
                                      <p:cBhvr>
                                        <p:cTn id="13" dur="1230" accel="100000" fill="hold">
                                          <p:stCondLst>
                                            <p:cond delay="768"/>
                                          </p:stCondLst>
                                        </p:cTn>
                                        <p:tgtEl>
                                          <p:spTgt spid="24269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42691">
                                            <p:txEl>
                                              <p:pRg st="0" end="0"/>
                                            </p:txEl>
                                          </p:spTgt>
                                        </p:tgtEl>
                                        <p:attrNameLst>
                                          <p:attrName>style.visibility</p:attrName>
                                        </p:attrNameLst>
                                      </p:cBhvr>
                                      <p:to>
                                        <p:strVal val="visible"/>
                                      </p:to>
                                    </p:set>
                                    <p:anim calcmode="lin" valueType="num">
                                      <p:cBhvr>
                                        <p:cTn id="18" dur="500" fill="hold"/>
                                        <p:tgtEl>
                                          <p:spTgt spid="24269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4269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42691">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242691">
                                            <p:txEl>
                                              <p:pRg st="1" end="1"/>
                                            </p:txEl>
                                          </p:spTgt>
                                        </p:tgtEl>
                                        <p:attrNameLst>
                                          <p:attrName>style.visibility</p:attrName>
                                        </p:attrNameLst>
                                      </p:cBhvr>
                                      <p:to>
                                        <p:strVal val="visible"/>
                                      </p:to>
                                    </p:set>
                                    <p:anim calcmode="lin" valueType="num">
                                      <p:cBhvr>
                                        <p:cTn id="23" dur="500" fill="hold"/>
                                        <p:tgtEl>
                                          <p:spTgt spid="242691">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242691">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242691">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242691">
                                            <p:txEl>
                                              <p:pRg st="2" end="2"/>
                                            </p:txEl>
                                          </p:spTgt>
                                        </p:tgtEl>
                                        <p:attrNameLst>
                                          <p:attrName>style.visibility</p:attrName>
                                        </p:attrNameLst>
                                      </p:cBhvr>
                                      <p:to>
                                        <p:strVal val="visible"/>
                                      </p:to>
                                    </p:set>
                                    <p:anim calcmode="lin" valueType="num">
                                      <p:cBhvr>
                                        <p:cTn id="28" dur="500" fill="hold"/>
                                        <p:tgtEl>
                                          <p:spTgt spid="242691">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242691">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242691">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242691">
                                            <p:txEl>
                                              <p:pRg st="3" end="3"/>
                                            </p:txEl>
                                          </p:spTgt>
                                        </p:tgtEl>
                                        <p:attrNameLst>
                                          <p:attrName>style.visibility</p:attrName>
                                        </p:attrNameLst>
                                      </p:cBhvr>
                                      <p:to>
                                        <p:strVal val="visible"/>
                                      </p:to>
                                    </p:set>
                                    <p:anim calcmode="lin" valueType="num">
                                      <p:cBhvr>
                                        <p:cTn id="33" dur="500" fill="hold"/>
                                        <p:tgtEl>
                                          <p:spTgt spid="242691">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242691">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242691">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242691">
                                            <p:txEl>
                                              <p:pRg st="4" end="4"/>
                                            </p:txEl>
                                          </p:spTgt>
                                        </p:tgtEl>
                                        <p:attrNameLst>
                                          <p:attrName>style.visibility</p:attrName>
                                        </p:attrNameLst>
                                      </p:cBhvr>
                                      <p:to>
                                        <p:strVal val="visible"/>
                                      </p:to>
                                    </p:set>
                                    <p:anim calcmode="lin" valueType="num">
                                      <p:cBhvr>
                                        <p:cTn id="38" dur="500" fill="hold"/>
                                        <p:tgtEl>
                                          <p:spTgt spid="242691">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242691">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2426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p:bldP spid="242691" grpId="0" build="p">
        <p:tmplLst>
          <p:tmpl lvl="1">
            <p:tnLst>
              <p:par>
                <p:cTn presetID="53" presetClass="entr" presetSubtype="0" fill="hold" nodeType="click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2">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3">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4">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 lvl="5">
            <p:tnLst>
              <p:par>
                <p:cTn presetID="53" presetClass="entr" presetSubtype="0" fill="hold" nodeType="withEffect">
                  <p:stCondLst>
                    <p:cond delay="0"/>
                  </p:stCondLst>
                  <p:childTnLst>
                    <p:set>
                      <p:cBhvr>
                        <p:cTn dur="1" fill="hold">
                          <p:stCondLst>
                            <p:cond delay="0"/>
                          </p:stCondLst>
                        </p:cTn>
                        <p:tgtEl>
                          <p:spTgt spid="242691"/>
                        </p:tgtEl>
                        <p:attrNameLst>
                          <p:attrName>style.visibility</p:attrName>
                        </p:attrNameLst>
                      </p:cBhvr>
                      <p:to>
                        <p:strVal val="visible"/>
                      </p:to>
                    </p:set>
                    <p:anim calcmode="lin" valueType="num">
                      <p:cBhvr>
                        <p:cTn dur="500" fill="hold"/>
                        <p:tgtEl>
                          <p:spTgt spid="242691"/>
                        </p:tgtEl>
                        <p:attrNameLst>
                          <p:attrName>ppt_w</p:attrName>
                        </p:attrNameLst>
                      </p:cBhvr>
                      <p:tavLst>
                        <p:tav tm="0">
                          <p:val>
                            <p:fltVal val="0"/>
                          </p:val>
                        </p:tav>
                        <p:tav tm="100000">
                          <p:val>
                            <p:strVal val="#ppt_w"/>
                          </p:val>
                        </p:tav>
                      </p:tavLst>
                    </p:anim>
                    <p:anim calcmode="lin" valueType="num">
                      <p:cBhvr>
                        <p:cTn dur="500" fill="hold"/>
                        <p:tgtEl>
                          <p:spTgt spid="242691"/>
                        </p:tgtEl>
                        <p:attrNameLst>
                          <p:attrName>ppt_h</p:attrName>
                        </p:attrNameLst>
                      </p:cBhvr>
                      <p:tavLst>
                        <p:tav tm="0">
                          <p:val>
                            <p:fltVal val="0"/>
                          </p:val>
                        </p:tav>
                        <p:tav tm="100000">
                          <p:val>
                            <p:strVal val="#ppt_h"/>
                          </p:val>
                        </p:tav>
                      </p:tavLst>
                    </p:anim>
                    <p:animEffect transition="in" filter="fade">
                      <p:cBhvr>
                        <p:cTn dur="500"/>
                        <p:tgtEl>
                          <p:spTgt spid="242691"/>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kern="1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kern="1200">
          <a:solidFill>
            <a:schemeClr val="tx1"/>
          </a:solidFill>
          <a:effectLst>
            <a:outerShdw blurRad="38100" dist="38100" dir="2700000" algn="tl">
              <a:srgbClr val="FFFFFF"/>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kern="1200">
          <a:solidFill>
            <a:schemeClr val="tx1"/>
          </a:solidFill>
          <a:effectLst>
            <a:outerShdw blurRad="38100" dist="38100" dir="2700000" algn="tl">
              <a:srgbClr val="FFFFFF"/>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kern="1200">
          <a:solidFill>
            <a:schemeClr val="tx1"/>
          </a:solidFill>
          <a:effectLst>
            <a:outerShdw blurRad="38100" dist="38100" dir="2700000" algn="tl">
              <a:srgbClr val="FFFFFF"/>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8/5/2023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6199853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0897187"/>
      </p:ext>
    </p:extLst>
  </p:cSld>
  <p:clrMap bg1="lt1" tx1="dk1" bg2="dk2" tx2="lt2" accent1="accent1" accent2="accent2" accent3="accent3" accent4="accent4" accent5="accent5" accent6="accent6" hlink="hlink" folHlink="folHlink"/>
  <p:sldLayoutIdLst>
    <p:sldLayoutId id="214748371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7CBB5-CA7C-47DE-A8DB-216B0EC2CAF4}" type="datetimeFigureOut">
              <a:rPr lang="en-US" smtClean="0">
                <a:solidFill>
                  <a:prstClr val="black">
                    <a:tint val="75000"/>
                  </a:prstClr>
                </a:solidFill>
              </a:rPr>
              <a:pPr/>
              <a:t>8/5/2023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07F639-05DB-4756-8123-99BB3598F6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853222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audio" Target="../media/audio1.wav"/><Relationship Id="rId3" Type="http://schemas.openxmlformats.org/officeDocument/2006/relationships/slideLayout" Target="../slideLayouts/slideLayout19.xml"/><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gif"/><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6.xml"/><Relationship Id="rId7" Type="http://schemas.openxmlformats.org/officeDocument/2006/relationships/image" Target="../media/image3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1.png"/><Relationship Id="rId11" Type="http://schemas.openxmlformats.org/officeDocument/2006/relationships/audio" Target="../media/audio1.wav"/><Relationship Id="rId5" Type="http://schemas.openxmlformats.org/officeDocument/2006/relationships/image" Target="../media/image23.jp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slideLayout" Target="../slideLayouts/slideLayout26.xml"/><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audio" Target="../media/media6.mp3"/><Relationship Id="rId16" Type="http://schemas.openxmlformats.org/officeDocument/2006/relationships/audio" Target="../media/audio1.wav"/><Relationship Id="rId1" Type="http://schemas.microsoft.com/office/2007/relationships/media" Target="../media/media6.mp3"/><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23.jpg"/><Relationship Id="rId15" Type="http://schemas.openxmlformats.org/officeDocument/2006/relationships/image" Target="../media/image9.png"/><Relationship Id="rId10" Type="http://schemas.openxmlformats.org/officeDocument/2006/relationships/image" Target="../media/image39.png"/><Relationship Id="rId4" Type="http://schemas.openxmlformats.org/officeDocument/2006/relationships/audio" Target="../media/audio1.wav"/><Relationship Id="rId9" Type="http://schemas.openxmlformats.org/officeDocument/2006/relationships/image" Target="../media/image38.png"/><Relationship Id="rId1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8.mp3"/><Relationship Id="rId7" Type="http://schemas.openxmlformats.org/officeDocument/2006/relationships/image" Target="../media/image44.png"/><Relationship Id="rId12" Type="http://schemas.openxmlformats.org/officeDocument/2006/relationships/audio" Target="../media/audio1.wav"/><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49.png"/><Relationship Id="rId4" Type="http://schemas.openxmlformats.org/officeDocument/2006/relationships/audio" Target="../media/media8.mp3"/><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24.xml"/><Relationship Id="rId7" Type="http://schemas.openxmlformats.org/officeDocument/2006/relationships/image" Target="../media/image50.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8.jp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51.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audio" Target="../media/audio1.wav"/><Relationship Id="rId3" Type="http://schemas.microsoft.com/office/2007/relationships/media" Target="../media/media11.mp3"/><Relationship Id="rId7" Type="http://schemas.openxmlformats.org/officeDocument/2006/relationships/image" Target="../media/image44.png"/><Relationship Id="rId12" Type="http://schemas.openxmlformats.org/officeDocument/2006/relationships/image" Target="../media/image5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52.png"/><Relationship Id="rId4" Type="http://schemas.openxmlformats.org/officeDocument/2006/relationships/audio" Target="../media/media11.mp3"/><Relationship Id="rId9"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audio" Target="../media/audio1.wav"/><Relationship Id="rId3" Type="http://schemas.microsoft.com/office/2007/relationships/media" Target="../media/media14.mp3"/><Relationship Id="rId7" Type="http://schemas.openxmlformats.org/officeDocument/2006/relationships/image" Target="../media/image44.png"/><Relationship Id="rId12" Type="http://schemas.openxmlformats.org/officeDocument/2006/relationships/image" Target="../media/image9.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audio" Target="../media/audio1.wav"/><Relationship Id="rId11" Type="http://schemas.openxmlformats.org/officeDocument/2006/relationships/image" Target="../media/image56.png"/><Relationship Id="rId5" Type="http://schemas.openxmlformats.org/officeDocument/2006/relationships/slideLayout" Target="../slideLayouts/slideLayout2.xml"/><Relationship Id="rId10" Type="http://schemas.openxmlformats.org/officeDocument/2006/relationships/image" Target="../media/image55.png"/><Relationship Id="rId4" Type="http://schemas.openxmlformats.org/officeDocument/2006/relationships/audio" Target="../media/media14.mp3"/><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9.png"/><Relationship Id="rId3" Type="http://schemas.microsoft.com/office/2007/relationships/media" Target="../media/media18.mp3"/><Relationship Id="rId7" Type="http://schemas.openxmlformats.org/officeDocument/2006/relationships/image" Target="../media/image44.png"/><Relationship Id="rId12" Type="http://schemas.openxmlformats.org/officeDocument/2006/relationships/image" Target="../media/image61.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audio" Target="../media/audio1.wav"/><Relationship Id="rId11" Type="http://schemas.openxmlformats.org/officeDocument/2006/relationships/image" Target="../media/image60.png"/><Relationship Id="rId5" Type="http://schemas.openxmlformats.org/officeDocument/2006/relationships/slideLayout" Target="../slideLayouts/slideLayout2.xml"/><Relationship Id="rId10" Type="http://schemas.openxmlformats.org/officeDocument/2006/relationships/image" Target="../media/image51.png"/><Relationship Id="rId4" Type="http://schemas.openxmlformats.org/officeDocument/2006/relationships/audio" Target="../media/media18.mp3"/><Relationship Id="rId9" Type="http://schemas.openxmlformats.org/officeDocument/2006/relationships/image" Target="../media/image46.png"/><Relationship Id="rId14" Type="http://schemas.openxmlformats.org/officeDocument/2006/relationships/audio" Target="../media/audio1.wav"/></Relationships>
</file>

<file path=ppt/slides/_rels/slide2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audio" Target="../media/audio1.wav"/><Relationship Id="rId3" Type="http://schemas.microsoft.com/office/2007/relationships/media" Target="../media/media21.mp3"/><Relationship Id="rId7" Type="http://schemas.openxmlformats.org/officeDocument/2006/relationships/image" Target="../media/image44.png"/><Relationship Id="rId12" Type="http://schemas.openxmlformats.org/officeDocument/2006/relationships/image" Target="../media/image9.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audio" Target="../media/audio1.wav"/><Relationship Id="rId11" Type="http://schemas.openxmlformats.org/officeDocument/2006/relationships/image" Target="../media/image64.png"/><Relationship Id="rId5" Type="http://schemas.openxmlformats.org/officeDocument/2006/relationships/slideLayout" Target="../slideLayouts/slideLayout2.xml"/><Relationship Id="rId10" Type="http://schemas.openxmlformats.org/officeDocument/2006/relationships/image" Target="../media/image63.png"/><Relationship Id="rId4" Type="http://schemas.openxmlformats.org/officeDocument/2006/relationships/audio" Target="../media/media21.mp3"/><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29.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27.mp3"/><Relationship Id="rId7" Type="http://schemas.openxmlformats.org/officeDocument/2006/relationships/image" Target="../media/image44.png"/><Relationship Id="rId12" Type="http://schemas.openxmlformats.org/officeDocument/2006/relationships/audio" Target="../media/audio1.wav"/><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2.xml"/><Relationship Id="rId10" Type="http://schemas.openxmlformats.org/officeDocument/2006/relationships/image" Target="../media/image49.png"/><Relationship Id="rId4" Type="http://schemas.openxmlformats.org/officeDocument/2006/relationships/audio" Target="../media/media27.mp3"/><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audio" Target="../media/audio1.wav"/><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audio" Target="../media/audio1.wav"/></Relationships>
</file>

<file path=ppt/slides/_rels/slide30.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24.xml"/><Relationship Id="rId7" Type="http://schemas.openxmlformats.org/officeDocument/2006/relationships/image" Target="../media/image70.png"/><Relationship Id="rId2" Type="http://schemas.openxmlformats.org/officeDocument/2006/relationships/video" Target="../media/media28.mp4"/><Relationship Id="rId1" Type="http://schemas.microsoft.com/office/2007/relationships/media" Target="../media/media28.mp4"/><Relationship Id="rId6" Type="http://schemas.openxmlformats.org/officeDocument/2006/relationships/image" Target="../media/image18.jp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3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6.png"/><Relationship Id="rId11" Type="http://schemas.openxmlformats.org/officeDocument/2006/relationships/audio" Target="../media/audio1.wav"/><Relationship Id="rId5" Type="http://schemas.openxmlformats.org/officeDocument/2006/relationships/image" Target="../media/image44.png"/><Relationship Id="rId10" Type="http://schemas.openxmlformats.org/officeDocument/2006/relationships/image" Target="../media/image71.png"/><Relationship Id="rId4" Type="http://schemas.openxmlformats.org/officeDocument/2006/relationships/audio" Target="../media/audio1.wav"/><Relationship Id="rId9"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72.png"/></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6.png"/><Relationship Id="rId5" Type="http://schemas.openxmlformats.org/officeDocument/2006/relationships/image" Target="../media/image44.pn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9.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slideLayout" Target="../slideLayouts/slideLayout24.xml"/><Relationship Id="rId7" Type="http://schemas.openxmlformats.org/officeDocument/2006/relationships/image" Target="../media/image9.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79.gif"/><Relationship Id="rId5" Type="http://schemas.openxmlformats.org/officeDocument/2006/relationships/image" Target="../media/image78.jpg"/><Relationship Id="rId4" Type="http://schemas.openxmlformats.org/officeDocument/2006/relationships/audio" Target="../media/audio1.wav"/><Relationship Id="rId9" Type="http://schemas.openxmlformats.org/officeDocument/2006/relationships/audio" Target="../media/audio1.wav"/></Relationships>
</file>

<file path=ppt/slides/_rels/slide4.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slideLayout" Target="../slideLayouts/slideLayout24.xml"/><Relationship Id="rId7" Type="http://schemas.openxmlformats.org/officeDocument/2006/relationships/image" Target="../media/image1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8.jp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6.xml"/><Relationship Id="rId7" Type="http://schemas.openxmlformats.org/officeDocument/2006/relationships/image" Target="../media/image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audio" Target="../media/audio1.wav"/><Relationship Id="rId9" Type="http://schemas.openxmlformats.org/officeDocument/2006/relationships/audio" Target="../media/audio1.wav"/></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6.xml"/><Relationship Id="rId7" Type="http://schemas.openxmlformats.org/officeDocument/2006/relationships/image" Target="../media/image2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6.gif"/><Relationship Id="rId5" Type="http://schemas.openxmlformats.org/officeDocument/2006/relationships/image" Target="../media/image23.jp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6.xml"/><Relationship Id="rId7" Type="http://schemas.openxmlformats.org/officeDocument/2006/relationships/image" Target="../media/image25.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8.png"/><Relationship Id="rId5" Type="http://schemas.openxmlformats.org/officeDocument/2006/relationships/image" Target="../media/image23.jpg"/><Relationship Id="rId4" Type="http://schemas.openxmlformats.org/officeDocument/2006/relationships/audio" Target="../media/audio1.wav"/><Relationship Id="rId9" Type="http://schemas.openxmlformats.org/officeDocument/2006/relationships/audio" Target="../media/audio1.wav"/></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6.xml"/><Relationship Id="rId7" Type="http://schemas.openxmlformats.org/officeDocument/2006/relationships/image" Target="../media/image26.gif"/><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9.png"/><Relationship Id="rId5" Type="http://schemas.openxmlformats.org/officeDocument/2006/relationships/image" Target="../media/image23.jpg"/><Relationship Id="rId10"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6458" y="2710909"/>
            <a:ext cx="4035700" cy="2718660"/>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12692" y="4622713"/>
            <a:ext cx="743874" cy="1044034"/>
          </a:xfrm>
          <a:prstGeom prst="rect">
            <a:avLst/>
          </a:prstGeom>
        </p:spPr>
      </p:pic>
      <p:sp>
        <p:nvSpPr>
          <p:cNvPr id="29" name="TextBox 28"/>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83153" y="-48174"/>
            <a:ext cx="3098039" cy="6858003"/>
          </a:xfrm>
          <a:prstGeom prst="rect">
            <a:avLst/>
          </a:prstGeom>
        </p:spPr>
      </p:pic>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08" y="-48174"/>
            <a:ext cx="3503667" cy="6867837"/>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05471" y="-163288"/>
            <a:ext cx="4669632" cy="7066582"/>
          </a:xfrm>
          <a:prstGeom prst="rect">
            <a:avLst/>
          </a:prstGeom>
        </p:spPr>
      </p:pic>
      <p:pic>
        <p:nvPicPr>
          <p:cNvPr id="42" name="NHAC NEN TRO CHOI PAPO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123200" y="2955393"/>
            <a:ext cx="609600" cy="609600"/>
          </a:xfrm>
          <a:prstGeom prst="rect">
            <a:avLst/>
          </a:prstGeom>
        </p:spPr>
      </p:pic>
      <p:pic>
        <p:nvPicPr>
          <p:cNvPr id="44" name="Picture 4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5332025" y="-163288"/>
            <a:ext cx="4716222" cy="7098066"/>
          </a:xfrm>
          <a:prstGeom prst="rect">
            <a:avLst/>
          </a:prstGeom>
        </p:spPr>
      </p:pic>
      <p:pic>
        <p:nvPicPr>
          <p:cNvPr id="45" name="Picture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56272" y="1723540"/>
            <a:ext cx="566215" cy="479518"/>
          </a:xfrm>
          <a:prstGeom prst="rect">
            <a:avLst/>
          </a:prstGeom>
        </p:spPr>
      </p:pic>
      <p:pic>
        <p:nvPicPr>
          <p:cNvPr id="46" name="Picture 4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843" y="5624827"/>
            <a:ext cx="12302231" cy="1294209"/>
          </a:xfrm>
          <a:prstGeom prst="rect">
            <a:avLst/>
          </a:prstGeom>
        </p:spPr>
      </p:pic>
    </p:spTree>
    <p:extLst>
      <p:ext uri="{BB962C8B-B14F-4D97-AF65-F5344CB8AC3E}">
        <p14:creationId xmlns:p14="http://schemas.microsoft.com/office/powerpoint/2010/main" val="2328087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7 L 0.20299 -0.08797 " pathEditMode="relative" rAng="0" ptsTypes="AA">
                                      <p:cBhvr>
                                        <p:cTn id="6" dur="2000" fill="hold"/>
                                        <p:tgtEl>
                                          <p:spTgt spid="30"/>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5 -0.07199 " pathEditMode="relative" rAng="0" ptsTypes="AA">
                                      <p:cBhvr>
                                        <p:cTn id="8" dur="2000" fill="hold"/>
                                        <p:tgtEl>
                                          <p:spTgt spid="33"/>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4206 -0.00371 L -0.38737 -0.00533 " pathEditMode="relative" rAng="0" ptsTypes="AA">
                                      <p:cBhvr>
                                        <p:cTn id="10" dur="2000" fill="hold"/>
                                        <p:tgtEl>
                                          <p:spTgt spid="37"/>
                                        </p:tgtEl>
                                        <p:attrNameLst>
                                          <p:attrName>ppt_x</p:attrName>
                                          <p:attrName>ppt_y</p:attrName>
                                        </p:attrNameLst>
                                      </p:cBhvr>
                                      <p:rCtr x="-21471" y="-93"/>
                                    </p:animMotion>
                                  </p:childTnLst>
                                </p:cTn>
                              </p:par>
                              <p:par>
                                <p:cTn id="11" presetID="56" presetClass="path" presetSubtype="0" accel="50000" decel="50000" fill="hold" nodeType="withEffect">
                                  <p:stCondLst>
                                    <p:cond delay="0"/>
                                  </p:stCondLst>
                                  <p:childTnLst>
                                    <p:animMotion origin="layout" path="M -0.01979 -0.00926 L 0.36927 0.00463 " pathEditMode="relative" rAng="0" ptsTypes="AA">
                                      <p:cBhvr>
                                        <p:cTn id="12" dur="2000" fill="hold"/>
                                        <p:tgtEl>
                                          <p:spTgt spid="44"/>
                                        </p:tgtEl>
                                        <p:attrNameLst>
                                          <p:attrName>ppt_x</p:attrName>
                                          <p:attrName>ppt_y</p:attrName>
                                        </p:attrNameLst>
                                      </p:cBhvr>
                                      <p:rCtr x="19453" y="694"/>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2"/>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4213" fill="hold"/>
                                        <p:tgtEl>
                                          <p:spTgt spid="42"/>
                                        </p:tgtEl>
                                      </p:cBhvr>
                                    </p:cmd>
                                  </p:childTnLst>
                                </p:cTn>
                              </p:par>
                            </p:childTnLst>
                          </p:cTn>
                        </p:par>
                      </p:childTnLst>
                    </p:cTn>
                  </p:par>
                </p:childTnLst>
              </p:cTn>
              <p:nextCondLst>
                <p:cond evt="onClick" delay="0">
                  <p:tgtEl>
                    <p:spTgt spid="42"/>
                  </p:tgtEl>
                </p:cond>
              </p:nextCondLst>
            </p:seq>
            <p:audio>
              <p:cMediaNode vol="80000">
                <p:cTn id="18" fill="hold" display="0">
                  <p:stCondLst>
                    <p:cond delay="indefinite"/>
                  </p:stCondLst>
                  <p:endCondLst>
                    <p:cond evt="onStopAudio" delay="0">
                      <p:tgtEl>
                        <p:sldTgt/>
                      </p:tgtEl>
                    </p:cond>
                  </p:endCondLst>
                </p:cTn>
                <p:tgtEl>
                  <p:spTgt spid="4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35" name="Rectangle 34"/>
          <p:cNvSpPr/>
          <p:nvPr/>
        </p:nvSpPr>
        <p:spPr>
          <a:xfrm>
            <a:off x="5258776" y="91481"/>
            <a:ext cx="3667992"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gõ đệm theo tiết tấu</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4730" y="925830"/>
            <a:ext cx="8081011" cy="3144365"/>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8183" y="5715302"/>
            <a:ext cx="4651589" cy="1039351"/>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41402" y="2825772"/>
            <a:ext cx="275992" cy="275992"/>
          </a:xfrm>
          <a:prstGeom prst="rect">
            <a:avLst/>
          </a:prstGeom>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54735" y="4070195"/>
            <a:ext cx="275992" cy="275992"/>
          </a:xfrm>
          <a:prstGeom prst="rect">
            <a:avLst/>
          </a:prstGeom>
        </p:spPr>
      </p:pic>
      <p:pic>
        <p:nvPicPr>
          <p:cNvPr id="27" name="Pictur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31128" y="4070195"/>
            <a:ext cx="275992" cy="275992"/>
          </a:xfrm>
          <a:prstGeom prst="rect">
            <a:avLst/>
          </a:prstGeom>
        </p:spPr>
      </p:pic>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11395" y="4047893"/>
            <a:ext cx="275992" cy="275992"/>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65982" y="4059044"/>
            <a:ext cx="275992" cy="275992"/>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39845" y="4047893"/>
            <a:ext cx="275992" cy="275992"/>
          </a:xfrm>
          <a:prstGeom prst="rect">
            <a:avLst/>
          </a:prstGeom>
        </p:spPr>
      </p:pic>
      <p:pic>
        <p:nvPicPr>
          <p:cNvPr id="31" name="Picture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97364" y="4059044"/>
            <a:ext cx="275992" cy="275992"/>
          </a:xfrm>
          <a:prstGeom prst="rect">
            <a:avLst/>
          </a:prstGeom>
        </p:spPr>
      </p:pic>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7986" y="4059044"/>
            <a:ext cx="275992" cy="275992"/>
          </a:xfrm>
          <a:prstGeom prst="rect">
            <a:avLst/>
          </a:prstGeom>
        </p:spPr>
      </p:pic>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92471" y="4059044"/>
            <a:ext cx="275992" cy="275992"/>
          </a:xfrm>
          <a:prstGeom prst="rect">
            <a:avLst/>
          </a:prstGeom>
        </p:spPr>
      </p:pic>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39524" y="4059044"/>
            <a:ext cx="275992" cy="275992"/>
          </a:xfrm>
          <a:prstGeom prst="rect">
            <a:avLst/>
          </a:prstGeom>
        </p:spPr>
      </p:pic>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69375" y="4047893"/>
            <a:ext cx="275992" cy="275992"/>
          </a:xfrm>
          <a:prstGeom prst="rect">
            <a:avLst/>
          </a:prstGeom>
        </p:spPr>
      </p:pic>
      <p:pic>
        <p:nvPicPr>
          <p:cNvPr id="40" name="Picture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7443" y="4047893"/>
            <a:ext cx="275992" cy="275992"/>
          </a:xfrm>
          <a:prstGeom prst="rect">
            <a:avLst/>
          </a:prstGeom>
        </p:spPr>
      </p:pic>
      <p:pic>
        <p:nvPicPr>
          <p:cNvPr id="41" name="Picture 4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78342" y="4047893"/>
            <a:ext cx="275992" cy="275992"/>
          </a:xfrm>
          <a:prstGeom prst="rect">
            <a:avLst/>
          </a:prstGeom>
        </p:spPr>
      </p:pic>
      <p:pic>
        <p:nvPicPr>
          <p:cNvPr id="42" name="Picture 4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54833" y="2868096"/>
            <a:ext cx="275992" cy="275992"/>
          </a:xfrm>
          <a:prstGeom prst="rect">
            <a:avLst/>
          </a:prstGeom>
        </p:spPr>
      </p:pic>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31128" y="2868096"/>
            <a:ext cx="275992" cy="275992"/>
          </a:xfrm>
          <a:prstGeom prst="rect">
            <a:avLst/>
          </a:prstGeom>
        </p:spPr>
      </p:pic>
      <p:pic>
        <p:nvPicPr>
          <p:cNvPr id="44" name="Picture 4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50776" y="2872330"/>
            <a:ext cx="275992" cy="275992"/>
          </a:xfrm>
          <a:prstGeom prst="rect">
            <a:avLst/>
          </a:prstGeom>
        </p:spPr>
      </p:pic>
      <p:pic>
        <p:nvPicPr>
          <p:cNvPr id="45" name="Picture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65043" y="2868096"/>
            <a:ext cx="275992" cy="275992"/>
          </a:xfrm>
          <a:prstGeom prst="rect">
            <a:avLst/>
          </a:prstGeom>
        </p:spPr>
      </p:pic>
      <p:pic>
        <p:nvPicPr>
          <p:cNvPr id="46" name="Picture 4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57555" y="2851087"/>
            <a:ext cx="275992" cy="275992"/>
          </a:xfrm>
          <a:prstGeom prst="rect">
            <a:avLst/>
          </a:prstGeom>
        </p:spPr>
      </p:pic>
      <p:pic>
        <p:nvPicPr>
          <p:cNvPr id="47" name="Picture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62543" y="2850249"/>
            <a:ext cx="275992" cy="275992"/>
          </a:xfrm>
          <a:prstGeom prst="rect">
            <a:avLst/>
          </a:prstGeom>
        </p:spPr>
      </p:pic>
      <p:pic>
        <p:nvPicPr>
          <p:cNvPr id="48" name="Picture 4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33607" y="2869410"/>
            <a:ext cx="275992" cy="275992"/>
          </a:xfrm>
          <a:prstGeom prst="rect">
            <a:avLst/>
          </a:prstGeom>
        </p:spPr>
      </p:pic>
      <p:pic>
        <p:nvPicPr>
          <p:cNvPr id="49" name="Picture 4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41544" y="2841478"/>
            <a:ext cx="275992" cy="275992"/>
          </a:xfrm>
          <a:prstGeom prst="rect">
            <a:avLst/>
          </a:prstGeom>
        </p:spPr>
      </p:pic>
      <p:pic>
        <p:nvPicPr>
          <p:cNvPr id="50" name="Picture 4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4267" y="2841478"/>
            <a:ext cx="275992" cy="275992"/>
          </a:xfrm>
          <a:prstGeom prst="rect">
            <a:avLst/>
          </a:prstGeom>
        </p:spPr>
      </p:pic>
      <p:pic>
        <p:nvPicPr>
          <p:cNvPr id="51" name="Picture 5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90117" y="2853169"/>
            <a:ext cx="275992" cy="275992"/>
          </a:xfrm>
          <a:prstGeom prst="rect">
            <a:avLst/>
          </a:prstGeom>
        </p:spPr>
      </p:pic>
      <p:pic>
        <p:nvPicPr>
          <p:cNvPr id="52" name="Picture 5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29340" y="2872330"/>
            <a:ext cx="275992" cy="275992"/>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1224" y="4442879"/>
            <a:ext cx="2863506" cy="2415121"/>
          </a:xfrm>
          <a:prstGeom prst="rect">
            <a:avLst/>
          </a:prstGeom>
        </p:spPr>
      </p:pic>
      <p:pic>
        <p:nvPicPr>
          <p:cNvPr id="32" name="BĐN số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78609" y="5715302"/>
            <a:ext cx="609600" cy="609600"/>
          </a:xfrm>
          <a:prstGeom prst="rect">
            <a:avLst/>
          </a:prstGeom>
        </p:spPr>
      </p:pic>
    </p:spTree>
    <p:extLst>
      <p:ext uri="{BB962C8B-B14F-4D97-AF65-F5344CB8AC3E}">
        <p14:creationId xmlns:p14="http://schemas.microsoft.com/office/powerpoint/2010/main" val="421273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1"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648" fill="hold"/>
                                        <p:tgtEl>
                                          <p:spTgt spid="32"/>
                                        </p:tgtEl>
                                      </p:cBhvr>
                                    </p:cmd>
                                  </p:childTnLst>
                                </p:cTn>
                              </p:par>
                            </p:childTnLst>
                          </p:cTn>
                        </p:par>
                      </p:childTnLst>
                    </p:cTn>
                  </p:par>
                </p:childTnLst>
              </p:cTn>
              <p:nextCondLst>
                <p:cond evt="onClick" delay="0">
                  <p:tgtEl>
                    <p:spTgt spid="32"/>
                  </p:tgtEl>
                </p:cond>
              </p:nextCondLst>
            </p:seq>
            <p:audio>
              <p:cMediaNode vol="80000">
                <p:cTn id="7" fill="hold" display="0">
                  <p:stCondLst>
                    <p:cond delay="indefinite"/>
                  </p:stCondLst>
                  <p:endCondLst>
                    <p:cond evt="onStopAudio" delay="0">
                      <p:tgtEl>
                        <p:sldTgt/>
                      </p:tgtEl>
                    </p:cond>
                  </p:endCondLst>
                </p:cTn>
                <p:tgtEl>
                  <p:spTgt spid="3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5452396" y="126311"/>
            <a:ext cx="377218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nhạc ký hiệu bàn tay</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2273" y="825190"/>
            <a:ext cx="8229600" cy="3378819"/>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7636" y="2676293"/>
            <a:ext cx="445706" cy="261411"/>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89528" y="3946923"/>
            <a:ext cx="445706" cy="261411"/>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3342" y="2676292"/>
            <a:ext cx="445706" cy="261411"/>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09048" y="2662201"/>
            <a:ext cx="372846" cy="275502"/>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21338" y="3917783"/>
            <a:ext cx="372846" cy="275502"/>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00823" y="3917783"/>
            <a:ext cx="372846" cy="275502"/>
          </a:xfrm>
          <a:prstGeom prst="rect">
            <a:avLst/>
          </a:prstGeom>
        </p:spPr>
      </p:pic>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81894" y="2657876"/>
            <a:ext cx="510915" cy="327860"/>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75280" y="3913698"/>
            <a:ext cx="510915" cy="32786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27253" y="3876149"/>
            <a:ext cx="510915" cy="327860"/>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76920" y="3921830"/>
            <a:ext cx="510915" cy="327860"/>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29506" y="3891604"/>
            <a:ext cx="510915" cy="327860"/>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30395" y="3913698"/>
            <a:ext cx="377455" cy="319297"/>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39213" y="3930393"/>
            <a:ext cx="377455" cy="319297"/>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65775" y="3953606"/>
            <a:ext cx="377455" cy="319297"/>
          </a:xfrm>
          <a:prstGeom prst="rect">
            <a:avLst/>
          </a:prstGeom>
        </p:spPr>
      </p:pic>
      <p:pic>
        <p:nvPicPr>
          <p:cNvPr id="23" name="Picture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18749" y="2765297"/>
            <a:ext cx="363394" cy="172406"/>
          </a:xfrm>
          <a:prstGeom prst="rect">
            <a:avLst/>
          </a:prstGeom>
        </p:spPr>
      </p:pic>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645352" y="2781904"/>
            <a:ext cx="363394" cy="172406"/>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89009" y="2713749"/>
            <a:ext cx="363394" cy="172406"/>
          </a:xfrm>
          <a:prstGeom prst="rect">
            <a:avLst/>
          </a:prstGeom>
        </p:spPr>
      </p:pic>
      <p:pic>
        <p:nvPicPr>
          <p:cNvPr id="26" name="Picture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70149" y="2735603"/>
            <a:ext cx="363394" cy="172406"/>
          </a:xfrm>
          <a:prstGeom prst="rect">
            <a:avLst/>
          </a:prstGeom>
        </p:spPr>
      </p:pic>
      <p:pic>
        <p:nvPicPr>
          <p:cNvPr id="27" name="Picture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732839" y="3968241"/>
            <a:ext cx="363394" cy="172406"/>
          </a:xfrm>
          <a:prstGeom prst="rect">
            <a:avLst/>
          </a:prstGeom>
        </p:spPr>
      </p:pic>
      <p:pic>
        <p:nvPicPr>
          <p:cNvPr id="28" name="Picture 2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9437" y="2718167"/>
            <a:ext cx="344747" cy="207278"/>
          </a:xfrm>
          <a:prstGeom prst="rect">
            <a:avLst/>
          </a:prstGeom>
        </p:spPr>
      </p:pic>
      <p:pic>
        <p:nvPicPr>
          <p:cNvPr id="29" name="Picture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004903" y="2735603"/>
            <a:ext cx="344747" cy="207278"/>
          </a:xfrm>
          <a:prstGeom prst="rect">
            <a:avLst/>
          </a:prstGeom>
        </p:spPr>
      </p:pic>
      <p:pic>
        <p:nvPicPr>
          <p:cNvPr id="30" name="Picture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52209" y="2713749"/>
            <a:ext cx="344747" cy="207278"/>
          </a:xfrm>
          <a:prstGeom prst="rect">
            <a:avLst/>
          </a:prstGeom>
        </p:spPr>
      </p:pic>
      <p:pic>
        <p:nvPicPr>
          <p:cNvPr id="31" name="Picture 3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80720" y="2676292"/>
            <a:ext cx="324396" cy="262656"/>
          </a:xfrm>
          <a:prstGeom prst="rect">
            <a:avLst/>
          </a:prstGeom>
        </p:spPr>
      </p:pic>
      <p:pic>
        <p:nvPicPr>
          <p:cNvPr id="35" name="Picture 3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706295" y="3908751"/>
            <a:ext cx="324396" cy="262656"/>
          </a:xfrm>
          <a:prstGeom prst="rect">
            <a:avLst/>
          </a:prstGeom>
        </p:spPr>
      </p:pic>
      <p:pic>
        <p:nvPicPr>
          <p:cNvPr id="10" name="Picture 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2377" y="5121995"/>
            <a:ext cx="4200000" cy="1733333"/>
          </a:xfrm>
          <a:prstGeom prst="rect">
            <a:avLst/>
          </a:prstGeom>
        </p:spPr>
      </p:pic>
      <p:pic>
        <p:nvPicPr>
          <p:cNvPr id="32" name="BĐN số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7801552" y="5191982"/>
            <a:ext cx="609600" cy="609600"/>
          </a:xfrm>
          <a:prstGeom prst="rect">
            <a:avLst/>
          </a:prstGeom>
        </p:spPr>
      </p:pic>
    </p:spTree>
    <p:extLst>
      <p:ext uri="{BB962C8B-B14F-4D97-AF65-F5344CB8AC3E}">
        <p14:creationId xmlns:p14="http://schemas.microsoft.com/office/powerpoint/2010/main" val="2264447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6"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648" fill="hold"/>
                                        <p:tgtEl>
                                          <p:spTgt spid="32"/>
                                        </p:tgtEl>
                                      </p:cBhvr>
                                    </p:cmd>
                                  </p:childTnLst>
                                </p:cTn>
                              </p:par>
                            </p:childTnLst>
                          </p:cTn>
                        </p:par>
                      </p:childTnLst>
                    </p:cTn>
                  </p:par>
                </p:childTnLst>
              </p:cTn>
              <p:nextCondLst>
                <p:cond evt="onClick" delay="0">
                  <p:tgtEl>
                    <p:spTgt spid="32"/>
                  </p:tgtEl>
                </p:cond>
              </p:nextCondLst>
            </p:seq>
            <p:audio>
              <p:cMediaNode vol="80000">
                <p:cTn id="7" fill="hold" display="0">
                  <p:stCondLst>
                    <p:cond delay="indefinite"/>
                  </p:stCondLst>
                  <p:endCondLst>
                    <p:cond evt="onStopAudio" delay="0">
                      <p:tgtEl>
                        <p:sldTgt/>
                      </p:tgtEl>
                    </p:cond>
                  </p:endCondLst>
                </p:cTn>
                <p:tgtEl>
                  <p:spTgt spid="3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 name="TextBox 14"/>
          <p:cNvSpPr txBox="1"/>
          <p:nvPr/>
        </p:nvSpPr>
        <p:spPr>
          <a:xfrm>
            <a:off x="1497765" y="113842"/>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Hình</a:t>
            </a:r>
            <a:r>
              <a:rPr kumimoji="0" lang="en-US" sz="2400" b="1" i="0" u="none" strike="noStrike" kern="1200" cap="none" spc="0" normalizeH="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 thành kiến thức</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6181936" y="23135"/>
            <a:ext cx="2731838" cy="587853"/>
          </a:xfrm>
          <a:prstGeom prst="rect">
            <a:avLst/>
          </a:prstGeom>
        </p:spPr>
        <p:txBody>
          <a:bodyPr wrap="none">
            <a:spAutoFit/>
          </a:bodyPr>
          <a:lstStyle/>
          <a:p>
            <a:pPr algn="just">
              <a:lnSpc>
                <a:spcPct val="115000"/>
              </a:lnSpc>
              <a:spcAft>
                <a:spcPts val="800"/>
              </a:spcAft>
            </a:pPr>
            <a:r>
              <a:rPr lang="pt-BR" sz="2800" dirty="0" smtClean="0">
                <a:latin typeface="Times New Roman" panose="02020603050405020304" pitchFamily="18" charset="0"/>
                <a:ea typeface="Calibri" panose="020F0502020204030204" pitchFamily="34" charset="0"/>
                <a:cs typeface="Times New Roman" panose="02020603050405020304" pitchFamily="18" charset="0"/>
              </a:rPr>
              <a:t>Tác giả, tác phẩm</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524" y="156827"/>
            <a:ext cx="1949200" cy="1025654"/>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pic>
        <p:nvPicPr>
          <p:cNvPr id="7" name="Picture 2" descr="Truong Quang Luc - YouTub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27188" y="0"/>
            <a:ext cx="3064812" cy="30648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83101" y="1253561"/>
            <a:ext cx="9044087" cy="1338828"/>
          </a:xfrm>
          <a:prstGeom prst="rect">
            <a:avLst/>
          </a:prstGeom>
        </p:spPr>
        <p:txBody>
          <a:bodyPr wrap="square">
            <a:spAutoFit/>
          </a:bodyPr>
          <a:lstStyle/>
          <a:p>
            <a:pPr algn="just">
              <a:lnSpc>
                <a:spcPct val="150000"/>
              </a:lnSpc>
            </a:pPr>
            <a:r>
              <a:rPr lang="vi-VN" b="1" dirty="0">
                <a:solidFill>
                  <a:srgbClr val="212529"/>
                </a:solidFill>
                <a:latin typeface="Times New Roman" panose="02020603050405020304" pitchFamily="18" charset="0"/>
                <a:cs typeface="Times New Roman" panose="02020603050405020304" pitchFamily="18" charset="0"/>
              </a:rPr>
              <a:t>Trương Quang </a:t>
            </a:r>
            <a:r>
              <a:rPr lang="vi-VN" b="1" dirty="0" smtClean="0">
                <a:solidFill>
                  <a:srgbClr val="212529"/>
                </a:solidFill>
                <a:latin typeface="Times New Roman" panose="02020603050405020304" pitchFamily="18" charset="0"/>
                <a:cs typeface="Times New Roman" panose="02020603050405020304" pitchFamily="18" charset="0"/>
              </a:rPr>
              <a:t>Lục</a:t>
            </a:r>
            <a:r>
              <a:rPr lang="vi-VN" dirty="0" smtClean="0">
                <a:solidFill>
                  <a:srgbClr val="212529"/>
                </a:solidFill>
                <a:latin typeface="Times New Roman" panose="02020603050405020304" pitchFamily="18" charset="0"/>
                <a:cs typeface="Times New Roman" panose="02020603050405020304" pitchFamily="18" charset="0"/>
              </a:rPr>
              <a:t> Ông </a:t>
            </a:r>
            <a:r>
              <a:rPr lang="vi-VN" dirty="0">
                <a:solidFill>
                  <a:srgbClr val="212529"/>
                </a:solidFill>
                <a:latin typeface="Times New Roman" panose="02020603050405020304" pitchFamily="18" charset="0"/>
                <a:cs typeface="Times New Roman" panose="02020603050405020304" pitchFamily="18" charset="0"/>
              </a:rPr>
              <a:t>sinh ngày 25 tháng 2 năm 1933, quê tại xã Tịnh Khê (Sơn Mỹ), huyện Sơn Tịnh, tỉnh Quãng Ngãi. </a:t>
            </a:r>
            <a:r>
              <a:rPr lang="vi-VN" dirty="0" smtClean="0">
                <a:solidFill>
                  <a:srgbClr val="212529"/>
                </a:solidFill>
                <a:latin typeface="Times New Roman" panose="02020603050405020304" pitchFamily="18" charset="0"/>
                <a:cs typeface="Times New Roman" panose="02020603050405020304" pitchFamily="18" charset="0"/>
              </a:rPr>
              <a:t>Các bài hát tiêu biểu như bài </a:t>
            </a:r>
            <a:r>
              <a:rPr lang="vi-VN" dirty="0" smtClean="0">
                <a:latin typeface="Times New Roman" panose="02020603050405020304" pitchFamily="18" charset="0"/>
                <a:cs typeface="Times New Roman" panose="02020603050405020304" pitchFamily="18" charset="0"/>
              </a:rPr>
              <a:t>Vàm </a:t>
            </a:r>
            <a:r>
              <a:rPr lang="vi-VN" dirty="0">
                <a:latin typeface="Times New Roman" panose="02020603050405020304" pitchFamily="18" charset="0"/>
                <a:cs typeface="Times New Roman" panose="02020603050405020304" pitchFamily="18" charset="0"/>
              </a:rPr>
              <a:t>Cỏ Đông , Trái đất này là của chúng em , Tuổi mười lăm , Màu mực tím , Hoa sen Tháp Mười </a:t>
            </a:r>
          </a:p>
        </p:txBody>
      </p:sp>
      <p:sp>
        <p:nvSpPr>
          <p:cNvPr id="17" name="Rectangle 16"/>
          <p:cNvSpPr/>
          <p:nvPr/>
        </p:nvSpPr>
        <p:spPr>
          <a:xfrm>
            <a:off x="6556917" y="4155880"/>
            <a:ext cx="5658605" cy="1338828"/>
          </a:xfrm>
          <a:prstGeom prst="rect">
            <a:avLst/>
          </a:prstGeom>
        </p:spPr>
        <p:txBody>
          <a:bodyPr wrap="square">
            <a:spAutoFit/>
          </a:bodyPr>
          <a:lstStyle/>
          <a:p>
            <a:pPr algn="just">
              <a:lnSpc>
                <a:spcPct val="150000"/>
              </a:lnSpc>
            </a:pPr>
            <a:r>
              <a:rPr lang="vi-VN" dirty="0" smtClean="0">
                <a:solidFill>
                  <a:srgbClr val="212529"/>
                </a:solidFill>
                <a:latin typeface="Times New Roman" panose="02020603050405020304" pitchFamily="18" charset="0"/>
                <a:cs typeface="Times New Roman" panose="02020603050405020304" pitchFamily="18" charset="0"/>
              </a:rPr>
              <a:t>Bài hát Nếu em là... Có sắc thái tình cảm kính yêu với tốc độ vừa phải nói về một bức tranh muôn màu sắc tróng giấc mơ của các em trong đó có lòng kính yêu quý thầy cô! </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168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sp>
        <p:nvSpPr>
          <p:cNvPr id="8" name="Rectangle 7"/>
          <p:cNvSpPr/>
          <p:nvPr/>
        </p:nvSpPr>
        <p:spPr>
          <a:xfrm>
            <a:off x="23522" y="0"/>
            <a:ext cx="14093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mn-cs"/>
              </a:rPr>
              <a:t>Hát mẫu</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11456" y="0"/>
            <a:ext cx="5780544" cy="6847346"/>
          </a:xfrm>
          <a:prstGeom prst="rect">
            <a:avLst/>
          </a:prstGeom>
        </p:spPr>
      </p:pic>
      <p:pic>
        <p:nvPicPr>
          <p:cNvPr id="6" name="NẾU EM LÀ KARAOKE LỚP 4. KẾT NỐI TRI THỨ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740879" y="994410"/>
            <a:ext cx="609600" cy="609600"/>
          </a:xfrm>
          <a:prstGeom prst="rect">
            <a:avLst/>
          </a:prstGeom>
        </p:spPr>
      </p:pic>
      <p:pic>
        <p:nvPicPr>
          <p:cNvPr id="2" name="Hát mẫu Nếu em là">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654971" y="1041052"/>
            <a:ext cx="609600" cy="609600"/>
          </a:xfrm>
          <a:prstGeom prst="rect">
            <a:avLst/>
          </a:prstGeom>
        </p:spPr>
      </p:pic>
    </p:spTree>
    <p:extLst>
      <p:ext uri="{BB962C8B-B14F-4D97-AF65-F5344CB8AC3E}">
        <p14:creationId xmlns:p14="http://schemas.microsoft.com/office/powerpoint/2010/main" val="3517224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7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2154"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6"/>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192981" y="124691"/>
            <a:ext cx="5477974"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chemeClr val="bg1"/>
                </a:solidFill>
                <a:effectLst/>
                <a:uLnTx/>
                <a:uFillTx/>
                <a:latin typeface="Times New Roman" panose="02020603050405020304" pitchFamily="18" charset="0"/>
                <a:ea typeface="+mn-ea"/>
                <a:cs typeface="+mn-cs"/>
              </a:rPr>
              <a:t>Slide bổ sung GV cho HS </a:t>
            </a:r>
            <a:r>
              <a:rPr lang="en-US" sz="2000" dirty="0" smtClean="0">
                <a:solidFill>
                  <a:schemeClr val="bg1"/>
                </a:solidFill>
                <a:latin typeface="Times New Roman" panose="02020603050405020304" pitchFamily="18" charset="0"/>
              </a:rPr>
              <a:t>nghe hát mẫu bằng video</a:t>
            </a:r>
            <a:endParaRPr kumimoji="0" lang="en-US" sz="2800" b="0" i="0" u="none" strike="noStrike" kern="1200" cap="none" spc="0" normalizeH="0" baseline="0" noProof="0" dirty="0" smtClean="0">
              <a:ln>
                <a:noFill/>
              </a:ln>
              <a:solidFill>
                <a:schemeClr val="bg1"/>
              </a:solidFill>
              <a:effectLst/>
              <a:uLnTx/>
              <a:uFillTx/>
              <a:latin typeface="Arial"/>
              <a:ea typeface="+mn-ea"/>
              <a:cs typeface="+mn-cs"/>
            </a:endParaRPr>
          </a:p>
        </p:txBody>
      </p:sp>
      <p:pic>
        <p:nvPicPr>
          <p:cNvPr id="2" name="VIDEO HÁT MẪU NẾU EM LÀ KNTTVCS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01387" y="803563"/>
            <a:ext cx="8983486" cy="5278582"/>
          </a:xfrm>
          <a:prstGeom prst="rect">
            <a:avLst/>
          </a:prstGeom>
        </p:spPr>
      </p:pic>
    </p:spTree>
    <p:extLst>
      <p:ext uri="{BB962C8B-B14F-4D97-AF65-F5344CB8AC3E}">
        <p14:creationId xmlns:p14="http://schemas.microsoft.com/office/powerpoint/2010/main" val="36995588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5"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5" name="Rectangle 14"/>
          <p:cNvSpPr/>
          <p:nvPr/>
        </p:nvSpPr>
        <p:spPr>
          <a:xfrm>
            <a:off x="23522" y="35540"/>
            <a:ext cx="145745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Đọc lời ca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Rectangle 15"/>
          <p:cNvSpPr/>
          <p:nvPr/>
        </p:nvSpPr>
        <p:spPr>
          <a:xfrm>
            <a:off x="3996505" y="0"/>
            <a:ext cx="7649737" cy="3416320"/>
          </a:xfrm>
          <a:prstGeom prst="rect">
            <a:avLst/>
          </a:prstGeom>
        </p:spPr>
        <p:txBody>
          <a:bodyPr wrap="square">
            <a:spAutoFit/>
          </a:bodyPr>
          <a:lstStyle/>
          <a:p>
            <a:r>
              <a:rPr lang="vi-VN" sz="2400" dirty="0" smtClean="0">
                <a:solidFill>
                  <a:srgbClr val="171719"/>
                </a:solidFill>
                <a:latin typeface="Times New Roman" panose="02020603050405020304" pitchFamily="18" charset="0"/>
                <a:cs typeface="Times New Roman" panose="02020603050405020304" pitchFamily="18" charset="0"/>
              </a:rPr>
              <a:t>Câu 1: Nếu </a:t>
            </a:r>
            <a:r>
              <a:rPr lang="vi-VN" sz="2400" dirty="0">
                <a:solidFill>
                  <a:srgbClr val="171719"/>
                </a:solidFill>
                <a:latin typeface="Times New Roman" panose="02020603050405020304" pitchFamily="18" charset="0"/>
                <a:cs typeface="Times New Roman" panose="02020603050405020304" pitchFamily="18" charset="0"/>
              </a:rPr>
              <a:t>em là họa sĩ</a:t>
            </a:r>
            <a:r>
              <a:rPr lang="vi-VN" sz="2400" dirty="0" smtClean="0">
                <a:solidFill>
                  <a:srgbClr val="171719"/>
                </a:solidFill>
                <a:latin typeface="Times New Roman" panose="02020603050405020304" pitchFamily="18" charset="0"/>
                <a:cs typeface="Times New Roman" panose="02020603050405020304" pitchFamily="18" charset="0"/>
              </a:rPr>
              <a:t>, em </a:t>
            </a:r>
            <a:r>
              <a:rPr lang="vi-VN" sz="2400" dirty="0">
                <a:solidFill>
                  <a:srgbClr val="171719"/>
                </a:solidFill>
                <a:latin typeface="Times New Roman" panose="02020603050405020304" pitchFamily="18" charset="0"/>
                <a:cs typeface="Times New Roman" panose="02020603050405020304" pitchFamily="18" charset="0"/>
              </a:rPr>
              <a:t>sẽ vẽ bức tranh</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2: </a:t>
            </a:r>
            <a:r>
              <a:rPr lang="vi-VN" sz="2400" dirty="0" smtClean="0">
                <a:solidFill>
                  <a:srgbClr val="171719"/>
                </a:solidFill>
                <a:latin typeface="Times New Roman" panose="02020603050405020304" pitchFamily="18" charset="0"/>
                <a:cs typeface="Times New Roman" panose="02020603050405020304" pitchFamily="18" charset="0"/>
              </a:rPr>
              <a:t>Mang </a:t>
            </a:r>
            <a:r>
              <a:rPr lang="vi-VN" sz="2400" dirty="0">
                <a:solidFill>
                  <a:srgbClr val="171719"/>
                </a:solidFill>
                <a:latin typeface="Times New Roman" panose="02020603050405020304" pitchFamily="18" charset="0"/>
                <a:cs typeface="Times New Roman" panose="02020603050405020304" pitchFamily="18" charset="0"/>
              </a:rPr>
              <a:t>dáng hình thầy cô</a:t>
            </a:r>
            <a:r>
              <a:rPr lang="vi-VN" sz="2400" dirty="0" smtClean="0">
                <a:solidFill>
                  <a:srgbClr val="171719"/>
                </a:solidFill>
                <a:latin typeface="Times New Roman" panose="02020603050405020304" pitchFamily="18" charset="0"/>
                <a:cs typeface="Times New Roman" panose="02020603050405020304" pitchFamily="18" charset="0"/>
              </a:rPr>
              <a:t>, trên </a:t>
            </a:r>
            <a:r>
              <a:rPr lang="vi-VN" sz="2400" dirty="0">
                <a:solidFill>
                  <a:srgbClr val="171719"/>
                </a:solidFill>
                <a:latin typeface="Times New Roman" panose="02020603050405020304" pitchFamily="18" charset="0"/>
                <a:cs typeface="Times New Roman" panose="02020603050405020304" pitchFamily="18" charset="0"/>
              </a:rPr>
              <a:t>bục giảng trường lớp</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3: </a:t>
            </a:r>
            <a:r>
              <a:rPr lang="vi-VN" sz="2400" dirty="0" smtClean="0">
                <a:solidFill>
                  <a:srgbClr val="171719"/>
                </a:solidFill>
                <a:latin typeface="Times New Roman" panose="02020603050405020304" pitchFamily="18" charset="0"/>
                <a:cs typeface="Times New Roman" panose="02020603050405020304" pitchFamily="18" charset="0"/>
              </a:rPr>
              <a:t>Nếu </a:t>
            </a:r>
            <a:r>
              <a:rPr lang="vi-VN" sz="2400" dirty="0">
                <a:solidFill>
                  <a:srgbClr val="171719"/>
                </a:solidFill>
                <a:latin typeface="Times New Roman" panose="02020603050405020304" pitchFamily="18" charset="0"/>
                <a:cs typeface="Times New Roman" panose="02020603050405020304" pitchFamily="18" charset="0"/>
              </a:rPr>
              <a:t>em là thi sĩ</a:t>
            </a:r>
            <a:r>
              <a:rPr lang="vi-VN" sz="2400" dirty="0" smtClean="0">
                <a:solidFill>
                  <a:srgbClr val="171719"/>
                </a:solidFill>
                <a:latin typeface="Times New Roman" panose="02020603050405020304" pitchFamily="18" charset="0"/>
                <a:cs typeface="Times New Roman" panose="02020603050405020304" pitchFamily="18" charset="0"/>
              </a:rPr>
              <a:t>, em </a:t>
            </a:r>
            <a:r>
              <a:rPr lang="vi-VN" sz="2400" dirty="0">
                <a:solidFill>
                  <a:srgbClr val="171719"/>
                </a:solidFill>
                <a:latin typeface="Times New Roman" panose="02020603050405020304" pitchFamily="18" charset="0"/>
                <a:cs typeface="Times New Roman" panose="02020603050405020304" pitchFamily="18" charset="0"/>
              </a:rPr>
              <a:t>sẽ viết bài thơ</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4: </a:t>
            </a:r>
            <a:r>
              <a:rPr lang="vi-VN" sz="2400" dirty="0" smtClean="0">
                <a:solidFill>
                  <a:srgbClr val="171719"/>
                </a:solidFill>
                <a:latin typeface="Times New Roman" panose="02020603050405020304" pitchFamily="18" charset="0"/>
                <a:cs typeface="Times New Roman" panose="02020603050405020304" pitchFamily="18" charset="0"/>
              </a:rPr>
              <a:t>Lòng </a:t>
            </a:r>
            <a:r>
              <a:rPr lang="vi-VN" sz="2400" dirty="0">
                <a:solidFill>
                  <a:srgbClr val="171719"/>
                </a:solidFill>
                <a:latin typeface="Times New Roman" panose="02020603050405020304" pitchFamily="18" charset="0"/>
                <a:cs typeface="Times New Roman" panose="02020603050405020304" pitchFamily="18" charset="0"/>
              </a:rPr>
              <a:t>biết ơn thầy cô</a:t>
            </a:r>
            <a:r>
              <a:rPr lang="vi-VN" sz="2400" dirty="0" smtClean="0">
                <a:solidFill>
                  <a:srgbClr val="171719"/>
                </a:solidFill>
                <a:latin typeface="Times New Roman" panose="02020603050405020304" pitchFamily="18" charset="0"/>
                <a:cs typeface="Times New Roman" panose="02020603050405020304" pitchFamily="18" charset="0"/>
              </a:rPr>
              <a:t>, dìu </a:t>
            </a:r>
            <a:r>
              <a:rPr lang="vi-VN" sz="2400" dirty="0">
                <a:solidFill>
                  <a:srgbClr val="171719"/>
                </a:solidFill>
                <a:latin typeface="Times New Roman" panose="02020603050405020304" pitchFamily="18" charset="0"/>
                <a:cs typeface="Times New Roman" panose="02020603050405020304" pitchFamily="18" charset="0"/>
              </a:rPr>
              <a:t>dắt em nên người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5: </a:t>
            </a:r>
            <a:r>
              <a:rPr lang="vi-VN" sz="2400" dirty="0" smtClean="0">
                <a:solidFill>
                  <a:srgbClr val="171719"/>
                </a:solidFill>
                <a:latin typeface="Times New Roman" panose="02020603050405020304" pitchFamily="18" charset="0"/>
                <a:cs typeface="Times New Roman" panose="02020603050405020304" pitchFamily="18" charset="0"/>
              </a:rPr>
              <a:t>Em </a:t>
            </a:r>
            <a:r>
              <a:rPr lang="vi-VN" sz="2400" dirty="0">
                <a:solidFill>
                  <a:srgbClr val="171719"/>
                </a:solidFill>
                <a:latin typeface="Times New Roman" panose="02020603050405020304" pitchFamily="18" charset="0"/>
                <a:cs typeface="Times New Roman" panose="02020603050405020304" pitchFamily="18" charset="0"/>
              </a:rPr>
              <a:t>không quên những lời của thầy cô</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6: </a:t>
            </a:r>
            <a:r>
              <a:rPr lang="vi-VN" sz="2400" dirty="0" smtClean="0">
                <a:solidFill>
                  <a:srgbClr val="171719"/>
                </a:solidFill>
                <a:latin typeface="Times New Roman" panose="02020603050405020304" pitchFamily="18" charset="0"/>
                <a:cs typeface="Times New Roman" panose="02020603050405020304" pitchFamily="18" charset="0"/>
              </a:rPr>
              <a:t>Đem </a:t>
            </a:r>
            <a:r>
              <a:rPr lang="vi-VN" sz="2400" dirty="0">
                <a:solidFill>
                  <a:srgbClr val="171719"/>
                </a:solidFill>
                <a:latin typeface="Times New Roman" panose="02020603050405020304" pitchFamily="18" charset="0"/>
                <a:cs typeface="Times New Roman" panose="02020603050405020304" pitchFamily="18" charset="0"/>
              </a:rPr>
              <a:t>cho em biết bao điều mới lạ</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7: </a:t>
            </a:r>
            <a:r>
              <a:rPr lang="vi-VN" sz="2400" dirty="0" smtClean="0">
                <a:solidFill>
                  <a:srgbClr val="171719"/>
                </a:solidFill>
                <a:latin typeface="Times New Roman" panose="02020603050405020304" pitchFamily="18" charset="0"/>
                <a:cs typeface="Times New Roman" panose="02020603050405020304" pitchFamily="18" charset="0"/>
              </a:rPr>
              <a:t>Ngàn </a:t>
            </a:r>
            <a:r>
              <a:rPr lang="vi-VN" sz="2400" dirty="0">
                <a:solidFill>
                  <a:srgbClr val="171719"/>
                </a:solidFill>
                <a:latin typeface="Times New Roman" panose="02020603050405020304" pitchFamily="18" charset="0"/>
                <a:cs typeface="Times New Roman" panose="02020603050405020304" pitchFamily="18" charset="0"/>
              </a:rPr>
              <a:t>lời ca chúng em tặng thầy cô</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smtClean="0">
                <a:latin typeface="Times New Roman" panose="02020603050405020304" pitchFamily="18" charset="0"/>
                <a:cs typeface="Times New Roman" panose="02020603050405020304" pitchFamily="18" charset="0"/>
              </a:rPr>
              <a:t>Câu 8: </a:t>
            </a:r>
            <a:r>
              <a:rPr lang="vi-VN" sz="2400" dirty="0" smtClean="0">
                <a:solidFill>
                  <a:srgbClr val="171719"/>
                </a:solidFill>
                <a:latin typeface="Times New Roman" panose="02020603050405020304" pitchFamily="18" charset="0"/>
                <a:cs typeface="Times New Roman" panose="02020603050405020304" pitchFamily="18" charset="0"/>
              </a:rPr>
              <a:t>Lòng </a:t>
            </a:r>
            <a:r>
              <a:rPr lang="vi-VN" sz="2400" dirty="0">
                <a:solidFill>
                  <a:srgbClr val="171719"/>
                </a:solidFill>
                <a:latin typeface="Times New Roman" panose="02020603050405020304" pitchFamily="18" charset="0"/>
                <a:cs typeface="Times New Roman" panose="02020603050405020304" pitchFamily="18" charset="0"/>
              </a:rPr>
              <a:t>yêu </a:t>
            </a:r>
            <a:r>
              <a:rPr lang="vi-VN" sz="2400" dirty="0" smtClean="0">
                <a:solidFill>
                  <a:srgbClr val="171719"/>
                </a:solidFill>
                <a:latin typeface="Times New Roman" panose="02020603050405020304" pitchFamily="18" charset="0"/>
                <a:cs typeface="Times New Roman" panose="02020603050405020304" pitchFamily="18" charset="0"/>
              </a:rPr>
              <a:t>qúy </a:t>
            </a:r>
            <a:r>
              <a:rPr lang="vi-VN" sz="2400" dirty="0">
                <a:solidFill>
                  <a:srgbClr val="171719"/>
                </a:solidFill>
                <a:latin typeface="Times New Roman" panose="02020603050405020304" pitchFamily="18" charset="0"/>
                <a:cs typeface="Times New Roman" panose="02020603050405020304" pitchFamily="18" charset="0"/>
              </a:rPr>
              <a:t>của học trò chúng em</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endParaRPr lang="vi-VN" sz="2400" dirty="0">
              <a:latin typeface="Times New Roman" panose="02020603050405020304" pitchFamily="18" charset="0"/>
              <a:cs typeface="Times New Roman" panose="02020603050405020304" pitchFamily="18" charset="0"/>
            </a:endParaRPr>
          </a:p>
        </p:txBody>
      </p:sp>
      <p:sp>
        <p:nvSpPr>
          <p:cNvPr id="18" name="Rectangle 17"/>
          <p:cNvSpPr/>
          <p:nvPr/>
        </p:nvSpPr>
        <p:spPr>
          <a:xfrm>
            <a:off x="5942393" y="3287006"/>
            <a:ext cx="6249607" cy="3416320"/>
          </a:xfrm>
          <a:prstGeom prst="rect">
            <a:avLst/>
          </a:prstGeom>
        </p:spPr>
        <p:txBody>
          <a:bodyPr wrap="square">
            <a:spAutoFit/>
          </a:bodyPr>
          <a:lstStyle/>
          <a:p>
            <a:r>
              <a:rPr lang="vi-VN" sz="2400" dirty="0">
                <a:solidFill>
                  <a:srgbClr val="171719"/>
                </a:solidFill>
                <a:latin typeface="Times New Roman" panose="02020603050405020304" pitchFamily="18" charset="0"/>
                <a:cs typeface="Times New Roman" panose="02020603050405020304" pitchFamily="18" charset="0"/>
              </a:rPr>
              <a:t>Nếu em là nhạc sĩ</a:t>
            </a:r>
            <a:r>
              <a:rPr lang="vi-VN" sz="2400" dirty="0" smtClean="0">
                <a:solidFill>
                  <a:srgbClr val="171719"/>
                </a:solidFill>
                <a:latin typeface="Times New Roman" panose="02020603050405020304" pitchFamily="18" charset="0"/>
                <a:cs typeface="Times New Roman" panose="02020603050405020304" pitchFamily="18" charset="0"/>
              </a:rPr>
              <a:t>, em </a:t>
            </a:r>
            <a:r>
              <a:rPr lang="vi-VN" sz="2400" dirty="0">
                <a:solidFill>
                  <a:srgbClr val="171719"/>
                </a:solidFill>
                <a:latin typeface="Times New Roman" panose="02020603050405020304" pitchFamily="18" charset="0"/>
                <a:cs typeface="Times New Roman" panose="02020603050405020304" pitchFamily="18" charset="0"/>
              </a:rPr>
              <a:t>sẽ viết khúc ca</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Mang tấm lòng đàn em</a:t>
            </a:r>
            <a:r>
              <a:rPr lang="vi-VN" sz="2400" dirty="0" smtClean="0">
                <a:solidFill>
                  <a:srgbClr val="171719"/>
                </a:solidFill>
                <a:latin typeface="Times New Roman" panose="02020603050405020304" pitchFamily="18" charset="0"/>
                <a:cs typeface="Times New Roman" panose="02020603050405020304" pitchFamily="18" charset="0"/>
              </a:rPr>
              <a:t>, đến </a:t>
            </a:r>
            <a:r>
              <a:rPr lang="vi-VN" sz="2400" dirty="0">
                <a:solidFill>
                  <a:srgbClr val="171719"/>
                </a:solidFill>
                <a:latin typeface="Times New Roman" panose="02020603050405020304" pitchFamily="18" charset="0"/>
                <a:cs typeface="Times New Roman" panose="02020603050405020304" pitchFamily="18" charset="0"/>
              </a:rPr>
              <a:t>thầy cô yêu quí</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Nếu em là văn sĩ,em sẽ viết bài văn</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Về tấm gương thầy cô</a:t>
            </a:r>
            <a:r>
              <a:rPr lang="vi-VN" sz="2400" dirty="0" smtClean="0">
                <a:solidFill>
                  <a:srgbClr val="171719"/>
                </a:solidFill>
                <a:latin typeface="Times New Roman" panose="02020603050405020304" pitchFamily="18" charset="0"/>
                <a:cs typeface="Times New Roman" panose="02020603050405020304" pitchFamily="18" charset="0"/>
              </a:rPr>
              <a:t>, ngời </a:t>
            </a:r>
            <a:r>
              <a:rPr lang="vi-VN" sz="2400" dirty="0">
                <a:solidFill>
                  <a:srgbClr val="171719"/>
                </a:solidFill>
                <a:latin typeface="Times New Roman" panose="02020603050405020304" pitchFamily="18" charset="0"/>
                <a:cs typeface="Times New Roman" panose="02020603050405020304" pitchFamily="18" charset="0"/>
              </a:rPr>
              <a:t>sáng không phai mờ</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Em không quên những lời của thầy cô</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Đem cho em biết bao điều mới lạ</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Ngàn lời ca chúng em tặng thầy cô</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dirty="0">
                <a:solidFill>
                  <a:srgbClr val="171719"/>
                </a:solidFill>
                <a:latin typeface="Times New Roman" panose="02020603050405020304" pitchFamily="18" charset="0"/>
                <a:cs typeface="Times New Roman" panose="02020603050405020304" pitchFamily="18" charset="0"/>
              </a:rPr>
              <a:t>Lòng yêu </a:t>
            </a:r>
            <a:r>
              <a:rPr lang="vi-VN" sz="2400" dirty="0" smtClean="0">
                <a:solidFill>
                  <a:srgbClr val="171719"/>
                </a:solidFill>
                <a:latin typeface="Times New Roman" panose="02020603050405020304" pitchFamily="18" charset="0"/>
                <a:cs typeface="Times New Roman" panose="02020603050405020304" pitchFamily="18" charset="0"/>
              </a:rPr>
              <a:t>qúy </a:t>
            </a:r>
            <a:r>
              <a:rPr lang="vi-VN" sz="2400" dirty="0">
                <a:solidFill>
                  <a:srgbClr val="171719"/>
                </a:solidFill>
                <a:latin typeface="Times New Roman" panose="02020603050405020304" pitchFamily="18" charset="0"/>
                <a:cs typeface="Times New Roman" panose="02020603050405020304" pitchFamily="18" charset="0"/>
              </a:rPr>
              <a:t>của học trò chúng </a:t>
            </a:r>
            <a:r>
              <a:rPr lang="vi-VN" sz="2400" dirty="0" smtClean="0">
                <a:solidFill>
                  <a:srgbClr val="171719"/>
                </a:solidFill>
                <a:latin typeface="Times New Roman" panose="02020603050405020304" pitchFamily="18" charset="0"/>
                <a:cs typeface="Times New Roman" panose="02020603050405020304" pitchFamily="18" charset="0"/>
              </a:rPr>
              <a:t>em.</a:t>
            </a:r>
          </a:p>
          <a:p>
            <a:r>
              <a:rPr lang="vi-VN" sz="2400" dirty="0" smtClean="0">
                <a:latin typeface="Times New Roman" panose="02020603050405020304" pitchFamily="18" charset="0"/>
                <a:cs typeface="Times New Roman" panose="02020603050405020304" pitchFamily="18" charset="0"/>
              </a:rPr>
              <a:t>Dù năm tháng vẫn ghi trong lòng em.</a:t>
            </a:r>
            <a:endParaRPr lang="vi-VN" sz="2400" dirty="0">
              <a:latin typeface="Times New Roman" panose="02020603050405020304" pitchFamily="18" charset="0"/>
              <a:cs typeface="Times New Roman" panose="02020603050405020304" pitchFamily="18" charset="0"/>
            </a:endParaRPr>
          </a:p>
        </p:txBody>
      </p:sp>
      <p:sp>
        <p:nvSpPr>
          <p:cNvPr id="19" name="Rectangle 18"/>
          <p:cNvSpPr/>
          <p:nvPr/>
        </p:nvSpPr>
        <p:spPr>
          <a:xfrm>
            <a:off x="2743200" y="103864"/>
            <a:ext cx="107273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Lời</a:t>
            </a:r>
            <a:r>
              <a:rPr kumimoji="0" lang="en-US" sz="32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1</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0" name="Rectangle 19"/>
          <p:cNvSpPr/>
          <p:nvPr/>
        </p:nvSpPr>
        <p:spPr>
          <a:xfrm>
            <a:off x="4672122" y="3280820"/>
            <a:ext cx="107273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Lời</a:t>
            </a:r>
            <a:r>
              <a:rPr kumimoji="0" lang="en-US" sz="32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2</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7686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6" name="chuyen trag ngăn.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9847"/>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Dạy từng câu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12"/>
          <p:cNvSpPr/>
          <p:nvPr/>
        </p:nvSpPr>
        <p:spPr>
          <a:xfrm>
            <a:off x="54714" y="689444"/>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16966" y="2784721"/>
            <a:ext cx="7475034" cy="1798429"/>
          </a:xfrm>
          <a:prstGeom prst="rect">
            <a:avLst/>
          </a:prstGeom>
        </p:spPr>
      </p:pic>
      <p:sp>
        <p:nvSpPr>
          <p:cNvPr id="15" name="Rectangle 14"/>
          <p:cNvSpPr/>
          <p:nvPr/>
        </p:nvSpPr>
        <p:spPr>
          <a:xfrm>
            <a:off x="2983767" y="3150147"/>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149683" y="1374206"/>
            <a:ext cx="609600" cy="609600"/>
          </a:xfrm>
          <a:prstGeom prst="rect">
            <a:avLst/>
          </a:prstGeom>
        </p:spPr>
      </p:pic>
      <p:pic>
        <p:nvPicPr>
          <p:cNvPr id="4" name="Picture 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14825" y="-9847"/>
            <a:ext cx="9777175" cy="987470"/>
          </a:xfrm>
          <a:prstGeom prst="rect">
            <a:avLst/>
          </a:prstGeom>
        </p:spPr>
      </p:pic>
      <p:pic>
        <p:nvPicPr>
          <p:cNvPr id="5" name="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640260" y="5323835"/>
            <a:ext cx="609600" cy="609600"/>
          </a:xfrm>
          <a:prstGeom prst="rect">
            <a:avLst/>
          </a:prstGeom>
        </p:spPr>
      </p:pic>
    </p:spTree>
    <p:extLst>
      <p:ext uri="{BB962C8B-B14F-4D97-AF65-F5344CB8AC3E}">
        <p14:creationId xmlns:p14="http://schemas.microsoft.com/office/powerpoint/2010/main" val="182961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xit" presetSubtype="4" fill="hold" nodeType="withEffect">
                                  <p:stCondLst>
                                    <p:cond delay="0"/>
                                  </p:stCondLst>
                                  <p:childTnLst>
                                    <p:anim calcmode="lin" valueType="num">
                                      <p:cBhvr additive="base">
                                        <p:cTn id="18" dur="500"/>
                                        <p:tgtEl>
                                          <p:spTgt spid="3"/>
                                        </p:tgtEl>
                                        <p:attrNameLst>
                                          <p:attrName>ppt_x</p:attrName>
                                        </p:attrNameLst>
                                      </p:cBhvr>
                                      <p:tavLst>
                                        <p:tav tm="0">
                                          <p:val>
                                            <p:strVal val="ppt_x"/>
                                          </p:val>
                                        </p:tav>
                                        <p:tav tm="100000">
                                          <p:val>
                                            <p:strVal val="ppt_x"/>
                                          </p:val>
                                        </p:tav>
                                      </p:tavLst>
                                    </p:anim>
                                    <p:anim calcmode="lin" valueType="num">
                                      <p:cBhvr additive="base">
                                        <p:cTn id="19" dur="500"/>
                                        <p:tgtEl>
                                          <p:spTgt spid="3"/>
                                        </p:tgtEl>
                                        <p:attrNameLst>
                                          <p:attrName>ppt_y</p:attrName>
                                        </p:attrNameLst>
                                      </p:cBhvr>
                                      <p:tavLst>
                                        <p:tav tm="0">
                                          <p:val>
                                            <p:strVal val="ppt_y"/>
                                          </p:val>
                                        </p:tav>
                                        <p:tav tm="100000">
                                          <p:val>
                                            <p:strVal val="1+ppt_h/2"/>
                                          </p:val>
                                        </p:tav>
                                      </p:tavLst>
                                    </p:anim>
                                    <p:set>
                                      <p:cBhvr>
                                        <p:cTn id="20" dur="1" fill="hold">
                                          <p:stCondLst>
                                            <p:cond delay="499"/>
                                          </p:stCondLst>
                                        </p:cTn>
                                        <p:tgtEl>
                                          <p:spTgt spid="3"/>
                                        </p:tgtEl>
                                        <p:attrNameLst>
                                          <p:attrName>style.visibility</p:attrName>
                                        </p:attrNameLst>
                                      </p:cBhvr>
                                      <p:to>
                                        <p:strVal val="hidden"/>
                                      </p:to>
                                    </p:set>
                                    <p:cmd type="call" cmd="stop">
                                      <p:cBhvr>
                                        <p:cTn id="21" dur="1">
                                          <p:stCondLst>
                                            <p:cond delay="499"/>
                                          </p:stCondLst>
                                        </p:cTn>
                                        <p:tgtEl>
                                          <p:spTgt spid="3"/>
                                        </p:tgtEl>
                                      </p:cBhvr>
                                    </p:cmd>
                                  </p:childTnLst>
                                </p:cTn>
                              </p:par>
                              <p:par>
                                <p:cTn id="22" presetID="2" presetClass="exit" presetSubtype="4" fill="hold" nodeType="with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par>
                                <p:cTn id="26" presetID="2" presetClass="exit" presetSubtype="4" fill="hold" grpId="0" nodeType="withEffect">
                                  <p:stCondLst>
                                    <p:cond delay="0"/>
                                  </p:stCondLst>
                                  <p:childTnLst>
                                    <p:anim calcmode="lin" valueType="num">
                                      <p:cBhvr additive="base">
                                        <p:cTn id="27" dur="500"/>
                                        <p:tgtEl>
                                          <p:spTgt spid="13"/>
                                        </p:tgtEl>
                                        <p:attrNameLst>
                                          <p:attrName>ppt_x</p:attrName>
                                        </p:attrNameLst>
                                      </p:cBhvr>
                                      <p:tavLst>
                                        <p:tav tm="0">
                                          <p:val>
                                            <p:strVal val="ppt_x"/>
                                          </p:val>
                                        </p:tav>
                                        <p:tav tm="100000">
                                          <p:val>
                                            <p:strVal val="ppt_x"/>
                                          </p:val>
                                        </p:tav>
                                      </p:tavLst>
                                    </p:anim>
                                    <p:anim calcmode="lin" valueType="num">
                                      <p:cBhvr additive="base">
                                        <p:cTn id="28" dur="500"/>
                                        <p:tgtEl>
                                          <p:spTgt spid="13"/>
                                        </p:tgtEl>
                                        <p:attrNameLst>
                                          <p:attrName>ppt_y</p:attrName>
                                        </p:attrNameLst>
                                      </p:cBhvr>
                                      <p:tavLst>
                                        <p:tav tm="0">
                                          <p:val>
                                            <p:strVal val="ppt_y"/>
                                          </p:val>
                                        </p:tav>
                                        <p:tav tm="100000">
                                          <p:val>
                                            <p:strVal val="1+ppt_h/2"/>
                                          </p:val>
                                        </p:tav>
                                      </p:tavLst>
                                    </p:anim>
                                    <p:set>
                                      <p:cBhvr>
                                        <p:cTn id="29"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3"/>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6400" fill="hold"/>
                                        <p:tgtEl>
                                          <p:spTgt spid="3"/>
                                        </p:tgtEl>
                                      </p:cBhvr>
                                    </p:cmd>
                                  </p:childTnLst>
                                </p:cTn>
                              </p:par>
                            </p:childTnLst>
                          </p:cTn>
                        </p:par>
                      </p:childTnLst>
                    </p:cTn>
                  </p:par>
                </p:childTnLst>
              </p:cTn>
              <p:nextCondLst>
                <p:cond evt="onClick" delay="0">
                  <p:tgtEl>
                    <p:spTgt spid="3"/>
                  </p:tgtEl>
                </p:cond>
              </p:nextCondLst>
            </p:seq>
            <p:audio>
              <p:cMediaNode vol="80000">
                <p:cTn id="35" fill="hold" display="0">
                  <p:stCondLst>
                    <p:cond delay="indefinite"/>
                  </p:stCondLst>
                  <p:endCondLst>
                    <p:cond evt="onStopAudio" delay="0">
                      <p:tgtEl>
                        <p:sldTgt/>
                      </p:tgtEl>
                    </p:cond>
                  </p:endCondLst>
                </p:cTn>
                <p:tgtEl>
                  <p:spTgt spid="3"/>
                </p:tgtEl>
              </p:cMediaNode>
            </p:audio>
            <p:audio>
              <p:cMediaNode vol="80000">
                <p:cTn id="36" fill="hold" display="0">
                  <p:stCondLst>
                    <p:cond delay="indefinite"/>
                  </p:stCondLst>
                  <p:endCondLst>
                    <p:cond evt="onStopAudio" delay="0">
                      <p:tgtEl>
                        <p:sldTgt/>
                      </p:tgtEl>
                    </p:cond>
                  </p:endCondLst>
                </p:cTn>
                <p:tgtEl>
                  <p:spTgt spid="5"/>
                </p:tgtEl>
              </p:cMediaNode>
            </p:audio>
          </p:childTnLst>
        </p:cTn>
      </p:par>
    </p:tnLst>
    <p:bldLst>
      <p:bldP spid="1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3522" y="0"/>
            <a:ext cx="141256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1+2</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522" y="629317"/>
            <a:ext cx="12097626" cy="2838712"/>
          </a:xfrm>
          <a:prstGeom prst="rect">
            <a:avLst/>
          </a:prstGeom>
        </p:spPr>
      </p:pic>
      <p:pic>
        <p:nvPicPr>
          <p:cNvPr id="2"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39538" y="4506327"/>
            <a:ext cx="609600" cy="609600"/>
          </a:xfrm>
          <a:prstGeom prst="rect">
            <a:avLst/>
          </a:prstGeom>
        </p:spPr>
      </p:pic>
    </p:spTree>
    <p:extLst>
      <p:ext uri="{BB962C8B-B14F-4D97-AF65-F5344CB8AC3E}">
        <p14:creationId xmlns:p14="http://schemas.microsoft.com/office/powerpoint/2010/main" val="589912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5" name="Rectangle 14"/>
          <p:cNvSpPr/>
          <p:nvPr/>
        </p:nvSpPr>
        <p:spPr>
          <a:xfrm>
            <a:off x="3372391" y="3049786"/>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4</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99291" y="59689"/>
            <a:ext cx="8660255" cy="2081345"/>
          </a:xfrm>
          <a:prstGeom prst="rect">
            <a:avLst/>
          </a:prstGeom>
        </p:spPr>
      </p:pic>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61003" y="3150147"/>
            <a:ext cx="7198543" cy="1792881"/>
          </a:xfrm>
          <a:prstGeom prst="rect">
            <a:avLst/>
          </a:prstGeom>
        </p:spPr>
      </p:pic>
      <p:sp>
        <p:nvSpPr>
          <p:cNvPr id="8" name="Rectangle 7"/>
          <p:cNvSpPr/>
          <p:nvPr/>
        </p:nvSpPr>
        <p:spPr>
          <a:xfrm>
            <a:off x="3499292" y="59689"/>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3</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473313" y="-26691"/>
            <a:ext cx="609600" cy="609600"/>
          </a:xfrm>
          <a:prstGeom prst="rect">
            <a:avLst/>
          </a:prstGeom>
        </p:spPr>
      </p:pic>
      <p:pic>
        <p:nvPicPr>
          <p:cNvPr id="5" name="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5473313" y="5483273"/>
            <a:ext cx="609600" cy="609600"/>
          </a:xfrm>
          <a:prstGeom prst="rect">
            <a:avLst/>
          </a:prstGeom>
        </p:spPr>
      </p:pic>
    </p:spTree>
    <p:extLst>
      <p:ext uri="{BB962C8B-B14F-4D97-AF65-F5344CB8AC3E}">
        <p14:creationId xmlns:p14="http://schemas.microsoft.com/office/powerpoint/2010/main" val="4135286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xit" presetSubtype="4" fill="hold" nodeType="withEffect">
                                  <p:stCondLst>
                                    <p:cond delay="0"/>
                                  </p:stCondLst>
                                  <p:childTnLst>
                                    <p:anim calcmode="lin" valueType="num">
                                      <p:cBhvr additive="base">
                                        <p:cTn id="18" dur="500"/>
                                        <p:tgtEl>
                                          <p:spTgt spid="2"/>
                                        </p:tgtEl>
                                        <p:attrNameLst>
                                          <p:attrName>ppt_x</p:attrName>
                                        </p:attrNameLst>
                                      </p:cBhvr>
                                      <p:tavLst>
                                        <p:tav tm="0">
                                          <p:val>
                                            <p:strVal val="ppt_x"/>
                                          </p:val>
                                        </p:tav>
                                        <p:tav tm="100000">
                                          <p:val>
                                            <p:strVal val="ppt_x"/>
                                          </p:val>
                                        </p:tav>
                                      </p:tavLst>
                                    </p:anim>
                                    <p:anim calcmode="lin" valueType="num">
                                      <p:cBhvr additive="base">
                                        <p:cTn id="19" dur="500"/>
                                        <p:tgtEl>
                                          <p:spTgt spid="2"/>
                                        </p:tgtEl>
                                        <p:attrNameLst>
                                          <p:attrName>ppt_y</p:attrName>
                                        </p:attrNameLst>
                                      </p:cBhvr>
                                      <p:tavLst>
                                        <p:tav tm="0">
                                          <p:val>
                                            <p:strVal val="ppt_y"/>
                                          </p:val>
                                        </p:tav>
                                        <p:tav tm="100000">
                                          <p:val>
                                            <p:strVal val="1+ppt_h/2"/>
                                          </p:val>
                                        </p:tav>
                                      </p:tavLst>
                                    </p:anim>
                                    <p:set>
                                      <p:cBhvr>
                                        <p:cTn id="20" dur="1" fill="hold">
                                          <p:stCondLst>
                                            <p:cond delay="499"/>
                                          </p:stCondLst>
                                        </p:cTn>
                                        <p:tgtEl>
                                          <p:spTgt spid="2"/>
                                        </p:tgtEl>
                                        <p:attrNameLst>
                                          <p:attrName>style.visibility</p:attrName>
                                        </p:attrNameLst>
                                      </p:cBhvr>
                                      <p:to>
                                        <p:strVal val="hidden"/>
                                      </p:to>
                                    </p:set>
                                    <p:cmd type="call" cmd="stop">
                                      <p:cBhvr>
                                        <p:cTn id="21" dur="1">
                                          <p:stCondLst>
                                            <p:cond delay="499"/>
                                          </p:stCondLst>
                                        </p:cTn>
                                        <p:tgtEl>
                                          <p:spTgt spid="2"/>
                                        </p:tgtEl>
                                      </p:cBhvr>
                                    </p:cmd>
                                  </p:childTnLst>
                                </p:cTn>
                              </p:par>
                              <p:par>
                                <p:cTn id="22" presetID="2" presetClass="exit" presetSubtype="4" fill="hold" nodeType="withEffect">
                                  <p:stCondLst>
                                    <p:cond delay="0"/>
                                  </p:stCondLst>
                                  <p:childTnLst>
                                    <p:anim calcmode="lin" valueType="num">
                                      <p:cBhvr additive="base">
                                        <p:cTn id="23" dur="500"/>
                                        <p:tgtEl>
                                          <p:spTgt spid="3"/>
                                        </p:tgtEl>
                                        <p:attrNameLst>
                                          <p:attrName>ppt_x</p:attrName>
                                        </p:attrNameLst>
                                      </p:cBhvr>
                                      <p:tavLst>
                                        <p:tav tm="0">
                                          <p:val>
                                            <p:strVal val="ppt_x"/>
                                          </p:val>
                                        </p:tav>
                                        <p:tav tm="100000">
                                          <p:val>
                                            <p:strVal val="ppt_x"/>
                                          </p:val>
                                        </p:tav>
                                      </p:tavLst>
                                    </p:anim>
                                    <p:anim calcmode="lin" valueType="num">
                                      <p:cBhvr additive="base">
                                        <p:cTn id="24" dur="500"/>
                                        <p:tgtEl>
                                          <p:spTgt spid="3"/>
                                        </p:tgtEl>
                                        <p:attrNameLst>
                                          <p:attrName>ppt_y</p:attrName>
                                        </p:attrNameLst>
                                      </p:cBhvr>
                                      <p:tavLst>
                                        <p:tav tm="0">
                                          <p:val>
                                            <p:strVal val="ppt_y"/>
                                          </p:val>
                                        </p:tav>
                                        <p:tav tm="100000">
                                          <p:val>
                                            <p:strVal val="1+ppt_h/2"/>
                                          </p:val>
                                        </p:tav>
                                      </p:tavLst>
                                    </p:anim>
                                    <p:set>
                                      <p:cBhvr>
                                        <p:cTn id="25" dur="1" fill="hold">
                                          <p:stCondLst>
                                            <p:cond delay="499"/>
                                          </p:stCondLst>
                                        </p:cTn>
                                        <p:tgtEl>
                                          <p:spTgt spid="3"/>
                                        </p:tgtEl>
                                        <p:attrNameLst>
                                          <p:attrName>style.visibility</p:attrName>
                                        </p:attrNameLst>
                                      </p:cBhvr>
                                      <p:to>
                                        <p:strVal val="hidden"/>
                                      </p:to>
                                    </p:set>
                                  </p:childTnLst>
                                </p:cTn>
                              </p:par>
                              <p:par>
                                <p:cTn id="26" presetID="2" presetClass="exit" presetSubtype="4" fill="hold" grpId="0" nodeType="withEffect">
                                  <p:stCondLst>
                                    <p:cond delay="0"/>
                                  </p:stCondLst>
                                  <p:childTnLst>
                                    <p:anim calcmode="lin" valueType="num">
                                      <p:cBhvr additive="base">
                                        <p:cTn id="27" dur="500"/>
                                        <p:tgtEl>
                                          <p:spTgt spid="8"/>
                                        </p:tgtEl>
                                        <p:attrNameLst>
                                          <p:attrName>ppt_x</p:attrName>
                                        </p:attrNameLst>
                                      </p:cBhvr>
                                      <p:tavLst>
                                        <p:tav tm="0">
                                          <p:val>
                                            <p:strVal val="ppt_x"/>
                                          </p:val>
                                        </p:tav>
                                        <p:tav tm="100000">
                                          <p:val>
                                            <p:strVal val="ppt_x"/>
                                          </p:val>
                                        </p:tav>
                                      </p:tavLst>
                                    </p:anim>
                                    <p:anim calcmode="lin" valueType="num">
                                      <p:cBhvr additive="base">
                                        <p:cTn id="28" dur="500"/>
                                        <p:tgtEl>
                                          <p:spTgt spid="8"/>
                                        </p:tgtEl>
                                        <p:attrNameLst>
                                          <p:attrName>ppt_y</p:attrName>
                                        </p:attrNameLst>
                                      </p:cBhvr>
                                      <p:tavLst>
                                        <p:tav tm="0">
                                          <p:val>
                                            <p:strVal val="ppt_y"/>
                                          </p:val>
                                        </p:tav>
                                        <p:tav tm="100000">
                                          <p:val>
                                            <p:strVal val="1+ppt_h/2"/>
                                          </p:val>
                                        </p:tav>
                                      </p:tavLst>
                                    </p:anim>
                                    <p:set>
                                      <p:cBhvr>
                                        <p:cTn id="2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6295"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audio>
              <p:cMediaNode vol="80000">
                <p:cTn id="36" fill="hold" display="0">
                  <p:stCondLst>
                    <p:cond delay="indefinite"/>
                  </p:stCondLst>
                  <p:endCondLst>
                    <p:cond evt="onStopAudio" delay="0">
                      <p:tgtEl>
                        <p:sldTgt/>
                      </p:tgtEl>
                    </p:cond>
                  </p:endCondLst>
                </p:cTn>
                <p:tgtEl>
                  <p:spTgt spid="5"/>
                </p:tgtEl>
              </p:cMediaNode>
            </p:audio>
          </p:childTnLst>
        </p:cTn>
      </p:par>
    </p:tnLst>
    <p:bldLst>
      <p:bldP spid="15"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3522" y="87278"/>
            <a:ext cx="141256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3+4</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38710" y="87278"/>
            <a:ext cx="8753290" cy="3414205"/>
          </a:xfrm>
          <a:prstGeom prst="rect">
            <a:avLst/>
          </a:prstGeom>
        </p:spPr>
      </p:pic>
      <p:pic>
        <p:nvPicPr>
          <p:cNvPr id="3" name="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7820" y="4827854"/>
            <a:ext cx="609600" cy="609600"/>
          </a:xfrm>
          <a:prstGeom prst="rect">
            <a:avLst/>
          </a:prstGeom>
        </p:spPr>
      </p:pic>
    </p:spTree>
    <p:extLst>
      <p:ext uri="{BB962C8B-B14F-4D97-AF65-F5344CB8AC3E}">
        <p14:creationId xmlns:p14="http://schemas.microsoft.com/office/powerpoint/2010/main" val="3970736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3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đồ dùng học tập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7937" y="461665"/>
            <a:ext cx="1897568" cy="189756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352" y="5522"/>
            <a:ext cx="4571628" cy="287067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1466" y="853008"/>
            <a:ext cx="2819669" cy="1175704"/>
          </a:xfrm>
          <a:prstGeom prst="rect">
            <a:avLst/>
          </a:prstGeom>
        </p:spPr>
      </p:pic>
    </p:spTree>
    <p:extLst>
      <p:ext uri="{BB962C8B-B14F-4D97-AF65-F5344CB8AC3E}">
        <p14:creationId xmlns:p14="http://schemas.microsoft.com/office/powerpoint/2010/main" val="4251297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23522" y="87278"/>
            <a:ext cx="217559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1+2+3+4</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8563" y="0"/>
            <a:ext cx="8013437" cy="4293220"/>
          </a:xfrm>
          <a:prstGeom prst="rect">
            <a:avLst/>
          </a:prstGeom>
        </p:spPr>
      </p:pic>
      <p:pic>
        <p:nvPicPr>
          <p:cNvPr id="3" name="12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29829" y="4943028"/>
            <a:ext cx="609600" cy="609600"/>
          </a:xfrm>
          <a:prstGeom prst="rect">
            <a:avLst/>
          </a:prstGeom>
        </p:spPr>
      </p:pic>
    </p:spTree>
    <p:extLst>
      <p:ext uri="{BB962C8B-B14F-4D97-AF65-F5344CB8AC3E}">
        <p14:creationId xmlns:p14="http://schemas.microsoft.com/office/powerpoint/2010/main" val="3531445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71960" y="0"/>
            <a:ext cx="10720039" cy="2711641"/>
          </a:xfrm>
          <a:prstGeom prst="rect">
            <a:avLst/>
          </a:prstGeom>
        </p:spPr>
      </p:pic>
      <p:sp>
        <p:nvSpPr>
          <p:cNvPr id="7" name="Rectangle 6"/>
          <p:cNvSpPr/>
          <p:nvPr/>
        </p:nvSpPr>
        <p:spPr>
          <a:xfrm>
            <a:off x="1471960" y="-2819"/>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50138" y="3813717"/>
            <a:ext cx="1240972" cy="1349297"/>
          </a:xfrm>
          <a:prstGeom prst="rect">
            <a:avLst/>
          </a:prstGeom>
        </p:spPr>
      </p:pic>
      <p:pic>
        <p:nvPicPr>
          <p:cNvPr id="5" name="Picture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05454" y="3684402"/>
            <a:ext cx="6244684" cy="1389404"/>
          </a:xfrm>
          <a:prstGeom prst="rect">
            <a:avLst/>
          </a:prstGeom>
        </p:spPr>
      </p:pic>
      <p:sp>
        <p:nvSpPr>
          <p:cNvPr id="12" name="Rectangle 11"/>
          <p:cNvSpPr/>
          <p:nvPr/>
        </p:nvSpPr>
        <p:spPr>
          <a:xfrm>
            <a:off x="7290400" y="2936411"/>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292474" y="56654"/>
            <a:ext cx="609600" cy="609600"/>
          </a:xfrm>
          <a:prstGeom prst="rect">
            <a:avLst/>
          </a:prstGeom>
        </p:spPr>
      </p:pic>
      <p:pic>
        <p:nvPicPr>
          <p:cNvPr id="6" name="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0240538" y="5871082"/>
            <a:ext cx="609600" cy="609600"/>
          </a:xfrm>
          <a:prstGeom prst="rect">
            <a:avLst/>
          </a:prstGeom>
        </p:spPr>
      </p:pic>
    </p:spTree>
    <p:extLst>
      <p:ext uri="{BB962C8B-B14F-4D97-AF65-F5344CB8AC3E}">
        <p14:creationId xmlns:p14="http://schemas.microsoft.com/office/powerpoint/2010/main" val="3648656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4"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xit" presetSubtype="4" fill="hold" nodeType="withEffect">
                                  <p:stCondLst>
                                    <p:cond delay="0"/>
                                  </p:stCondLst>
                                  <p:childTnLst>
                                    <p:anim calcmode="lin" valueType="num">
                                      <p:cBhvr additive="base">
                                        <p:cTn id="22" dur="500"/>
                                        <p:tgtEl>
                                          <p:spTgt spid="2"/>
                                        </p:tgtEl>
                                        <p:attrNameLst>
                                          <p:attrName>ppt_x</p:attrName>
                                        </p:attrNameLst>
                                      </p:cBhvr>
                                      <p:tavLst>
                                        <p:tav tm="0">
                                          <p:val>
                                            <p:strVal val="ppt_x"/>
                                          </p:val>
                                        </p:tav>
                                        <p:tav tm="100000">
                                          <p:val>
                                            <p:strVal val="ppt_x"/>
                                          </p:val>
                                        </p:tav>
                                      </p:tavLst>
                                    </p:anim>
                                    <p:anim calcmode="lin" valueType="num">
                                      <p:cBhvr additive="base">
                                        <p:cTn id="23" dur="500"/>
                                        <p:tgtEl>
                                          <p:spTgt spid="2"/>
                                        </p:tgtEl>
                                        <p:attrNameLst>
                                          <p:attrName>ppt_y</p:attrName>
                                        </p:attrNameLst>
                                      </p:cBhvr>
                                      <p:tavLst>
                                        <p:tav tm="0">
                                          <p:val>
                                            <p:strVal val="ppt_y"/>
                                          </p:val>
                                        </p:tav>
                                        <p:tav tm="100000">
                                          <p:val>
                                            <p:strVal val="1+ppt_h/2"/>
                                          </p:val>
                                        </p:tav>
                                      </p:tavLst>
                                    </p:anim>
                                    <p:set>
                                      <p:cBhvr>
                                        <p:cTn id="24" dur="1" fill="hold">
                                          <p:stCondLst>
                                            <p:cond delay="499"/>
                                          </p:stCondLst>
                                        </p:cTn>
                                        <p:tgtEl>
                                          <p:spTgt spid="2"/>
                                        </p:tgtEl>
                                        <p:attrNameLst>
                                          <p:attrName>style.visibility</p:attrName>
                                        </p:attrNameLst>
                                      </p:cBhvr>
                                      <p:to>
                                        <p:strVal val="hidden"/>
                                      </p:to>
                                    </p:set>
                                    <p:cmd type="call" cmd="stop">
                                      <p:cBhvr>
                                        <p:cTn id="25" dur="1">
                                          <p:stCondLst>
                                            <p:cond delay="499"/>
                                          </p:stCondLst>
                                        </p:cTn>
                                        <p:tgtEl>
                                          <p:spTgt spid="2"/>
                                        </p:tgtEl>
                                      </p:cBhvr>
                                    </p:cmd>
                                  </p:childTnLst>
                                </p:cTn>
                              </p:par>
                              <p:par>
                                <p:cTn id="26" presetID="2" presetClass="exit" presetSubtype="4" fill="hold" nodeType="withEffect">
                                  <p:stCondLst>
                                    <p:cond delay="0"/>
                                  </p:stCondLst>
                                  <p:childTnLst>
                                    <p:anim calcmode="lin" valueType="num">
                                      <p:cBhvr additive="base">
                                        <p:cTn id="27" dur="500"/>
                                        <p:tgtEl>
                                          <p:spTgt spid="3"/>
                                        </p:tgtEl>
                                        <p:attrNameLst>
                                          <p:attrName>ppt_x</p:attrName>
                                        </p:attrNameLst>
                                      </p:cBhvr>
                                      <p:tavLst>
                                        <p:tav tm="0">
                                          <p:val>
                                            <p:strVal val="ppt_x"/>
                                          </p:val>
                                        </p:tav>
                                        <p:tav tm="100000">
                                          <p:val>
                                            <p:strVal val="ppt_x"/>
                                          </p:val>
                                        </p:tav>
                                      </p:tavLst>
                                    </p:anim>
                                    <p:anim calcmode="lin" valueType="num">
                                      <p:cBhvr additive="base">
                                        <p:cTn id="28" dur="500"/>
                                        <p:tgtEl>
                                          <p:spTgt spid="3"/>
                                        </p:tgtEl>
                                        <p:attrNameLst>
                                          <p:attrName>ppt_y</p:attrName>
                                        </p:attrNameLst>
                                      </p:cBhvr>
                                      <p:tavLst>
                                        <p:tav tm="0">
                                          <p:val>
                                            <p:strVal val="ppt_y"/>
                                          </p:val>
                                        </p:tav>
                                        <p:tav tm="100000">
                                          <p:val>
                                            <p:strVal val="1+ppt_h/2"/>
                                          </p:val>
                                        </p:tav>
                                      </p:tavLst>
                                    </p:anim>
                                    <p:set>
                                      <p:cBhvr>
                                        <p:cTn id="29" dur="1" fill="hold">
                                          <p:stCondLst>
                                            <p:cond delay="499"/>
                                          </p:stCondLst>
                                        </p:cTn>
                                        <p:tgtEl>
                                          <p:spTgt spid="3"/>
                                        </p:tgtEl>
                                        <p:attrNameLst>
                                          <p:attrName>style.visibility</p:attrName>
                                        </p:attrNameLst>
                                      </p:cBhvr>
                                      <p:to>
                                        <p:strVal val="hidden"/>
                                      </p:to>
                                    </p:set>
                                  </p:childTnLst>
                                </p:cTn>
                              </p:par>
                              <p:par>
                                <p:cTn id="30" presetID="2" presetClass="exit" presetSubtype="4" fill="hold" grpId="0" nodeType="withEffect">
                                  <p:stCondLst>
                                    <p:cond delay="0"/>
                                  </p:stCondLst>
                                  <p:childTnLst>
                                    <p:anim calcmode="lin" valueType="num">
                                      <p:cBhvr additive="base">
                                        <p:cTn id="31" dur="500"/>
                                        <p:tgtEl>
                                          <p:spTgt spid="7"/>
                                        </p:tgtEl>
                                        <p:attrNameLst>
                                          <p:attrName>ppt_x</p:attrName>
                                        </p:attrNameLst>
                                      </p:cBhvr>
                                      <p:tavLst>
                                        <p:tav tm="0">
                                          <p:val>
                                            <p:strVal val="ppt_x"/>
                                          </p:val>
                                        </p:tav>
                                        <p:tav tm="100000">
                                          <p:val>
                                            <p:strVal val="ppt_x"/>
                                          </p:val>
                                        </p:tav>
                                      </p:tavLst>
                                    </p:anim>
                                    <p:anim calcmode="lin" valueType="num">
                                      <p:cBhvr additive="base">
                                        <p:cTn id="32" dur="500"/>
                                        <p:tgtEl>
                                          <p:spTgt spid="7"/>
                                        </p:tgtEl>
                                        <p:attrNameLst>
                                          <p:attrName>ppt_y</p:attrName>
                                        </p:attrNameLst>
                                      </p:cBhvr>
                                      <p:tavLst>
                                        <p:tav tm="0">
                                          <p:val>
                                            <p:strVal val="ppt_y"/>
                                          </p:val>
                                        </p:tav>
                                        <p:tav tm="100000">
                                          <p:val>
                                            <p:strVal val="1+ppt_h/2"/>
                                          </p:val>
                                        </p:tav>
                                      </p:tavLst>
                                    </p:anim>
                                    <p:set>
                                      <p:cBhvr>
                                        <p:cTn id="3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2"/>
                    </p:tgtEl>
                  </p:cond>
                </p:stCondLst>
                <p:endSync evt="end" delay="0">
                  <p:rtn val="all"/>
                </p:endSync>
                <p:childTnLst>
                  <p:par>
                    <p:cTn id="35" fill="hold">
                      <p:stCondLst>
                        <p:cond delay="0"/>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6269" fill="hold"/>
                                        <p:tgtEl>
                                          <p:spTgt spid="2"/>
                                        </p:tgtEl>
                                      </p:cBhvr>
                                    </p:cmd>
                                  </p:childTnLst>
                                </p:cTn>
                              </p:par>
                            </p:childTnLst>
                          </p:cTn>
                        </p:par>
                      </p:childTnLst>
                    </p:cTn>
                  </p:par>
                </p:childTnLst>
              </p:cTn>
              <p:nextCondLst>
                <p:cond evt="onClick" delay="0">
                  <p:tgtEl>
                    <p:spTgt spid="2"/>
                  </p:tgtEl>
                </p:cond>
              </p:nextCondLst>
            </p:seq>
            <p:audio>
              <p:cMediaNode vol="80000">
                <p:cTn id="39" fill="hold" display="0">
                  <p:stCondLst>
                    <p:cond delay="indefinite"/>
                  </p:stCondLst>
                  <p:endCondLst>
                    <p:cond evt="onStopAudio" delay="0">
                      <p:tgtEl>
                        <p:sldTgt/>
                      </p:tgtEl>
                    </p:cond>
                  </p:endCondLst>
                </p:cTn>
                <p:tgtEl>
                  <p:spTgt spid="2"/>
                </p:tgtEl>
              </p:cMediaNode>
            </p:audio>
            <p:audio>
              <p:cMediaNode vol="80000">
                <p:cTn id="40" fill="hold" display="0">
                  <p:stCondLst>
                    <p:cond delay="indefinite"/>
                  </p:stCondLst>
                  <p:endCondLst>
                    <p:cond evt="onStopAudio" delay="0">
                      <p:tgtEl>
                        <p:sldTgt/>
                      </p:tgtEl>
                    </p:cond>
                  </p:endCondLst>
                </p:cTn>
                <p:tgtEl>
                  <p:spTgt spid="6"/>
                </p:tgtEl>
              </p:cMediaNode>
            </p:audio>
          </p:childTnLst>
        </p:cTn>
      </p:par>
    </p:tnLst>
    <p:bldLst>
      <p:bldP spid="7"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35034" y="0"/>
            <a:ext cx="141256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5+6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14806" y="-1"/>
            <a:ext cx="9159261" cy="3412273"/>
          </a:xfrm>
          <a:prstGeom prst="rect">
            <a:avLst/>
          </a:prstGeom>
        </p:spPr>
      </p:pic>
      <p:pic>
        <p:nvPicPr>
          <p:cNvPr id="3" name="5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96015" y="4638228"/>
            <a:ext cx="609600" cy="609600"/>
          </a:xfrm>
          <a:prstGeom prst="rect">
            <a:avLst/>
          </a:prstGeom>
        </p:spPr>
      </p:pic>
    </p:spTree>
    <p:extLst>
      <p:ext uri="{BB962C8B-B14F-4D97-AF65-F5344CB8AC3E}">
        <p14:creationId xmlns:p14="http://schemas.microsoft.com/office/powerpoint/2010/main" val="2734143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8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35034" y="0"/>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43148" y="0"/>
            <a:ext cx="11048852" cy="1449659"/>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02005" y="3581092"/>
            <a:ext cx="7460538" cy="1637679"/>
          </a:xfrm>
          <a:prstGeom prst="rect">
            <a:avLst/>
          </a:prstGeom>
        </p:spPr>
      </p:pic>
      <p:sp>
        <p:nvSpPr>
          <p:cNvPr id="11" name="Rectangle 10"/>
          <p:cNvSpPr/>
          <p:nvPr/>
        </p:nvSpPr>
        <p:spPr>
          <a:xfrm>
            <a:off x="6283166" y="3496352"/>
            <a:ext cx="103105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8</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087782" y="1707995"/>
            <a:ext cx="609600" cy="609600"/>
          </a:xfrm>
          <a:prstGeom prst="rect">
            <a:avLst/>
          </a:prstGeom>
        </p:spPr>
      </p:pic>
      <p:pic>
        <p:nvPicPr>
          <p:cNvPr id="4" name="8">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6283166" y="5572170"/>
            <a:ext cx="609600" cy="609600"/>
          </a:xfrm>
          <a:prstGeom prst="rect">
            <a:avLst/>
          </a:prstGeom>
        </p:spPr>
      </p:pic>
    </p:spTree>
    <p:extLst>
      <p:ext uri="{BB962C8B-B14F-4D97-AF65-F5344CB8AC3E}">
        <p14:creationId xmlns:p14="http://schemas.microsoft.com/office/powerpoint/2010/main" val="1637586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3"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xit" presetSubtype="4" fill="hold" nodeType="withEffect">
                                  <p:stCondLst>
                                    <p:cond delay="0"/>
                                  </p:stCondLst>
                                  <p:childTnLst>
                                    <p:anim calcmode="lin" valueType="num">
                                      <p:cBhvr additive="base">
                                        <p:cTn id="18" dur="500"/>
                                        <p:tgtEl>
                                          <p:spTgt spid="2"/>
                                        </p:tgtEl>
                                        <p:attrNameLst>
                                          <p:attrName>ppt_x</p:attrName>
                                        </p:attrNameLst>
                                      </p:cBhvr>
                                      <p:tavLst>
                                        <p:tav tm="0">
                                          <p:val>
                                            <p:strVal val="ppt_x"/>
                                          </p:val>
                                        </p:tav>
                                        <p:tav tm="100000">
                                          <p:val>
                                            <p:strVal val="ppt_x"/>
                                          </p:val>
                                        </p:tav>
                                      </p:tavLst>
                                    </p:anim>
                                    <p:anim calcmode="lin" valueType="num">
                                      <p:cBhvr additive="base">
                                        <p:cTn id="19" dur="500"/>
                                        <p:tgtEl>
                                          <p:spTgt spid="2"/>
                                        </p:tgtEl>
                                        <p:attrNameLst>
                                          <p:attrName>ppt_y</p:attrName>
                                        </p:attrNameLst>
                                      </p:cBhvr>
                                      <p:tavLst>
                                        <p:tav tm="0">
                                          <p:val>
                                            <p:strVal val="ppt_y"/>
                                          </p:val>
                                        </p:tav>
                                        <p:tav tm="100000">
                                          <p:val>
                                            <p:strVal val="1+ppt_h/2"/>
                                          </p:val>
                                        </p:tav>
                                      </p:tavLst>
                                    </p:anim>
                                    <p:set>
                                      <p:cBhvr>
                                        <p:cTn id="20" dur="1" fill="hold">
                                          <p:stCondLst>
                                            <p:cond delay="499"/>
                                          </p:stCondLst>
                                        </p:cTn>
                                        <p:tgtEl>
                                          <p:spTgt spid="2"/>
                                        </p:tgtEl>
                                        <p:attrNameLst>
                                          <p:attrName>style.visibility</p:attrName>
                                        </p:attrNameLst>
                                      </p:cBhvr>
                                      <p:to>
                                        <p:strVal val="hidden"/>
                                      </p:to>
                                    </p:set>
                                    <p:cmd type="call" cmd="stop">
                                      <p:cBhvr>
                                        <p:cTn id="21" dur="1">
                                          <p:stCondLst>
                                            <p:cond delay="499"/>
                                          </p:stCondLst>
                                        </p:cTn>
                                        <p:tgtEl>
                                          <p:spTgt spid="2"/>
                                        </p:tgtEl>
                                      </p:cBhvr>
                                    </p:cmd>
                                  </p:childTnLst>
                                </p:cTn>
                              </p:par>
                              <p:par>
                                <p:cTn id="22" presetID="2" presetClass="exit" presetSubtype="4" fill="hold" nodeType="withEffect">
                                  <p:stCondLst>
                                    <p:cond delay="0"/>
                                  </p:stCondLst>
                                  <p:childTnLst>
                                    <p:anim calcmode="lin" valueType="num">
                                      <p:cBhvr additive="base">
                                        <p:cTn id="23" dur="500"/>
                                        <p:tgtEl>
                                          <p:spTgt spid="3"/>
                                        </p:tgtEl>
                                        <p:attrNameLst>
                                          <p:attrName>ppt_x</p:attrName>
                                        </p:attrNameLst>
                                      </p:cBhvr>
                                      <p:tavLst>
                                        <p:tav tm="0">
                                          <p:val>
                                            <p:strVal val="ppt_x"/>
                                          </p:val>
                                        </p:tav>
                                        <p:tav tm="100000">
                                          <p:val>
                                            <p:strVal val="ppt_x"/>
                                          </p:val>
                                        </p:tav>
                                      </p:tavLst>
                                    </p:anim>
                                    <p:anim calcmode="lin" valueType="num">
                                      <p:cBhvr additive="base">
                                        <p:cTn id="24" dur="500"/>
                                        <p:tgtEl>
                                          <p:spTgt spid="3"/>
                                        </p:tgtEl>
                                        <p:attrNameLst>
                                          <p:attrName>ppt_y</p:attrName>
                                        </p:attrNameLst>
                                      </p:cBhvr>
                                      <p:tavLst>
                                        <p:tav tm="0">
                                          <p:val>
                                            <p:strVal val="ppt_y"/>
                                          </p:val>
                                        </p:tav>
                                        <p:tav tm="100000">
                                          <p:val>
                                            <p:strVal val="1+ppt_h/2"/>
                                          </p:val>
                                        </p:tav>
                                      </p:tavLst>
                                    </p:anim>
                                    <p:set>
                                      <p:cBhvr>
                                        <p:cTn id="25" dur="1" fill="hold">
                                          <p:stCondLst>
                                            <p:cond delay="499"/>
                                          </p:stCondLst>
                                        </p:cTn>
                                        <p:tgtEl>
                                          <p:spTgt spid="3"/>
                                        </p:tgtEl>
                                        <p:attrNameLst>
                                          <p:attrName>style.visibility</p:attrName>
                                        </p:attrNameLst>
                                      </p:cBhvr>
                                      <p:to>
                                        <p:strVal val="hidden"/>
                                      </p:to>
                                    </p:set>
                                  </p:childTnLst>
                                </p:cTn>
                              </p:par>
                              <p:par>
                                <p:cTn id="26" presetID="2" presetClass="exit" presetSubtype="4" fill="hold" grpId="0" nodeType="withEffect">
                                  <p:stCondLst>
                                    <p:cond delay="0"/>
                                  </p:stCondLst>
                                  <p:childTnLst>
                                    <p:anim calcmode="lin" valueType="num">
                                      <p:cBhvr additive="base">
                                        <p:cTn id="27" dur="500"/>
                                        <p:tgtEl>
                                          <p:spTgt spid="7"/>
                                        </p:tgtEl>
                                        <p:attrNameLst>
                                          <p:attrName>ppt_x</p:attrName>
                                        </p:attrNameLst>
                                      </p:cBhvr>
                                      <p:tavLst>
                                        <p:tav tm="0">
                                          <p:val>
                                            <p:strVal val="ppt_x"/>
                                          </p:val>
                                        </p:tav>
                                        <p:tav tm="100000">
                                          <p:val>
                                            <p:strVal val="ppt_x"/>
                                          </p:val>
                                        </p:tav>
                                      </p:tavLst>
                                    </p:anim>
                                    <p:anim calcmode="lin" valueType="num">
                                      <p:cBhvr additive="base">
                                        <p:cTn id="28" dur="500"/>
                                        <p:tgtEl>
                                          <p:spTgt spid="7"/>
                                        </p:tgtEl>
                                        <p:attrNameLst>
                                          <p:attrName>ppt_y</p:attrName>
                                        </p:attrNameLst>
                                      </p:cBhvr>
                                      <p:tavLst>
                                        <p:tav tm="0">
                                          <p:val>
                                            <p:strVal val="ppt_y"/>
                                          </p:val>
                                        </p:tav>
                                        <p:tav tm="100000">
                                          <p:val>
                                            <p:strVal val="1+ppt_h/2"/>
                                          </p:val>
                                        </p:tav>
                                      </p:tavLst>
                                    </p:anim>
                                    <p:set>
                                      <p:cBhvr>
                                        <p:cTn id="29"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6269" fill="hold"/>
                                        <p:tgtEl>
                                          <p:spTgt spid="2"/>
                                        </p:tgtEl>
                                      </p:cBhvr>
                                    </p:cmd>
                                  </p:childTnLst>
                                </p:cTn>
                              </p:par>
                            </p:childTnLst>
                          </p:cTn>
                        </p:par>
                      </p:childTnLst>
                    </p:cTn>
                  </p:par>
                </p:childTnLst>
              </p:cTn>
              <p:nextCondLst>
                <p:cond evt="onClick" delay="0">
                  <p:tgtEl>
                    <p:spTgt spid="2"/>
                  </p:tgtEl>
                </p:cond>
              </p:nextCondLst>
            </p:seq>
            <p:audio>
              <p:cMediaNode vol="80000">
                <p:cTn id="35" fill="hold" display="0">
                  <p:stCondLst>
                    <p:cond delay="indefinite"/>
                  </p:stCondLst>
                  <p:endCondLst>
                    <p:cond evt="onStopAudio" delay="0">
                      <p:tgtEl>
                        <p:sldTgt/>
                      </p:tgtEl>
                    </p:cond>
                  </p:endCondLst>
                </p:cTn>
                <p:tgtEl>
                  <p:spTgt spid="2"/>
                </p:tgtEl>
              </p:cMediaNode>
            </p:audio>
            <p:audio>
              <p:cMediaNode vol="80000">
                <p:cTn id="36" fill="hold" display="0">
                  <p:stCondLst>
                    <p:cond delay="indefinite"/>
                  </p:stCondLst>
                  <p:endCondLst>
                    <p:cond evt="onStopAudio" delay="0">
                      <p:tgtEl>
                        <p:sldTgt/>
                      </p:tgtEl>
                    </p:cond>
                  </p:endCondLst>
                </p:cTn>
                <p:tgtEl>
                  <p:spTgt spid="4"/>
                </p:tgtEl>
              </p:cMediaNode>
            </p:audio>
          </p:childTnLst>
        </p:cTn>
      </p:par>
    </p:tnLst>
    <p:bldLst>
      <p:bldP spid="7"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0" name="Rectangle 9"/>
          <p:cNvSpPr/>
          <p:nvPr/>
        </p:nvSpPr>
        <p:spPr>
          <a:xfrm>
            <a:off x="135034" y="0"/>
            <a:ext cx="141256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7+8</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1757" y="0"/>
            <a:ext cx="10390243" cy="2575932"/>
          </a:xfrm>
          <a:prstGeom prst="rect">
            <a:avLst/>
          </a:prstGeom>
        </p:spPr>
      </p:pic>
      <p:pic>
        <p:nvPicPr>
          <p:cNvPr id="2" name="7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673713" y="3755478"/>
            <a:ext cx="609600" cy="609600"/>
          </a:xfrm>
          <a:prstGeom prst="rect">
            <a:avLst/>
          </a:prstGeom>
        </p:spPr>
      </p:pic>
    </p:spTree>
    <p:extLst>
      <p:ext uri="{BB962C8B-B14F-4D97-AF65-F5344CB8AC3E}">
        <p14:creationId xmlns:p14="http://schemas.microsoft.com/office/powerpoint/2010/main" val="814060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0" name="Rectangle 9"/>
          <p:cNvSpPr/>
          <p:nvPr/>
        </p:nvSpPr>
        <p:spPr>
          <a:xfrm>
            <a:off x="135034" y="0"/>
            <a:ext cx="217559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5+6+7+8</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15161" y="0"/>
            <a:ext cx="7976839" cy="4066414"/>
          </a:xfrm>
          <a:prstGeom prst="rect">
            <a:avLst/>
          </a:prstGeom>
        </p:spPr>
      </p:pic>
      <p:pic>
        <p:nvPicPr>
          <p:cNvPr id="3" name="567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78045" y="4943028"/>
            <a:ext cx="609600" cy="609600"/>
          </a:xfrm>
          <a:prstGeom prst="rect">
            <a:avLst/>
          </a:prstGeom>
        </p:spPr>
      </p:pic>
    </p:spTree>
    <p:extLst>
      <p:ext uri="{BB962C8B-B14F-4D97-AF65-F5344CB8AC3E}">
        <p14:creationId xmlns:p14="http://schemas.microsoft.com/office/powerpoint/2010/main" val="458207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0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0" name="Rectangle 9"/>
          <p:cNvSpPr/>
          <p:nvPr/>
        </p:nvSpPr>
        <p:spPr>
          <a:xfrm>
            <a:off x="135034" y="0"/>
            <a:ext cx="9621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smtClean="0">
                <a:solidFill>
                  <a:prstClr val="black"/>
                </a:solidFill>
                <a:latin typeface="Times New Roman" panose="02020603050405020304" pitchFamily="18" charset="0"/>
                <a:cs typeface="Times New Roman" panose="02020603050405020304" pitchFamily="18" charset="0"/>
              </a:rPr>
              <a:t>Lời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51132" y="0"/>
            <a:ext cx="7340868" cy="6810912"/>
          </a:xfrm>
          <a:prstGeom prst="rect">
            <a:avLst/>
          </a:prstGeom>
        </p:spPr>
      </p:pic>
      <p:pic>
        <p:nvPicPr>
          <p:cNvPr id="2" name="l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133600" y="77171"/>
            <a:ext cx="609600" cy="609600"/>
          </a:xfrm>
          <a:prstGeom prst="rect">
            <a:avLst/>
          </a:prstGeom>
        </p:spPr>
      </p:pic>
    </p:spTree>
    <p:extLst>
      <p:ext uri="{BB962C8B-B14F-4D97-AF65-F5344CB8AC3E}">
        <p14:creationId xmlns:p14="http://schemas.microsoft.com/office/powerpoint/2010/main" val="709315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0" name="Rectangle 9"/>
          <p:cNvSpPr/>
          <p:nvPr/>
        </p:nvSpPr>
        <p:spPr>
          <a:xfrm>
            <a:off x="135034" y="0"/>
            <a:ext cx="128913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Câu kết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925107"/>
            <a:ext cx="12204416" cy="1483556"/>
          </a:xfrm>
          <a:prstGeom prst="rect">
            <a:avLst/>
          </a:prstGeom>
        </p:spPr>
      </p:pic>
      <p:pic>
        <p:nvPicPr>
          <p:cNvPr id="2" name="k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61840" y="4202074"/>
            <a:ext cx="609600" cy="609600"/>
          </a:xfrm>
          <a:prstGeom prst="rect">
            <a:avLst/>
          </a:prstGeom>
        </p:spPr>
      </p:pic>
    </p:spTree>
    <p:extLst>
      <p:ext uri="{BB962C8B-B14F-4D97-AF65-F5344CB8AC3E}">
        <p14:creationId xmlns:p14="http://schemas.microsoft.com/office/powerpoint/2010/main" val="115080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2575932"/>
            <a:ext cx="5208487" cy="4187893"/>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943028"/>
            <a:ext cx="2719678" cy="1867884"/>
          </a:xfrm>
          <a:prstGeom prst="rect">
            <a:avLst/>
          </a:prstGeom>
        </p:spPr>
      </p:pic>
      <p:sp>
        <p:nvSpPr>
          <p:cNvPr id="10" name="Rectangle 9"/>
          <p:cNvSpPr/>
          <p:nvPr/>
        </p:nvSpPr>
        <p:spPr>
          <a:xfrm>
            <a:off x="135034" y="0"/>
            <a:ext cx="34852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smtClean="0">
                <a:solidFill>
                  <a:prstClr val="black"/>
                </a:solidFill>
                <a:latin typeface="Times New Roman" panose="02020603050405020304" pitchFamily="18" charset="0"/>
                <a:cs typeface="Times New Roman" panose="02020603050405020304" pitchFamily="18" charset="0"/>
              </a:rPr>
              <a:t>Lời 2</a:t>
            </a:r>
            <a:r>
              <a:rPr lang="en-US" sz="2800" i="1" dirty="0" smtClean="0">
                <a:solidFill>
                  <a:prstClr val="black"/>
                </a:solidFill>
                <a:latin typeface="Times New Roman" panose="02020603050405020304" pitchFamily="18" charset="0"/>
                <a:cs typeface="Times New Roman" panose="02020603050405020304" pitchFamily="18" charset="0"/>
              </a:rPr>
              <a:t>(Bỏ qua khung 1)</a:t>
            </a:r>
            <a:endParaRPr kumimoji="0" lang="en-US" sz="280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32009" y="22303"/>
            <a:ext cx="6724972" cy="6858000"/>
          </a:xfrm>
          <a:prstGeom prst="rect">
            <a:avLst/>
          </a:prstGeom>
        </p:spPr>
      </p:pic>
      <p:pic>
        <p:nvPicPr>
          <p:cNvPr id="3" name="l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72858" y="939976"/>
            <a:ext cx="609600" cy="609600"/>
          </a:xfrm>
          <a:prstGeom prst="rect">
            <a:avLst/>
          </a:prstGeom>
        </p:spPr>
      </p:pic>
    </p:spTree>
    <p:extLst>
      <p:ext uri="{BB962C8B-B14F-4D97-AF65-F5344CB8AC3E}">
        <p14:creationId xmlns:p14="http://schemas.microsoft.com/office/powerpoint/2010/main" val="2654147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5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11456" y="0"/>
            <a:ext cx="5780544" cy="6847346"/>
          </a:xfrm>
          <a:prstGeom prst="rect">
            <a:avLst/>
          </a:prstGeom>
        </p:spPr>
      </p:pic>
      <p:pic>
        <p:nvPicPr>
          <p:cNvPr id="6" name="NẾU EM LÀ KARAOKE LỚP 4. KẾT NỐI TRI THỨ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740879" y="994410"/>
            <a:ext cx="609600" cy="609600"/>
          </a:xfrm>
          <a:prstGeom prst="rect">
            <a:avLst/>
          </a:prstGeom>
        </p:spPr>
      </p:pic>
      <p:sp>
        <p:nvSpPr>
          <p:cNvPr id="9" name="Rectangle 8"/>
          <p:cNvSpPr/>
          <p:nvPr/>
        </p:nvSpPr>
        <p:spPr>
          <a:xfrm>
            <a:off x="168260" y="35540"/>
            <a:ext cx="27061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Cả bài các hình thức</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2" name="ca ba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478528" y="947323"/>
            <a:ext cx="609600" cy="609600"/>
          </a:xfrm>
          <a:prstGeom prst="rect">
            <a:avLst/>
          </a:prstGeom>
        </p:spPr>
      </p:pic>
    </p:spTree>
    <p:extLst>
      <p:ext uri="{BB962C8B-B14F-4D97-AF65-F5344CB8AC3E}">
        <p14:creationId xmlns:p14="http://schemas.microsoft.com/office/powerpoint/2010/main" val="2983367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6" name="chuyen trag ngăn.wav"/>
          </p:stSnd>
        </p:sndAc>
      </p:transition>
    </mc:Choice>
    <mc:Fallback xmlns="">
      <p:transition spd="slow">
        <p:fade/>
        <p:sndAc>
          <p:stSnd>
            <p:snd r:embed="rId12"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7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18439"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5495936" y="909958"/>
            <a:ext cx="6086923" cy="410882"/>
          </a:xfrm>
          <a:prstGeom prst="rect">
            <a:avLst/>
          </a:prstGeom>
        </p:spPr>
        <p:txBody>
          <a:bodyPr wrap="none">
            <a:spAutoFit/>
          </a:bodyPr>
          <a:lstStyle/>
          <a:p>
            <a:pPr>
              <a:lnSpc>
                <a:spcPct val="115000"/>
              </a:lnSpc>
              <a:spcAft>
                <a:spcPts val="800"/>
              </a:spcAft>
            </a:pPr>
            <a:r>
              <a:rPr lang="pt-BR" dirty="0">
                <a:latin typeface="Times New Roman" panose="02020603050405020304" pitchFamily="18" charset="0"/>
                <a:cs typeface="Times New Roman" panose="02020603050405020304" pitchFamily="18" charset="0"/>
              </a:rPr>
              <a:t>V</a:t>
            </a:r>
            <a:r>
              <a:rPr lang="pt-BR" dirty="0" smtClean="0">
                <a:latin typeface="Times New Roman" panose="02020603050405020304" pitchFamily="18" charset="0"/>
                <a:cs typeface="Times New Roman" panose="02020603050405020304" pitchFamily="18" charset="0"/>
              </a:rPr>
              <a:t>ận </a:t>
            </a:r>
            <a:r>
              <a:rPr lang="pt-BR" dirty="0">
                <a:latin typeface="Times New Roman" panose="02020603050405020304" pitchFamily="18" charset="0"/>
                <a:cs typeface="Times New Roman" panose="02020603050405020304" pitchFamily="18" charset="0"/>
              </a:rPr>
              <a:t>động theo nhịp điệu bài hát </a:t>
            </a:r>
            <a:r>
              <a:rPr lang="pt-BR" i="1" dirty="0">
                <a:latin typeface="Times New Roman" panose="02020603050405020304" pitchFamily="18" charset="0"/>
                <a:cs typeface="Times New Roman" panose="02020603050405020304" pitchFamily="18" charset="0"/>
              </a:rPr>
              <a:t>Những bông hoa những bài ca</a:t>
            </a:r>
            <a:r>
              <a:rPr lang="pt-BR"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p:cNvSpPr txBox="1"/>
          <p:nvPr/>
        </p:nvSpPr>
        <p:spPr>
          <a:xfrm>
            <a:off x="6063953" y="212126"/>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latin typeface="Tahoma" panose="020B0604030504040204" pitchFamily="34" charset="0"/>
                <a:ea typeface="Tahoma" panose="020B0604030504040204" pitchFamily="34" charset="0"/>
                <a:cs typeface="Tahoma" panose="020B0604030504040204" pitchFamily="34" charset="0"/>
              </a:rPr>
              <a:t>Mở đầu</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0" name="NGHE MAU NH BOG HOA BAI CA CO LO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47697" y="2434390"/>
            <a:ext cx="609600" cy="609600"/>
          </a:xfrm>
          <a:prstGeom prst="rect">
            <a:avLst/>
          </a:prstGeom>
        </p:spPr>
      </p:pic>
    </p:spTree>
    <p:extLst>
      <p:ext uri="{BB962C8B-B14F-4D97-AF65-F5344CB8AC3E}">
        <p14:creationId xmlns:p14="http://schemas.microsoft.com/office/powerpoint/2010/main" val="390554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511"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6"/>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92981" y="124691"/>
            <a:ext cx="55821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chemeClr val="bg1"/>
                </a:solidFill>
                <a:effectLst/>
                <a:uLnTx/>
                <a:uFillTx/>
                <a:latin typeface="Times New Roman" panose="02020603050405020304" pitchFamily="18" charset="0"/>
                <a:ea typeface="+mn-ea"/>
                <a:cs typeface="+mn-cs"/>
              </a:rPr>
              <a:t>Slide bổ sung GV cho HS hát với hình thức Karaoke</a:t>
            </a:r>
            <a:endParaRPr kumimoji="0" lang="en-US" sz="2800" b="0" i="0" u="none" strike="noStrike" kern="1200" cap="none" spc="0" normalizeH="0" baseline="0" noProof="0" dirty="0" smtClean="0">
              <a:ln>
                <a:noFill/>
              </a:ln>
              <a:solidFill>
                <a:schemeClr val="bg1"/>
              </a:solidFill>
              <a:effectLst/>
              <a:uLnTx/>
              <a:uFillTx/>
              <a:latin typeface="Arial"/>
              <a:ea typeface="+mn-ea"/>
              <a:cs typeface="+mn-cs"/>
            </a:endParaRPr>
          </a:p>
        </p:txBody>
      </p:sp>
      <p:pic>
        <p:nvPicPr>
          <p:cNvPr id="4" name="NẾU EM LÀ KARAOKE LỚP 4. KẾT NỐI TRI THỨ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98608" y="780585"/>
            <a:ext cx="8980448" cy="5285677"/>
          </a:xfrm>
          <a:prstGeom prst="rect">
            <a:avLst/>
          </a:prstGeom>
        </p:spPr>
      </p:pic>
    </p:spTree>
    <p:extLst>
      <p:ext uri="{BB962C8B-B14F-4D97-AF65-F5344CB8AC3E}">
        <p14:creationId xmlns:p14="http://schemas.microsoft.com/office/powerpoint/2010/main" val="2813351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5"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98950" y="1527717"/>
            <a:ext cx="4993049" cy="5319627"/>
          </a:xfrm>
          <a:prstGeom prst="rect">
            <a:avLst/>
          </a:prstGeom>
        </p:spPr>
      </p:pic>
      <p:pic>
        <p:nvPicPr>
          <p:cNvPr id="6" name="NẾU EM LÀ KARAOKE LỚP 4. KẾT NỐI TRI THỨ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0322" y="1186815"/>
            <a:ext cx="609600" cy="609600"/>
          </a:xfrm>
          <a:prstGeom prst="rect">
            <a:avLst/>
          </a:prstGeom>
        </p:spPr>
      </p:pic>
      <p:sp>
        <p:nvSpPr>
          <p:cNvPr id="9" name="Rectangle 8"/>
          <p:cNvSpPr/>
          <p:nvPr/>
        </p:nvSpPr>
        <p:spPr>
          <a:xfrm>
            <a:off x="168260" y="35540"/>
            <a:ext cx="269496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Hát</a:t>
            </a:r>
            <a:r>
              <a:rPr kumimoji="0" lang="en-US" sz="24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vỗ tay theo nhịp</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98950" y="33145"/>
            <a:ext cx="4993049" cy="1494572"/>
          </a:xfrm>
          <a:prstGeom prst="rect">
            <a:avLst/>
          </a:prstGeom>
        </p:spPr>
      </p:pic>
    </p:spTree>
    <p:extLst>
      <p:ext uri="{BB962C8B-B14F-4D97-AF65-F5344CB8AC3E}">
        <p14:creationId xmlns:p14="http://schemas.microsoft.com/office/powerpoint/2010/main" val="2311282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1"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7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pic>
        <p:nvPicPr>
          <p:cNvPr id="6" name="NẾU EM LÀ KARAOKE LỚP 4. KẾT NỐI TRI THỨ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0322" y="1186815"/>
            <a:ext cx="609600" cy="609600"/>
          </a:xfrm>
          <a:prstGeom prst="rect">
            <a:avLst/>
          </a:prstGeom>
        </p:spPr>
      </p:pic>
      <p:sp>
        <p:nvSpPr>
          <p:cNvPr id="9" name="Rectangle 8"/>
          <p:cNvSpPr/>
          <p:nvPr/>
        </p:nvSpPr>
        <p:spPr>
          <a:xfrm>
            <a:off x="168260" y="35540"/>
            <a:ext cx="1515158"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Hát</a:t>
            </a:r>
            <a:r>
              <a:rPr kumimoji="0" lang="en-US" sz="24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tam ca</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45115" y="266372"/>
            <a:ext cx="4957582" cy="3179070"/>
          </a:xfrm>
          <a:prstGeom prst="rect">
            <a:avLst/>
          </a:prstGeom>
        </p:spPr>
      </p:pic>
    </p:spTree>
    <p:extLst>
      <p:ext uri="{BB962C8B-B14F-4D97-AF65-F5344CB8AC3E}">
        <p14:creationId xmlns:p14="http://schemas.microsoft.com/office/powerpoint/2010/main" val="426716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7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56918" y="35541"/>
            <a:ext cx="5635082" cy="6811804"/>
          </a:xfrm>
          <a:prstGeom prst="rect">
            <a:avLst/>
          </a:prstGeom>
        </p:spPr>
      </p:pic>
      <p:pic>
        <p:nvPicPr>
          <p:cNvPr id="6" name="NẾU EM LÀ KARAOKE LỚP 4. KẾT NỐI TRI THỨ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0322" y="1186815"/>
            <a:ext cx="609600" cy="609600"/>
          </a:xfrm>
          <a:prstGeom prst="rect">
            <a:avLst/>
          </a:prstGeom>
        </p:spPr>
      </p:pic>
      <p:sp>
        <p:nvSpPr>
          <p:cNvPr id="9" name="Rectangle 8"/>
          <p:cNvSpPr/>
          <p:nvPr/>
        </p:nvSpPr>
        <p:spPr>
          <a:xfrm>
            <a:off x="168260" y="35540"/>
            <a:ext cx="307167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Hát vận</a:t>
            </a:r>
            <a:r>
              <a:rPr kumimoji="0" lang="en-US" sz="24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động theo nhịp</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75012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7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313" y="994410"/>
            <a:ext cx="7175428" cy="5769415"/>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522" y="4503419"/>
            <a:ext cx="3359758" cy="2307493"/>
          </a:xfrm>
          <a:prstGeom prst="rect">
            <a:avLst/>
          </a:prstGeom>
        </p:spPr>
      </p:pic>
      <p:pic>
        <p:nvPicPr>
          <p:cNvPr id="6" name="NẾU EM LÀ KARAOKE LỚP 4. KẾT NỐI TRI THỨ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0322" y="1186815"/>
            <a:ext cx="609600" cy="609600"/>
          </a:xfrm>
          <a:prstGeom prst="rect">
            <a:avLst/>
          </a:prstGeom>
        </p:spPr>
      </p:pic>
      <p:sp>
        <p:nvSpPr>
          <p:cNvPr id="9" name="Rectangle 8"/>
          <p:cNvSpPr/>
          <p:nvPr/>
        </p:nvSpPr>
        <p:spPr>
          <a:xfrm>
            <a:off x="168260" y="35540"/>
            <a:ext cx="3438762"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Sáng</a:t>
            </a:r>
            <a:r>
              <a:rPr kumimoji="0" lang="en-US" sz="24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tạo động tác phụ họa</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51541" y="3851363"/>
            <a:ext cx="3776976" cy="2959549"/>
          </a:xfrm>
          <a:prstGeom prst="rect">
            <a:avLst/>
          </a:prstGeom>
        </p:spPr>
      </p:pic>
    </p:spTree>
    <p:extLst>
      <p:ext uri="{BB962C8B-B14F-4D97-AF65-F5344CB8AC3E}">
        <p14:creationId xmlns:p14="http://schemas.microsoft.com/office/powerpoint/2010/main" val="3606081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73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0"/>
            <a:ext cx="6984380" cy="2653989"/>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sp>
        <p:nvSpPr>
          <p:cNvPr id="4" name="TextBox 3"/>
          <p:cNvSpPr txBox="1"/>
          <p:nvPr/>
        </p:nvSpPr>
        <p:spPr>
          <a:xfrm>
            <a:off x="7370955" y="2779132"/>
            <a:ext cx="31223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Chú ý hỏi song câu hỏi mới nêu giáo dục</a:t>
            </a:r>
            <a:endParaRPr kumimoji="0" lang="en-US" sz="1400" b="0"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9260" y="3043107"/>
            <a:ext cx="1806209" cy="377046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354" y="4093636"/>
            <a:ext cx="3196867" cy="2764364"/>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28730" y="1464079"/>
            <a:ext cx="5430023" cy="964694"/>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5620215" cy="6858000"/>
          </a:xfrm>
          <a:prstGeom prst="rect">
            <a:avLst/>
          </a:prstGeom>
        </p:spPr>
      </p:pic>
    </p:spTree>
    <p:extLst>
      <p:ext uri="{BB962C8B-B14F-4D97-AF65-F5344CB8AC3E}">
        <p14:creationId xmlns:p14="http://schemas.microsoft.com/office/powerpoint/2010/main" val="1992808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0" y="0"/>
            <a:ext cx="7160899" cy="451139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Chúc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935" y="2255699"/>
            <a:ext cx="2813570" cy="1406786"/>
          </a:xfrm>
          <a:prstGeom prst="rect">
            <a:avLst/>
          </a:prstGeom>
        </p:spPr>
      </p:pic>
      <p:pic>
        <p:nvPicPr>
          <p:cNvPr id="6" name="CHUÔNG GIÓ LENG KENG . KARAOKE - LƠP 4. KẾT NỐI TRI THỨC 202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05506" y="285008"/>
            <a:ext cx="609600" cy="609600"/>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58464" y="2588325"/>
            <a:ext cx="4751842" cy="3220219"/>
          </a:xfrm>
          <a:prstGeom prst="rect">
            <a:avLst/>
          </a:prstGeom>
        </p:spPr>
      </p:pic>
    </p:spTree>
    <p:extLst>
      <p:ext uri="{BB962C8B-B14F-4D97-AF65-F5344CB8AC3E}">
        <p14:creationId xmlns:p14="http://schemas.microsoft.com/office/powerpoint/2010/main" val="1282416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59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6"/>
          <a:stretch>
            <a:fillRect/>
          </a:stretch>
        </a:blipFill>
        <a:effectLst/>
      </p:bgPr>
    </p:bg>
    <p:spTree>
      <p:nvGrpSpPr>
        <p:cNvPr id="1" name=""/>
        <p:cNvGrpSpPr/>
        <p:nvPr/>
      </p:nvGrpSpPr>
      <p:grpSpPr>
        <a:xfrm>
          <a:off x="0" y="0"/>
          <a:ext cx="0" cy="0"/>
          <a:chOff x="0" y="0"/>
          <a:chExt cx="0" cy="0"/>
        </a:xfrm>
      </p:grpSpPr>
      <p:pic>
        <p:nvPicPr>
          <p:cNvPr id="5" name="KHỞI ĐỘNG GIỌNG LEGATO LIỀN BẬC - MẪU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76304" y="835520"/>
            <a:ext cx="9001732" cy="5253045"/>
          </a:xfrm>
          <a:prstGeom prst="rect">
            <a:avLst/>
          </a:prstGeom>
        </p:spPr>
      </p:pic>
      <p:sp>
        <p:nvSpPr>
          <p:cNvPr id="6" name="Rectangle 5"/>
          <p:cNvSpPr/>
          <p:nvPr/>
        </p:nvSpPr>
        <p:spPr>
          <a:xfrm>
            <a:off x="7510735" y="0"/>
            <a:ext cx="2279791" cy="517065"/>
          </a:xfrm>
          <a:prstGeom prst="rect">
            <a:avLst/>
          </a:prstGeom>
        </p:spPr>
        <p:txBody>
          <a:bodyPr wrap="none">
            <a:spAutoFit/>
          </a:bodyPr>
          <a:lstStyle/>
          <a:p>
            <a:pPr>
              <a:lnSpc>
                <a:spcPct val="115000"/>
              </a:lnSpc>
              <a:spcAft>
                <a:spcPts val="800"/>
              </a:spcAft>
            </a:pPr>
            <a:r>
              <a:rPr lang="en-US" sz="24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Khởi động </a:t>
            </a:r>
            <a:r>
              <a:rPr lang="en-US" sz="2400" dirty="0" smtClean="0">
                <a:solidFill>
                  <a:srgbClr val="000000"/>
                </a:solidFill>
                <a:latin typeface="Times New Roman" panose="02020603050405020304" pitchFamily="18" charset="0"/>
                <a:ea typeface="Arial" panose="020B0604020202020204" pitchFamily="34" charset="0"/>
                <a:cs typeface="Times New Roman" panose="02020603050405020304" pitchFamily="18" charset="0"/>
              </a:rPr>
              <a:t>giọng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0538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5" name="chuyen trag ngăn.wav"/>
          </p:stSnd>
        </p:sndAc>
      </p:transition>
    </mc:Choice>
    <mc:Fallback xmlns="">
      <p:transition spd="slow">
        <p:fade/>
        <p:sndAc>
          <p:stSnd>
            <p:snd r:embed="rId8"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18"/>
          <p:cNvSpPr/>
          <p:nvPr/>
        </p:nvSpPr>
        <p:spPr>
          <a:xfrm>
            <a:off x="8285373" y="2359536"/>
            <a:ext cx="4123968" cy="491481"/>
          </a:xfrm>
          <a:prstGeom prst="rect">
            <a:avLst/>
          </a:prstGeom>
        </p:spPr>
        <p:txBody>
          <a:bodyPr wrap="square">
            <a:spAutoFit/>
          </a:bodyPr>
          <a:lstStyle/>
          <a:p>
            <a:pPr algn="ctr">
              <a:lnSpc>
                <a:spcPct val="115000"/>
              </a:lnSpc>
              <a:spcAft>
                <a:spcPts val="0"/>
              </a:spcAft>
            </a:pPr>
            <a:r>
              <a:rPr lang="vi-VN" sz="2400" dirty="0" smtClean="0">
                <a:solidFill>
                  <a:srgbClr val="000000"/>
                </a:solidFill>
                <a:latin typeface="#9Slide05 Dancing Script" panose="03080800040507000D00" pitchFamily="66" charset="0"/>
                <a:ea typeface="Calibri" panose="020F0502020204030204" pitchFamily="34" charset="0"/>
                <a:cs typeface="Times New Roman" panose="02020603050405020304" pitchFamily="18" charset="0"/>
              </a:rPr>
              <a:t>Nhạc và lời: Trương Quang Lục</a:t>
            </a:r>
            <a:endParaRPr lang="en-US" sz="2400" dirty="0" smtClean="0">
              <a:solidFill>
                <a:srgbClr val="00000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20" name="Rectangle 19"/>
          <p:cNvSpPr/>
          <p:nvPr/>
        </p:nvSpPr>
        <p:spPr>
          <a:xfrm>
            <a:off x="6529728" y="52439"/>
            <a:ext cx="2010487" cy="691087"/>
          </a:xfrm>
          <a:prstGeom prst="rect">
            <a:avLst/>
          </a:prstGeom>
        </p:spPr>
        <p:txBody>
          <a:bodyPr wrap="none">
            <a:spAutoFit/>
          </a:bodyPr>
          <a:lstStyle/>
          <a:p>
            <a:pPr algn="ctr">
              <a:lnSpc>
                <a:spcPct val="115000"/>
              </a:lnSpc>
              <a:spcAft>
                <a:spcPts val="0"/>
              </a:spcAft>
            </a:pPr>
            <a:r>
              <a:rPr lang="en-US" sz="3600" dirty="0" smtClean="0">
                <a:solidFill>
                  <a:srgbClr val="000000"/>
                </a:solidFill>
                <a:latin typeface="#9Slide05 Dancing Script" panose="03080800040507000D00" pitchFamily="66" charset="0"/>
                <a:ea typeface="Calibri" panose="020F0502020204030204" pitchFamily="34" charset="0"/>
                <a:cs typeface="Times New Roman" panose="02020603050405020304" pitchFamily="18" charset="0"/>
              </a:rPr>
              <a:t>TIẾT 10  </a:t>
            </a:r>
            <a:endParaRPr lang="en-US" sz="3600" dirty="0">
              <a:solidFill>
                <a:srgbClr val="000000"/>
              </a:solidFill>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21" name="Rectangle 20"/>
          <p:cNvSpPr/>
          <p:nvPr/>
        </p:nvSpPr>
        <p:spPr>
          <a:xfrm>
            <a:off x="6716835" y="1840613"/>
            <a:ext cx="5583836" cy="558038"/>
          </a:xfrm>
          <a:prstGeom prst="rect">
            <a:avLst/>
          </a:prstGeom>
        </p:spPr>
        <p:txBody>
          <a:bodyPr wrap="square">
            <a:spAutoFit/>
          </a:bodyPr>
          <a:lstStyle/>
          <a:p>
            <a:pPr algn="ctr">
              <a:lnSpc>
                <a:spcPct val="115000"/>
              </a:lnSpc>
              <a:spcAft>
                <a:spcPts val="0"/>
              </a:spcAft>
            </a:pPr>
            <a:r>
              <a:rPr lang="vi-VN" sz="2800" dirty="0" smtClean="0">
                <a:solidFill>
                  <a:srgbClr val="000000"/>
                </a:solidFill>
                <a:effectLst/>
                <a:latin typeface="#9Slide05 Dancing Script" panose="03080800040507000D00" pitchFamily="66" charset="0"/>
                <a:ea typeface="Calibri" panose="020F0502020204030204" pitchFamily="34" charset="0"/>
                <a:cs typeface="Times New Roman" panose="02020603050405020304" pitchFamily="18" charset="0"/>
              </a:rPr>
              <a:t>HỌC HÁT BÀI</a:t>
            </a:r>
            <a:r>
              <a:rPr lang="en-US" sz="2800" dirty="0" smtClean="0">
                <a:solidFill>
                  <a:srgbClr val="000000"/>
                </a:solidFill>
                <a:effectLst/>
                <a:latin typeface="#9Slide05 Dancing Script" panose="03080800040507000D00" pitchFamily="66" charset="0"/>
                <a:ea typeface="Calibri" panose="020F0502020204030204" pitchFamily="34" charset="0"/>
                <a:cs typeface="Times New Roman" panose="02020603050405020304" pitchFamily="18" charset="0"/>
              </a:rPr>
              <a:t>: </a:t>
            </a:r>
            <a:r>
              <a:rPr lang="en-US" sz="2800" dirty="0" smtClean="0">
                <a:solidFill>
                  <a:srgbClr val="000000"/>
                </a:solidFill>
                <a:latin typeface="#9Slide05 Dancing Script" panose="03080800040507000D00" pitchFamily="66" charset="0"/>
                <a:ea typeface="Calibri" panose="020F0502020204030204" pitchFamily="34" charset="0"/>
                <a:cs typeface="Times New Roman" panose="02020603050405020304" pitchFamily="18" charset="0"/>
              </a:rPr>
              <a:t>NẾU EM LÀ...</a:t>
            </a:r>
            <a:endParaRPr lang="en-US" sz="2800" dirty="0" smtClean="0">
              <a:solidFill>
                <a:srgbClr val="00000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43033" y="124974"/>
            <a:ext cx="444889" cy="37676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5990" y="2667574"/>
            <a:ext cx="4966010" cy="4172843"/>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133"/>
            <a:ext cx="2597553" cy="804233"/>
          </a:xfrm>
          <a:prstGeom prst="rect">
            <a:avLst/>
          </a:prstGeom>
        </p:spPr>
      </p:pic>
      <p:sp>
        <p:nvSpPr>
          <p:cNvPr id="10" name="Rectangle 9"/>
          <p:cNvSpPr/>
          <p:nvPr/>
        </p:nvSpPr>
        <p:spPr>
          <a:xfrm>
            <a:off x="6662500" y="1262449"/>
            <a:ext cx="5583836" cy="558038"/>
          </a:xfrm>
          <a:prstGeom prst="rect">
            <a:avLst/>
          </a:prstGeom>
        </p:spPr>
        <p:txBody>
          <a:bodyPr wrap="square">
            <a:spAutoFit/>
          </a:bodyPr>
          <a:lstStyle/>
          <a:p>
            <a:pPr algn="ctr">
              <a:lnSpc>
                <a:spcPct val="115000"/>
              </a:lnSpc>
              <a:spcAft>
                <a:spcPts val="0"/>
              </a:spcAft>
            </a:pPr>
            <a:r>
              <a:rPr lang="vi-VN" sz="2800" dirty="0" smtClean="0">
                <a:solidFill>
                  <a:srgbClr val="000000"/>
                </a:solidFill>
                <a:latin typeface="#9Slide05 Dancing Script" panose="03080800040507000D00" pitchFamily="66" charset="0"/>
                <a:ea typeface="Calibri" panose="020F0502020204030204" pitchFamily="34" charset="0"/>
                <a:cs typeface="Times New Roman" panose="02020603050405020304" pitchFamily="18" charset="0"/>
              </a:rPr>
              <a:t>ÔN ĐỌC NHẠC: BÀI SỐ 2</a:t>
            </a:r>
            <a:endParaRPr lang="en-US" sz="2800" dirty="0" smtClean="0">
              <a:solidFill>
                <a:srgbClr val="00000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062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huyen trag ngăn.wav"/>
          </p:stSnd>
        </p:sndAc>
      </p:transition>
    </mc:Choice>
    <mc:Fallback xmlns="">
      <p:transition spd="slow">
        <p:fade/>
        <p:sndAc>
          <p:stSnd>
            <p:snd r:embed="rId7"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000" fill="hold"/>
                                        <p:tgtEl>
                                          <p:spTgt spid="21"/>
                                        </p:tgtEl>
                                        <p:attrNameLst>
                                          <p:attrName>ppt_w</p:attrName>
                                        </p:attrNameLst>
                                      </p:cBhvr>
                                      <p:tavLst>
                                        <p:tav tm="0">
                                          <p:val>
                                            <p:fltVal val="0"/>
                                          </p:val>
                                        </p:tav>
                                        <p:tav tm="100000">
                                          <p:val>
                                            <p:strVal val="#ppt_w"/>
                                          </p:val>
                                        </p:tav>
                                      </p:tavLst>
                                    </p:anim>
                                    <p:anim calcmode="lin" valueType="num">
                                      <p:cBhvr>
                                        <p:cTn id="20" dur="1000" fill="hold"/>
                                        <p:tgtEl>
                                          <p:spTgt spid="21"/>
                                        </p:tgtEl>
                                        <p:attrNameLst>
                                          <p:attrName>ppt_h</p:attrName>
                                        </p:attrNameLst>
                                      </p:cBhvr>
                                      <p:tavLst>
                                        <p:tav tm="0">
                                          <p:val>
                                            <p:fltVal val="0"/>
                                          </p:val>
                                        </p:tav>
                                        <p:tav tm="100000">
                                          <p:val>
                                            <p:strVal val="#ppt_h"/>
                                          </p:val>
                                        </p:tav>
                                      </p:tavLst>
                                    </p:anim>
                                    <p:anim calcmode="lin" valueType="num">
                                      <p:cBhvr>
                                        <p:cTn id="21" dur="1000" fill="hold"/>
                                        <p:tgtEl>
                                          <p:spTgt spid="21"/>
                                        </p:tgtEl>
                                        <p:attrNameLst>
                                          <p:attrName>style.rotation</p:attrName>
                                        </p:attrNameLst>
                                      </p:cBhvr>
                                      <p:tavLst>
                                        <p:tav tm="0">
                                          <p:val>
                                            <p:fltVal val="90"/>
                                          </p:val>
                                        </p:tav>
                                        <p:tav tm="100000">
                                          <p:val>
                                            <p:fltVal val="0"/>
                                          </p:val>
                                        </p:tav>
                                      </p:tavLst>
                                    </p:anim>
                                    <p:animEffect transition="in" filter="fade">
                                      <p:cBhvr>
                                        <p:cTn id="22" dur="1000"/>
                                        <p:tgtEl>
                                          <p:spTgt spid="21"/>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6152095" y="893776"/>
            <a:ext cx="3802566" cy="6463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dirty="0" smtClean="0">
                <a:solidFill>
                  <a:prstClr val="black"/>
                </a:solidFill>
                <a:latin typeface="Times New Roman"/>
                <a:ea typeface="Calibri"/>
              </a:rPr>
              <a:t>Luyện</a:t>
            </a:r>
            <a:r>
              <a:rPr kumimoji="0" lang="en-US" sz="2400" b="0" i="0" u="none" strike="noStrike" kern="1200" cap="none" spc="0" normalizeH="0" baseline="0" noProof="0" dirty="0" smtClean="0">
                <a:ln>
                  <a:noFill/>
                </a:ln>
                <a:solidFill>
                  <a:prstClr val="black"/>
                </a:solidFill>
                <a:effectLst/>
                <a:uLnTx/>
                <a:uFillTx/>
                <a:latin typeface="Times New Roman"/>
                <a:ea typeface="Calibri"/>
                <a:cs typeface="+mn-cs"/>
              </a:rPr>
              <a:t> cao độ và thế tay </a:t>
            </a:r>
            <a:endParaRPr kumimoji="0" lang="en-US" sz="2400" b="0" i="0" u="none" strike="noStrike" kern="1200" cap="none" spc="0" normalizeH="0" baseline="0" noProof="0" dirty="0">
              <a:ln>
                <a:noFill/>
              </a:ln>
              <a:solidFill>
                <a:prstClr val="black"/>
              </a:solidFill>
              <a:effectLst/>
              <a:uLnTx/>
              <a:uFillTx/>
              <a:latin typeface="Times New Roman"/>
              <a:ea typeface="Calibri"/>
              <a:cs typeface="+mn-cs"/>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23424" y="1540107"/>
            <a:ext cx="8207300" cy="1983678"/>
          </a:xfrm>
          <a:prstGeom prst="rect">
            <a:avLst/>
          </a:prstGeom>
        </p:spPr>
      </p:pic>
      <p:pic>
        <p:nvPicPr>
          <p:cNvPr id="13" name="luyen cao doDRMFSLS ĐỐ-2CHIEU">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01446" y="3719774"/>
            <a:ext cx="609600" cy="609600"/>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0" y="3901702"/>
            <a:ext cx="3647573" cy="2973726"/>
          </a:xfrm>
          <a:prstGeom prst="rect">
            <a:avLst/>
          </a:prstGeom>
        </p:spPr>
      </p:pic>
      <p:sp>
        <p:nvSpPr>
          <p:cNvPr id="6" name="Rectangle 5"/>
          <p:cNvSpPr/>
          <p:nvPr/>
        </p:nvSpPr>
        <p:spPr>
          <a:xfrm>
            <a:off x="1722410" y="-18395"/>
            <a:ext cx="5583836" cy="558038"/>
          </a:xfrm>
          <a:prstGeom prst="rect">
            <a:avLst/>
          </a:prstGeom>
        </p:spPr>
        <p:txBody>
          <a:bodyPr wrap="square">
            <a:spAutoFit/>
          </a:bodyPr>
          <a:lstStyle/>
          <a:p>
            <a:pPr algn="ctr">
              <a:lnSpc>
                <a:spcPct val="115000"/>
              </a:lnSpc>
              <a:spcAft>
                <a:spcPts val="0"/>
              </a:spcAft>
            </a:pPr>
            <a:r>
              <a:rPr lang="vi-VN" sz="2800" dirty="0" smtClean="0">
                <a:solidFill>
                  <a:srgbClr val="000000"/>
                </a:solidFill>
                <a:latin typeface="#9Slide05 Dancing Script" panose="03080800040507000D00" pitchFamily="66" charset="0"/>
                <a:ea typeface="Calibri" panose="020F0502020204030204" pitchFamily="34" charset="0"/>
                <a:cs typeface="Times New Roman" panose="02020603050405020304" pitchFamily="18" charset="0"/>
              </a:rPr>
              <a:t>ÔN ĐỌC NHẠC: BÀI SỐ 2</a:t>
            </a:r>
            <a:endParaRPr lang="en-US" sz="2800" dirty="0" smtClean="0">
              <a:solidFill>
                <a:srgbClr val="00000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9" name="TextBox 8"/>
          <p:cNvSpPr txBox="1"/>
          <p:nvPr/>
        </p:nvSpPr>
        <p:spPr>
          <a:xfrm>
            <a:off x="7001446" y="33064"/>
            <a:ext cx="4137783" cy="463692"/>
          </a:xfrm>
          <a:prstGeom prst="rect">
            <a:avLst/>
          </a:prstGeom>
          <a:noFill/>
        </p:spPr>
        <p:txBody>
          <a:bodyPr wrap="square" rtlCol="0">
            <a:prstTxWarp prst="textDeflat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Luyện tập</a:t>
            </a:r>
            <a:endParaRPr kumimoji="0" lang="en-US" sz="2400" b="1" i="0" u="none" strike="noStrike" kern="1200" cap="none" spc="0" normalizeH="0" baseline="0" noProof="0" dirty="0">
              <a:ln w="6600">
                <a:solidFill>
                  <a:srgbClr val="FF0000"/>
                </a:solidFill>
                <a:prstDash val="solid"/>
              </a:ln>
              <a:solidFill>
                <a:srgbClr val="FFFFFF"/>
              </a:solidFill>
              <a:effectLst>
                <a:glow rad="63500">
                  <a:srgbClr val="ED7D31">
                    <a:satMod val="175000"/>
                    <a:alpha val="40000"/>
                  </a:srgbClr>
                </a:glow>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05658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32130" fill="hold"/>
                                        <p:tgtEl>
                                          <p:spTgt spid="13"/>
                                        </p:tgtEl>
                                      </p:cBhvr>
                                    </p:cmd>
                                  </p:childTnLst>
                                </p:cTn>
                              </p:par>
                            </p:childTnLst>
                          </p:cTn>
                        </p:par>
                      </p:childTnLst>
                    </p:cTn>
                  </p:par>
                </p:childTnLst>
              </p:cTn>
              <p:nextCondLst>
                <p:cond evt="onClick" delay="0">
                  <p:tgtEl>
                    <p:spTgt spid="13"/>
                  </p:tgtEl>
                </p:cond>
              </p:nextCondLst>
            </p:seq>
            <p:audio>
              <p:cMediaNode vol="80000">
                <p:cTn id="16" fill="hold" display="0">
                  <p:stCondLst>
                    <p:cond delay="indefinite"/>
                  </p:stCondLst>
                  <p:endCondLst>
                    <p:cond evt="onStopAudio" delay="0">
                      <p:tgtEl>
                        <p:sldTgt/>
                      </p:tgtEl>
                    </p:cond>
                  </p:endCondLst>
                </p:cTn>
                <p:tgtEl>
                  <p:spTgt spid="13"/>
                </p:tgtEl>
              </p:cMediaNode>
            </p:audio>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5528044" y="834021"/>
            <a:ext cx="4145345" cy="64633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Times New Roman"/>
                <a:ea typeface="Calibri"/>
                <a:cs typeface="+mn-cs"/>
              </a:rPr>
              <a:t>Luyện</a:t>
            </a:r>
            <a:r>
              <a:rPr kumimoji="0" lang="en-US" sz="2400" b="0" i="0" u="none" strike="noStrike" kern="1200" cap="none" spc="0" normalizeH="0" noProof="0" dirty="0" smtClean="0">
                <a:ln>
                  <a:noFill/>
                </a:ln>
                <a:solidFill>
                  <a:prstClr val="black"/>
                </a:solidFill>
                <a:effectLst/>
                <a:uLnTx/>
                <a:uFillTx/>
                <a:latin typeface="Times New Roman"/>
                <a:ea typeface="Calibri"/>
                <a:cs typeface="+mn-cs"/>
              </a:rPr>
              <a:t> tập tiết tấu chung của bài</a:t>
            </a:r>
            <a:endParaRPr kumimoji="0" lang="en-US" sz="2400" b="0" i="0" u="none" strike="noStrike" kern="1200" cap="none" spc="0" normalizeH="0" baseline="0" noProof="0" dirty="0">
              <a:ln>
                <a:noFill/>
              </a:ln>
              <a:solidFill>
                <a:prstClr val="black"/>
              </a:solidFill>
              <a:effectLst/>
              <a:uLnTx/>
              <a:uFillTx/>
              <a:latin typeface="Times New Roman"/>
              <a:ea typeface="Calibri"/>
              <a:cs typeface="+mn-cs"/>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62970" y="2816837"/>
            <a:ext cx="248290" cy="254042"/>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4356" y="1940313"/>
            <a:ext cx="8429820" cy="591014"/>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30040" y="2780244"/>
            <a:ext cx="248290" cy="254042"/>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1298" y="2780244"/>
            <a:ext cx="248290" cy="254042"/>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13560" y="2780244"/>
            <a:ext cx="248290" cy="254042"/>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92881" y="2792613"/>
            <a:ext cx="248290" cy="254042"/>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08397" y="2804468"/>
            <a:ext cx="248290" cy="254042"/>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7298" y="2804468"/>
            <a:ext cx="248290" cy="254042"/>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97461" y="2809339"/>
            <a:ext cx="248290" cy="254042"/>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04075" y="2792613"/>
            <a:ext cx="248290" cy="254042"/>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1626" y="2811261"/>
            <a:ext cx="248290" cy="254042"/>
          </a:xfrm>
          <a:prstGeom prst="rect">
            <a:avLst/>
          </a:prstGeom>
        </p:spPr>
      </p:pic>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1738" y="2823567"/>
            <a:ext cx="248290" cy="254042"/>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6814" y="2804919"/>
            <a:ext cx="248290" cy="254042"/>
          </a:xfrm>
          <a:prstGeom prst="rect">
            <a:avLst/>
          </a:prstGeom>
        </p:spPr>
      </p:pic>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0" y="3901702"/>
            <a:ext cx="3647573" cy="2973726"/>
          </a:xfrm>
          <a:prstGeom prst="rect">
            <a:avLst/>
          </a:prstGeom>
        </p:spPr>
      </p:pic>
      <p:pic>
        <p:nvPicPr>
          <p:cNvPr id="4" name="TT DOC NHAC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39666" y="3596902"/>
            <a:ext cx="609600" cy="609600"/>
          </a:xfrm>
          <a:prstGeom prst="rect">
            <a:avLst/>
          </a:prstGeom>
        </p:spPr>
      </p:pic>
    </p:spTree>
    <p:extLst>
      <p:ext uri="{BB962C8B-B14F-4D97-AF65-F5344CB8AC3E}">
        <p14:creationId xmlns:p14="http://schemas.microsoft.com/office/powerpoint/2010/main" val="4239961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4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16" name="Rectangle 15"/>
          <p:cNvSpPr/>
          <p:nvPr/>
        </p:nvSpPr>
        <p:spPr>
          <a:xfrm>
            <a:off x="5523748" y="138960"/>
            <a:ext cx="368081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cả bài các hình thức</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9180" y="869794"/>
            <a:ext cx="8162693" cy="310003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0" y="3901702"/>
            <a:ext cx="3647573" cy="2973726"/>
          </a:xfrm>
          <a:prstGeom prst="rect">
            <a:avLst/>
          </a:prstGeom>
        </p:spPr>
      </p:pic>
      <p:pic>
        <p:nvPicPr>
          <p:cNvPr id="2" name="BĐN số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801552" y="5191982"/>
            <a:ext cx="609600" cy="609600"/>
          </a:xfrm>
          <a:prstGeom prst="rect">
            <a:avLst/>
          </a:prstGeom>
        </p:spPr>
      </p:pic>
    </p:spTree>
    <p:extLst>
      <p:ext uri="{BB962C8B-B14F-4D97-AF65-F5344CB8AC3E}">
        <p14:creationId xmlns:p14="http://schemas.microsoft.com/office/powerpoint/2010/main" val="4173478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9"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6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35" name="Rectangle 34"/>
          <p:cNvSpPr/>
          <p:nvPr/>
        </p:nvSpPr>
        <p:spPr>
          <a:xfrm>
            <a:off x="5490919" y="39845"/>
            <a:ext cx="340509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black"/>
                </a:solidFill>
                <a:latin typeface="Times New Roman" panose="02020603050405020304" pitchFamily="18" charset="0"/>
                <a:cs typeface="Times New Roman" panose="02020603050405020304" pitchFamily="18" charset="0"/>
              </a:rPr>
              <a:t>Ôn </a:t>
            </a:r>
            <a:r>
              <a:rPr kumimoji="0" lang="en-US" sz="2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Đọc vỗ tay theo phách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66160" y="925988"/>
            <a:ext cx="8023860" cy="3291681"/>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0304" y="2597950"/>
            <a:ext cx="281364" cy="281364"/>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41619" y="2588087"/>
            <a:ext cx="281364" cy="281364"/>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21432" y="2597950"/>
            <a:ext cx="281364" cy="281364"/>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2670" y="2567502"/>
            <a:ext cx="281364" cy="281364"/>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5015" y="2584747"/>
            <a:ext cx="281364" cy="281364"/>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27239" y="3914459"/>
            <a:ext cx="281364" cy="281364"/>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01568" y="2597950"/>
            <a:ext cx="281364" cy="281364"/>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20204" y="2597950"/>
            <a:ext cx="281364" cy="281364"/>
          </a:xfrm>
          <a:prstGeom prst="rect">
            <a:avLst/>
          </a:prstGeom>
        </p:spPr>
      </p:pic>
      <p:pic>
        <p:nvPicPr>
          <p:cNvPr id="31" name="Picture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32119" y="2574589"/>
            <a:ext cx="281364" cy="281364"/>
          </a:xfrm>
          <a:prstGeom prst="rect">
            <a:avLst/>
          </a:prstGeom>
        </p:spPr>
      </p:pic>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99346" y="3914459"/>
            <a:ext cx="281364" cy="281364"/>
          </a:xfrm>
          <a:prstGeom prst="rect">
            <a:avLst/>
          </a:prstGeom>
        </p:spPr>
      </p:pic>
      <p:pic>
        <p:nvPicPr>
          <p:cNvPr id="52" name="Picture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89070" y="2597950"/>
            <a:ext cx="281364" cy="281364"/>
          </a:xfrm>
          <a:prstGeom prst="rect">
            <a:avLst/>
          </a:prstGeom>
        </p:spPr>
      </p:pic>
      <p:pic>
        <p:nvPicPr>
          <p:cNvPr id="53" name="Picture 5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25998" y="2597950"/>
            <a:ext cx="281364" cy="281364"/>
          </a:xfrm>
          <a:prstGeom prst="rect">
            <a:avLst/>
          </a:prstGeom>
        </p:spPr>
      </p:pic>
      <p:pic>
        <p:nvPicPr>
          <p:cNvPr id="54" name="Picture 5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83453" y="3875179"/>
            <a:ext cx="281364" cy="281364"/>
          </a:xfrm>
          <a:prstGeom prst="rect">
            <a:avLst/>
          </a:prstGeom>
        </p:spPr>
      </p:pic>
      <p:pic>
        <p:nvPicPr>
          <p:cNvPr id="55" name="Picture 5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8250" y="3909336"/>
            <a:ext cx="281364" cy="281364"/>
          </a:xfrm>
          <a:prstGeom prst="rect">
            <a:avLst/>
          </a:prstGeom>
        </p:spPr>
      </p:pic>
      <p:pic>
        <p:nvPicPr>
          <p:cNvPr id="56" name="Picture 5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41619" y="3914592"/>
            <a:ext cx="281364" cy="281364"/>
          </a:xfrm>
          <a:prstGeom prst="rect">
            <a:avLst/>
          </a:prstGeom>
        </p:spPr>
      </p:pic>
      <p:pic>
        <p:nvPicPr>
          <p:cNvPr id="57" name="Picture 5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25961" y="3909336"/>
            <a:ext cx="281364" cy="281364"/>
          </a:xfrm>
          <a:prstGeom prst="rect">
            <a:avLst/>
          </a:prstGeom>
        </p:spPr>
      </p:pic>
      <p:pic>
        <p:nvPicPr>
          <p:cNvPr id="58" name="Picture 5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24988" y="3914459"/>
            <a:ext cx="281364" cy="281364"/>
          </a:xfrm>
          <a:prstGeom prst="rect">
            <a:avLst/>
          </a:prstGeom>
        </p:spPr>
      </p:pic>
      <p:pic>
        <p:nvPicPr>
          <p:cNvPr id="59" name="Picture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9402" y="3875179"/>
            <a:ext cx="281364" cy="281364"/>
          </a:xfrm>
          <a:prstGeom prst="rect">
            <a:avLst/>
          </a:prstGeom>
        </p:spPr>
      </p:pic>
      <p:pic>
        <p:nvPicPr>
          <p:cNvPr id="60" name="Picture 5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85316" y="3886609"/>
            <a:ext cx="281364" cy="281364"/>
          </a:xfrm>
          <a:prstGeom prst="rect">
            <a:avLst/>
          </a:prstGeom>
        </p:spPr>
      </p:pic>
      <p:pic>
        <p:nvPicPr>
          <p:cNvPr id="61" name="Picture 6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16620" y="3886609"/>
            <a:ext cx="281364" cy="281364"/>
          </a:xfrm>
          <a:prstGeom prst="rect">
            <a:avLst/>
          </a:prstGeom>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5441" y="4540361"/>
            <a:ext cx="3365905" cy="2317639"/>
          </a:xfrm>
          <a:prstGeom prst="rect">
            <a:avLst/>
          </a:prstGeom>
        </p:spPr>
      </p:pic>
      <p:pic>
        <p:nvPicPr>
          <p:cNvPr id="32" name="BĐN số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01552" y="5191982"/>
            <a:ext cx="609600" cy="609600"/>
          </a:xfrm>
          <a:prstGeom prst="rect">
            <a:avLst/>
          </a:prstGeom>
        </p:spPr>
      </p:pic>
    </p:spTree>
    <p:extLst>
      <p:ext uri="{BB962C8B-B14F-4D97-AF65-F5344CB8AC3E}">
        <p14:creationId xmlns:p14="http://schemas.microsoft.com/office/powerpoint/2010/main" val="63740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huyen trag ngăn.wav"/>
          </p:stSnd>
        </p:sndAc>
      </p:transition>
    </mc:Choice>
    <mc:Fallback xmlns="">
      <p:transition spd="slow">
        <p:fade/>
        <p:sndAc>
          <p:stSnd>
            <p:snd r:embed="rId10" name="chuyen trag ngăn.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648" fill="hold"/>
                                        <p:tgtEl>
                                          <p:spTgt spid="32"/>
                                        </p:tgtEl>
                                      </p:cBhvr>
                                    </p:cmd>
                                  </p:childTnLst>
                                </p:cTn>
                              </p:par>
                            </p:childTnLst>
                          </p:cTn>
                        </p:par>
                      </p:childTnLst>
                    </p:cTn>
                  </p:par>
                </p:childTnLst>
              </p:cTn>
              <p:nextCondLst>
                <p:cond evt="onClick" delay="0">
                  <p:tgtEl>
                    <p:spTgt spid="32"/>
                  </p:tgtEl>
                </p:cond>
              </p:nextCondLst>
            </p:seq>
            <p:audio>
              <p:cMediaNode vol="80000">
                <p:cTn id="7" fill="hold" display="0">
                  <p:stCondLst>
                    <p:cond delay="indefinite"/>
                  </p:stCondLst>
                  <p:endCondLst>
                    <p:cond evt="onStopAudio" delay="0">
                      <p:tgtEl>
                        <p:sldTgt/>
                      </p:tgtEl>
                    </p:cond>
                  </p:endCondLst>
                </p:cTn>
                <p:tgtEl>
                  <p:spTgt spid="32"/>
                </p:tgtEl>
              </p:cMediaNode>
            </p:audio>
          </p:childTnLst>
        </p:cTn>
      </p:par>
    </p:tnLst>
  </p:timing>
</p:sld>
</file>

<file path=ppt/theme/theme1.xml><?xml version="1.0" encoding="utf-8"?>
<a:theme xmlns:a="http://schemas.openxmlformats.org/drawingml/2006/main" name="Textured">
  <a:themeElements>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1933</TotalTime>
  <Words>344</Words>
  <Application>Microsoft Office PowerPoint</Application>
  <PresentationFormat>Widescreen</PresentationFormat>
  <Paragraphs>57</Paragraphs>
  <Slides>36</Slides>
  <Notes>3</Notes>
  <HiddenSlides>0</HiddenSlides>
  <MMClips>37</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36</vt:i4>
      </vt:variant>
    </vt:vector>
  </HeadingPairs>
  <TitlesOfParts>
    <vt:vector size="46" baseType="lpstr">
      <vt:lpstr>#9Slide05 Dancing Script</vt:lpstr>
      <vt:lpstr>Arial</vt:lpstr>
      <vt:lpstr>Calibri</vt:lpstr>
      <vt:lpstr>Tahoma</vt:lpstr>
      <vt:lpstr>Times New Roman</vt:lpstr>
      <vt:lpstr>Wingdings</vt:lpstr>
      <vt:lpstr>Textured</vt:lpstr>
      <vt:lpstr>3_Office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HAINGUYEN</cp:lastModifiedBy>
  <cp:revision>130</cp:revision>
  <dcterms:created xsi:type="dcterms:W3CDTF">2022-07-19T08:03:09Z</dcterms:created>
  <dcterms:modified xsi:type="dcterms:W3CDTF">2023-08-05T15:23:57Z</dcterms:modified>
</cp:coreProperties>
</file>