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</p:sldMasterIdLst>
  <p:notesMasterIdLst>
    <p:notesMasterId r:id="rId26"/>
  </p:notesMasterIdLst>
  <p:sldIdLst>
    <p:sldId id="299" r:id="rId4"/>
    <p:sldId id="275" r:id="rId5"/>
    <p:sldId id="276" r:id="rId6"/>
    <p:sldId id="294" r:id="rId7"/>
    <p:sldId id="277" r:id="rId8"/>
    <p:sldId id="261" r:id="rId9"/>
    <p:sldId id="281" r:id="rId10"/>
    <p:sldId id="282" r:id="rId11"/>
    <p:sldId id="283" r:id="rId12"/>
    <p:sldId id="284" r:id="rId13"/>
    <p:sldId id="285" r:id="rId14"/>
    <p:sldId id="286" r:id="rId15"/>
    <p:sldId id="290" r:id="rId16"/>
    <p:sldId id="287" r:id="rId17"/>
    <p:sldId id="288" r:id="rId18"/>
    <p:sldId id="289" r:id="rId19"/>
    <p:sldId id="295" r:id="rId20"/>
    <p:sldId id="296" r:id="rId21"/>
    <p:sldId id="297" r:id="rId22"/>
    <p:sldId id="298" r:id="rId23"/>
    <p:sldId id="292" r:id="rId24"/>
    <p:sldId id="29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3083D-9FAF-4E13-A090-2B19B333B21F}" type="datetimeFigureOut">
              <a:rPr lang="en-US" smtClean="0"/>
              <a:t>7/11/2022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D9EDC-1CD5-4FF2-A164-4829EDC4D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69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5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7" name="Shape 5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684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5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7" name="Shape 5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49268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5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7" name="Shape 5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22212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5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7" name="Shape 5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7465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530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68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77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27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65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0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19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8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22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45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10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51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053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9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4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658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87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76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2285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30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52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1667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196828"/>
            <a:ext cx="10515599" cy="10644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A8B1B8"/>
              </a:buClr>
              <a:buFont typeface="Arial"/>
              <a:buNone/>
              <a:defRPr sz="4400" b="0" i="0" u="none" strike="noStrike" cap="none">
                <a:solidFill>
                  <a:srgbClr val="A8B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hape 1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Shape 1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25000"/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9FFF0030-A7BB-4B17-BA94-212CE9FDA66A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‹#›</a:t>
            </a:fld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92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5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3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838200" y="196850"/>
            <a:ext cx="10515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pic>
        <p:nvPicPr>
          <p:cNvPr id="1028" name="Shape 8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0" y="185738"/>
            <a:ext cx="909638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9680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microsoft.com/office/2007/relationships/media" Target="../media/media3.mp3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../media/media2.mp3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audio" Target="../media/media3.mp3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30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12" Type="http://schemas.openxmlformats.org/officeDocument/2006/relationships/image" Target="../media/image41.png"/><Relationship Id="rId2" Type="http://schemas.openxmlformats.org/officeDocument/2006/relationships/audio" Target="../media/media8.mp3"/><Relationship Id="rId16" Type="http://schemas.openxmlformats.org/officeDocument/2006/relationships/image" Target="../media/image45.png"/><Relationship Id="rId1" Type="http://schemas.microsoft.com/office/2007/relationships/media" Target="../media/media8.mp3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image" Target="../media/image26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25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5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10" Type="http://schemas.openxmlformats.org/officeDocument/2006/relationships/image" Target="../media/image5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5.png"/><Relationship Id="rId5" Type="http://schemas.openxmlformats.org/officeDocument/2006/relationships/image" Target="../media/image64.gif"/><Relationship Id="rId4" Type="http://schemas.openxmlformats.org/officeDocument/2006/relationships/image" Target="../media/image6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EMO KNTT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620" y="535679"/>
            <a:ext cx="7538224" cy="4515823"/>
          </a:xfrm>
          <a:prstGeom prst="rect">
            <a:avLst/>
          </a:prstGeom>
          <a:ln w="6350" cap="flat">
            <a:solidFill>
              <a:srgbClr val="BFBFBF"/>
            </a:solidFill>
          </a:ln>
          <a:effectLst>
            <a:outerShdw blurRad="190500" dist="215900" dir="7200000" sx="101000" sy="101000" algn="t" rotWithShape="0">
              <a:srgbClr val="000000">
                <a:alpha val="20000"/>
              </a:srgbClr>
            </a:outerShdw>
          </a:effectLst>
          <a:scene3d>
            <a:camera prst="perspectiveRight" fov="3300000">
              <a:rot lat="0" lon="20100000" rev="0"/>
            </a:camera>
            <a:lightRig rig="threePt" dir="t">
              <a:rot lat="0" lon="0" rev="3600000"/>
            </a:lightRig>
          </a:scene3d>
          <a:sp3d extrusionH="952500">
            <a:extrusionClr>
              <a:srgbClr val="D9D9D9"/>
            </a:extrusionClr>
            <a:contourClr>
              <a:srgbClr val="D9D9D9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64" y="2945471"/>
            <a:ext cx="4014439" cy="401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8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63 0.01458 L 0.10234 0.08032 C 0.09427 0.09537 0.08255 0.10417 0.06992 0.10417 C 0.05573 0.10417 0.0444 0.09537 0.03646 0.08032 L -0.00169 0.01458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2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4635611" y="538833"/>
            <a:ext cx="5278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Chào mừng quý thầy cô và các em học sinh đến với tiết âm nhạc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73" y="2043315"/>
            <a:ext cx="4133730" cy="2902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008" y="4070239"/>
            <a:ext cx="1246629" cy="17504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460" y="1"/>
            <a:ext cx="4221887" cy="685800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549" y="4837043"/>
            <a:ext cx="2640188" cy="201111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9836" y="4285482"/>
            <a:ext cx="3960639" cy="25725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348" y="-19676"/>
            <a:ext cx="2363202" cy="18059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89" y="34778"/>
            <a:ext cx="1792745" cy="1805940"/>
          </a:xfrm>
          <a:prstGeom prst="rect">
            <a:avLst/>
          </a:prstGeom>
        </p:spPr>
      </p:pic>
      <p:pic>
        <p:nvPicPr>
          <p:cNvPr id="35" name="ngan uoc mo v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01996" y="1433715"/>
            <a:ext cx="609600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39" y="-22204"/>
            <a:ext cx="4016079" cy="686783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53681" y="-121577"/>
            <a:ext cx="4716222" cy="70980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468" y="-121577"/>
            <a:ext cx="4669632" cy="706658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48" y="5452416"/>
            <a:ext cx="13542623" cy="1424700"/>
          </a:xfrm>
          <a:prstGeom prst="rect">
            <a:avLst/>
          </a:prstGeom>
        </p:spPr>
      </p:pic>
      <p:pic>
        <p:nvPicPr>
          <p:cNvPr id="41" name="NHAC NEN TRO CHOI PAPO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23200" y="2955393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6" y="1840718"/>
            <a:ext cx="566215" cy="4795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41" y="80804"/>
            <a:ext cx="379649" cy="3043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39" y="-36846"/>
            <a:ext cx="4898553" cy="1369642"/>
          </a:xfrm>
          <a:prstGeom prst="rect">
            <a:avLst/>
          </a:prstGeom>
        </p:spPr>
      </p:pic>
      <p:pic>
        <p:nvPicPr>
          <p:cNvPr id="20" name="Picture 19" descr="C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162" y="3319510"/>
            <a:ext cx="510579" cy="49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051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14 -0.06296 L 0.20299 -0.0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2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33 -0.07708 L -0.21184 -0.0719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59" y="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-0.00926 L 0.36928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53" y="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06 -0.0037 L -0.38737 -0.005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7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296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421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10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67061" y="0"/>
            <a:ext cx="365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Chuẩn bị đồ dùng học tập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46" y="163925"/>
            <a:ext cx="4270917" cy="2571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965" y="976853"/>
            <a:ext cx="1472397" cy="2067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620" y="591015"/>
            <a:ext cx="1897568" cy="189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37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3" y="4899796"/>
            <a:ext cx="3618411" cy="20353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29311" y="181930"/>
            <a:ext cx="38635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Hoạt động mở đầu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32513" y="1384274"/>
            <a:ext cx="5086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Quan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sát và nhận ra kí hiệu bàn tay mới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78" y="1933548"/>
            <a:ext cx="10565136" cy="27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677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46068" y="1450362"/>
            <a:ext cx="3912930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rgbClr val="002060"/>
                </a:solidFill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ĐỌC NHẠC BÀI SỐ 2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53584" y="566571"/>
            <a:ext cx="1697901" cy="624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TIẾT 10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459" y="0"/>
            <a:ext cx="566215" cy="4795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737" y="6472679"/>
            <a:ext cx="379649" cy="3043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173" y="-44526"/>
            <a:ext cx="2033020" cy="8092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39" y="-36846"/>
            <a:ext cx="4898553" cy="13696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32337" y="2193777"/>
            <a:ext cx="6740391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 dirty="0" smtClean="0">
                <a:solidFill>
                  <a:srgbClr val="002060"/>
                </a:solidFill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ÔN TẬP BÀI HÁT VUI ĐẾN TRƯỜNG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186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4" y="1755047"/>
            <a:ext cx="11621862" cy="41693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472500" y="639524"/>
            <a:ext cx="3005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/>
                <a:ea typeface="Calibri"/>
              </a:rPr>
              <a:t> Giới thiệu, </a:t>
            </a:r>
            <a:r>
              <a:rPr lang="en-US" sz="2400" dirty="0">
                <a:solidFill>
                  <a:prstClr val="black"/>
                </a:solidFill>
                <a:latin typeface="Times New Roman"/>
                <a:ea typeface="Calibri"/>
              </a:rPr>
              <a:t>đọc </a:t>
            </a:r>
            <a:r>
              <a:rPr lang="en-US" sz="2400" dirty="0" smtClean="0">
                <a:solidFill>
                  <a:prstClr val="black"/>
                </a:solidFill>
                <a:latin typeface="Times New Roman"/>
                <a:ea typeface="Calibri"/>
              </a:rPr>
              <a:t>mẫu</a:t>
            </a:r>
            <a:endParaRPr lang="en-US" sz="2400" dirty="0">
              <a:solidFill>
                <a:prstClr val="black"/>
              </a:solidFill>
              <a:latin typeface="Times New Roman"/>
              <a:ea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44105" y="-36758"/>
            <a:ext cx="628787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HOẠT ĐỘNG TÌM HIỂU HÌNH THÀNH KIẾN THỨC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885040" y="4150636"/>
            <a:ext cx="8669749" cy="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885040" y="4250043"/>
            <a:ext cx="304800" cy="28945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573127" y="5786685"/>
            <a:ext cx="9543364" cy="153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573127" y="5880546"/>
            <a:ext cx="304800" cy="28945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4802" y="5974218"/>
            <a:ext cx="41573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/>
                <a:ea typeface="Calibri"/>
              </a:rPr>
              <a:t> ? Hình nốt nhạc, tên nốt nhạc</a:t>
            </a:r>
            <a:endParaRPr lang="en-US" sz="2400" dirty="0">
              <a:solidFill>
                <a:prstClr val="black"/>
              </a:solidFill>
              <a:latin typeface="Times New Roman"/>
              <a:ea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6123" y="12439"/>
            <a:ext cx="5486879" cy="491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NỘI DUNG ĐỌC NHẠC BÀI SỐ 2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47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05954" y="512328"/>
            <a:ext cx="3331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latin typeface="Times New Roman"/>
                <a:ea typeface="Calibri"/>
              </a:rPr>
              <a:t>Luyện cao độ và thế tay tay</a:t>
            </a:r>
            <a:endParaRPr lang="en-US" sz="2400" dirty="0">
              <a:solidFill>
                <a:schemeClr val="bg1"/>
              </a:solidFill>
              <a:latin typeface="Times New Roman"/>
              <a:ea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95" y="1378729"/>
            <a:ext cx="10504162" cy="27230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3" y="4899796"/>
            <a:ext cx="3618411" cy="2035356"/>
          </a:xfrm>
          <a:prstGeom prst="rect">
            <a:avLst/>
          </a:prstGeom>
        </p:spPr>
      </p:pic>
      <p:pic>
        <p:nvPicPr>
          <p:cNvPr id="4" name="luyen cao doDRMFSLS ĐỐ-2CHIE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98503" y="45949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05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62432" y="93678"/>
            <a:ext cx="2100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  <a:latin typeface="Times New Roman"/>
                <a:ea typeface="Calibri"/>
              </a:rPr>
              <a:t>Luyện tiết tấu</a:t>
            </a:r>
            <a:endParaRPr lang="en-US" sz="2400" dirty="0">
              <a:solidFill>
                <a:schemeClr val="bg1"/>
              </a:solidFill>
              <a:latin typeface="Times New Roman"/>
              <a:ea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3" y="4899796"/>
            <a:ext cx="3618411" cy="20353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19" y="1301383"/>
            <a:ext cx="10566691" cy="2043983"/>
          </a:xfrm>
          <a:prstGeom prst="rect">
            <a:avLst/>
          </a:prstGeom>
        </p:spPr>
      </p:pic>
      <p:pic>
        <p:nvPicPr>
          <p:cNvPr id="3" name="GO TEMPORI THEO 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43419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376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86605" y="178862"/>
            <a:ext cx="3953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ọc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 nốt nhạc từng câu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4099"/>
            <a:ext cx="2755625" cy="15500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12" y="1266843"/>
            <a:ext cx="10238879" cy="367317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2315736" y="3345366"/>
            <a:ext cx="7508488" cy="245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364542" y="3485316"/>
            <a:ext cx="304800" cy="28945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877927" y="4736823"/>
            <a:ext cx="8537312" cy="153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877927" y="4889194"/>
            <a:ext cx="304800" cy="28945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85803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3752" y="222790"/>
            <a:ext cx="1907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3" y="4899796"/>
            <a:ext cx="3618411" cy="20353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66" y="1862029"/>
            <a:ext cx="10564913" cy="1204555"/>
          </a:xfrm>
          <a:prstGeom prst="rect">
            <a:avLst/>
          </a:prstGeom>
        </p:spPr>
      </p:pic>
      <p:pic>
        <p:nvPicPr>
          <p:cNvPr id="3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87713" y="3577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2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3752" y="222790"/>
            <a:ext cx="1907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9" y="1579718"/>
            <a:ext cx="10555753" cy="14199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3" y="4899796"/>
            <a:ext cx="3618411" cy="2035356"/>
          </a:xfrm>
          <a:prstGeom prst="rect">
            <a:avLst/>
          </a:prstGeom>
        </p:spPr>
      </p:pic>
      <p:pic>
        <p:nvPicPr>
          <p:cNvPr id="4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3401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70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34254" y="479077"/>
            <a:ext cx="73388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 cả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bài các hình thức: Lớp, cá nhân, tổ, nhóm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59098" y="39142"/>
            <a:ext cx="6089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/>
                <a:ea typeface="Arial"/>
              </a:rPr>
              <a:t>HOẠT ĐỘNG THỰC HÀNH LUYỆN TẬP </a:t>
            </a:r>
            <a:endParaRPr lang="en-US" sz="1600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3" y="1255692"/>
            <a:ext cx="10563540" cy="3885020"/>
          </a:xfrm>
          <a:prstGeom prst="rect">
            <a:avLst/>
          </a:prstGeom>
        </p:spPr>
      </p:pic>
      <p:pic>
        <p:nvPicPr>
          <p:cNvPr id="27" name="PIANO CA BA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40887" y="5785587"/>
            <a:ext cx="609600" cy="609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2" y="5258048"/>
            <a:ext cx="2981518" cy="167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54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77776" y="322960"/>
            <a:ext cx="8577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SLIDE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BỔ SUNG GV CHO ĐỌC NHẠC BẰNG VIDEO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3" y="4899796"/>
            <a:ext cx="3618411" cy="203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99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04541" y="249958"/>
            <a:ext cx="3839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nhạc ký hiệu bàn tay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02" y="5459672"/>
            <a:ext cx="2623076" cy="1475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30" y="1206454"/>
            <a:ext cx="10562543" cy="3789292"/>
          </a:xfrm>
          <a:prstGeom prst="rect">
            <a:avLst/>
          </a:prstGeom>
        </p:spPr>
      </p:pic>
      <p:pic>
        <p:nvPicPr>
          <p:cNvPr id="3" name="PIANO CA BA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0887" y="5785587"/>
            <a:ext cx="6096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076" y="3459242"/>
            <a:ext cx="568202" cy="3332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71" y="3455252"/>
            <a:ext cx="568202" cy="3332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471" y="4937570"/>
            <a:ext cx="568202" cy="33325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133" y="4831303"/>
            <a:ext cx="549505" cy="4060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164" y="4847553"/>
            <a:ext cx="549505" cy="40603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086" y="4899258"/>
            <a:ext cx="579027" cy="37156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07" y="4864788"/>
            <a:ext cx="579027" cy="37156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685" y="4905279"/>
            <a:ext cx="504445" cy="42672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089" y="4894929"/>
            <a:ext cx="504445" cy="42672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908" y="3476648"/>
            <a:ext cx="536449" cy="2545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22" y="3349394"/>
            <a:ext cx="536449" cy="25450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685" y="4937570"/>
            <a:ext cx="536449" cy="2545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58" y="4923317"/>
            <a:ext cx="536449" cy="25450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948" y="3462702"/>
            <a:ext cx="579027" cy="3715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492" y="3476648"/>
            <a:ext cx="579027" cy="37156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285" y="4937667"/>
            <a:ext cx="489205" cy="29413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483" y="3352431"/>
            <a:ext cx="489205" cy="2941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942" y="3261752"/>
            <a:ext cx="454153" cy="47548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665" y="3217507"/>
            <a:ext cx="454153" cy="4754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744" y="3354255"/>
            <a:ext cx="472441" cy="38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58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1" y="1350917"/>
            <a:ext cx="10615961" cy="3812098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2754352" y="105520"/>
            <a:ext cx="5776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Times New Roman"/>
                <a:ea typeface="Calibri"/>
              </a:rPr>
              <a:t>Đọc nhạc </a:t>
            </a:r>
            <a:r>
              <a:rPr lang="en-US" sz="2400" b="1" dirty="0" smtClean="0">
                <a:solidFill>
                  <a:schemeClr val="bg1"/>
                </a:solidFill>
                <a:latin typeface="Times New Roman"/>
                <a:ea typeface="Calibri"/>
              </a:rPr>
              <a:t>vỗ tay hoặc gõ đêm theo phách</a:t>
            </a:r>
            <a:endParaRPr lang="en-US" sz="2400" dirty="0">
              <a:solidFill>
                <a:schemeClr val="bg1"/>
              </a:solidFill>
              <a:latin typeface="Times New Roman"/>
              <a:ea typeface="Calibri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113" y="21181"/>
            <a:ext cx="3310184" cy="199333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25" y="3585637"/>
            <a:ext cx="346726" cy="34672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088" y="3585637"/>
            <a:ext cx="346726" cy="34672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927" y="3585637"/>
            <a:ext cx="346726" cy="34672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636" y="3575525"/>
            <a:ext cx="346726" cy="346726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742" y="3626223"/>
            <a:ext cx="346726" cy="346726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740" y="3586852"/>
            <a:ext cx="346726" cy="346726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728" y="3585637"/>
            <a:ext cx="346726" cy="346726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505" y="4989652"/>
            <a:ext cx="346726" cy="346726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84" y="4902971"/>
            <a:ext cx="346726" cy="346726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455" y="4902971"/>
            <a:ext cx="346726" cy="34672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43" y="3585637"/>
            <a:ext cx="346726" cy="346726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619" y="4902971"/>
            <a:ext cx="346726" cy="346726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190" y="4887150"/>
            <a:ext cx="346726" cy="346726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716" y="4886777"/>
            <a:ext cx="346726" cy="34672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02" y="4902971"/>
            <a:ext cx="346726" cy="346726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787" y="4989652"/>
            <a:ext cx="346726" cy="346726"/>
          </a:xfrm>
          <a:prstGeom prst="rect">
            <a:avLst/>
          </a:prstGeom>
        </p:spPr>
      </p:pic>
      <p:pic>
        <p:nvPicPr>
          <p:cNvPr id="68" name="PIANO CA BA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40887" y="57855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68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8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91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5917474"/>
            <a:ext cx="12192000" cy="9405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43282" y="105520"/>
            <a:ext cx="4287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Times New Roman"/>
                <a:ea typeface="Calibri"/>
              </a:rPr>
              <a:t>Đọc nhạc </a:t>
            </a:r>
            <a:r>
              <a:rPr lang="en-US" sz="2400" b="1" dirty="0" smtClean="0">
                <a:solidFill>
                  <a:schemeClr val="bg1"/>
                </a:solidFill>
                <a:latin typeface="Times New Roman"/>
                <a:ea typeface="Calibri"/>
              </a:rPr>
              <a:t>theo nhóm</a:t>
            </a:r>
            <a:endParaRPr lang="en-US" sz="2400" dirty="0">
              <a:solidFill>
                <a:schemeClr val="bg1"/>
              </a:solidFill>
              <a:latin typeface="Times New Roman"/>
              <a:ea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1" y="1350917"/>
            <a:ext cx="10615961" cy="38120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520" y="-172798"/>
            <a:ext cx="2643548" cy="2333566"/>
          </a:xfrm>
          <a:prstGeom prst="rect">
            <a:avLst/>
          </a:prstGeom>
        </p:spPr>
      </p:pic>
      <p:pic>
        <p:nvPicPr>
          <p:cNvPr id="12" name="PIANO CA BA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0887" y="5785587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7" y="-170738"/>
            <a:ext cx="2827026" cy="208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09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157" y="14228"/>
            <a:ext cx="2064924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561" y="2708686"/>
            <a:ext cx="3579074" cy="4163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47493"/>
            <a:ext cx="5687122" cy="601050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4390" y="1060800"/>
            <a:ext cx="2741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Ôn hát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các hình thức</a:t>
            </a:r>
            <a:endParaRPr kumimoji="0" lang="en-US" sz="32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71884" y="581312"/>
            <a:ext cx="35926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vi-V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oạt động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 hành luyện tập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VUI DEN TRUOG BEAT 2 L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22158" y="2022970"/>
            <a:ext cx="609600" cy="60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843562" y="37563"/>
            <a:ext cx="6564795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 smtClean="0">
                <a:solidFill>
                  <a:srgbClr val="002060"/>
                </a:solidFill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NỘI DUNG ÔN TẬP BÀI HÁT VUI ĐẾN TRƯỜNG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74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6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"/>
            <a:ext cx="12016440" cy="6858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94" y="0"/>
            <a:ext cx="6946406" cy="6857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786" y="2982997"/>
            <a:ext cx="1897384" cy="18196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65452">
            <a:off x="9909198" y="1743256"/>
            <a:ext cx="2103809" cy="18196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554815" cy="3624147"/>
          </a:xfrm>
          <a:prstGeom prst="rect">
            <a:avLst/>
          </a:prstGeom>
        </p:spPr>
      </p:pic>
      <p:pic>
        <p:nvPicPr>
          <p:cNvPr id="16" name="VUI DEN TRUOG BEAT 2 L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70198" y="43266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9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"/>
            <a:ext cx="12016440" cy="6858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94" y="0"/>
            <a:ext cx="6946406" cy="6857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786" y="2982997"/>
            <a:ext cx="1897384" cy="18196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65452">
            <a:off x="9909198" y="1743256"/>
            <a:ext cx="2103809" cy="1819660"/>
          </a:xfrm>
          <a:prstGeom prst="rect">
            <a:avLst/>
          </a:prstGeom>
        </p:spPr>
      </p:pic>
      <p:pic>
        <p:nvPicPr>
          <p:cNvPr id="16" name="VUI DEN TRUOG BEAT 2 L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70198" y="4326672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9249605" cy="402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"/>
            <a:ext cx="12016440" cy="68580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94" y="0"/>
            <a:ext cx="6946406" cy="68579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786" y="2982997"/>
            <a:ext cx="1897384" cy="18196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65452">
            <a:off x="9909198" y="1743256"/>
            <a:ext cx="2103809" cy="1819660"/>
          </a:xfrm>
          <a:prstGeom prst="rect">
            <a:avLst/>
          </a:prstGeom>
        </p:spPr>
      </p:pic>
      <p:pic>
        <p:nvPicPr>
          <p:cNvPr id="16" name="VUI DEN TRUOG BEAT 2 L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84485" y="2819399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4" y="0"/>
            <a:ext cx="6162104" cy="10593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61261" y="586457"/>
            <a:ext cx="364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Nhóm 1 hát câu 1,3 nhóm 2 hát câu 2,4 cả 2 nhóm hát câu 5,6)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69" y="2510102"/>
            <a:ext cx="5548786" cy="4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6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07620" y="279032"/>
            <a:ext cx="6984380" cy="2374957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37CD"/>
                </a:solidFill>
                <a:effectLst/>
                <a:uLnTx/>
                <a:uFillTx/>
                <a:latin typeface="#9Slide05 Dancing Script" panose="03080800040507000D00" pitchFamily="66" charset="0"/>
                <a:ea typeface="+mn-ea"/>
                <a:cs typeface="+mn-cs"/>
              </a:rPr>
              <a:t>GIÁO DỤC, CỦNG CỐ DẶN DÒ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E137CD"/>
              </a:solidFill>
              <a:effectLst/>
              <a:uLnTx/>
              <a:uFillTx/>
              <a:latin typeface="#9Slide05 Dancing Script" panose="03080800040507000D00" pitchFamily="66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045" y="2552917"/>
            <a:ext cx="6958730" cy="42158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449045" cy="681339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415" y="1705773"/>
            <a:ext cx="5001705" cy="13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34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6369" y="100359"/>
            <a:ext cx="11114150" cy="3434578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Chúa quý thầy cô mạnh khỏe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 em học sinh chăm ngoan học giỏi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32" y="1567324"/>
            <a:ext cx="3935224" cy="196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0" y="2032449"/>
            <a:ext cx="3758730" cy="4711111"/>
          </a:xfrm>
          <a:prstGeom prst="rect">
            <a:avLst/>
          </a:prstGeom>
        </p:spPr>
      </p:pic>
      <p:pic>
        <p:nvPicPr>
          <p:cNvPr id="6" name="PIANO CA BA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40887" y="5785587"/>
            <a:ext cx="609600" cy="609600"/>
          </a:xfrm>
          <a:prstGeom prst="rect">
            <a:avLst/>
          </a:prstGeom>
        </p:spPr>
      </p:pic>
      <p:pic>
        <p:nvPicPr>
          <p:cNvPr id="9" name="Picture 8" descr="C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7513" y="6322431"/>
            <a:ext cx="510579" cy="49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885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212</Words>
  <Application>Microsoft Office PowerPoint</Application>
  <PresentationFormat>Widescreen</PresentationFormat>
  <Paragraphs>33</Paragraphs>
  <Slides>22</Slides>
  <Notes>4</Notes>
  <HiddenSlides>0</HiddenSlides>
  <MMClips>16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#9Slide05 Dancing Script</vt:lpstr>
      <vt:lpstr>Arial</vt:lpstr>
      <vt:lpstr>Calibri</vt:lpstr>
      <vt:lpstr>Times New Roman</vt:lpstr>
      <vt:lpstr>1_Office Theme</vt:lpstr>
      <vt:lpstr>3_Office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38</cp:revision>
  <dcterms:created xsi:type="dcterms:W3CDTF">2022-04-04T02:41:08Z</dcterms:created>
  <dcterms:modified xsi:type="dcterms:W3CDTF">2022-11-07T14:39:52Z</dcterms:modified>
</cp:coreProperties>
</file>