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86" r:id="rId4"/>
    <p:sldMasterId id="2147483710" r:id="rId5"/>
  </p:sldMasterIdLst>
  <p:notesMasterIdLst>
    <p:notesMasterId r:id="rId17"/>
  </p:notesMasterIdLst>
  <p:sldIdLst>
    <p:sldId id="274" r:id="rId6"/>
    <p:sldId id="273" r:id="rId7"/>
    <p:sldId id="266" r:id="rId8"/>
    <p:sldId id="268" r:id="rId9"/>
    <p:sldId id="258" r:id="rId10"/>
    <p:sldId id="270" r:id="rId11"/>
    <p:sldId id="262" r:id="rId12"/>
    <p:sldId id="271" r:id="rId13"/>
    <p:sldId id="272" r:id="rId14"/>
    <p:sldId id="260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BB5A"/>
    <a:srgbClr val="68C875"/>
    <a:srgbClr val="D63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C6356-54BB-436B-8971-8798E60C5695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FA7B8-BE27-4375-9C47-6C3567718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66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3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7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7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21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3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0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2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7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5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72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27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196828"/>
            <a:ext cx="10515599" cy="10644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A8B1B8"/>
              </a:buClr>
              <a:buFont typeface="Arial"/>
              <a:buNone/>
              <a:defRPr sz="4400" b="0" i="0" u="none" strike="noStrike" cap="none">
                <a:solidFill>
                  <a:srgbClr val="A8B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hape 1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Shape 1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25000"/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fld id="{9FFF0030-A7BB-4B17-BA94-212CE9FDA66A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tabLst/>
                <a:defRPr/>
              </a:pPr>
              <a:t>‹#›</a:t>
            </a:fld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6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542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316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360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606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94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009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512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259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12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916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6354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3140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8058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4"/>
            <a:ext cx="51816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11"/>
            <a:ext cx="51816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2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35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4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57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6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8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9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609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2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2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49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09"/>
            <a:ext cx="2693459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11" indent="0">
              <a:buNone/>
              <a:defRPr sz="1000" b="1"/>
            </a:lvl2pPr>
            <a:lvl3pPr marL="457223" indent="0">
              <a:buNone/>
              <a:defRPr sz="900" b="1"/>
            </a:lvl3pPr>
            <a:lvl4pPr marL="685835" indent="0">
              <a:buNone/>
              <a:defRPr sz="800" b="1"/>
            </a:lvl4pPr>
            <a:lvl5pPr marL="914446" indent="0">
              <a:buNone/>
              <a:defRPr sz="800" b="1"/>
            </a:lvl5pPr>
            <a:lvl6pPr marL="1143057" indent="0">
              <a:buNone/>
              <a:defRPr sz="800" b="1"/>
            </a:lvl6pPr>
            <a:lvl7pPr marL="1371668" indent="0">
              <a:buNone/>
              <a:defRPr sz="800" b="1"/>
            </a:lvl7pPr>
            <a:lvl8pPr marL="1600280" indent="0">
              <a:buNone/>
              <a:defRPr sz="800" b="1"/>
            </a:lvl8pPr>
            <a:lvl9pPr marL="1828892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9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11" indent="0">
              <a:buNone/>
              <a:defRPr sz="1000" b="1"/>
            </a:lvl2pPr>
            <a:lvl3pPr marL="457223" indent="0">
              <a:buNone/>
              <a:defRPr sz="900" b="1"/>
            </a:lvl3pPr>
            <a:lvl4pPr marL="685835" indent="0">
              <a:buNone/>
              <a:defRPr sz="800" b="1"/>
            </a:lvl4pPr>
            <a:lvl5pPr marL="914446" indent="0">
              <a:buNone/>
              <a:defRPr sz="800" b="1"/>
            </a:lvl5pPr>
            <a:lvl6pPr marL="1143057" indent="0">
              <a:buNone/>
              <a:defRPr sz="800" b="1"/>
            </a:lvl6pPr>
            <a:lvl7pPr marL="1371668" indent="0">
              <a:buNone/>
              <a:defRPr sz="800" b="1"/>
            </a:lvl7pPr>
            <a:lvl8pPr marL="1600280" indent="0">
              <a:buNone/>
              <a:defRPr sz="800" b="1"/>
            </a:lvl8pPr>
            <a:lvl9pPr marL="1828892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394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547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267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82033"/>
            <a:ext cx="2005543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9" y="182036"/>
            <a:ext cx="3407833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956736"/>
            <a:ext cx="2005543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11" indent="0">
              <a:buNone/>
              <a:defRPr sz="600"/>
            </a:lvl2pPr>
            <a:lvl3pPr marL="457223" indent="0">
              <a:buNone/>
              <a:defRPr sz="500"/>
            </a:lvl3pPr>
            <a:lvl4pPr marL="685835" indent="0">
              <a:buNone/>
              <a:defRPr sz="450"/>
            </a:lvl4pPr>
            <a:lvl5pPr marL="914446" indent="0">
              <a:buNone/>
              <a:defRPr sz="450"/>
            </a:lvl5pPr>
            <a:lvl6pPr marL="1143057" indent="0">
              <a:buNone/>
              <a:defRPr sz="450"/>
            </a:lvl6pPr>
            <a:lvl7pPr marL="1371668" indent="0">
              <a:buNone/>
              <a:defRPr sz="450"/>
            </a:lvl7pPr>
            <a:lvl8pPr marL="1600280" indent="0">
              <a:buNone/>
              <a:defRPr sz="450"/>
            </a:lvl8pPr>
            <a:lvl9pPr marL="1828892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2150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2"/>
            <a:ext cx="36576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11" indent="0">
              <a:buNone/>
              <a:defRPr sz="1400"/>
            </a:lvl2pPr>
            <a:lvl3pPr marL="457223" indent="0">
              <a:buNone/>
              <a:defRPr sz="1200"/>
            </a:lvl3pPr>
            <a:lvl4pPr marL="685835" indent="0">
              <a:buNone/>
              <a:defRPr sz="1000"/>
            </a:lvl4pPr>
            <a:lvl5pPr marL="914446" indent="0">
              <a:buNone/>
              <a:defRPr sz="1000"/>
            </a:lvl5pPr>
            <a:lvl6pPr marL="1143057" indent="0">
              <a:buNone/>
              <a:defRPr sz="1000"/>
            </a:lvl6pPr>
            <a:lvl7pPr marL="1371668" indent="0">
              <a:buNone/>
              <a:defRPr sz="1000"/>
            </a:lvl7pPr>
            <a:lvl8pPr marL="1600280" indent="0">
              <a:buNone/>
              <a:defRPr sz="1000"/>
            </a:lvl8pPr>
            <a:lvl9pPr marL="1828892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7"/>
            <a:ext cx="36576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11" indent="0">
              <a:buNone/>
              <a:defRPr sz="600"/>
            </a:lvl2pPr>
            <a:lvl3pPr marL="457223" indent="0">
              <a:buNone/>
              <a:defRPr sz="500"/>
            </a:lvl3pPr>
            <a:lvl4pPr marL="685835" indent="0">
              <a:buNone/>
              <a:defRPr sz="450"/>
            </a:lvl4pPr>
            <a:lvl5pPr marL="914446" indent="0">
              <a:buNone/>
              <a:defRPr sz="450"/>
            </a:lvl5pPr>
            <a:lvl6pPr marL="1143057" indent="0">
              <a:buNone/>
              <a:defRPr sz="450"/>
            </a:lvl6pPr>
            <a:lvl7pPr marL="1371668" indent="0">
              <a:buNone/>
              <a:defRPr sz="450"/>
            </a:lvl7pPr>
            <a:lvl8pPr marL="1600280" indent="0">
              <a:buNone/>
              <a:defRPr sz="450"/>
            </a:lvl8pPr>
            <a:lvl9pPr marL="1828892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8565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445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4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4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5440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7119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8328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4"/>
            <a:ext cx="51816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11"/>
            <a:ext cx="51816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2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35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4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57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6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8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9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3946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2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2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397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09"/>
            <a:ext cx="2693459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11" indent="0">
              <a:buNone/>
              <a:defRPr sz="1000" b="1"/>
            </a:lvl2pPr>
            <a:lvl3pPr marL="457223" indent="0">
              <a:buNone/>
              <a:defRPr sz="900" b="1"/>
            </a:lvl3pPr>
            <a:lvl4pPr marL="685835" indent="0">
              <a:buNone/>
              <a:defRPr sz="800" b="1"/>
            </a:lvl4pPr>
            <a:lvl5pPr marL="914446" indent="0">
              <a:buNone/>
              <a:defRPr sz="800" b="1"/>
            </a:lvl5pPr>
            <a:lvl6pPr marL="1143057" indent="0">
              <a:buNone/>
              <a:defRPr sz="800" b="1"/>
            </a:lvl6pPr>
            <a:lvl7pPr marL="1371668" indent="0">
              <a:buNone/>
              <a:defRPr sz="800" b="1"/>
            </a:lvl7pPr>
            <a:lvl8pPr marL="1600280" indent="0">
              <a:buNone/>
              <a:defRPr sz="800" b="1"/>
            </a:lvl8pPr>
            <a:lvl9pPr marL="1828892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9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11" indent="0">
              <a:buNone/>
              <a:defRPr sz="1000" b="1"/>
            </a:lvl2pPr>
            <a:lvl3pPr marL="457223" indent="0">
              <a:buNone/>
              <a:defRPr sz="900" b="1"/>
            </a:lvl3pPr>
            <a:lvl4pPr marL="685835" indent="0">
              <a:buNone/>
              <a:defRPr sz="800" b="1"/>
            </a:lvl4pPr>
            <a:lvl5pPr marL="914446" indent="0">
              <a:buNone/>
              <a:defRPr sz="800" b="1"/>
            </a:lvl5pPr>
            <a:lvl6pPr marL="1143057" indent="0">
              <a:buNone/>
              <a:defRPr sz="800" b="1"/>
            </a:lvl6pPr>
            <a:lvl7pPr marL="1371668" indent="0">
              <a:buNone/>
              <a:defRPr sz="800" b="1"/>
            </a:lvl7pPr>
            <a:lvl8pPr marL="1600280" indent="0">
              <a:buNone/>
              <a:defRPr sz="800" b="1"/>
            </a:lvl8pPr>
            <a:lvl9pPr marL="1828892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2237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2198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7013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82033"/>
            <a:ext cx="2005543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9" y="182036"/>
            <a:ext cx="3407833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956736"/>
            <a:ext cx="2005543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11" indent="0">
              <a:buNone/>
              <a:defRPr sz="600"/>
            </a:lvl2pPr>
            <a:lvl3pPr marL="457223" indent="0">
              <a:buNone/>
              <a:defRPr sz="500"/>
            </a:lvl3pPr>
            <a:lvl4pPr marL="685835" indent="0">
              <a:buNone/>
              <a:defRPr sz="450"/>
            </a:lvl4pPr>
            <a:lvl5pPr marL="914446" indent="0">
              <a:buNone/>
              <a:defRPr sz="450"/>
            </a:lvl5pPr>
            <a:lvl6pPr marL="1143057" indent="0">
              <a:buNone/>
              <a:defRPr sz="450"/>
            </a:lvl6pPr>
            <a:lvl7pPr marL="1371668" indent="0">
              <a:buNone/>
              <a:defRPr sz="450"/>
            </a:lvl7pPr>
            <a:lvl8pPr marL="1600280" indent="0">
              <a:buNone/>
              <a:defRPr sz="450"/>
            </a:lvl8pPr>
            <a:lvl9pPr marL="1828892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56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2"/>
            <a:ext cx="36576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11" indent="0">
              <a:buNone/>
              <a:defRPr sz="1400"/>
            </a:lvl2pPr>
            <a:lvl3pPr marL="457223" indent="0">
              <a:buNone/>
              <a:defRPr sz="1200"/>
            </a:lvl3pPr>
            <a:lvl4pPr marL="685835" indent="0">
              <a:buNone/>
              <a:defRPr sz="1000"/>
            </a:lvl4pPr>
            <a:lvl5pPr marL="914446" indent="0">
              <a:buNone/>
              <a:defRPr sz="1000"/>
            </a:lvl5pPr>
            <a:lvl6pPr marL="1143057" indent="0">
              <a:buNone/>
              <a:defRPr sz="1000"/>
            </a:lvl6pPr>
            <a:lvl7pPr marL="1371668" indent="0">
              <a:buNone/>
              <a:defRPr sz="1000"/>
            </a:lvl7pPr>
            <a:lvl8pPr marL="1600280" indent="0">
              <a:buNone/>
              <a:defRPr sz="1000"/>
            </a:lvl8pPr>
            <a:lvl9pPr marL="1828892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7"/>
            <a:ext cx="36576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11" indent="0">
              <a:buNone/>
              <a:defRPr sz="600"/>
            </a:lvl2pPr>
            <a:lvl3pPr marL="457223" indent="0">
              <a:buNone/>
              <a:defRPr sz="500"/>
            </a:lvl3pPr>
            <a:lvl4pPr marL="685835" indent="0">
              <a:buNone/>
              <a:defRPr sz="450"/>
            </a:lvl4pPr>
            <a:lvl5pPr marL="914446" indent="0">
              <a:buNone/>
              <a:defRPr sz="450"/>
            </a:lvl5pPr>
            <a:lvl6pPr marL="1143057" indent="0">
              <a:buNone/>
              <a:defRPr sz="450"/>
            </a:lvl6pPr>
            <a:lvl7pPr marL="1371668" indent="0">
              <a:buNone/>
              <a:defRPr sz="450"/>
            </a:lvl7pPr>
            <a:lvl8pPr marL="1600280" indent="0">
              <a:buNone/>
              <a:defRPr sz="450"/>
            </a:lvl8pPr>
            <a:lvl9pPr marL="1828892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5134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4828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4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4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83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47A9B-26C1-4E98-A1E0-041C17748EA7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9225-579C-4DFF-968E-5D2D3224F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5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838200" y="196850"/>
            <a:ext cx="10515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Arial" panose="020B0604020202020204" pitchFamily="34" charset="0"/>
            </a:endParaRPr>
          </a:p>
        </p:txBody>
      </p:sp>
      <p:pic>
        <p:nvPicPr>
          <p:cNvPr id="1028" name="Shape 8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0" y="185738"/>
            <a:ext cx="909638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2143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424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2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9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9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9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62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457223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8" indent="-171458" algn="l" defTabSz="45722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94" indent="-142883" algn="l" defTabSz="457223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29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40" indent="-114306" algn="l" defTabSz="457223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52" indent="-114306" algn="l" defTabSz="457223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63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74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86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98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11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23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35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46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57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68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80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92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2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9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9/6/2022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9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9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40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457223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8" indent="-171458" algn="l" defTabSz="45722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94" indent="-142883" algn="l" defTabSz="457223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29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40" indent="-114306" algn="l" defTabSz="457223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52" indent="-114306" algn="l" defTabSz="457223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63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74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86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98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11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23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35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46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57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68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80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92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microsoft.com/office/2007/relationships/media" Target="../media/media3.mp3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audio" Target="../media/media2.mp3"/><Relationship Id="rId16" Type="http://schemas.openxmlformats.org/officeDocument/2006/relationships/image" Target="../media/image16.png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audio" Target="../media/media3.mp3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DEMO KNTT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620" y="535679"/>
            <a:ext cx="7538224" cy="4515823"/>
          </a:xfrm>
          <a:prstGeom prst="rect">
            <a:avLst/>
          </a:prstGeom>
          <a:ln w="6350" cap="flat">
            <a:solidFill>
              <a:srgbClr val="BFBFBF"/>
            </a:solidFill>
          </a:ln>
          <a:effectLst>
            <a:outerShdw blurRad="190500" dist="215900" dir="7200000" sx="101000" sy="101000" algn="t" rotWithShape="0">
              <a:srgbClr val="000000">
                <a:alpha val="20000"/>
              </a:srgbClr>
            </a:outerShdw>
          </a:effectLst>
          <a:scene3d>
            <a:camera prst="perspectiveRight" fov="3300000">
              <a:rot lat="0" lon="20100000" rev="0"/>
            </a:camera>
            <a:lightRig rig="threePt" dir="t">
              <a:rot lat="0" lon="0" rev="3600000"/>
            </a:lightRig>
          </a:scene3d>
          <a:sp3d extrusionH="952500">
            <a:extrusionClr>
              <a:srgbClr val="D9D9D9"/>
            </a:extrusionClr>
            <a:contourClr>
              <a:srgbClr val="D9D9D9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64" y="2945471"/>
            <a:ext cx="4014439" cy="401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9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63 0.01458 L 0.10234 0.08032 C 0.09427 0.09537 0.08255 0.10417 0.06992 0.10417 C 0.05573 0.10417 0.0444 0.09537 0.03646 0.08032 L -0.00169 0.01458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2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4635611" y="538833"/>
            <a:ext cx="5278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5 Dancing Script" panose="03080800040507000D00" pitchFamily="66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Chào mừng quý thầy cô và các em học sinh đến với tiết âm nhạc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473" y="2043315"/>
            <a:ext cx="4133730" cy="2902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008" y="4070239"/>
            <a:ext cx="1246629" cy="17504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460" y="1"/>
            <a:ext cx="4221887" cy="685800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549" y="4837043"/>
            <a:ext cx="2640188" cy="201111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49836" y="4285482"/>
            <a:ext cx="3960639" cy="25725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348" y="-19676"/>
            <a:ext cx="2363202" cy="180594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89" y="34778"/>
            <a:ext cx="1792745" cy="1805940"/>
          </a:xfrm>
          <a:prstGeom prst="rect">
            <a:avLst/>
          </a:prstGeom>
        </p:spPr>
      </p:pic>
      <p:pic>
        <p:nvPicPr>
          <p:cNvPr id="35" name="ngan uoc mo v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01996" y="1433715"/>
            <a:ext cx="609600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539" y="-22204"/>
            <a:ext cx="4016079" cy="686783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69677" y="-120031"/>
            <a:ext cx="4716222" cy="70980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583" y="-121577"/>
            <a:ext cx="4669632" cy="706658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48" y="5452416"/>
            <a:ext cx="13542623" cy="1424700"/>
          </a:xfrm>
          <a:prstGeom prst="rect">
            <a:avLst/>
          </a:prstGeom>
        </p:spPr>
      </p:pic>
      <p:pic>
        <p:nvPicPr>
          <p:cNvPr id="41" name="NHAC NEN TRO CHOI PAPOI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23200" y="2955393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6" y="1840718"/>
            <a:ext cx="566215" cy="4795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199" y="-24732"/>
            <a:ext cx="3927891" cy="1255850"/>
          </a:xfrm>
          <a:prstGeom prst="rect">
            <a:avLst/>
          </a:prstGeom>
        </p:spPr>
      </p:pic>
      <p:pic>
        <p:nvPicPr>
          <p:cNvPr id="19" name="Picture 18" descr="C"/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162" y="3319510"/>
            <a:ext cx="510579" cy="490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360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14 -0.06296 L 0.20299 -0.0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2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33 -0.07708 L -0.21184 -0.0719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59" y="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-0.00926 L 0.36927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53" y="6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05 -0.0037 L -0.38737 -0.005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7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296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421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9953" y="0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Chuẩn bị đồ dùng học tập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8" y="83199"/>
            <a:ext cx="4627755" cy="2849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664" y="783955"/>
            <a:ext cx="1104298" cy="1550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543" y="-129864"/>
            <a:ext cx="2117570" cy="211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32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6227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68380" y="1463876"/>
            <a:ext cx="7443971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CHỨC HOẠT ĐỘNG VẬN DỤNG SÁNG TẠO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19783" y="565103"/>
            <a:ext cx="1672253" cy="624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TIẾT </a:t>
            </a:r>
            <a:r>
              <a:rPr lang="en-US" sz="3200" b="1" noProof="0" dirty="0" smtClean="0">
                <a:solidFill>
                  <a:srgbClr val="FF0000"/>
                </a:solidFill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952" y="0"/>
            <a:ext cx="3006247" cy="9770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27891" cy="1255850"/>
          </a:xfrm>
          <a:prstGeom prst="rect">
            <a:avLst/>
          </a:prstGeom>
        </p:spPr>
      </p:pic>
      <p:pic>
        <p:nvPicPr>
          <p:cNvPr id="7" name="Picture 6" descr="C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9025" y="6367035"/>
            <a:ext cx="510579" cy="490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8855"/>
            <a:ext cx="510579" cy="490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348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44" y="4312915"/>
            <a:ext cx="2587757" cy="254508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60" y="4716723"/>
            <a:ext cx="2177179" cy="21412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" y="792889"/>
            <a:ext cx="12182026" cy="33119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95385" y="431291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Nghe mẫu giai điệu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82747" y="0"/>
            <a:ext cx="56364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Hoạt động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luyện tập thực hành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Nghe và vận động nhanh - chậm theo giai điệu (Lớp 3 - Chủ đề 4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62185" y="5177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5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44" y="4312915"/>
            <a:ext cx="2587757" cy="254508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560" y="4716723"/>
            <a:ext cx="2177179" cy="21412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44" y="2001508"/>
            <a:ext cx="11818430" cy="23114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189257"/>
            <a:ext cx="9597482" cy="16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+ Nhóm 1 vận động nhanh – chậm.</a:t>
            </a:r>
            <a:b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+ Nhóm 2 vỗ tay, gõ đệm nhanh – chậm theo giai điệu.</a:t>
            </a:r>
            <a:b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+ Nhóm 3 chuyển động theo hình làn sóng nhanh – chậm cùng giai điệu.</a:t>
            </a:r>
            <a:endParaRPr lang="en-US" sz="2400" dirty="0"/>
          </a:p>
        </p:txBody>
      </p:sp>
      <p:pic>
        <p:nvPicPr>
          <p:cNvPr id="6" name="Nghe và vận động nhanh - chậm theo giai điệu (Lớp 3 - Chủ đề 4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62185" y="5177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6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9499" y="4401385"/>
            <a:ext cx="6311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Hát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đối đáp, hoà giọng theo màu chữ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và phân vai 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3" y="0"/>
            <a:ext cx="9456236" cy="42932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7063" y="563137"/>
            <a:ext cx="102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636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nữ</a:t>
            </a:r>
            <a:endParaRPr lang="en-US" dirty="0">
              <a:solidFill>
                <a:srgbClr val="D636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67026" y="378471"/>
            <a:ext cx="102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8C8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nam</a:t>
            </a:r>
            <a:endParaRPr lang="en-US" dirty="0">
              <a:solidFill>
                <a:srgbClr val="68C8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2224" y="3685477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636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nữ và </a:t>
            </a:r>
            <a:r>
              <a:rPr lang="en-US" dirty="0" smtClean="0">
                <a:solidFill>
                  <a:srgbClr val="46BB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 nam</a:t>
            </a:r>
            <a:endParaRPr lang="en-US" dirty="0">
              <a:solidFill>
                <a:srgbClr val="46BB5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KHUC NHAC TREN NUOG XA 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21298" y="53283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5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742" y="1929162"/>
            <a:ext cx="5196258" cy="49288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50685"/>
            <a:ext cx="7009518" cy="4807314"/>
          </a:xfrm>
          <a:prstGeom prst="rect">
            <a:avLst/>
          </a:prstGeom>
        </p:spPr>
      </p:pic>
      <p:pic>
        <p:nvPicPr>
          <p:cNvPr id="3" name="Ru em Dân Ca Xơ đăng Tây Nguyê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4709" y="3919882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94719" cy="11590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53919" y="1567667"/>
            <a:ext cx="6551794" cy="483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Nghe thể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 động tác ru em theo giai điệu bài hát.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02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742" y="1929162"/>
            <a:ext cx="5196258" cy="49288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50685"/>
            <a:ext cx="7009518" cy="48073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009864" cy="9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rò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chơi </a:t>
            </a:r>
            <a:r>
              <a:rPr lang="en-US" sz="2400" b="1" i="1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“Sắm vai</a:t>
            </a:r>
            <a:r>
              <a:rPr lang="en-US" sz="2400" b="1" i="1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át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 câu hát khi ru em, hoặc 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dỗ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 một từ </a:t>
            </a:r>
            <a:r>
              <a:rPr lang="en-US" sz="2400" i="1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“À ơi…!/ Ầu ơ…!”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theo ý thích của cá nhân/ nhóm và thể hiện được sự nhẹ nhàng, âu yếm, trìu mến khi hát ru em.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20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07620" y="279032"/>
            <a:ext cx="6984380" cy="2374957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37CD"/>
                </a:solidFill>
                <a:effectLst/>
                <a:uLnTx/>
                <a:uFillTx/>
                <a:latin typeface="#9Slide05 Dancing Script" panose="03080800040507000D00" pitchFamily="66" charset="0"/>
                <a:ea typeface="+mn-ea"/>
                <a:cs typeface="+mn-cs"/>
              </a:rPr>
              <a:t>GIÁO DỤC, CỦNG CỐ DẶN DÒ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E137CD"/>
              </a:solidFill>
              <a:effectLst/>
              <a:uLnTx/>
              <a:uFillTx/>
              <a:latin typeface="#9Slide05 Dancing Script" panose="03080800040507000D00" pitchFamily="66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045" y="2552917"/>
            <a:ext cx="6958730" cy="42158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449045" cy="681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82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6369" y="100359"/>
            <a:ext cx="11114150" cy="3434578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Chúa quý thầy cô mạnh khỏe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 em học sinh chăm ngoan học giỏi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32" y="1567324"/>
            <a:ext cx="3935224" cy="1967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0" y="2032449"/>
            <a:ext cx="3758730" cy="4711111"/>
          </a:xfrm>
          <a:prstGeom prst="rect">
            <a:avLst/>
          </a:prstGeom>
        </p:spPr>
      </p:pic>
      <p:pic>
        <p:nvPicPr>
          <p:cNvPr id="6" name="Picture 5" descr="C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269" y="6252595"/>
            <a:ext cx="510579" cy="490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182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158</Words>
  <Application>Microsoft Office PowerPoint</Application>
  <PresentationFormat>Widescreen</PresentationFormat>
  <Paragraphs>16</Paragraphs>
  <Slides>11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#9Slide05 Dancing Script</vt:lpstr>
      <vt:lpstr>Arial</vt:lpstr>
      <vt:lpstr>Calibri</vt:lpstr>
      <vt:lpstr>Calibri Light</vt:lpstr>
      <vt:lpstr>Times New Roman</vt:lpstr>
      <vt:lpstr>Office Theme</vt:lpstr>
      <vt:lpstr>1_Office Theme</vt:lpstr>
      <vt:lpstr>3_Office Theme</vt:lpstr>
      <vt:lpstr>6_Office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31</cp:revision>
  <dcterms:created xsi:type="dcterms:W3CDTF">2022-04-04T07:27:39Z</dcterms:created>
  <dcterms:modified xsi:type="dcterms:W3CDTF">2022-09-06T15:19:10Z</dcterms:modified>
</cp:coreProperties>
</file>