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2"/>
  </p:notesMasterIdLst>
  <p:sldIdLst>
    <p:sldId id="306" r:id="rId3"/>
    <p:sldId id="317" r:id="rId4"/>
    <p:sldId id="303" r:id="rId5"/>
    <p:sldId id="310" r:id="rId6"/>
    <p:sldId id="4411" r:id="rId7"/>
    <p:sldId id="308" r:id="rId8"/>
    <p:sldId id="309" r:id="rId9"/>
    <p:sldId id="326" r:id="rId10"/>
    <p:sldId id="327" r:id="rId11"/>
    <p:sldId id="332" r:id="rId12"/>
    <p:sldId id="329" r:id="rId13"/>
    <p:sldId id="330" r:id="rId14"/>
    <p:sldId id="318" r:id="rId15"/>
    <p:sldId id="321" r:id="rId16"/>
    <p:sldId id="331" r:id="rId17"/>
    <p:sldId id="323" r:id="rId18"/>
    <p:sldId id="324" r:id="rId19"/>
    <p:sldId id="301" r:id="rId20"/>
    <p:sldId id="441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0" d="100"/>
          <a:sy n="70" d="100"/>
        </p:scale>
        <p:origin x="744"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0168A2-421E-40AE-8C38-956F5D0CE967}" type="datetimeFigureOut">
              <a:rPr lang="en-US" smtClean="0"/>
              <a:t>29/3/2024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6A11DC-FBB1-4E1C-8570-1AA85BECCBEC}" type="slidenum">
              <a:rPr lang="en-US" smtClean="0"/>
              <a:t>‹#›</a:t>
            </a:fld>
            <a:endParaRPr lang="en-US"/>
          </a:p>
        </p:txBody>
      </p:sp>
    </p:spTree>
    <p:extLst>
      <p:ext uri="{BB962C8B-B14F-4D97-AF65-F5344CB8AC3E}">
        <p14:creationId xmlns:p14="http://schemas.microsoft.com/office/powerpoint/2010/main" val="1210841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en-US" dirty="0"/>
          </a:p>
          <a:p>
            <a:endParaRPr lang="en-US" dirty="0"/>
          </a:p>
        </p:txBody>
      </p:sp>
      <p:sp>
        <p:nvSpPr>
          <p:cNvPr id="4" name="Slide Number Placeholder 3"/>
          <p:cNvSpPr>
            <a:spLocks noGrp="1"/>
          </p:cNvSpPr>
          <p:nvPr>
            <p:ph type="sldNum" sz="quarter" idx="5"/>
          </p:nvPr>
        </p:nvSpPr>
        <p:spPr/>
        <p:txBody>
          <a:bodyPr/>
          <a:lstStyle/>
          <a:p>
            <a:fld id="{B56A11DC-FBB1-4E1C-8570-1AA85BECCBEC}" type="slidenum">
              <a:rPr lang="en-US" smtClean="0"/>
              <a:t>3</a:t>
            </a:fld>
            <a:endParaRPr lang="en-US"/>
          </a:p>
        </p:txBody>
      </p:sp>
    </p:spTree>
    <p:extLst>
      <p:ext uri="{BB962C8B-B14F-4D97-AF65-F5344CB8AC3E}">
        <p14:creationId xmlns:p14="http://schemas.microsoft.com/office/powerpoint/2010/main" val="1995790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en-US" dirty="0"/>
          </a:p>
          <a:p>
            <a:endParaRPr lang="en-US" dirty="0"/>
          </a:p>
        </p:txBody>
      </p:sp>
      <p:sp>
        <p:nvSpPr>
          <p:cNvPr id="4" name="Slide Number Placeholder 3"/>
          <p:cNvSpPr>
            <a:spLocks noGrp="1"/>
          </p:cNvSpPr>
          <p:nvPr>
            <p:ph type="sldNum" sz="quarter" idx="5"/>
          </p:nvPr>
        </p:nvSpPr>
        <p:spPr/>
        <p:txBody>
          <a:bodyPr/>
          <a:lstStyle/>
          <a:p>
            <a:fld id="{B56A11DC-FBB1-4E1C-8570-1AA85BECCBEC}" type="slidenum">
              <a:rPr lang="en-US" smtClean="0"/>
              <a:t>5</a:t>
            </a:fld>
            <a:endParaRPr lang="en-US"/>
          </a:p>
        </p:txBody>
      </p:sp>
    </p:spTree>
    <p:extLst>
      <p:ext uri="{BB962C8B-B14F-4D97-AF65-F5344CB8AC3E}">
        <p14:creationId xmlns:p14="http://schemas.microsoft.com/office/powerpoint/2010/main" val="663744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D82CEB-7953-1525-2C42-8518BC0F5F5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2021BE35-C651-9E8E-C7BB-C902DE7270E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52B64AE2-94CD-3287-33B9-FFEB97B4E49C}"/>
              </a:ext>
            </a:extLst>
          </p:cNvPr>
          <p:cNvSpPr>
            <a:spLocks noGrp="1"/>
          </p:cNvSpPr>
          <p:nvPr>
            <p:ph type="dt" sz="half" idx="10"/>
          </p:nvPr>
        </p:nvSpPr>
        <p:spPr>
          <a:xfrm>
            <a:off x="838200" y="6356350"/>
            <a:ext cx="2743200" cy="365125"/>
          </a:xfrm>
          <a:prstGeom prst="rect">
            <a:avLst/>
          </a:prstGeom>
        </p:spPr>
        <p:txBody>
          <a:bodyPr/>
          <a:lstStyle/>
          <a:p>
            <a:fld id="{016B0EE1-25D8-4892-9294-0E10C41CC866}" type="datetimeFigureOut">
              <a:rPr lang="en-US" smtClean="0"/>
              <a:t>29/3/2024</a:t>
            </a:fld>
            <a:endParaRPr lang="en-US"/>
          </a:p>
        </p:txBody>
      </p:sp>
      <p:sp>
        <p:nvSpPr>
          <p:cNvPr id="5" name="Footer Placeholder 4">
            <a:extLst>
              <a:ext uri="{FF2B5EF4-FFF2-40B4-BE49-F238E27FC236}">
                <a16:creationId xmlns:a16="http://schemas.microsoft.com/office/drawing/2014/main" xmlns="" id="{9DA62A7A-750D-07E8-5F86-B9CB30E3345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91C657F8-22F7-3873-5787-765545D256AD}"/>
              </a:ext>
            </a:extLst>
          </p:cNvPr>
          <p:cNvSpPr>
            <a:spLocks noGrp="1"/>
          </p:cNvSpPr>
          <p:nvPr>
            <p:ph type="sldNum" sz="quarter" idx="12"/>
          </p:nvPr>
        </p:nvSpPr>
        <p:spPr>
          <a:xfrm>
            <a:off x="8610600" y="6356350"/>
            <a:ext cx="2743200" cy="365125"/>
          </a:xfrm>
          <a:prstGeom prst="rect">
            <a:avLst/>
          </a:prstGeom>
        </p:spPr>
        <p:txBody>
          <a:bodyPr/>
          <a:lstStyle/>
          <a:p>
            <a:fld id="{4B8836F1-0B7F-43F0-9BE9-81A67116BA4C}" type="slidenum">
              <a:rPr lang="en-US" smtClean="0"/>
              <a:t>‹#›</a:t>
            </a:fld>
            <a:endParaRPr lang="en-US"/>
          </a:p>
        </p:txBody>
      </p:sp>
    </p:spTree>
    <p:extLst>
      <p:ext uri="{BB962C8B-B14F-4D97-AF65-F5344CB8AC3E}">
        <p14:creationId xmlns:p14="http://schemas.microsoft.com/office/powerpoint/2010/main" val="997921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95C6AC-7F24-174F-4A9C-38E9A3EE23D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1B7D1985-3693-22E6-8FBE-C6455056DE4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9973D03-7C7F-94BB-63E9-B4114584281A}"/>
              </a:ext>
            </a:extLst>
          </p:cNvPr>
          <p:cNvSpPr>
            <a:spLocks noGrp="1"/>
          </p:cNvSpPr>
          <p:nvPr>
            <p:ph type="dt" sz="half" idx="10"/>
          </p:nvPr>
        </p:nvSpPr>
        <p:spPr>
          <a:xfrm>
            <a:off x="838200" y="6356350"/>
            <a:ext cx="2743200" cy="365125"/>
          </a:xfrm>
          <a:prstGeom prst="rect">
            <a:avLst/>
          </a:prstGeom>
        </p:spPr>
        <p:txBody>
          <a:bodyPr/>
          <a:lstStyle/>
          <a:p>
            <a:fld id="{016B0EE1-25D8-4892-9294-0E10C41CC866}" type="datetimeFigureOut">
              <a:rPr lang="en-US" smtClean="0"/>
              <a:t>29/3/2024</a:t>
            </a:fld>
            <a:endParaRPr lang="en-US"/>
          </a:p>
        </p:txBody>
      </p:sp>
      <p:sp>
        <p:nvSpPr>
          <p:cNvPr id="5" name="Footer Placeholder 4">
            <a:extLst>
              <a:ext uri="{FF2B5EF4-FFF2-40B4-BE49-F238E27FC236}">
                <a16:creationId xmlns:a16="http://schemas.microsoft.com/office/drawing/2014/main" xmlns="" id="{5DBFD504-0D08-115C-662C-C7FD85DFCE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A1E9BAE8-9707-6675-1E26-2172D1FCE2C4}"/>
              </a:ext>
            </a:extLst>
          </p:cNvPr>
          <p:cNvSpPr>
            <a:spLocks noGrp="1"/>
          </p:cNvSpPr>
          <p:nvPr>
            <p:ph type="sldNum" sz="quarter" idx="12"/>
          </p:nvPr>
        </p:nvSpPr>
        <p:spPr>
          <a:xfrm>
            <a:off x="8610600" y="6356350"/>
            <a:ext cx="2743200" cy="365125"/>
          </a:xfrm>
          <a:prstGeom prst="rect">
            <a:avLst/>
          </a:prstGeom>
        </p:spPr>
        <p:txBody>
          <a:bodyPr/>
          <a:lstStyle/>
          <a:p>
            <a:fld id="{4B8836F1-0B7F-43F0-9BE9-81A67116BA4C}" type="slidenum">
              <a:rPr lang="en-US" smtClean="0"/>
              <a:t>‹#›</a:t>
            </a:fld>
            <a:endParaRPr lang="en-US"/>
          </a:p>
        </p:txBody>
      </p:sp>
    </p:spTree>
    <p:extLst>
      <p:ext uri="{BB962C8B-B14F-4D97-AF65-F5344CB8AC3E}">
        <p14:creationId xmlns:p14="http://schemas.microsoft.com/office/powerpoint/2010/main" val="486076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F50D405F-C99D-7CCB-1C91-52D3560B2BF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27372CAE-9E86-6BC0-FEC9-109A8247FC6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F80CB85-6AB8-DA37-4E2D-5430F00A66CA}"/>
              </a:ext>
            </a:extLst>
          </p:cNvPr>
          <p:cNvSpPr>
            <a:spLocks noGrp="1"/>
          </p:cNvSpPr>
          <p:nvPr>
            <p:ph type="dt" sz="half" idx="10"/>
          </p:nvPr>
        </p:nvSpPr>
        <p:spPr>
          <a:xfrm>
            <a:off x="838200" y="6356350"/>
            <a:ext cx="2743200" cy="365125"/>
          </a:xfrm>
          <a:prstGeom prst="rect">
            <a:avLst/>
          </a:prstGeom>
        </p:spPr>
        <p:txBody>
          <a:bodyPr/>
          <a:lstStyle/>
          <a:p>
            <a:fld id="{016B0EE1-25D8-4892-9294-0E10C41CC866}" type="datetimeFigureOut">
              <a:rPr lang="en-US" smtClean="0"/>
              <a:t>29/3/2024</a:t>
            </a:fld>
            <a:endParaRPr lang="en-US"/>
          </a:p>
        </p:txBody>
      </p:sp>
      <p:sp>
        <p:nvSpPr>
          <p:cNvPr id="5" name="Footer Placeholder 4">
            <a:extLst>
              <a:ext uri="{FF2B5EF4-FFF2-40B4-BE49-F238E27FC236}">
                <a16:creationId xmlns:a16="http://schemas.microsoft.com/office/drawing/2014/main" xmlns="" id="{FD94A0A5-2429-3E37-21E0-A3574FD668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31E40EDE-81AE-9CF1-DD68-41090612DD26}"/>
              </a:ext>
            </a:extLst>
          </p:cNvPr>
          <p:cNvSpPr>
            <a:spLocks noGrp="1"/>
          </p:cNvSpPr>
          <p:nvPr>
            <p:ph type="sldNum" sz="quarter" idx="12"/>
          </p:nvPr>
        </p:nvSpPr>
        <p:spPr>
          <a:xfrm>
            <a:off x="8610600" y="6356350"/>
            <a:ext cx="2743200" cy="365125"/>
          </a:xfrm>
          <a:prstGeom prst="rect">
            <a:avLst/>
          </a:prstGeom>
        </p:spPr>
        <p:txBody>
          <a:bodyPr/>
          <a:lstStyle/>
          <a:p>
            <a:fld id="{4B8836F1-0B7F-43F0-9BE9-81A67116BA4C}" type="slidenum">
              <a:rPr lang="en-US" smtClean="0"/>
              <a:t>‹#›</a:t>
            </a:fld>
            <a:endParaRPr lang="en-US"/>
          </a:p>
        </p:txBody>
      </p:sp>
    </p:spTree>
    <p:extLst>
      <p:ext uri="{BB962C8B-B14F-4D97-AF65-F5344CB8AC3E}">
        <p14:creationId xmlns:p14="http://schemas.microsoft.com/office/powerpoint/2010/main" val="32641426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3A6BEB2-C3A9-4E2C-87D8-D3B3B9EF879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B386B7BB-C5D7-4F47-87CD-AF32FEB105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C66626CA-93EB-42AE-94F6-4A5133BE713D}"/>
              </a:ext>
            </a:extLst>
          </p:cNvPr>
          <p:cNvSpPr>
            <a:spLocks noGrp="1"/>
          </p:cNvSpPr>
          <p:nvPr>
            <p:ph type="dt" sz="half" idx="10"/>
          </p:nvPr>
        </p:nvSpPr>
        <p:spPr/>
        <p:txBody>
          <a:bodyPr/>
          <a:lstStyle/>
          <a:p>
            <a:fld id="{2697F36E-A47A-4D45-8559-5E0803DB9047}" type="datetimeFigureOut">
              <a:rPr lang="zh-CN" altLang="en-US" smtClean="0"/>
              <a:t>2024/3/29</a:t>
            </a:fld>
            <a:endParaRPr lang="zh-CN" altLang="en-US"/>
          </a:p>
        </p:txBody>
      </p:sp>
      <p:sp>
        <p:nvSpPr>
          <p:cNvPr id="5" name="页脚占位符 4">
            <a:extLst>
              <a:ext uri="{FF2B5EF4-FFF2-40B4-BE49-F238E27FC236}">
                <a16:creationId xmlns:a16="http://schemas.microsoft.com/office/drawing/2014/main" xmlns="" id="{704BFEC5-914E-4233-99F4-56AE5C6274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F6B82928-80CF-4487-803B-806EEB24D56A}"/>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4919965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A2CB4767-E70A-4A02-B7C6-7CC9D1386B93}"/>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xmlns="" id="{E0EB2F54-6478-45BC-B32C-7AC89281205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xmlns="" id="{C38EF575-CF47-488C-BDDA-F1059A1EE4A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2" name="图片 11">
            <a:extLst>
              <a:ext uri="{FF2B5EF4-FFF2-40B4-BE49-F238E27FC236}">
                <a16:creationId xmlns:a16="http://schemas.microsoft.com/office/drawing/2014/main" xmlns="" id="{B6EBC239-F0AA-482B-92F8-CE62BD7F2B4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3" name="矩形 12">
            <a:extLst>
              <a:ext uri="{FF2B5EF4-FFF2-40B4-BE49-F238E27FC236}">
                <a16:creationId xmlns:a16="http://schemas.microsoft.com/office/drawing/2014/main" xmlns="" id="{F134602B-992C-4AEC-8010-41C8BB0A2D93}"/>
              </a:ext>
            </a:extLst>
          </p:cNvPr>
          <p:cNvSpPr/>
          <p:nvPr userDrawn="1"/>
        </p:nvSpPr>
        <p:spPr>
          <a:xfrm>
            <a:off x="5468587" y="528453"/>
            <a:ext cx="4821382" cy="451855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5833489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2F967DDE-5030-41F2-9A2A-3984A8D4DCBC}"/>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xmlns="" id="{8A710E1D-8E5F-49C9-98BD-73DCBBC8BD7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xmlns="" id="{86EE8480-F136-4A6B-BA44-E936F43FEC5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0" name="图片 9">
            <a:extLst>
              <a:ext uri="{FF2B5EF4-FFF2-40B4-BE49-F238E27FC236}">
                <a16:creationId xmlns:a16="http://schemas.microsoft.com/office/drawing/2014/main" xmlns="" id="{7697500C-0729-4AF2-9B7C-D5AEAE9603A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1" name="矩形 10">
            <a:extLst>
              <a:ext uri="{FF2B5EF4-FFF2-40B4-BE49-F238E27FC236}">
                <a16:creationId xmlns:a16="http://schemas.microsoft.com/office/drawing/2014/main" xmlns="" id="{B3F5C8D6-99E7-44E6-B616-FEFEDF97F38F}"/>
              </a:ext>
            </a:extLst>
          </p:cNvPr>
          <p:cNvSpPr/>
          <p:nvPr userDrawn="1"/>
        </p:nvSpPr>
        <p:spPr>
          <a:xfrm>
            <a:off x="7849590" y="1692234"/>
            <a:ext cx="4342409" cy="5165766"/>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xmlns="" id="{99724B21-FF83-42DF-B8B6-D05599C12298}"/>
              </a:ext>
            </a:extLst>
          </p:cNvPr>
          <p:cNvSpPr/>
          <p:nvPr userDrawn="1"/>
        </p:nvSpPr>
        <p:spPr>
          <a:xfrm>
            <a:off x="0" y="1878281"/>
            <a:ext cx="10402783" cy="497971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3848706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2626270-05C9-4A86-9102-1EE1F36ADE1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C7E3A3AF-FB8D-482B-B333-4938140BEEB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59D95DA0-D54D-4797-A51A-4D5D88E9F029}"/>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D2D748A6-6AC2-40F0-BE10-1D2B07101045}"/>
              </a:ext>
            </a:extLst>
          </p:cNvPr>
          <p:cNvSpPr>
            <a:spLocks noGrp="1"/>
          </p:cNvSpPr>
          <p:nvPr>
            <p:ph type="dt" sz="half" idx="10"/>
          </p:nvPr>
        </p:nvSpPr>
        <p:spPr/>
        <p:txBody>
          <a:bodyPr/>
          <a:lstStyle/>
          <a:p>
            <a:fld id="{2697F36E-A47A-4D45-8559-5E0803DB9047}" type="datetimeFigureOut">
              <a:rPr lang="zh-CN" altLang="en-US" smtClean="0"/>
              <a:t>2024/3/29</a:t>
            </a:fld>
            <a:endParaRPr lang="zh-CN" altLang="en-US"/>
          </a:p>
        </p:txBody>
      </p:sp>
      <p:sp>
        <p:nvSpPr>
          <p:cNvPr id="6" name="页脚占位符 5">
            <a:extLst>
              <a:ext uri="{FF2B5EF4-FFF2-40B4-BE49-F238E27FC236}">
                <a16:creationId xmlns:a16="http://schemas.microsoft.com/office/drawing/2014/main" xmlns="" id="{50D4DED3-82D4-4D47-A75B-7156B55C9DE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ABDEEDD4-4C98-43F9-8E65-8F00E2C43FA5}"/>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2537231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589C04A4-16FD-4B4F-977C-46E64C9A9CDF}"/>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5AD6F4F3-FFD9-4300-B7DA-B75592F972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A9FF8EE5-6064-4E2B-B7DA-0C1FAFB286E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7563AA0A-CFBF-4B3C-A01A-0D298DBFC8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C9FC2AD7-0D85-4E74-8ADA-7593AA43683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AC1E3527-10C2-4A07-BB8E-6BD202DECA19}"/>
              </a:ext>
            </a:extLst>
          </p:cNvPr>
          <p:cNvSpPr>
            <a:spLocks noGrp="1"/>
          </p:cNvSpPr>
          <p:nvPr>
            <p:ph type="dt" sz="half" idx="10"/>
          </p:nvPr>
        </p:nvSpPr>
        <p:spPr/>
        <p:txBody>
          <a:bodyPr/>
          <a:lstStyle/>
          <a:p>
            <a:fld id="{2697F36E-A47A-4D45-8559-5E0803DB9047}" type="datetimeFigureOut">
              <a:rPr lang="zh-CN" altLang="en-US" smtClean="0"/>
              <a:t>2024/3/29</a:t>
            </a:fld>
            <a:endParaRPr lang="zh-CN" altLang="en-US"/>
          </a:p>
        </p:txBody>
      </p:sp>
      <p:sp>
        <p:nvSpPr>
          <p:cNvPr id="8" name="页脚占位符 7">
            <a:extLst>
              <a:ext uri="{FF2B5EF4-FFF2-40B4-BE49-F238E27FC236}">
                <a16:creationId xmlns:a16="http://schemas.microsoft.com/office/drawing/2014/main" xmlns="" id="{82C782C8-DF7F-49FD-A250-77DC55580C2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F1A1DD12-9F12-4694-B8F0-548E846DA03F}"/>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2164471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E0C7F4D-45A1-488E-8531-C4205ED8D19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FD197F7A-6992-4E4A-B540-F620B081A1B1}"/>
              </a:ext>
            </a:extLst>
          </p:cNvPr>
          <p:cNvSpPr>
            <a:spLocks noGrp="1"/>
          </p:cNvSpPr>
          <p:nvPr>
            <p:ph type="dt" sz="half" idx="10"/>
          </p:nvPr>
        </p:nvSpPr>
        <p:spPr/>
        <p:txBody>
          <a:bodyPr/>
          <a:lstStyle/>
          <a:p>
            <a:fld id="{2697F36E-A47A-4D45-8559-5E0803DB9047}" type="datetimeFigureOut">
              <a:rPr lang="zh-CN" altLang="en-US" smtClean="0"/>
              <a:t>2024/3/29</a:t>
            </a:fld>
            <a:endParaRPr lang="zh-CN" altLang="en-US"/>
          </a:p>
        </p:txBody>
      </p:sp>
      <p:sp>
        <p:nvSpPr>
          <p:cNvPr id="4" name="页脚占位符 3">
            <a:extLst>
              <a:ext uri="{FF2B5EF4-FFF2-40B4-BE49-F238E27FC236}">
                <a16:creationId xmlns:a16="http://schemas.microsoft.com/office/drawing/2014/main" xmlns="" id="{208F24E7-9F00-461E-8015-27E47C9AFC0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13FB0D02-71A9-4313-8318-A3F6D4D338D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6700525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60706738-1855-4FF7-9B8C-BC54972489E9}"/>
              </a:ext>
            </a:extLst>
          </p:cNvPr>
          <p:cNvSpPr>
            <a:spLocks noGrp="1"/>
          </p:cNvSpPr>
          <p:nvPr>
            <p:ph type="dt" sz="half" idx="10"/>
          </p:nvPr>
        </p:nvSpPr>
        <p:spPr/>
        <p:txBody>
          <a:bodyPr/>
          <a:lstStyle/>
          <a:p>
            <a:fld id="{2697F36E-A47A-4D45-8559-5E0803DB9047}" type="datetimeFigureOut">
              <a:rPr lang="zh-CN" altLang="en-US" smtClean="0"/>
              <a:t>2024/3/29</a:t>
            </a:fld>
            <a:endParaRPr lang="zh-CN" altLang="en-US"/>
          </a:p>
        </p:txBody>
      </p:sp>
      <p:sp>
        <p:nvSpPr>
          <p:cNvPr id="3" name="页脚占位符 2">
            <a:extLst>
              <a:ext uri="{FF2B5EF4-FFF2-40B4-BE49-F238E27FC236}">
                <a16:creationId xmlns:a16="http://schemas.microsoft.com/office/drawing/2014/main" xmlns="" id="{325F39FE-D8FA-4A11-9818-ECD9F86AD0B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71DDB770-64F3-4067-BEE1-345C353E3D4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5056862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E6BDEF95-D875-4B01-A29F-17A7FA9A7D0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DC4CE581-BFA1-4444-94C1-A10EB635D8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9A9E2E4A-4124-4DE5-A906-90554021B8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432D8D1C-C6DD-4070-8F90-372EAFB3117C}"/>
              </a:ext>
            </a:extLst>
          </p:cNvPr>
          <p:cNvSpPr>
            <a:spLocks noGrp="1"/>
          </p:cNvSpPr>
          <p:nvPr>
            <p:ph type="dt" sz="half" idx="10"/>
          </p:nvPr>
        </p:nvSpPr>
        <p:spPr/>
        <p:txBody>
          <a:bodyPr/>
          <a:lstStyle/>
          <a:p>
            <a:fld id="{2697F36E-A47A-4D45-8559-5E0803DB9047}" type="datetimeFigureOut">
              <a:rPr lang="zh-CN" altLang="en-US" smtClean="0"/>
              <a:t>2024/3/29</a:t>
            </a:fld>
            <a:endParaRPr lang="zh-CN" altLang="en-US"/>
          </a:p>
        </p:txBody>
      </p:sp>
      <p:sp>
        <p:nvSpPr>
          <p:cNvPr id="6" name="页脚占位符 5">
            <a:extLst>
              <a:ext uri="{FF2B5EF4-FFF2-40B4-BE49-F238E27FC236}">
                <a16:creationId xmlns:a16="http://schemas.microsoft.com/office/drawing/2014/main" xmlns="" id="{98DD2C15-B667-458D-861F-2B2D3298518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49A4D7F7-EF42-45FD-96D8-B2FD8E63611D}"/>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30378368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1078408-F535-078B-0520-B5BED7975A9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526F118-B575-7402-8AAC-DA1F49B5BF88}"/>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618AD25-0C99-D8A7-61C6-1DAC6BAB992D}"/>
              </a:ext>
            </a:extLst>
          </p:cNvPr>
          <p:cNvSpPr>
            <a:spLocks noGrp="1"/>
          </p:cNvSpPr>
          <p:nvPr>
            <p:ph type="dt" sz="half" idx="10"/>
          </p:nvPr>
        </p:nvSpPr>
        <p:spPr>
          <a:xfrm>
            <a:off x="838200" y="6356350"/>
            <a:ext cx="2743200" cy="365125"/>
          </a:xfrm>
          <a:prstGeom prst="rect">
            <a:avLst/>
          </a:prstGeom>
        </p:spPr>
        <p:txBody>
          <a:bodyPr/>
          <a:lstStyle/>
          <a:p>
            <a:fld id="{016B0EE1-25D8-4892-9294-0E10C41CC866}" type="datetimeFigureOut">
              <a:rPr lang="en-US" smtClean="0"/>
              <a:t>29/3/2024</a:t>
            </a:fld>
            <a:endParaRPr lang="en-US"/>
          </a:p>
        </p:txBody>
      </p:sp>
      <p:sp>
        <p:nvSpPr>
          <p:cNvPr id="5" name="Footer Placeholder 4">
            <a:extLst>
              <a:ext uri="{FF2B5EF4-FFF2-40B4-BE49-F238E27FC236}">
                <a16:creationId xmlns:a16="http://schemas.microsoft.com/office/drawing/2014/main" xmlns="" id="{B3B60A8B-7BFC-FD55-EBE2-BDCE2CCEE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2FAA2B3B-F0EC-DD7D-5170-46E54C5E8026}"/>
              </a:ext>
            </a:extLst>
          </p:cNvPr>
          <p:cNvSpPr>
            <a:spLocks noGrp="1"/>
          </p:cNvSpPr>
          <p:nvPr>
            <p:ph type="sldNum" sz="quarter" idx="12"/>
          </p:nvPr>
        </p:nvSpPr>
        <p:spPr>
          <a:xfrm>
            <a:off x="8610600" y="6356350"/>
            <a:ext cx="2743200" cy="365125"/>
          </a:xfrm>
          <a:prstGeom prst="rect">
            <a:avLst/>
          </a:prstGeom>
        </p:spPr>
        <p:txBody>
          <a:bodyPr/>
          <a:lstStyle/>
          <a:p>
            <a:fld id="{4B8836F1-0B7F-43F0-9BE9-81A67116BA4C}" type="slidenum">
              <a:rPr lang="en-US" smtClean="0"/>
              <a:t>‹#›</a:t>
            </a:fld>
            <a:endParaRPr lang="en-US"/>
          </a:p>
        </p:txBody>
      </p:sp>
      <p:pic>
        <p:nvPicPr>
          <p:cNvPr id="7" name="Picture 8">
            <a:extLst>
              <a:ext uri="{FF2B5EF4-FFF2-40B4-BE49-F238E27FC236}">
                <a16:creationId xmlns:a16="http://schemas.microsoft.com/office/drawing/2014/main" xmlns="" id="{DC62AE30-50C2-4F7E-B117-66BE47ABAD74}"/>
              </a:ext>
            </a:extLst>
          </p:cNvPr>
          <p:cNvPicPr>
            <a:picLocks noChangeAspect="1"/>
          </p:cNvPicPr>
          <p:nvPr userDrawn="1"/>
        </p:nvPicPr>
        <p:blipFill>
          <a:blip r:embed="rId2"/>
          <a:srcRect/>
          <a:stretch>
            <a:fillRect/>
          </a:stretch>
        </p:blipFill>
        <p:spPr>
          <a:xfrm>
            <a:off x="0" y="-8306"/>
            <a:ext cx="12192000" cy="6896405"/>
          </a:xfrm>
          <a:prstGeom prst="rect">
            <a:avLst/>
          </a:prstGeom>
        </p:spPr>
      </p:pic>
    </p:spTree>
    <p:extLst>
      <p:ext uri="{BB962C8B-B14F-4D97-AF65-F5344CB8AC3E}">
        <p14:creationId xmlns:p14="http://schemas.microsoft.com/office/powerpoint/2010/main" val="31096688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12E7F5D-41E1-4577-A1E4-9CE23BC9237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44F1DCCB-FB07-45B3-982C-564BBC913A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993E2295-7815-4479-A656-4F3701AC31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CB8225CA-EA3B-4CBD-9CF3-ABE4CA6C9502}"/>
              </a:ext>
            </a:extLst>
          </p:cNvPr>
          <p:cNvSpPr>
            <a:spLocks noGrp="1"/>
          </p:cNvSpPr>
          <p:nvPr>
            <p:ph type="dt" sz="half" idx="10"/>
          </p:nvPr>
        </p:nvSpPr>
        <p:spPr/>
        <p:txBody>
          <a:bodyPr/>
          <a:lstStyle/>
          <a:p>
            <a:fld id="{2697F36E-A47A-4D45-8559-5E0803DB9047}" type="datetimeFigureOut">
              <a:rPr lang="zh-CN" altLang="en-US" smtClean="0"/>
              <a:t>2024/3/29</a:t>
            </a:fld>
            <a:endParaRPr lang="zh-CN" altLang="en-US"/>
          </a:p>
        </p:txBody>
      </p:sp>
      <p:sp>
        <p:nvSpPr>
          <p:cNvPr id="6" name="页脚占位符 5">
            <a:extLst>
              <a:ext uri="{FF2B5EF4-FFF2-40B4-BE49-F238E27FC236}">
                <a16:creationId xmlns:a16="http://schemas.microsoft.com/office/drawing/2014/main" xmlns="" id="{15357892-DDDD-4D06-9BEF-E4A3073AC74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E5D60A67-557B-480E-88D1-71617ACDD80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5900530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E2F20100-572F-4CF8-8031-764432E3C1D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F5946F2C-3939-44DE-A2E5-23015D26C0DB}"/>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1968FD76-474C-42F6-98B2-74FDEC61A2FB}"/>
              </a:ext>
            </a:extLst>
          </p:cNvPr>
          <p:cNvSpPr>
            <a:spLocks noGrp="1"/>
          </p:cNvSpPr>
          <p:nvPr>
            <p:ph type="dt" sz="half" idx="10"/>
          </p:nvPr>
        </p:nvSpPr>
        <p:spPr/>
        <p:txBody>
          <a:bodyPr/>
          <a:lstStyle/>
          <a:p>
            <a:fld id="{2697F36E-A47A-4D45-8559-5E0803DB9047}" type="datetimeFigureOut">
              <a:rPr lang="zh-CN" altLang="en-US" smtClean="0"/>
              <a:t>2024/3/29</a:t>
            </a:fld>
            <a:endParaRPr lang="zh-CN" altLang="en-US"/>
          </a:p>
        </p:txBody>
      </p:sp>
      <p:sp>
        <p:nvSpPr>
          <p:cNvPr id="5" name="页脚占位符 4">
            <a:extLst>
              <a:ext uri="{FF2B5EF4-FFF2-40B4-BE49-F238E27FC236}">
                <a16:creationId xmlns:a16="http://schemas.microsoft.com/office/drawing/2014/main" xmlns="" id="{3AE61D4B-2712-41F8-A61F-540265EE416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B084D929-411A-46B4-B8F4-700BD7CA8FE1}"/>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31003768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82C73D62-486C-489E-B836-A182E951AB5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413B8DC2-34B0-4BEB-A8E6-A410767EDB99}"/>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2826C0E3-EE43-4086-9956-1453634DC328}"/>
              </a:ext>
            </a:extLst>
          </p:cNvPr>
          <p:cNvSpPr>
            <a:spLocks noGrp="1"/>
          </p:cNvSpPr>
          <p:nvPr>
            <p:ph type="dt" sz="half" idx="10"/>
          </p:nvPr>
        </p:nvSpPr>
        <p:spPr/>
        <p:txBody>
          <a:bodyPr/>
          <a:lstStyle/>
          <a:p>
            <a:fld id="{2697F36E-A47A-4D45-8559-5E0803DB9047}" type="datetimeFigureOut">
              <a:rPr lang="zh-CN" altLang="en-US" smtClean="0"/>
              <a:t>2024/3/29</a:t>
            </a:fld>
            <a:endParaRPr lang="zh-CN" altLang="en-US"/>
          </a:p>
        </p:txBody>
      </p:sp>
      <p:sp>
        <p:nvSpPr>
          <p:cNvPr id="5" name="页脚占位符 4">
            <a:extLst>
              <a:ext uri="{FF2B5EF4-FFF2-40B4-BE49-F238E27FC236}">
                <a16:creationId xmlns:a16="http://schemas.microsoft.com/office/drawing/2014/main" xmlns="" id="{26721D57-D5C3-4AFF-B1E4-10BB9728462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7B89063E-FFD0-4E24-8DDA-C84EDBCC489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7178062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D174D8-2E0B-0C1A-F8E7-171D5A8B18B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3711F79E-E705-12E9-B774-7B320FFD74F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BF083186-C961-6FA2-4D48-185E48907BE6}"/>
              </a:ext>
            </a:extLst>
          </p:cNvPr>
          <p:cNvSpPr>
            <a:spLocks noGrp="1"/>
          </p:cNvSpPr>
          <p:nvPr>
            <p:ph type="dt" sz="half" idx="10"/>
          </p:nvPr>
        </p:nvSpPr>
        <p:spPr>
          <a:xfrm>
            <a:off x="838200" y="6356350"/>
            <a:ext cx="2743200" cy="365125"/>
          </a:xfrm>
          <a:prstGeom prst="rect">
            <a:avLst/>
          </a:prstGeom>
        </p:spPr>
        <p:txBody>
          <a:bodyPr/>
          <a:lstStyle/>
          <a:p>
            <a:fld id="{016B0EE1-25D8-4892-9294-0E10C41CC866}" type="datetimeFigureOut">
              <a:rPr lang="en-US" smtClean="0"/>
              <a:t>29/3/2024</a:t>
            </a:fld>
            <a:endParaRPr lang="en-US"/>
          </a:p>
        </p:txBody>
      </p:sp>
      <p:sp>
        <p:nvSpPr>
          <p:cNvPr id="5" name="Footer Placeholder 4">
            <a:extLst>
              <a:ext uri="{FF2B5EF4-FFF2-40B4-BE49-F238E27FC236}">
                <a16:creationId xmlns:a16="http://schemas.microsoft.com/office/drawing/2014/main" xmlns="" id="{8BAA813D-F019-6723-3343-6A04E86568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9C6BF470-78ED-0C68-1D0E-AC415AF2D2C0}"/>
              </a:ext>
            </a:extLst>
          </p:cNvPr>
          <p:cNvSpPr>
            <a:spLocks noGrp="1"/>
          </p:cNvSpPr>
          <p:nvPr>
            <p:ph type="sldNum" sz="quarter" idx="12"/>
          </p:nvPr>
        </p:nvSpPr>
        <p:spPr>
          <a:xfrm>
            <a:off x="8610600" y="6356350"/>
            <a:ext cx="2743200" cy="365125"/>
          </a:xfrm>
          <a:prstGeom prst="rect">
            <a:avLst/>
          </a:prstGeom>
        </p:spPr>
        <p:txBody>
          <a:bodyPr/>
          <a:lstStyle/>
          <a:p>
            <a:fld id="{4B8836F1-0B7F-43F0-9BE9-81A67116BA4C}" type="slidenum">
              <a:rPr lang="en-US" smtClean="0"/>
              <a:t>‹#›</a:t>
            </a:fld>
            <a:endParaRPr lang="en-US"/>
          </a:p>
        </p:txBody>
      </p:sp>
    </p:spTree>
    <p:extLst>
      <p:ext uri="{BB962C8B-B14F-4D97-AF65-F5344CB8AC3E}">
        <p14:creationId xmlns:p14="http://schemas.microsoft.com/office/powerpoint/2010/main" val="2543591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A89518-E5F8-0293-71A3-7D20628BB1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6D5FACF-4285-560C-B7AB-4C789BA3BE7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0908F0E7-FC0B-1E10-28D2-021565989317}"/>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471521A8-F5D1-97F3-7161-686581C556F6}"/>
              </a:ext>
            </a:extLst>
          </p:cNvPr>
          <p:cNvSpPr>
            <a:spLocks noGrp="1"/>
          </p:cNvSpPr>
          <p:nvPr>
            <p:ph type="dt" sz="half" idx="10"/>
          </p:nvPr>
        </p:nvSpPr>
        <p:spPr>
          <a:xfrm>
            <a:off x="838200" y="6356350"/>
            <a:ext cx="2743200" cy="365125"/>
          </a:xfrm>
          <a:prstGeom prst="rect">
            <a:avLst/>
          </a:prstGeom>
        </p:spPr>
        <p:txBody>
          <a:bodyPr/>
          <a:lstStyle/>
          <a:p>
            <a:fld id="{016B0EE1-25D8-4892-9294-0E10C41CC866}" type="datetimeFigureOut">
              <a:rPr lang="en-US" smtClean="0"/>
              <a:t>29/3/2024</a:t>
            </a:fld>
            <a:endParaRPr lang="en-US"/>
          </a:p>
        </p:txBody>
      </p:sp>
      <p:sp>
        <p:nvSpPr>
          <p:cNvPr id="6" name="Footer Placeholder 5">
            <a:extLst>
              <a:ext uri="{FF2B5EF4-FFF2-40B4-BE49-F238E27FC236}">
                <a16:creationId xmlns:a16="http://schemas.microsoft.com/office/drawing/2014/main" xmlns="" id="{6CC83AEC-BEAB-CB23-6AEC-EE48C01801E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11FDD8A7-2DBE-04D0-D50F-55F6F22F5EEC}"/>
              </a:ext>
            </a:extLst>
          </p:cNvPr>
          <p:cNvSpPr>
            <a:spLocks noGrp="1"/>
          </p:cNvSpPr>
          <p:nvPr>
            <p:ph type="sldNum" sz="quarter" idx="12"/>
          </p:nvPr>
        </p:nvSpPr>
        <p:spPr>
          <a:xfrm>
            <a:off x="8610600" y="6356350"/>
            <a:ext cx="2743200" cy="365125"/>
          </a:xfrm>
          <a:prstGeom prst="rect">
            <a:avLst/>
          </a:prstGeom>
        </p:spPr>
        <p:txBody>
          <a:bodyPr/>
          <a:lstStyle/>
          <a:p>
            <a:fld id="{4B8836F1-0B7F-43F0-9BE9-81A67116BA4C}" type="slidenum">
              <a:rPr lang="en-US" smtClean="0"/>
              <a:t>‹#›</a:t>
            </a:fld>
            <a:endParaRPr lang="en-US"/>
          </a:p>
        </p:txBody>
      </p:sp>
    </p:spTree>
    <p:extLst>
      <p:ext uri="{BB962C8B-B14F-4D97-AF65-F5344CB8AC3E}">
        <p14:creationId xmlns:p14="http://schemas.microsoft.com/office/powerpoint/2010/main" val="2005115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E2BF7E-134A-1F81-C9D9-D2A4BEE54AC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xmlns="" id="{CFD3EEA7-0901-B775-086A-C3933A8ADD8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CDAB1BD0-86A1-99BE-7AA5-D735C80AFB1D}"/>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C0F6DCB7-5F3F-27D3-324F-E94D85D925C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F3CB61E6-E428-5EF4-DC26-B9892BEDAB18}"/>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AC7D460B-89BB-5944-9879-077B68F1BA5A}"/>
              </a:ext>
            </a:extLst>
          </p:cNvPr>
          <p:cNvSpPr>
            <a:spLocks noGrp="1"/>
          </p:cNvSpPr>
          <p:nvPr>
            <p:ph type="dt" sz="half" idx="10"/>
          </p:nvPr>
        </p:nvSpPr>
        <p:spPr>
          <a:xfrm>
            <a:off x="838200" y="6356350"/>
            <a:ext cx="2743200" cy="365125"/>
          </a:xfrm>
          <a:prstGeom prst="rect">
            <a:avLst/>
          </a:prstGeom>
        </p:spPr>
        <p:txBody>
          <a:bodyPr/>
          <a:lstStyle/>
          <a:p>
            <a:fld id="{016B0EE1-25D8-4892-9294-0E10C41CC866}" type="datetimeFigureOut">
              <a:rPr lang="en-US" smtClean="0"/>
              <a:t>29/3/2024</a:t>
            </a:fld>
            <a:endParaRPr lang="en-US"/>
          </a:p>
        </p:txBody>
      </p:sp>
      <p:sp>
        <p:nvSpPr>
          <p:cNvPr id="8" name="Footer Placeholder 7">
            <a:extLst>
              <a:ext uri="{FF2B5EF4-FFF2-40B4-BE49-F238E27FC236}">
                <a16:creationId xmlns:a16="http://schemas.microsoft.com/office/drawing/2014/main" xmlns="" id="{06231FC9-3EA9-5684-799D-78BADEE3CAF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xmlns="" id="{5C917D4D-8261-6746-3A99-7265833A20F3}"/>
              </a:ext>
            </a:extLst>
          </p:cNvPr>
          <p:cNvSpPr>
            <a:spLocks noGrp="1"/>
          </p:cNvSpPr>
          <p:nvPr>
            <p:ph type="sldNum" sz="quarter" idx="12"/>
          </p:nvPr>
        </p:nvSpPr>
        <p:spPr>
          <a:xfrm>
            <a:off x="8610600" y="6356350"/>
            <a:ext cx="2743200" cy="365125"/>
          </a:xfrm>
          <a:prstGeom prst="rect">
            <a:avLst/>
          </a:prstGeom>
        </p:spPr>
        <p:txBody>
          <a:bodyPr/>
          <a:lstStyle/>
          <a:p>
            <a:fld id="{4B8836F1-0B7F-43F0-9BE9-81A67116BA4C}" type="slidenum">
              <a:rPr lang="en-US" smtClean="0"/>
              <a:t>‹#›</a:t>
            </a:fld>
            <a:endParaRPr lang="en-US"/>
          </a:p>
        </p:txBody>
      </p:sp>
    </p:spTree>
    <p:extLst>
      <p:ext uri="{BB962C8B-B14F-4D97-AF65-F5344CB8AC3E}">
        <p14:creationId xmlns:p14="http://schemas.microsoft.com/office/powerpoint/2010/main" val="3259830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285808-C7E7-926A-6BC5-7F61258A72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xmlns="" id="{EAC4A29B-7043-4893-E13F-FF07718AD850}"/>
              </a:ext>
            </a:extLst>
          </p:cNvPr>
          <p:cNvSpPr>
            <a:spLocks noGrp="1"/>
          </p:cNvSpPr>
          <p:nvPr>
            <p:ph type="dt" sz="half" idx="10"/>
          </p:nvPr>
        </p:nvSpPr>
        <p:spPr>
          <a:xfrm>
            <a:off x="838200" y="6356350"/>
            <a:ext cx="2743200" cy="365125"/>
          </a:xfrm>
          <a:prstGeom prst="rect">
            <a:avLst/>
          </a:prstGeom>
        </p:spPr>
        <p:txBody>
          <a:bodyPr/>
          <a:lstStyle/>
          <a:p>
            <a:fld id="{016B0EE1-25D8-4892-9294-0E10C41CC866}" type="datetimeFigureOut">
              <a:rPr lang="en-US" smtClean="0"/>
              <a:t>29/3/2024</a:t>
            </a:fld>
            <a:endParaRPr lang="en-US"/>
          </a:p>
        </p:txBody>
      </p:sp>
      <p:sp>
        <p:nvSpPr>
          <p:cNvPr id="4" name="Footer Placeholder 3">
            <a:extLst>
              <a:ext uri="{FF2B5EF4-FFF2-40B4-BE49-F238E27FC236}">
                <a16:creationId xmlns:a16="http://schemas.microsoft.com/office/drawing/2014/main" xmlns="" id="{D26D810B-E27E-F8C3-9260-3298ECFD120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xmlns="" id="{DB1D967F-C33A-8691-97EE-AC290EE882A0}"/>
              </a:ext>
            </a:extLst>
          </p:cNvPr>
          <p:cNvSpPr>
            <a:spLocks noGrp="1"/>
          </p:cNvSpPr>
          <p:nvPr>
            <p:ph type="sldNum" sz="quarter" idx="12"/>
          </p:nvPr>
        </p:nvSpPr>
        <p:spPr>
          <a:xfrm>
            <a:off x="8610600" y="6356350"/>
            <a:ext cx="2743200" cy="365125"/>
          </a:xfrm>
          <a:prstGeom prst="rect">
            <a:avLst/>
          </a:prstGeom>
        </p:spPr>
        <p:txBody>
          <a:bodyPr/>
          <a:lstStyle/>
          <a:p>
            <a:fld id="{4B8836F1-0B7F-43F0-9BE9-81A67116BA4C}" type="slidenum">
              <a:rPr lang="en-US" smtClean="0"/>
              <a:t>‹#›</a:t>
            </a:fld>
            <a:endParaRPr lang="en-US"/>
          </a:p>
        </p:txBody>
      </p:sp>
    </p:spTree>
    <p:extLst>
      <p:ext uri="{BB962C8B-B14F-4D97-AF65-F5344CB8AC3E}">
        <p14:creationId xmlns:p14="http://schemas.microsoft.com/office/powerpoint/2010/main" val="2161331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E5FE9875-95B8-C5BC-8AA1-48E9646918C3}"/>
              </a:ext>
            </a:extLst>
          </p:cNvPr>
          <p:cNvSpPr>
            <a:spLocks noGrp="1"/>
          </p:cNvSpPr>
          <p:nvPr>
            <p:ph type="dt" sz="half" idx="10"/>
          </p:nvPr>
        </p:nvSpPr>
        <p:spPr>
          <a:xfrm>
            <a:off x="838200" y="6356350"/>
            <a:ext cx="2743200" cy="365125"/>
          </a:xfrm>
          <a:prstGeom prst="rect">
            <a:avLst/>
          </a:prstGeom>
        </p:spPr>
        <p:txBody>
          <a:bodyPr/>
          <a:lstStyle/>
          <a:p>
            <a:fld id="{016B0EE1-25D8-4892-9294-0E10C41CC866}" type="datetimeFigureOut">
              <a:rPr lang="en-US" smtClean="0"/>
              <a:t>29/3/2024</a:t>
            </a:fld>
            <a:endParaRPr lang="en-US"/>
          </a:p>
        </p:txBody>
      </p:sp>
      <p:sp>
        <p:nvSpPr>
          <p:cNvPr id="3" name="Footer Placeholder 2">
            <a:extLst>
              <a:ext uri="{FF2B5EF4-FFF2-40B4-BE49-F238E27FC236}">
                <a16:creationId xmlns:a16="http://schemas.microsoft.com/office/drawing/2014/main" xmlns="" id="{0681E75E-D861-D648-081D-956DC264F26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xmlns="" id="{1E81A106-0179-AE21-2132-30C320246FBF}"/>
              </a:ext>
            </a:extLst>
          </p:cNvPr>
          <p:cNvSpPr>
            <a:spLocks noGrp="1"/>
          </p:cNvSpPr>
          <p:nvPr>
            <p:ph type="sldNum" sz="quarter" idx="12"/>
          </p:nvPr>
        </p:nvSpPr>
        <p:spPr>
          <a:xfrm>
            <a:off x="8610600" y="6356350"/>
            <a:ext cx="2743200" cy="365125"/>
          </a:xfrm>
          <a:prstGeom prst="rect">
            <a:avLst/>
          </a:prstGeom>
        </p:spPr>
        <p:txBody>
          <a:bodyPr/>
          <a:lstStyle/>
          <a:p>
            <a:fld id="{4B8836F1-0B7F-43F0-9BE9-81A67116BA4C}" type="slidenum">
              <a:rPr lang="en-US" smtClean="0"/>
              <a:t>‹#›</a:t>
            </a:fld>
            <a:endParaRPr lang="en-US"/>
          </a:p>
        </p:txBody>
      </p:sp>
    </p:spTree>
    <p:extLst>
      <p:ext uri="{BB962C8B-B14F-4D97-AF65-F5344CB8AC3E}">
        <p14:creationId xmlns:p14="http://schemas.microsoft.com/office/powerpoint/2010/main" val="2688140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E30887-F4B2-8C6F-882A-D21ABE45A27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EE125FDC-E040-2CB5-62EC-5579D5A8B89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F9DA6D94-BF88-FB87-F565-3CAE0949FD4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A428EA1-1E43-1950-45FE-CABA39E84F02}"/>
              </a:ext>
            </a:extLst>
          </p:cNvPr>
          <p:cNvSpPr>
            <a:spLocks noGrp="1"/>
          </p:cNvSpPr>
          <p:nvPr>
            <p:ph type="dt" sz="half" idx="10"/>
          </p:nvPr>
        </p:nvSpPr>
        <p:spPr>
          <a:xfrm>
            <a:off x="838200" y="6356350"/>
            <a:ext cx="2743200" cy="365125"/>
          </a:xfrm>
          <a:prstGeom prst="rect">
            <a:avLst/>
          </a:prstGeom>
        </p:spPr>
        <p:txBody>
          <a:bodyPr/>
          <a:lstStyle/>
          <a:p>
            <a:fld id="{016B0EE1-25D8-4892-9294-0E10C41CC866}" type="datetimeFigureOut">
              <a:rPr lang="en-US" smtClean="0"/>
              <a:t>29/3/2024</a:t>
            </a:fld>
            <a:endParaRPr lang="en-US"/>
          </a:p>
        </p:txBody>
      </p:sp>
      <p:sp>
        <p:nvSpPr>
          <p:cNvPr id="6" name="Footer Placeholder 5">
            <a:extLst>
              <a:ext uri="{FF2B5EF4-FFF2-40B4-BE49-F238E27FC236}">
                <a16:creationId xmlns:a16="http://schemas.microsoft.com/office/drawing/2014/main" xmlns="" id="{95E4259A-3F4D-1B67-6C84-A9BAF718F31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3407766C-032F-2A81-DD00-BD22C7D18F13}"/>
              </a:ext>
            </a:extLst>
          </p:cNvPr>
          <p:cNvSpPr>
            <a:spLocks noGrp="1"/>
          </p:cNvSpPr>
          <p:nvPr>
            <p:ph type="sldNum" sz="quarter" idx="12"/>
          </p:nvPr>
        </p:nvSpPr>
        <p:spPr>
          <a:xfrm>
            <a:off x="8610600" y="6356350"/>
            <a:ext cx="2743200" cy="365125"/>
          </a:xfrm>
          <a:prstGeom prst="rect">
            <a:avLst/>
          </a:prstGeom>
        </p:spPr>
        <p:txBody>
          <a:bodyPr/>
          <a:lstStyle/>
          <a:p>
            <a:fld id="{4B8836F1-0B7F-43F0-9BE9-81A67116BA4C}" type="slidenum">
              <a:rPr lang="en-US" smtClean="0"/>
              <a:t>‹#›</a:t>
            </a:fld>
            <a:endParaRPr lang="en-US"/>
          </a:p>
        </p:txBody>
      </p:sp>
    </p:spTree>
    <p:extLst>
      <p:ext uri="{BB962C8B-B14F-4D97-AF65-F5344CB8AC3E}">
        <p14:creationId xmlns:p14="http://schemas.microsoft.com/office/powerpoint/2010/main" val="1778281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15FB2F-A881-6E37-5F61-48DDF7F2C18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1BADF931-5B30-F0DF-ECF0-E05D86B1D9F2}"/>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4B1AD86-3712-7CDF-8FD0-D4D542A245F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7F298A8-B056-D84D-6435-B3AB15D22A42}"/>
              </a:ext>
            </a:extLst>
          </p:cNvPr>
          <p:cNvSpPr>
            <a:spLocks noGrp="1"/>
          </p:cNvSpPr>
          <p:nvPr>
            <p:ph type="dt" sz="half" idx="10"/>
          </p:nvPr>
        </p:nvSpPr>
        <p:spPr>
          <a:xfrm>
            <a:off x="838200" y="6356350"/>
            <a:ext cx="2743200" cy="365125"/>
          </a:xfrm>
          <a:prstGeom prst="rect">
            <a:avLst/>
          </a:prstGeom>
        </p:spPr>
        <p:txBody>
          <a:bodyPr/>
          <a:lstStyle/>
          <a:p>
            <a:fld id="{016B0EE1-25D8-4892-9294-0E10C41CC866}" type="datetimeFigureOut">
              <a:rPr lang="en-US" smtClean="0"/>
              <a:t>29/3/2024</a:t>
            </a:fld>
            <a:endParaRPr lang="en-US"/>
          </a:p>
        </p:txBody>
      </p:sp>
      <p:sp>
        <p:nvSpPr>
          <p:cNvPr id="6" name="Footer Placeholder 5">
            <a:extLst>
              <a:ext uri="{FF2B5EF4-FFF2-40B4-BE49-F238E27FC236}">
                <a16:creationId xmlns:a16="http://schemas.microsoft.com/office/drawing/2014/main" xmlns="" id="{975CD01E-9267-905A-4673-FAD204DC589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0409BF6E-6A48-7686-CD1F-E8BC52714619}"/>
              </a:ext>
            </a:extLst>
          </p:cNvPr>
          <p:cNvSpPr>
            <a:spLocks noGrp="1"/>
          </p:cNvSpPr>
          <p:nvPr>
            <p:ph type="sldNum" sz="quarter" idx="12"/>
          </p:nvPr>
        </p:nvSpPr>
        <p:spPr>
          <a:xfrm>
            <a:off x="8610600" y="6356350"/>
            <a:ext cx="2743200" cy="365125"/>
          </a:xfrm>
          <a:prstGeom prst="rect">
            <a:avLst/>
          </a:prstGeom>
        </p:spPr>
        <p:txBody>
          <a:bodyPr/>
          <a:lstStyle/>
          <a:p>
            <a:fld id="{4B8836F1-0B7F-43F0-9BE9-81A67116BA4C}" type="slidenum">
              <a:rPr lang="en-US" smtClean="0"/>
              <a:t>‹#›</a:t>
            </a:fld>
            <a:endParaRPr lang="en-US"/>
          </a:p>
        </p:txBody>
      </p:sp>
    </p:spTree>
    <p:extLst>
      <p:ext uri="{BB962C8B-B14F-4D97-AF65-F5344CB8AC3E}">
        <p14:creationId xmlns:p14="http://schemas.microsoft.com/office/powerpoint/2010/main" val="2512360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white circle with leaves and blue text&#10;&#10;Description automatically generated">
            <a:extLst>
              <a:ext uri="{FF2B5EF4-FFF2-40B4-BE49-F238E27FC236}">
                <a16:creationId xmlns:a16="http://schemas.microsoft.com/office/drawing/2014/main" xmlns="" id="{819EEA39-3B79-81EA-7B1B-BED8FC94978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564850" y="227618"/>
            <a:ext cx="1416574" cy="1416574"/>
          </a:xfrm>
          <a:prstGeom prst="rect">
            <a:avLst/>
          </a:prstGeom>
        </p:spPr>
      </p:pic>
    </p:spTree>
    <p:extLst>
      <p:ext uri="{BB962C8B-B14F-4D97-AF65-F5344CB8AC3E}">
        <p14:creationId xmlns:p14="http://schemas.microsoft.com/office/powerpoint/2010/main" val="19352191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0CE3C12E-1571-493B-AD45-9F23EFABCC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7257F64D-2FF4-4538-9415-98A3C327BC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A9BEEFCE-53DD-441E-832E-02C87526BA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7F36E-A47A-4D45-8559-5E0803DB9047}" type="datetimeFigureOut">
              <a:rPr lang="zh-CN" altLang="en-US" smtClean="0"/>
              <a:t>2024/3/29</a:t>
            </a:fld>
            <a:endParaRPr lang="zh-CN" altLang="en-US"/>
          </a:p>
        </p:txBody>
      </p:sp>
      <p:sp>
        <p:nvSpPr>
          <p:cNvPr id="5" name="页脚占位符 4">
            <a:extLst>
              <a:ext uri="{FF2B5EF4-FFF2-40B4-BE49-F238E27FC236}">
                <a16:creationId xmlns:a16="http://schemas.microsoft.com/office/drawing/2014/main" xmlns="" id="{981CCD47-2031-4365-961C-1AF05B8E1C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D688F8F8-1C9D-4D6E-9678-68A1784A03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84CBA4-4EAB-42A3-A7CF-561DD9993F6A}" type="slidenum">
              <a:rPr lang="zh-CN" altLang="en-US" smtClean="0"/>
              <a:t>‹#›</a:t>
            </a:fld>
            <a:endParaRPr lang="zh-CN" altLang="en-US"/>
          </a:p>
        </p:txBody>
      </p:sp>
      <p:pic>
        <p:nvPicPr>
          <p:cNvPr id="8" name="Picture 7" descr="A white circle with leaves and blue text&#10;&#10;Description automatically generated">
            <a:extLst>
              <a:ext uri="{FF2B5EF4-FFF2-40B4-BE49-F238E27FC236}">
                <a16:creationId xmlns:a16="http://schemas.microsoft.com/office/drawing/2014/main" xmlns="" id="{E68AD337-AB93-EDBF-F0EA-A5FF8CE2CBF7}"/>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442301" y="237045"/>
            <a:ext cx="1303451" cy="1303451"/>
          </a:xfrm>
          <a:prstGeom prst="rect">
            <a:avLst/>
          </a:prstGeom>
        </p:spPr>
      </p:pic>
    </p:spTree>
    <p:extLst>
      <p:ext uri="{BB962C8B-B14F-4D97-AF65-F5344CB8AC3E}">
        <p14:creationId xmlns:p14="http://schemas.microsoft.com/office/powerpoint/2010/main" val="14529841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8.sv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4.png"/><Relationship Id="rId5" Type="http://schemas.microsoft.com/office/2007/relationships/hdphoto" Target="../media/hdphoto2.wdp"/><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8.png"/><Relationship Id="rId10" Type="http://schemas.openxmlformats.org/officeDocument/2006/relationships/image" Target="../media/image26.png"/><Relationship Id="rId4" Type="http://schemas.openxmlformats.org/officeDocument/2006/relationships/image" Target="../media/image8.svg"/><Relationship Id="rId9"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19.svg"/></Relationships>
</file>

<file path=ppt/slides/_rels/slide19.xml.rels><?xml version="1.0" encoding="UTF-8" standalone="yes"?>
<Relationships xmlns="http://schemas.openxmlformats.org/package/2006/relationships"><Relationship Id="rId2" Type="http://schemas.openxmlformats.org/officeDocument/2006/relationships/hyperlink" Target="https://www.facebook.com/huongthaoGADT"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4.png"/><Relationship Id="rId5" Type="http://schemas.microsoft.com/office/2007/relationships/hdphoto" Target="../media/hdphoto2.wdp"/><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9.svg"/></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7" descr="A colorful hot air balloon in the sky above trees&#10;&#10;Description automatically generated with low confidence">
            <a:extLst>
              <a:ext uri="{FF2B5EF4-FFF2-40B4-BE49-F238E27FC236}">
                <a16:creationId xmlns:a16="http://schemas.microsoft.com/office/drawing/2014/main" xmlns="" id="{9317F3DC-7D6C-5AB4-6866-FCBA189643D6}"/>
              </a:ext>
            </a:extLst>
          </p:cNvPr>
          <p:cNvPicPr>
            <a:picLocks noChangeAspect="1"/>
          </p:cNvPicPr>
          <p:nvPr/>
        </p:nvPicPr>
        <p:blipFill rotWithShape="1">
          <a:blip r:embed="rId2"/>
          <a:srcRect b="26243"/>
          <a:stretch/>
        </p:blipFill>
        <p:spPr>
          <a:xfrm>
            <a:off x="20" y="1282"/>
            <a:ext cx="12191980" cy="6856718"/>
          </a:xfrm>
          <a:prstGeom prst="rect">
            <a:avLst/>
          </a:prstGeom>
        </p:spPr>
      </p:pic>
      <p:pic>
        <p:nvPicPr>
          <p:cNvPr id="5" name="Picture 17">
            <a:extLst>
              <a:ext uri="{FF2B5EF4-FFF2-40B4-BE49-F238E27FC236}">
                <a16:creationId xmlns:a16="http://schemas.microsoft.com/office/drawing/2014/main" xmlns="" id="{74C119DB-2DF1-67F3-1D07-58F3A78A33A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875276" y="-103251"/>
            <a:ext cx="7315200" cy="1673352"/>
          </a:xfrm>
          <a:prstGeom prst="rect">
            <a:avLst/>
          </a:prstGeom>
        </p:spPr>
      </p:pic>
      <p:pic>
        <p:nvPicPr>
          <p:cNvPr id="6" name="Picture 17">
            <a:extLst>
              <a:ext uri="{FF2B5EF4-FFF2-40B4-BE49-F238E27FC236}">
                <a16:creationId xmlns:a16="http://schemas.microsoft.com/office/drawing/2014/main" xmlns="" id="{38FF11ED-D189-F4A4-E7B0-21AFD7A8D14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122932" y="-103251"/>
            <a:ext cx="7315200" cy="1673352"/>
          </a:xfrm>
          <a:prstGeom prst="rect">
            <a:avLst/>
          </a:prstGeom>
        </p:spPr>
      </p:pic>
      <p:pic>
        <p:nvPicPr>
          <p:cNvPr id="7" name="Picture 20">
            <a:extLst>
              <a:ext uri="{FF2B5EF4-FFF2-40B4-BE49-F238E27FC236}">
                <a16:creationId xmlns:a16="http://schemas.microsoft.com/office/drawing/2014/main" xmlns="" id="{E8AAB25E-32F5-FCEF-F5FE-3624BB04F77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45605" y="5368716"/>
            <a:ext cx="3560546" cy="1592535"/>
          </a:xfrm>
          <a:prstGeom prst="rect">
            <a:avLst/>
          </a:prstGeom>
        </p:spPr>
      </p:pic>
      <p:pic>
        <p:nvPicPr>
          <p:cNvPr id="8" name="Picture 20">
            <a:extLst>
              <a:ext uri="{FF2B5EF4-FFF2-40B4-BE49-F238E27FC236}">
                <a16:creationId xmlns:a16="http://schemas.microsoft.com/office/drawing/2014/main" xmlns="" id="{9BCA0235-A29E-7F0E-D296-DB2980C863A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3095003" y="5368716"/>
            <a:ext cx="3560546" cy="1592535"/>
          </a:xfrm>
          <a:prstGeom prst="rect">
            <a:avLst/>
          </a:prstGeom>
        </p:spPr>
      </p:pic>
      <p:pic>
        <p:nvPicPr>
          <p:cNvPr id="10" name="Picture 20">
            <a:extLst>
              <a:ext uri="{FF2B5EF4-FFF2-40B4-BE49-F238E27FC236}">
                <a16:creationId xmlns:a16="http://schemas.microsoft.com/office/drawing/2014/main" xmlns="" id="{28A9711D-FA53-CC0D-8926-F9223F0FDAE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188482" y="5368716"/>
            <a:ext cx="3560546" cy="1592535"/>
          </a:xfrm>
          <a:prstGeom prst="rect">
            <a:avLst/>
          </a:prstGeom>
        </p:spPr>
      </p:pic>
      <p:pic>
        <p:nvPicPr>
          <p:cNvPr id="11" name="Picture 20">
            <a:extLst>
              <a:ext uri="{FF2B5EF4-FFF2-40B4-BE49-F238E27FC236}">
                <a16:creationId xmlns:a16="http://schemas.microsoft.com/office/drawing/2014/main" xmlns="" id="{ABA5AA82-E925-58D6-1712-6E1D4E35EAB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8676450" y="5426092"/>
            <a:ext cx="3560546" cy="1592535"/>
          </a:xfrm>
          <a:prstGeom prst="rect">
            <a:avLst/>
          </a:prstGeom>
        </p:spPr>
      </p:pic>
      <p:pic>
        <p:nvPicPr>
          <p:cNvPr id="13" name="Picture 12" descr="A picture containing toy, clipart&#10;&#10;Description automatically generated">
            <a:extLst>
              <a:ext uri="{FF2B5EF4-FFF2-40B4-BE49-F238E27FC236}">
                <a16:creationId xmlns:a16="http://schemas.microsoft.com/office/drawing/2014/main" xmlns="" id="{88F11E9B-B7B1-6ADA-5DB5-68A94F2340E3}"/>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5055" b="49535" l="54913" r="95269">
                        <a14:foregroundMark x1="56571" y1="18277" x2="57986" y2="13425"/>
                        <a14:foregroundMark x1="65184" y1="15487" x2="67691" y2="17873"/>
                        <a14:foregroundMark x1="80873" y1="15649" x2="84068" y2="17711"/>
                        <a14:foregroundMark x1="73110" y1="47594" x2="72422" y2="44804"/>
                        <a14:foregroundMark x1="74929" y1="49535" x2="73676" y2="47594"/>
                        <a14:foregroundMark x1="63526" y1="48564" x2="61868" y2="45653"/>
                        <a14:foregroundMark x1="63122" y1="45774" x2="63809" y2="43550"/>
                        <a14:foregroundMark x1="87707" y1="26607" x2="86171" y2="29802"/>
                        <a14:foregroundMark x1="86737" y1="17307" x2="86737" y2="20097"/>
                        <a14:foregroundMark x1="71169" y1="19410" x2="70603" y2="20663"/>
                        <a14:foregroundMark x1="71290" y1="19127" x2="70603" y2="19531"/>
                        <a14:foregroundMark x1="54913" y1="17873" x2="56167" y2="15649"/>
                      </a14:backgroundRemoval>
                    </a14:imgEffect>
                  </a14:imgLayer>
                </a14:imgProps>
              </a:ext>
              <a:ext uri="{28A0092B-C50C-407E-A947-70E740481C1C}">
                <a14:useLocalDpi xmlns:a14="http://schemas.microsoft.com/office/drawing/2010/main" val="0"/>
              </a:ext>
            </a:extLst>
          </a:blip>
          <a:srcRect l="53260" b="48889"/>
          <a:stretch/>
        </p:blipFill>
        <p:spPr>
          <a:xfrm>
            <a:off x="48044" y="1894307"/>
            <a:ext cx="4633683" cy="5066943"/>
          </a:xfrm>
          <a:prstGeom prst="rect">
            <a:avLst/>
          </a:prstGeom>
        </p:spPr>
      </p:pic>
      <p:pic>
        <p:nvPicPr>
          <p:cNvPr id="2" name="Picture 24">
            <a:extLst>
              <a:ext uri="{FF2B5EF4-FFF2-40B4-BE49-F238E27FC236}">
                <a16:creationId xmlns:a16="http://schemas.microsoft.com/office/drawing/2014/main" xmlns="" id="{766D4D03-662F-7F59-A76C-BFC09171BC2E}"/>
              </a:ext>
            </a:extLst>
          </p:cNvPr>
          <p:cNvPicPr>
            <a:picLocks noChangeAspect="1"/>
          </p:cNvPicPr>
          <p:nvPr/>
        </p:nvPicPr>
        <p:blipFill>
          <a:blip r:embed="rId9"/>
          <a:srcRect/>
          <a:stretch>
            <a:fillRect/>
          </a:stretch>
        </p:blipFill>
        <p:spPr>
          <a:xfrm>
            <a:off x="3755502" y="144720"/>
            <a:ext cx="8197087" cy="4979730"/>
          </a:xfrm>
          <a:prstGeom prst="rect">
            <a:avLst/>
          </a:prstGeom>
        </p:spPr>
      </p:pic>
      <p:pic>
        <p:nvPicPr>
          <p:cNvPr id="12" name="Picture 11">
            <a:extLst>
              <a:ext uri="{FF2B5EF4-FFF2-40B4-BE49-F238E27FC236}">
                <a16:creationId xmlns:a16="http://schemas.microsoft.com/office/drawing/2014/main" xmlns="" id="{5E05AFBC-C7C1-A72B-7E71-A40940CDE7C8}"/>
              </a:ext>
            </a:extLst>
          </p:cNvPr>
          <p:cNvPicPr>
            <a:picLocks noChangeAspect="1"/>
          </p:cNvPicPr>
          <p:nvPr/>
        </p:nvPicPr>
        <p:blipFill>
          <a:blip r:embed="rId10"/>
          <a:stretch>
            <a:fillRect/>
          </a:stretch>
        </p:blipFill>
        <p:spPr>
          <a:xfrm>
            <a:off x="3740693" y="1343627"/>
            <a:ext cx="7968163" cy="3694496"/>
          </a:xfrm>
          <a:prstGeom prst="rect">
            <a:avLst/>
          </a:prstGeom>
        </p:spPr>
      </p:pic>
    </p:spTree>
    <p:extLst>
      <p:ext uri="{BB962C8B-B14F-4D97-AF65-F5344CB8AC3E}">
        <p14:creationId xmlns:p14="http://schemas.microsoft.com/office/powerpoint/2010/main" val="37662336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100" fill="hold">
                                          <p:stCondLst>
                                            <p:cond delay="0"/>
                                          </p:stCondLst>
                                        </p:cTn>
                                        <p:tgtEl>
                                          <p:spTgt spid="13"/>
                                        </p:tgtEl>
                                        <p:attrNameLst>
                                          <p:attrName>r</p:attrName>
                                        </p:attrNameLst>
                                      </p:cBhvr>
                                    </p:animRot>
                                    <p:animRot by="-240000">
                                      <p:cBhvr>
                                        <p:cTn id="13" dur="200" fill="hold">
                                          <p:stCondLst>
                                            <p:cond delay="200"/>
                                          </p:stCondLst>
                                        </p:cTn>
                                        <p:tgtEl>
                                          <p:spTgt spid="13"/>
                                        </p:tgtEl>
                                        <p:attrNameLst>
                                          <p:attrName>r</p:attrName>
                                        </p:attrNameLst>
                                      </p:cBhvr>
                                    </p:animRot>
                                    <p:animRot by="240000">
                                      <p:cBhvr>
                                        <p:cTn id="14" dur="200" fill="hold">
                                          <p:stCondLst>
                                            <p:cond delay="400"/>
                                          </p:stCondLst>
                                        </p:cTn>
                                        <p:tgtEl>
                                          <p:spTgt spid="13"/>
                                        </p:tgtEl>
                                        <p:attrNameLst>
                                          <p:attrName>r</p:attrName>
                                        </p:attrNameLst>
                                      </p:cBhvr>
                                    </p:animRot>
                                    <p:animRot by="-240000">
                                      <p:cBhvr>
                                        <p:cTn id="15" dur="200" fill="hold">
                                          <p:stCondLst>
                                            <p:cond delay="600"/>
                                          </p:stCondLst>
                                        </p:cTn>
                                        <p:tgtEl>
                                          <p:spTgt spid="13"/>
                                        </p:tgtEl>
                                        <p:attrNameLst>
                                          <p:attrName>r</p:attrName>
                                        </p:attrNameLst>
                                      </p:cBhvr>
                                    </p:animRot>
                                    <p:animRot by="120000">
                                      <p:cBhvr>
                                        <p:cTn id="16" dur="200" fill="hold">
                                          <p:stCondLst>
                                            <p:cond delay="800"/>
                                          </p:stCondLst>
                                        </p:cTn>
                                        <p:tgtEl>
                                          <p:spTgt spid="13"/>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A1C2F3E1-871B-4A0E-A345-984266872815}"/>
              </a:ext>
            </a:extLst>
          </p:cNvPr>
          <p:cNvSpPr/>
          <p:nvPr/>
        </p:nvSpPr>
        <p:spPr>
          <a:xfrm>
            <a:off x="314325" y="297951"/>
            <a:ext cx="11630025" cy="6277510"/>
          </a:xfrm>
          <a:prstGeom prst="roundRect">
            <a:avLst/>
          </a:prstGeom>
          <a:solidFill>
            <a:schemeClr val="bg1"/>
          </a:solidFill>
          <a:ln>
            <a:solidFill>
              <a:srgbClr val="FAC5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xmlns="" id="{4929A3F6-079F-640A-4EB3-0B9F755766C7}"/>
              </a:ext>
            </a:extLst>
          </p:cNvPr>
          <p:cNvSpPr/>
          <p:nvPr/>
        </p:nvSpPr>
        <p:spPr>
          <a:xfrm>
            <a:off x="780170" y="119794"/>
            <a:ext cx="10211680" cy="1051781"/>
          </a:xfrm>
          <a:prstGeom prst="roundRect">
            <a:avLst/>
          </a:prstGeom>
          <a:solidFill>
            <a:srgbClr val="FFFF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200" dirty="0">
                <a:solidFill>
                  <a:srgbClr val="002060"/>
                </a:solidFill>
                <a:latin typeface="Calibri" panose="020F0502020204030204"/>
              </a:rPr>
              <a:t>b. Trong phần thân bài, đặc điểm của cây cà chua được miêu tả theo trình tự nào?</a:t>
            </a:r>
            <a:endPar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xmlns="" id="{C6B1D627-69B6-9BFA-6C08-F7DEEDFCE8ED}"/>
              </a:ext>
            </a:extLst>
          </p:cNvPr>
          <p:cNvSpPr/>
          <p:nvPr/>
        </p:nvSpPr>
        <p:spPr>
          <a:xfrm>
            <a:off x="866775" y="2139093"/>
            <a:ext cx="10506075" cy="2699607"/>
          </a:xfrm>
          <a:prstGeom prst="round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algn="just">
              <a:lnSpc>
                <a:spcPct val="120000"/>
              </a:lnSpc>
            </a:pPr>
            <a:r>
              <a:rPr lang="vi-VN" sz="4000" b="1" dirty="0">
                <a:solidFill>
                  <a:srgbClr val="FF0000"/>
                </a:solidFill>
                <a:latin typeface="Cambria" panose="02040503050406030204" pitchFamily="18" charset="0"/>
                <a:ea typeface="Cambria" panose="02040503050406030204" pitchFamily="18" charset="0"/>
              </a:rPr>
              <a:t>Cây cà chua được tả theo trình tự thời gian,  các thời kỳ sinh trưởng phát triển của cây, khi cây còn đang lớn</a:t>
            </a:r>
            <a:endParaRPr lang="en-US" sz="4000" b="1" dirty="0">
              <a:solidFill>
                <a:srgbClr val="FF000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083393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A1C2F3E1-871B-4A0E-A345-984266872815}"/>
              </a:ext>
            </a:extLst>
          </p:cNvPr>
          <p:cNvSpPr/>
          <p:nvPr/>
        </p:nvSpPr>
        <p:spPr>
          <a:xfrm>
            <a:off x="314325" y="297951"/>
            <a:ext cx="11630025" cy="6277510"/>
          </a:xfrm>
          <a:prstGeom prst="roundRect">
            <a:avLst/>
          </a:prstGeom>
          <a:solidFill>
            <a:schemeClr val="bg1"/>
          </a:solidFill>
          <a:ln>
            <a:solidFill>
              <a:srgbClr val="FAC5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xmlns="" id="{4929A3F6-079F-640A-4EB3-0B9F755766C7}"/>
              </a:ext>
            </a:extLst>
          </p:cNvPr>
          <p:cNvSpPr/>
          <p:nvPr/>
        </p:nvSpPr>
        <p:spPr>
          <a:xfrm>
            <a:off x="780170" y="119794"/>
            <a:ext cx="10211680" cy="1051781"/>
          </a:xfrm>
          <a:prstGeom prst="roundRect">
            <a:avLst/>
          </a:prstGeom>
          <a:solidFill>
            <a:srgbClr val="FFFF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200" dirty="0">
                <a:solidFill>
                  <a:srgbClr val="002060"/>
                </a:solidFill>
                <a:latin typeface="Calibri" panose="020F0502020204030204"/>
              </a:rPr>
              <a:t>c. Sắp xếp các chi tiết dưới đây theo trình tự phát triển của cây cà chua.</a:t>
            </a:r>
            <a:endPar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xmlns="" id="{8443A57B-0AA1-11F2-CD8C-BB0074D0A91C}"/>
              </a:ext>
            </a:extLst>
          </p:cNvPr>
          <p:cNvSpPr/>
          <p:nvPr/>
        </p:nvSpPr>
        <p:spPr>
          <a:xfrm>
            <a:off x="666750" y="1695450"/>
            <a:ext cx="2143125" cy="83820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rPr>
              <a:t>vươn</a:t>
            </a:r>
            <a:r>
              <a:rPr lang="en-US" sz="3200" dirty="0">
                <a:solidFill>
                  <a:srgbClr val="002060"/>
                </a:solidFill>
              </a:rPr>
              <a:t> </a:t>
            </a:r>
            <a:r>
              <a:rPr lang="en-US" sz="3200" dirty="0" err="1">
                <a:solidFill>
                  <a:srgbClr val="002060"/>
                </a:solidFill>
              </a:rPr>
              <a:t>ngọn</a:t>
            </a:r>
            <a:endParaRPr lang="en-US" sz="3200" dirty="0">
              <a:solidFill>
                <a:srgbClr val="002060"/>
              </a:solidFill>
            </a:endParaRPr>
          </a:p>
        </p:txBody>
      </p:sp>
      <p:sp>
        <p:nvSpPr>
          <p:cNvPr id="5" name="Rectangle: Rounded Corners 4">
            <a:extLst>
              <a:ext uri="{FF2B5EF4-FFF2-40B4-BE49-F238E27FC236}">
                <a16:creationId xmlns:a16="http://schemas.microsoft.com/office/drawing/2014/main" xmlns="" id="{4C5CAB59-77C9-CD3F-B36E-197A2EC4397A}"/>
              </a:ext>
            </a:extLst>
          </p:cNvPr>
          <p:cNvSpPr/>
          <p:nvPr/>
        </p:nvSpPr>
        <p:spPr>
          <a:xfrm>
            <a:off x="3352800" y="1733550"/>
            <a:ext cx="1762125" cy="8382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rPr>
              <a:t>nở</a:t>
            </a:r>
            <a:r>
              <a:rPr lang="en-US" sz="3200" dirty="0">
                <a:solidFill>
                  <a:srgbClr val="002060"/>
                </a:solidFill>
              </a:rPr>
              <a:t> </a:t>
            </a:r>
            <a:r>
              <a:rPr lang="en-US" sz="3200" dirty="0" err="1">
                <a:solidFill>
                  <a:srgbClr val="002060"/>
                </a:solidFill>
              </a:rPr>
              <a:t>hoa</a:t>
            </a:r>
            <a:endParaRPr lang="en-US" sz="3200" dirty="0">
              <a:solidFill>
                <a:srgbClr val="002060"/>
              </a:solidFill>
            </a:endParaRPr>
          </a:p>
        </p:txBody>
      </p:sp>
      <p:sp>
        <p:nvSpPr>
          <p:cNvPr id="6" name="Rectangle: Rounded Corners 5">
            <a:extLst>
              <a:ext uri="{FF2B5EF4-FFF2-40B4-BE49-F238E27FC236}">
                <a16:creationId xmlns:a16="http://schemas.microsoft.com/office/drawing/2014/main" xmlns="" id="{66F8C11F-70D1-DADC-8F2C-F216B6863D9A}"/>
              </a:ext>
            </a:extLst>
          </p:cNvPr>
          <p:cNvSpPr/>
          <p:nvPr/>
        </p:nvSpPr>
        <p:spPr>
          <a:xfrm>
            <a:off x="5705475" y="1695450"/>
            <a:ext cx="1762125" cy="8382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rPr>
              <a:t>toả</a:t>
            </a:r>
            <a:r>
              <a:rPr lang="en-US" sz="3200" dirty="0">
                <a:solidFill>
                  <a:srgbClr val="002060"/>
                </a:solidFill>
              </a:rPr>
              <a:t> </a:t>
            </a:r>
            <a:r>
              <a:rPr lang="en-US" sz="3200" dirty="0" err="1">
                <a:solidFill>
                  <a:srgbClr val="002060"/>
                </a:solidFill>
              </a:rPr>
              <a:t>tán</a:t>
            </a:r>
            <a:endParaRPr lang="en-US" sz="3200" dirty="0">
              <a:solidFill>
                <a:srgbClr val="002060"/>
              </a:solidFill>
            </a:endParaRPr>
          </a:p>
        </p:txBody>
      </p:sp>
      <p:sp>
        <p:nvSpPr>
          <p:cNvPr id="7" name="Rectangle: Rounded Corners 6">
            <a:extLst>
              <a:ext uri="{FF2B5EF4-FFF2-40B4-BE49-F238E27FC236}">
                <a16:creationId xmlns:a16="http://schemas.microsoft.com/office/drawing/2014/main" xmlns="" id="{640193EA-63EE-E348-7AF2-5A5D8952AAB1}"/>
              </a:ext>
            </a:extLst>
          </p:cNvPr>
          <p:cNvSpPr/>
          <p:nvPr/>
        </p:nvSpPr>
        <p:spPr>
          <a:xfrm>
            <a:off x="7886700" y="1695450"/>
            <a:ext cx="1533525" cy="8382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rPr>
              <a:t>ra</a:t>
            </a:r>
            <a:r>
              <a:rPr lang="en-US" sz="3200" dirty="0">
                <a:solidFill>
                  <a:srgbClr val="002060"/>
                </a:solidFill>
              </a:rPr>
              <a:t> </a:t>
            </a:r>
            <a:r>
              <a:rPr lang="en-US" sz="3200" dirty="0" err="1">
                <a:solidFill>
                  <a:srgbClr val="002060"/>
                </a:solidFill>
              </a:rPr>
              <a:t>quả</a:t>
            </a:r>
            <a:endParaRPr lang="en-US" sz="3200" dirty="0">
              <a:solidFill>
                <a:srgbClr val="002060"/>
              </a:solidFill>
            </a:endParaRPr>
          </a:p>
        </p:txBody>
      </p:sp>
      <p:sp>
        <p:nvSpPr>
          <p:cNvPr id="8" name="Rectangle: Rounded Corners 7">
            <a:extLst>
              <a:ext uri="{FF2B5EF4-FFF2-40B4-BE49-F238E27FC236}">
                <a16:creationId xmlns:a16="http://schemas.microsoft.com/office/drawing/2014/main" xmlns="" id="{30ECEE78-7B43-BF28-6FBC-3790663C76E8}"/>
              </a:ext>
            </a:extLst>
          </p:cNvPr>
          <p:cNvSpPr/>
          <p:nvPr/>
        </p:nvSpPr>
        <p:spPr>
          <a:xfrm>
            <a:off x="9848850" y="1666875"/>
            <a:ext cx="1800225" cy="8382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rPr>
              <a:t>quả</a:t>
            </a:r>
            <a:r>
              <a:rPr lang="en-US" sz="3200" dirty="0">
                <a:solidFill>
                  <a:srgbClr val="002060"/>
                </a:solidFill>
              </a:rPr>
              <a:t> </a:t>
            </a:r>
            <a:r>
              <a:rPr lang="en-US" sz="3200" dirty="0" err="1">
                <a:solidFill>
                  <a:srgbClr val="002060"/>
                </a:solidFill>
              </a:rPr>
              <a:t>chín</a:t>
            </a:r>
            <a:endParaRPr lang="en-US" sz="3200" dirty="0">
              <a:solidFill>
                <a:srgbClr val="002060"/>
              </a:solidFill>
            </a:endParaRPr>
          </a:p>
        </p:txBody>
      </p:sp>
    </p:spTree>
    <p:extLst>
      <p:ext uri="{BB962C8B-B14F-4D97-AF65-F5344CB8AC3E}">
        <p14:creationId xmlns:p14="http://schemas.microsoft.com/office/powerpoint/2010/main" val="29733105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grpId="1" nodeType="clickEffect">
                                  <p:stCondLst>
                                    <p:cond delay="0"/>
                                  </p:stCondLst>
                                  <p:childTnLst>
                                    <p:animMotion origin="layout" path="M 1.875E-6 -3.33333E-6 L 1.875E-6 0.25 " pathEditMode="relative" rAng="0" ptsTypes="AA">
                                      <p:cBhvr>
                                        <p:cTn id="38" dur="2000" fill="hold"/>
                                        <p:tgtEl>
                                          <p:spTgt spid="3"/>
                                        </p:tgtEl>
                                        <p:attrNameLst>
                                          <p:attrName>ppt_x</p:attrName>
                                          <p:attrName>ppt_y</p:attrName>
                                        </p:attrNameLst>
                                      </p:cBhvr>
                                      <p:rCtr x="0" y="12500"/>
                                    </p:animMotion>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grpId="1" nodeType="clickEffect">
                                  <p:stCondLst>
                                    <p:cond delay="0"/>
                                  </p:stCondLst>
                                  <p:childTnLst>
                                    <p:animMotion origin="layout" path="M -4.375E-6 -3.33333E-6 L -0.20195 0.25139 " pathEditMode="relative" rAng="0" ptsTypes="AA">
                                      <p:cBhvr>
                                        <p:cTn id="42" dur="2000" fill="hold"/>
                                        <p:tgtEl>
                                          <p:spTgt spid="6"/>
                                        </p:tgtEl>
                                        <p:attrNameLst>
                                          <p:attrName>ppt_x</p:attrName>
                                          <p:attrName>ppt_y</p:attrName>
                                        </p:attrNameLst>
                                      </p:cBhvr>
                                      <p:rCtr x="-10104" y="12569"/>
                                    </p:animMotion>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grpId="1" nodeType="clickEffect">
                                  <p:stCondLst>
                                    <p:cond delay="0"/>
                                  </p:stCondLst>
                                  <p:childTnLst>
                                    <p:animMotion origin="layout" path="M 4.375E-6 1.11111E-6 L 0.15664 0.24722 " pathEditMode="relative" rAng="0" ptsTypes="AA">
                                      <p:cBhvr>
                                        <p:cTn id="46" dur="2000" fill="hold"/>
                                        <p:tgtEl>
                                          <p:spTgt spid="5"/>
                                        </p:tgtEl>
                                        <p:attrNameLst>
                                          <p:attrName>ppt_x</p:attrName>
                                          <p:attrName>ppt_y</p:attrName>
                                        </p:attrNameLst>
                                      </p:cBhvr>
                                      <p:rCtr x="7826" y="12361"/>
                                    </p:animMotion>
                                  </p:childTnLst>
                                </p:cTn>
                              </p:par>
                            </p:childTnLst>
                          </p:cTn>
                        </p:par>
                      </p:childTnLst>
                    </p:cTn>
                  </p:par>
                  <p:par>
                    <p:cTn id="47" fill="hold">
                      <p:stCondLst>
                        <p:cond delay="indefinite"/>
                      </p:stCondLst>
                      <p:childTnLst>
                        <p:par>
                          <p:cTn id="48" fill="hold">
                            <p:stCondLst>
                              <p:cond delay="0"/>
                            </p:stCondLst>
                            <p:childTnLst>
                              <p:par>
                                <p:cTn id="49" presetID="42" presetClass="path" presetSubtype="0" accel="50000" decel="50000" fill="hold" grpId="1" nodeType="clickEffect">
                                  <p:stCondLst>
                                    <p:cond delay="0"/>
                                  </p:stCondLst>
                                  <p:childTnLst>
                                    <p:animMotion origin="layout" path="M 4.375E-6 -3.33333E-6 L -0.04571 0.25 " pathEditMode="relative" rAng="0" ptsTypes="AA">
                                      <p:cBhvr>
                                        <p:cTn id="50" dur="2000" fill="hold"/>
                                        <p:tgtEl>
                                          <p:spTgt spid="7"/>
                                        </p:tgtEl>
                                        <p:attrNameLst>
                                          <p:attrName>ppt_x</p:attrName>
                                          <p:attrName>ppt_y</p:attrName>
                                        </p:attrNameLst>
                                      </p:cBhvr>
                                      <p:rCtr x="-2292" y="12500"/>
                                    </p:animMotion>
                                  </p:childTnLst>
                                </p:cTn>
                              </p:par>
                            </p:childTnLst>
                          </p:cTn>
                        </p:par>
                      </p:childTnLst>
                    </p:cTn>
                  </p:par>
                  <p:par>
                    <p:cTn id="51" fill="hold">
                      <p:stCondLst>
                        <p:cond delay="indefinite"/>
                      </p:stCondLst>
                      <p:childTnLst>
                        <p:par>
                          <p:cTn id="52" fill="hold">
                            <p:stCondLst>
                              <p:cond delay="0"/>
                            </p:stCondLst>
                            <p:childTnLst>
                              <p:par>
                                <p:cTn id="53" presetID="42" presetClass="path" presetSubtype="0" accel="50000" decel="50000" fill="hold" grpId="1" nodeType="clickEffect">
                                  <p:stCondLst>
                                    <p:cond delay="0"/>
                                  </p:stCondLst>
                                  <p:childTnLst>
                                    <p:animMotion origin="layout" path="M -6.25E-7 3.33333E-6 L -0.05273 0.25277 " pathEditMode="relative" rAng="0" ptsTypes="AA">
                                      <p:cBhvr>
                                        <p:cTn id="54" dur="2000" fill="hold"/>
                                        <p:tgtEl>
                                          <p:spTgt spid="8"/>
                                        </p:tgtEl>
                                        <p:attrNameLst>
                                          <p:attrName>ppt_x</p:attrName>
                                          <p:attrName>ppt_y</p:attrName>
                                        </p:attrNameLst>
                                      </p:cBhvr>
                                      <p:rCtr x="-2643" y="1263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3" grpId="1" animBg="1"/>
      <p:bldP spid="5" grpId="0" animBg="1"/>
      <p:bldP spid="5" grpId="1" animBg="1"/>
      <p:bldP spid="6" grpId="0" animBg="1"/>
      <p:bldP spid="6" grpId="1" animBg="1"/>
      <p:bldP spid="7" grpId="0" animBg="1"/>
      <p:bldP spid="7" grpId="1" animBg="1"/>
      <p:bldP spid="8" grpId="0" animBg="1"/>
      <p:bldP spid="8"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A1C2F3E1-871B-4A0E-A345-984266872815}"/>
              </a:ext>
            </a:extLst>
          </p:cNvPr>
          <p:cNvSpPr/>
          <p:nvPr/>
        </p:nvSpPr>
        <p:spPr>
          <a:xfrm>
            <a:off x="314325" y="297951"/>
            <a:ext cx="11630025" cy="6277510"/>
          </a:xfrm>
          <a:prstGeom prst="roundRect">
            <a:avLst/>
          </a:prstGeom>
          <a:solidFill>
            <a:schemeClr val="bg1"/>
          </a:solidFill>
          <a:ln>
            <a:solidFill>
              <a:srgbClr val="FAC5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xmlns="" id="{4929A3F6-079F-640A-4EB3-0B9F755766C7}"/>
              </a:ext>
            </a:extLst>
          </p:cNvPr>
          <p:cNvSpPr/>
          <p:nvPr/>
        </p:nvSpPr>
        <p:spPr>
          <a:xfrm>
            <a:off x="780170" y="119794"/>
            <a:ext cx="10211680" cy="1051781"/>
          </a:xfrm>
          <a:prstGeom prst="roundRect">
            <a:avLst/>
          </a:prstGeom>
          <a:solidFill>
            <a:srgbClr val="FFFF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200" dirty="0">
                <a:solidFill>
                  <a:srgbClr val="002060"/>
                </a:solidFill>
                <a:latin typeface="Calibri" panose="020F0502020204030204"/>
              </a:rPr>
              <a:t>d. Trong bài văn, chi tiết nào cho thấy tác giả tả cây kết hợp với tả những sự vật có liên quan đến cây?</a:t>
            </a:r>
            <a:endPar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xmlns="" id="{530F2022-426F-F3DE-5E4A-B09822F2B577}"/>
              </a:ext>
            </a:extLst>
          </p:cNvPr>
          <p:cNvSpPr/>
          <p:nvPr/>
        </p:nvSpPr>
        <p:spPr>
          <a:xfrm>
            <a:off x="866775" y="2139093"/>
            <a:ext cx="10477499" cy="3052031"/>
          </a:xfrm>
          <a:prstGeom prst="round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marL="0" marR="0" algn="just">
              <a:lnSpc>
                <a:spcPct val="120000"/>
              </a:lnSpc>
              <a:spcBef>
                <a:spcPts val="0"/>
              </a:spcBef>
              <a:spcAft>
                <a:spcPts val="0"/>
              </a:spcAft>
            </a:pPr>
            <a:r>
              <a:rPr lang="vi-VN" sz="3200" dirty="0">
                <a:effectLst/>
                <a:latin typeface="Cambria" panose="02040503050406030204" pitchFamily="18" charset="0"/>
                <a:ea typeface="Cambria" panose="02040503050406030204" pitchFamily="18" charset="0"/>
              </a:rPr>
              <a:t>Các chi tiết: </a:t>
            </a:r>
            <a:r>
              <a:rPr lang="vi-VN" sz="3200" b="1" i="1" dirty="0">
                <a:effectLst/>
                <a:latin typeface="Cambria" panose="02040503050406030204" pitchFamily="18" charset="0"/>
                <a:ea typeface="Cambria" panose="02040503050406030204" pitchFamily="18" charset="0"/>
              </a:rPr>
              <a:t>Nắng gửi thêm màu đẹp trên hoa;</a:t>
            </a:r>
            <a:r>
              <a:rPr lang="vi-VN" sz="3200" b="1" dirty="0">
                <a:effectLst/>
                <a:latin typeface="Cambria" panose="02040503050406030204" pitchFamily="18" charset="0"/>
                <a:ea typeface="Cambria" panose="02040503050406030204" pitchFamily="18" charset="0"/>
              </a:rPr>
              <a:t> </a:t>
            </a:r>
            <a:r>
              <a:rPr lang="vi-VN" sz="3200" b="1" i="1" dirty="0">
                <a:effectLst/>
                <a:latin typeface="Cambria" panose="02040503050406030204" pitchFamily="18" charset="0"/>
                <a:ea typeface="Cambria" panose="02040503050406030204" pitchFamily="18" charset="0"/>
              </a:rPr>
              <a:t>Nắng lại đến tạo vị thơm vị mát tụ dần trong quả.</a:t>
            </a:r>
            <a:endParaRPr lang="en-US" sz="3200" b="1" i="1" dirty="0">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vi-VN" sz="3200" dirty="0">
                <a:effectLst/>
                <a:latin typeface="Cambria" panose="02040503050406030204" pitchFamily="18" charset="0"/>
                <a:ea typeface="Cambria" panose="02040503050406030204" pitchFamily="18" charset="0"/>
              </a:rPr>
              <a:t>Nắng là hiện tượng thiên nhiên có tác động đến cây cà chua nắng làm cho sắc hoa cà chua thêm đẹp. Nắng giúp cho quả c</a:t>
            </a:r>
            <a:r>
              <a:rPr lang="en-US" sz="3200" dirty="0">
                <a:latin typeface="Cambria" panose="02040503050406030204" pitchFamily="18" charset="0"/>
                <a:ea typeface="Cambria" panose="02040503050406030204" pitchFamily="18" charset="0"/>
              </a:rPr>
              <a:t>à</a:t>
            </a:r>
            <a:r>
              <a:rPr lang="vi-VN" sz="3200" dirty="0">
                <a:effectLst/>
                <a:latin typeface="Cambria" panose="02040503050406030204" pitchFamily="18" charset="0"/>
                <a:ea typeface="Cambria" panose="02040503050406030204" pitchFamily="18" charset="0"/>
              </a:rPr>
              <a:t> chua có vị thơm mát.</a:t>
            </a:r>
            <a:endParaRPr lang="en-US" sz="3200" dirty="0">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790360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 name="Picture 16">
            <a:extLst>
              <a:ext uri="{FF2B5EF4-FFF2-40B4-BE49-F238E27FC236}">
                <a16:creationId xmlns:a16="http://schemas.microsoft.com/office/drawing/2014/main" xmlns="" id="{F2B702CF-DBEB-7264-2B75-A61F18D5C693}"/>
              </a:ext>
            </a:extLst>
          </p:cNvPr>
          <p:cNvPicPr>
            <a:picLocks noChangeAspect="1"/>
          </p:cNvPicPr>
          <p:nvPr/>
        </p:nvPicPr>
        <p:blipFill>
          <a:blip r:embed="rId2"/>
          <a:srcRect/>
          <a:stretch>
            <a:fillRect/>
          </a:stretch>
        </p:blipFill>
        <p:spPr>
          <a:xfrm>
            <a:off x="10312658" y="73787"/>
            <a:ext cx="1795758" cy="1640874"/>
          </a:xfrm>
          <a:prstGeom prst="rect">
            <a:avLst/>
          </a:prstGeom>
        </p:spPr>
      </p:pic>
      <p:grpSp>
        <p:nvGrpSpPr>
          <p:cNvPr id="8" name="Group 7">
            <a:extLst>
              <a:ext uri="{FF2B5EF4-FFF2-40B4-BE49-F238E27FC236}">
                <a16:creationId xmlns:a16="http://schemas.microsoft.com/office/drawing/2014/main" xmlns="" id="{C1D11D9E-382F-4463-A4A6-0540970B8862}"/>
              </a:ext>
            </a:extLst>
          </p:cNvPr>
          <p:cNvGrpSpPr/>
          <p:nvPr/>
        </p:nvGrpSpPr>
        <p:grpSpPr>
          <a:xfrm>
            <a:off x="-225682" y="392774"/>
            <a:ext cx="9811472" cy="4302516"/>
            <a:chOff x="-81564" y="42076"/>
            <a:chExt cx="11721619" cy="5483924"/>
          </a:xfrm>
        </p:grpSpPr>
        <p:pic>
          <p:nvPicPr>
            <p:cNvPr id="11" name="Picture 10">
              <a:extLst>
                <a:ext uri="{FF2B5EF4-FFF2-40B4-BE49-F238E27FC236}">
                  <a16:creationId xmlns:a16="http://schemas.microsoft.com/office/drawing/2014/main" xmlns="" id="{86E00E9E-9567-4EFA-8694-A000FBFF69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7405" y="773040"/>
              <a:ext cx="11082650" cy="4752960"/>
            </a:xfrm>
            <a:prstGeom prst="rect">
              <a:avLst/>
            </a:prstGeom>
          </p:spPr>
        </p:pic>
        <p:pic>
          <p:nvPicPr>
            <p:cNvPr id="12" name="Picture 11">
              <a:extLst>
                <a:ext uri="{FF2B5EF4-FFF2-40B4-BE49-F238E27FC236}">
                  <a16:creationId xmlns:a16="http://schemas.microsoft.com/office/drawing/2014/main" xmlns="" id="{D65AB69E-C7B0-4845-9C57-016DFD3F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564" y="42076"/>
              <a:ext cx="1519299" cy="1519299"/>
            </a:xfrm>
            <a:prstGeom prst="rect">
              <a:avLst/>
            </a:prstGeom>
          </p:spPr>
        </p:pic>
        <p:sp>
          <p:nvSpPr>
            <p:cNvPr id="13" name="TextBox 12">
              <a:extLst>
                <a:ext uri="{FF2B5EF4-FFF2-40B4-BE49-F238E27FC236}">
                  <a16:creationId xmlns:a16="http://schemas.microsoft.com/office/drawing/2014/main" xmlns="" id="{6290537E-88B1-47B7-9821-87B44C8BF715}"/>
                </a:ext>
              </a:extLst>
            </p:cNvPr>
            <p:cNvSpPr txBox="1"/>
            <p:nvPr/>
          </p:nvSpPr>
          <p:spPr>
            <a:xfrm>
              <a:off x="739200" y="1270029"/>
              <a:ext cx="10655365" cy="388364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 Lưu ý: </a:t>
              </a:r>
              <a:r>
                <a:rPr kumimoji="0" lang="vi-VN" sz="32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Các em đã tìm hiểu các trình tự tả cây, tả theo bộ phận của cây và tả cây theo thời gian, theo từng thời kỳ phát triển của cây hoặc theo mùa xuân, hạ, thu, đông hay từng buổi trong ngày. Nhưng khi tả cây theo trình tự thời gian vẫn phải </a:t>
              </a:r>
              <a:r>
                <a:rPr kumimoji="0" lang="vi-VN"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kết hợp cả các bộ phận của cây</a:t>
              </a:r>
              <a:r>
                <a:rPr kumimoji="0" lang="vi-VN" sz="32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a:t>
              </a:r>
              <a:endParaRPr kumimoji="0" lang="en-US" sz="32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pic>
        <p:nvPicPr>
          <p:cNvPr id="14" name="Picture 13" descr="A picture containing clipart&#10;&#10;Description automatically generated">
            <a:extLst>
              <a:ext uri="{FF2B5EF4-FFF2-40B4-BE49-F238E27FC236}">
                <a16:creationId xmlns:a16="http://schemas.microsoft.com/office/drawing/2014/main" xmlns="" id="{76DAEF27-1B09-47A2-9701-B281C63C593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0955" b="88329" l="29245" r="47642">
                        <a14:foregroundMark x1="41792" y1="38727" x2="42830" y2="42971"/>
                        <a14:foregroundMark x1="34717" y1="57294" x2="35849" y2="61804"/>
                        <a14:foregroundMark x1="40283" y1="57825" x2="42830" y2="64456"/>
                        <a14:backgroundMark x1="39151" y1="20424" x2="39623" y2="22281"/>
                      </a14:backgroundRemoval>
                    </a14:imgEffect>
                  </a14:imgLayer>
                </a14:imgProps>
              </a:ext>
            </a:extLst>
          </a:blip>
          <a:srcRect l="27000" t="16611" r="50000" b="3490"/>
          <a:stretch/>
        </p:blipFill>
        <p:spPr>
          <a:xfrm flipH="1">
            <a:off x="8671956" y="2654702"/>
            <a:ext cx="3934433" cy="4861021"/>
          </a:xfrm>
          <a:prstGeom prst="rect">
            <a:avLst/>
          </a:prstGeom>
        </p:spPr>
      </p:pic>
    </p:spTree>
    <p:extLst>
      <p:ext uri="{BB962C8B-B14F-4D97-AF65-F5344CB8AC3E}">
        <p14:creationId xmlns:p14="http://schemas.microsoft.com/office/powerpoint/2010/main" val="6492189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fltVal val="0"/>
                                          </p:val>
                                        </p:tav>
                                        <p:tav tm="100000">
                                          <p:val>
                                            <p:strVal val="#ppt_w"/>
                                          </p:val>
                                        </p:tav>
                                      </p:tavLst>
                                    </p:anim>
                                    <p:anim calcmode="lin" valueType="num">
                                      <p:cBhvr>
                                        <p:cTn id="15" dur="1000" fill="hold"/>
                                        <p:tgtEl>
                                          <p:spTgt spid="8"/>
                                        </p:tgtEl>
                                        <p:attrNameLst>
                                          <p:attrName>ppt_h</p:attrName>
                                        </p:attrNameLst>
                                      </p:cBhvr>
                                      <p:tavLst>
                                        <p:tav tm="0">
                                          <p:val>
                                            <p:fltVal val="0"/>
                                          </p:val>
                                        </p:tav>
                                        <p:tav tm="100000">
                                          <p:val>
                                            <p:strVal val="#ppt_h"/>
                                          </p:val>
                                        </p:tav>
                                      </p:tavLst>
                                    </p:anim>
                                    <p:anim calcmode="lin" valueType="num">
                                      <p:cBhvr>
                                        <p:cTn id="16" dur="1000" fill="hold"/>
                                        <p:tgtEl>
                                          <p:spTgt spid="8"/>
                                        </p:tgtEl>
                                        <p:attrNameLst>
                                          <p:attrName>style.rotation</p:attrName>
                                        </p:attrNameLst>
                                      </p:cBhvr>
                                      <p:tavLst>
                                        <p:tav tm="0">
                                          <p:val>
                                            <p:fltVal val="90"/>
                                          </p:val>
                                        </p:tav>
                                        <p:tav tm="100000">
                                          <p:val>
                                            <p:fltVal val="0"/>
                                          </p:val>
                                        </p:tav>
                                      </p:tavLst>
                                    </p:anim>
                                    <p:animEffect transition="in" filter="fade">
                                      <p:cBhvr>
                                        <p:cTn id="1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29">
            <a:extLst>
              <a:ext uri="{FF2B5EF4-FFF2-40B4-BE49-F238E27FC236}">
                <a16:creationId xmlns:a16="http://schemas.microsoft.com/office/drawing/2014/main" xmlns="" id="{C7C388FE-A58E-4F22-32D6-6703F2955A0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80324" y="277402"/>
            <a:ext cx="9715073" cy="2024010"/>
          </a:xfrm>
          <a:prstGeom prst="rect">
            <a:avLst/>
          </a:prstGeom>
        </p:spPr>
      </p:pic>
      <p:sp>
        <p:nvSpPr>
          <p:cNvPr id="16" name="TextBox 15">
            <a:extLst>
              <a:ext uri="{FF2B5EF4-FFF2-40B4-BE49-F238E27FC236}">
                <a16:creationId xmlns:a16="http://schemas.microsoft.com/office/drawing/2014/main" xmlns="" id="{11CA09A9-AC00-D881-E5B4-B773744ECABA}"/>
              </a:ext>
            </a:extLst>
          </p:cNvPr>
          <p:cNvSpPr txBox="1"/>
          <p:nvPr/>
        </p:nvSpPr>
        <p:spPr>
          <a:xfrm>
            <a:off x="788955" y="410966"/>
            <a:ext cx="9715072" cy="1446550"/>
          </a:xfrm>
          <a:prstGeom prst="rect">
            <a:avLst/>
          </a:prstGeom>
          <a:noFill/>
        </p:spPr>
        <p:txBody>
          <a:bodyPr wrap="square" rtlCol="0">
            <a:spAutoFit/>
          </a:bodyPr>
          <a:lstStyle/>
          <a:p>
            <a:pPr lvl="0" algn="ctr"/>
            <a:r>
              <a:rPr lang="en-US" sz="4400" b="1" dirty="0">
                <a:solidFill>
                  <a:srgbClr val="002060"/>
                </a:solidFill>
                <a:latin typeface="Cambria" panose="02040503050406030204" pitchFamily="18" charset="0"/>
                <a:ea typeface="Cambria" panose="02040503050406030204" pitchFamily="18" charset="0"/>
              </a:rPr>
              <a:t>2. </a:t>
            </a:r>
            <a:r>
              <a:rPr lang="vi-VN" sz="4400" b="1" dirty="0">
                <a:solidFill>
                  <a:srgbClr val="002060"/>
                </a:solidFill>
                <a:latin typeface="Cambria" panose="02040503050406030204" pitchFamily="18" charset="0"/>
                <a:ea typeface="Cambria" panose="02040503050406030204" pitchFamily="18" charset="0"/>
              </a:rPr>
              <a:t>Em học được những gì về cách tả cây cối từ bài Cây cà chua.</a:t>
            </a:r>
            <a:endPar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18" name="Picture 17" descr="A picture containing text, clipart&#10;&#10;Description automatically generated">
            <a:extLst>
              <a:ext uri="{FF2B5EF4-FFF2-40B4-BE49-F238E27FC236}">
                <a16:creationId xmlns:a16="http://schemas.microsoft.com/office/drawing/2014/main" xmlns="" id="{55A50E77-EA48-DDD5-B572-F5C812B091DE}"/>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9984" b="94665" l="9994" r="89942">
                        <a14:foregroundMark x1="25500" y1="86949" x2="30821" y2="83468"/>
                        <a14:foregroundMark x1="54948" y1="91067" x2="52393" y2="82255"/>
                        <a14:foregroundMark x1="52393" y1="82255" x2="52393" y2="82255"/>
                        <a14:foregroundMark x1="53558" y1="94665" x2="52490" y2="92118"/>
                        <a14:backgroundMark x1="22607" y1="86783" x2="27846" y2="88925"/>
                        <a14:backgroundMark x1="25194" y1="86783" x2="26779" y2="86783"/>
                      </a14:backgroundRemoval>
                    </a14:imgEffect>
                  </a14:imgLayer>
                </a14:imgProps>
              </a:ext>
              <a:ext uri="{28A0092B-C50C-407E-A947-70E740481C1C}">
                <a14:useLocalDpi xmlns:a14="http://schemas.microsoft.com/office/drawing/2010/main" val="0"/>
              </a:ext>
            </a:extLst>
          </a:blip>
          <a:stretch>
            <a:fillRect/>
          </a:stretch>
        </p:blipFill>
        <p:spPr>
          <a:xfrm>
            <a:off x="-1193767" y="1929525"/>
            <a:ext cx="6267450" cy="5013960"/>
          </a:xfrm>
          <a:prstGeom prst="rect">
            <a:avLst/>
          </a:prstGeom>
        </p:spPr>
      </p:pic>
      <p:pic>
        <p:nvPicPr>
          <p:cNvPr id="22" name="Picture 16">
            <a:extLst>
              <a:ext uri="{FF2B5EF4-FFF2-40B4-BE49-F238E27FC236}">
                <a16:creationId xmlns:a16="http://schemas.microsoft.com/office/drawing/2014/main" xmlns="" id="{F2B702CF-DBEB-7264-2B75-A61F18D5C693}"/>
              </a:ext>
            </a:extLst>
          </p:cNvPr>
          <p:cNvPicPr>
            <a:picLocks noChangeAspect="1"/>
          </p:cNvPicPr>
          <p:nvPr/>
        </p:nvPicPr>
        <p:blipFill>
          <a:blip r:embed="rId6"/>
          <a:srcRect/>
          <a:stretch>
            <a:fillRect/>
          </a:stretch>
        </p:blipFill>
        <p:spPr>
          <a:xfrm>
            <a:off x="10312658" y="73787"/>
            <a:ext cx="1795758" cy="1640874"/>
          </a:xfrm>
          <a:prstGeom prst="rect">
            <a:avLst/>
          </a:prstGeom>
        </p:spPr>
      </p:pic>
      <p:sp>
        <p:nvSpPr>
          <p:cNvPr id="2" name="Rectangle: Rounded Corners 1">
            <a:extLst>
              <a:ext uri="{FF2B5EF4-FFF2-40B4-BE49-F238E27FC236}">
                <a16:creationId xmlns:a16="http://schemas.microsoft.com/office/drawing/2014/main" xmlns="" id="{1ABC7165-C3FE-BFC6-47F1-0A7F0A2C329C}"/>
              </a:ext>
            </a:extLst>
          </p:cNvPr>
          <p:cNvSpPr/>
          <p:nvPr/>
        </p:nvSpPr>
        <p:spPr>
          <a:xfrm>
            <a:off x="4143376" y="2847976"/>
            <a:ext cx="7677150" cy="3733800"/>
          </a:xfrm>
          <a:prstGeom prst="round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marL="457200" indent="-457200" algn="just">
              <a:lnSpc>
                <a:spcPct val="120000"/>
              </a:lnSpc>
              <a:buFont typeface="Arial" panose="020B0604020202020204" pitchFamily="34" charset="0"/>
              <a:buChar char="•"/>
            </a:pPr>
            <a:r>
              <a:rPr lang="vi-VN" sz="3200" b="1" dirty="0">
                <a:latin typeface="Cambria" panose="02040503050406030204" pitchFamily="18" charset="0"/>
                <a:ea typeface="Cambria" panose="02040503050406030204" pitchFamily="18" charset="0"/>
              </a:rPr>
              <a:t>Trình tự miêu tả cây </a:t>
            </a:r>
            <a:r>
              <a:rPr lang="vi-VN" sz="3200" dirty="0">
                <a:latin typeface="Cambria" panose="02040503050406030204" pitchFamily="18" charset="0"/>
                <a:ea typeface="Cambria" panose="02040503050406030204" pitchFamily="18" charset="0"/>
              </a:rPr>
              <a:t>(từ lúc cây mới mọc đến lúc cây ra quả,…)</a:t>
            </a:r>
          </a:p>
          <a:p>
            <a:pPr marL="457200" indent="-457200" algn="just">
              <a:lnSpc>
                <a:spcPct val="120000"/>
              </a:lnSpc>
              <a:buFont typeface="Arial" panose="020B0604020202020204" pitchFamily="34" charset="0"/>
              <a:buChar char="•"/>
            </a:pPr>
            <a:r>
              <a:rPr lang="vi-VN" sz="3200" b="1" dirty="0">
                <a:latin typeface="Cambria" panose="02040503050406030204" pitchFamily="18" charset="0"/>
                <a:ea typeface="Cambria" panose="02040503050406030204" pitchFamily="18" charset="0"/>
              </a:rPr>
              <a:t> Cách sử dụng biện pháp so sánh, nhân hóa </a:t>
            </a:r>
            <a:r>
              <a:rPr lang="vi-VN" sz="3200" dirty="0">
                <a:latin typeface="Cambria" panose="02040503050406030204" pitchFamily="18" charset="0"/>
                <a:ea typeface="Cambria" panose="02040503050406030204" pitchFamily="18" charset="0"/>
              </a:rPr>
              <a:t>khi tả lá hoa, tả quả.</a:t>
            </a:r>
            <a:endParaRPr lang="en-US" sz="3200" dirty="0">
              <a:latin typeface="Cambria" panose="02040503050406030204" pitchFamily="18" charset="0"/>
              <a:ea typeface="Cambria" panose="02040503050406030204" pitchFamily="18" charset="0"/>
            </a:endParaRPr>
          </a:p>
          <a:p>
            <a:pPr marL="457200" indent="-457200" algn="just">
              <a:lnSpc>
                <a:spcPct val="120000"/>
              </a:lnSpc>
              <a:buFont typeface="Arial" panose="020B0604020202020204" pitchFamily="34" charset="0"/>
              <a:buChar char="•"/>
            </a:pPr>
            <a:r>
              <a:rPr lang="en-US" sz="3200" b="1" dirty="0">
                <a:latin typeface="Cambria" panose="02040503050406030204" pitchFamily="18" charset="0"/>
                <a:ea typeface="Cambria" panose="02040503050406030204" pitchFamily="18" charset="0"/>
              </a:rPr>
              <a:t>B</a:t>
            </a:r>
            <a:r>
              <a:rPr lang="vi-VN" sz="3200" b="1" dirty="0">
                <a:latin typeface="Cambria" panose="02040503050406030204" pitchFamily="18" charset="0"/>
                <a:ea typeface="Cambria" panose="02040503050406030204" pitchFamily="18" charset="0"/>
              </a:rPr>
              <a:t>ộc lộ rõ tình cảm, cảm xúc </a:t>
            </a:r>
            <a:r>
              <a:rPr lang="vi-VN" sz="3200" dirty="0">
                <a:latin typeface="Cambria" panose="02040503050406030204" pitchFamily="18" charset="0"/>
                <a:ea typeface="Cambria" panose="02040503050406030204" pitchFamily="18" charset="0"/>
              </a:rPr>
              <a:t>của người viết đối với cây.</a:t>
            </a:r>
          </a:p>
        </p:txBody>
      </p:sp>
    </p:spTree>
    <p:extLst>
      <p:ext uri="{BB962C8B-B14F-4D97-AF65-F5344CB8AC3E}">
        <p14:creationId xmlns:p14="http://schemas.microsoft.com/office/powerpoint/2010/main" val="37290098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 name="Picture 16">
            <a:extLst>
              <a:ext uri="{FF2B5EF4-FFF2-40B4-BE49-F238E27FC236}">
                <a16:creationId xmlns:a16="http://schemas.microsoft.com/office/drawing/2014/main" xmlns="" id="{F2B702CF-DBEB-7264-2B75-A61F18D5C693}"/>
              </a:ext>
            </a:extLst>
          </p:cNvPr>
          <p:cNvPicPr>
            <a:picLocks noChangeAspect="1"/>
          </p:cNvPicPr>
          <p:nvPr/>
        </p:nvPicPr>
        <p:blipFill>
          <a:blip r:embed="rId2"/>
          <a:srcRect/>
          <a:stretch>
            <a:fillRect/>
          </a:stretch>
        </p:blipFill>
        <p:spPr>
          <a:xfrm>
            <a:off x="10312658" y="73787"/>
            <a:ext cx="1795758" cy="1640874"/>
          </a:xfrm>
          <a:prstGeom prst="rect">
            <a:avLst/>
          </a:prstGeom>
        </p:spPr>
      </p:pic>
      <p:grpSp>
        <p:nvGrpSpPr>
          <p:cNvPr id="8" name="Group 7">
            <a:extLst>
              <a:ext uri="{FF2B5EF4-FFF2-40B4-BE49-F238E27FC236}">
                <a16:creationId xmlns:a16="http://schemas.microsoft.com/office/drawing/2014/main" xmlns="" id="{C1D11D9E-382F-4463-A4A6-0540970B8862}"/>
              </a:ext>
            </a:extLst>
          </p:cNvPr>
          <p:cNvGrpSpPr/>
          <p:nvPr/>
        </p:nvGrpSpPr>
        <p:grpSpPr>
          <a:xfrm>
            <a:off x="-225682" y="392774"/>
            <a:ext cx="9811472" cy="4302516"/>
            <a:chOff x="-81564" y="42076"/>
            <a:chExt cx="11721619" cy="5483924"/>
          </a:xfrm>
        </p:grpSpPr>
        <p:pic>
          <p:nvPicPr>
            <p:cNvPr id="11" name="Picture 10">
              <a:extLst>
                <a:ext uri="{FF2B5EF4-FFF2-40B4-BE49-F238E27FC236}">
                  <a16:creationId xmlns:a16="http://schemas.microsoft.com/office/drawing/2014/main" xmlns="" id="{86E00E9E-9567-4EFA-8694-A000FBFF69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7405" y="773040"/>
              <a:ext cx="11082650" cy="4752960"/>
            </a:xfrm>
            <a:prstGeom prst="rect">
              <a:avLst/>
            </a:prstGeom>
          </p:spPr>
        </p:pic>
        <p:pic>
          <p:nvPicPr>
            <p:cNvPr id="12" name="Picture 11">
              <a:extLst>
                <a:ext uri="{FF2B5EF4-FFF2-40B4-BE49-F238E27FC236}">
                  <a16:creationId xmlns:a16="http://schemas.microsoft.com/office/drawing/2014/main" xmlns="" id="{D65AB69E-C7B0-4845-9C57-016DFD3F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564" y="42076"/>
              <a:ext cx="1519299" cy="1519299"/>
            </a:xfrm>
            <a:prstGeom prst="rect">
              <a:avLst/>
            </a:prstGeom>
          </p:spPr>
        </p:pic>
        <p:sp>
          <p:nvSpPr>
            <p:cNvPr id="13" name="TextBox 12">
              <a:extLst>
                <a:ext uri="{FF2B5EF4-FFF2-40B4-BE49-F238E27FC236}">
                  <a16:creationId xmlns:a16="http://schemas.microsoft.com/office/drawing/2014/main" xmlns="" id="{6290537E-88B1-47B7-9821-87B44C8BF715}"/>
                </a:ext>
              </a:extLst>
            </p:cNvPr>
            <p:cNvSpPr txBox="1"/>
            <p:nvPr/>
          </p:nvSpPr>
          <p:spPr>
            <a:xfrm>
              <a:off x="750580" y="930097"/>
              <a:ext cx="10655365" cy="451130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Ghi</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nhớ</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Ngoài tả lần lượt từng bộ phận của cây, ta có thể </a:t>
              </a:r>
              <a:r>
                <a:rPr kumimoji="0" lang="vi-VN"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tả từng đặc điểm của cây theo các giai đoạn sinh trưởng phát triển</a:t>
              </a:r>
              <a:r>
                <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 Có thể tả kết hợp sự vật, hoạt động liên quan đến cây.</a:t>
              </a:r>
              <a:endParaRPr kumimoji="0" lang="en-US"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pic>
        <p:nvPicPr>
          <p:cNvPr id="14" name="Picture 13" descr="A picture containing clipart&#10;&#10;Description automatically generated">
            <a:extLst>
              <a:ext uri="{FF2B5EF4-FFF2-40B4-BE49-F238E27FC236}">
                <a16:creationId xmlns:a16="http://schemas.microsoft.com/office/drawing/2014/main" xmlns="" id="{76DAEF27-1B09-47A2-9701-B281C63C593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0955" b="88329" l="29245" r="47642">
                        <a14:foregroundMark x1="41792" y1="38727" x2="42830" y2="42971"/>
                        <a14:foregroundMark x1="34717" y1="57294" x2="35849" y2="61804"/>
                        <a14:foregroundMark x1="40283" y1="57825" x2="42830" y2="64456"/>
                        <a14:backgroundMark x1="39151" y1="20424" x2="39623" y2="22281"/>
                      </a14:backgroundRemoval>
                    </a14:imgEffect>
                  </a14:imgLayer>
                </a14:imgProps>
              </a:ext>
            </a:extLst>
          </a:blip>
          <a:srcRect l="27000" t="16611" r="50000" b="3490"/>
          <a:stretch/>
        </p:blipFill>
        <p:spPr>
          <a:xfrm flipH="1">
            <a:off x="8671956" y="2654702"/>
            <a:ext cx="3934433" cy="4861021"/>
          </a:xfrm>
          <a:prstGeom prst="rect">
            <a:avLst/>
          </a:prstGeom>
        </p:spPr>
      </p:pic>
    </p:spTree>
    <p:extLst>
      <p:ext uri="{BB962C8B-B14F-4D97-AF65-F5344CB8AC3E}">
        <p14:creationId xmlns:p14="http://schemas.microsoft.com/office/powerpoint/2010/main" val="25815841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fltVal val="0"/>
                                          </p:val>
                                        </p:tav>
                                        <p:tav tm="100000">
                                          <p:val>
                                            <p:strVal val="#ppt_w"/>
                                          </p:val>
                                        </p:tav>
                                      </p:tavLst>
                                    </p:anim>
                                    <p:anim calcmode="lin" valueType="num">
                                      <p:cBhvr>
                                        <p:cTn id="15" dur="1000" fill="hold"/>
                                        <p:tgtEl>
                                          <p:spTgt spid="8"/>
                                        </p:tgtEl>
                                        <p:attrNameLst>
                                          <p:attrName>ppt_h</p:attrName>
                                        </p:attrNameLst>
                                      </p:cBhvr>
                                      <p:tavLst>
                                        <p:tav tm="0">
                                          <p:val>
                                            <p:fltVal val="0"/>
                                          </p:val>
                                        </p:tav>
                                        <p:tav tm="100000">
                                          <p:val>
                                            <p:strVal val="#ppt_h"/>
                                          </p:val>
                                        </p:tav>
                                      </p:tavLst>
                                    </p:anim>
                                    <p:anim calcmode="lin" valueType="num">
                                      <p:cBhvr>
                                        <p:cTn id="16" dur="1000" fill="hold"/>
                                        <p:tgtEl>
                                          <p:spTgt spid="8"/>
                                        </p:tgtEl>
                                        <p:attrNameLst>
                                          <p:attrName>style.rotation</p:attrName>
                                        </p:attrNameLst>
                                      </p:cBhvr>
                                      <p:tavLst>
                                        <p:tav tm="0">
                                          <p:val>
                                            <p:fltVal val="90"/>
                                          </p:val>
                                        </p:tav>
                                        <p:tav tm="100000">
                                          <p:val>
                                            <p:fltVal val="0"/>
                                          </p:val>
                                        </p:tav>
                                      </p:tavLst>
                                    </p:anim>
                                    <p:animEffect transition="in" filter="fade">
                                      <p:cBhvr>
                                        <p:cTn id="1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7" descr="A colorful hot air balloon in the sky above trees&#10;&#10;Description automatically generated with low confidence">
            <a:extLst>
              <a:ext uri="{FF2B5EF4-FFF2-40B4-BE49-F238E27FC236}">
                <a16:creationId xmlns:a16="http://schemas.microsoft.com/office/drawing/2014/main" xmlns="" id="{9317F3DC-7D6C-5AB4-6866-FCBA189643D6}"/>
              </a:ext>
            </a:extLst>
          </p:cNvPr>
          <p:cNvPicPr>
            <a:picLocks noChangeAspect="1"/>
          </p:cNvPicPr>
          <p:nvPr/>
        </p:nvPicPr>
        <p:blipFill rotWithShape="1">
          <a:blip r:embed="rId2"/>
          <a:srcRect b="26243"/>
          <a:stretch/>
        </p:blipFill>
        <p:spPr>
          <a:xfrm>
            <a:off x="20" y="1282"/>
            <a:ext cx="12191980" cy="6856718"/>
          </a:xfrm>
          <a:prstGeom prst="rect">
            <a:avLst/>
          </a:prstGeom>
        </p:spPr>
      </p:pic>
      <p:pic>
        <p:nvPicPr>
          <p:cNvPr id="5" name="Picture 17">
            <a:extLst>
              <a:ext uri="{FF2B5EF4-FFF2-40B4-BE49-F238E27FC236}">
                <a16:creationId xmlns:a16="http://schemas.microsoft.com/office/drawing/2014/main" xmlns="" id="{74C119DB-2DF1-67F3-1D07-58F3A78A33A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875276" y="-103251"/>
            <a:ext cx="7315200" cy="1673352"/>
          </a:xfrm>
          <a:prstGeom prst="rect">
            <a:avLst/>
          </a:prstGeom>
        </p:spPr>
      </p:pic>
      <p:pic>
        <p:nvPicPr>
          <p:cNvPr id="6" name="Picture 17">
            <a:extLst>
              <a:ext uri="{FF2B5EF4-FFF2-40B4-BE49-F238E27FC236}">
                <a16:creationId xmlns:a16="http://schemas.microsoft.com/office/drawing/2014/main" xmlns="" id="{38FF11ED-D189-F4A4-E7B0-21AFD7A8D14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122932" y="-103251"/>
            <a:ext cx="7315200" cy="1673352"/>
          </a:xfrm>
          <a:prstGeom prst="rect">
            <a:avLst/>
          </a:prstGeom>
        </p:spPr>
      </p:pic>
      <p:pic>
        <p:nvPicPr>
          <p:cNvPr id="7" name="Picture 20">
            <a:extLst>
              <a:ext uri="{FF2B5EF4-FFF2-40B4-BE49-F238E27FC236}">
                <a16:creationId xmlns:a16="http://schemas.microsoft.com/office/drawing/2014/main" xmlns="" id="{E8AAB25E-32F5-FCEF-F5FE-3624BB04F77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45605" y="5368716"/>
            <a:ext cx="3560546" cy="1592535"/>
          </a:xfrm>
          <a:prstGeom prst="rect">
            <a:avLst/>
          </a:prstGeom>
        </p:spPr>
      </p:pic>
      <p:pic>
        <p:nvPicPr>
          <p:cNvPr id="8" name="Picture 20">
            <a:extLst>
              <a:ext uri="{FF2B5EF4-FFF2-40B4-BE49-F238E27FC236}">
                <a16:creationId xmlns:a16="http://schemas.microsoft.com/office/drawing/2014/main" xmlns="" id="{9BCA0235-A29E-7F0E-D296-DB2980C863A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3095003" y="5368716"/>
            <a:ext cx="3560546" cy="1592535"/>
          </a:xfrm>
          <a:prstGeom prst="rect">
            <a:avLst/>
          </a:prstGeom>
        </p:spPr>
      </p:pic>
      <p:pic>
        <p:nvPicPr>
          <p:cNvPr id="10" name="Picture 20">
            <a:extLst>
              <a:ext uri="{FF2B5EF4-FFF2-40B4-BE49-F238E27FC236}">
                <a16:creationId xmlns:a16="http://schemas.microsoft.com/office/drawing/2014/main" xmlns="" id="{28A9711D-FA53-CC0D-8926-F9223F0FDAE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188482" y="5368716"/>
            <a:ext cx="3560546" cy="1592535"/>
          </a:xfrm>
          <a:prstGeom prst="rect">
            <a:avLst/>
          </a:prstGeom>
        </p:spPr>
      </p:pic>
      <p:pic>
        <p:nvPicPr>
          <p:cNvPr id="11" name="Picture 20">
            <a:extLst>
              <a:ext uri="{FF2B5EF4-FFF2-40B4-BE49-F238E27FC236}">
                <a16:creationId xmlns:a16="http://schemas.microsoft.com/office/drawing/2014/main" xmlns="" id="{ABA5AA82-E925-58D6-1712-6E1D4E35EAB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8676450" y="5426092"/>
            <a:ext cx="3560546" cy="1592535"/>
          </a:xfrm>
          <a:prstGeom prst="rect">
            <a:avLst/>
          </a:prstGeom>
        </p:spPr>
      </p:pic>
      <p:pic>
        <p:nvPicPr>
          <p:cNvPr id="13" name="Picture 12" descr="A picture containing toy, clipart&#10;&#10;Description automatically generated">
            <a:extLst>
              <a:ext uri="{FF2B5EF4-FFF2-40B4-BE49-F238E27FC236}">
                <a16:creationId xmlns:a16="http://schemas.microsoft.com/office/drawing/2014/main" xmlns="" id="{88F11E9B-B7B1-6ADA-5DB5-68A94F2340E3}"/>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5055" b="49535" l="54913" r="95269">
                        <a14:foregroundMark x1="56571" y1="18277" x2="57986" y2="13425"/>
                        <a14:foregroundMark x1="65184" y1="15487" x2="67691" y2="17873"/>
                        <a14:foregroundMark x1="80873" y1="15649" x2="84068" y2="17711"/>
                        <a14:foregroundMark x1="73110" y1="47594" x2="72422" y2="44804"/>
                        <a14:foregroundMark x1="74929" y1="49535" x2="73676" y2="47594"/>
                        <a14:foregroundMark x1="63526" y1="48564" x2="61868" y2="45653"/>
                        <a14:foregroundMark x1="63122" y1="45774" x2="63809" y2="43550"/>
                        <a14:foregroundMark x1="87707" y1="26607" x2="86171" y2="29802"/>
                        <a14:foregroundMark x1="86737" y1="17307" x2="86737" y2="20097"/>
                        <a14:foregroundMark x1="71169" y1="19410" x2="70603" y2="20663"/>
                        <a14:foregroundMark x1="71290" y1="19127" x2="70603" y2="19531"/>
                        <a14:foregroundMark x1="54913" y1="17873" x2="56167" y2="15649"/>
                      </a14:backgroundRemoval>
                    </a14:imgEffect>
                  </a14:imgLayer>
                </a14:imgProps>
              </a:ext>
              <a:ext uri="{28A0092B-C50C-407E-A947-70E740481C1C}">
                <a14:useLocalDpi xmlns:a14="http://schemas.microsoft.com/office/drawing/2010/main" val="0"/>
              </a:ext>
            </a:extLst>
          </a:blip>
          <a:srcRect l="53260" b="48889"/>
          <a:stretch/>
        </p:blipFill>
        <p:spPr>
          <a:xfrm>
            <a:off x="48044" y="1894307"/>
            <a:ext cx="4633683" cy="5066943"/>
          </a:xfrm>
          <a:prstGeom prst="rect">
            <a:avLst/>
          </a:prstGeom>
        </p:spPr>
      </p:pic>
      <p:pic>
        <p:nvPicPr>
          <p:cNvPr id="2" name="Picture 24">
            <a:extLst>
              <a:ext uri="{FF2B5EF4-FFF2-40B4-BE49-F238E27FC236}">
                <a16:creationId xmlns:a16="http://schemas.microsoft.com/office/drawing/2014/main" xmlns="" id="{766D4D03-662F-7F59-A76C-BFC09171BC2E}"/>
              </a:ext>
            </a:extLst>
          </p:cNvPr>
          <p:cNvPicPr>
            <a:picLocks noChangeAspect="1"/>
          </p:cNvPicPr>
          <p:nvPr/>
        </p:nvPicPr>
        <p:blipFill>
          <a:blip r:embed="rId9"/>
          <a:srcRect/>
          <a:stretch>
            <a:fillRect/>
          </a:stretch>
        </p:blipFill>
        <p:spPr>
          <a:xfrm>
            <a:off x="3755502" y="144720"/>
            <a:ext cx="8197087" cy="4979730"/>
          </a:xfrm>
          <a:prstGeom prst="rect">
            <a:avLst/>
          </a:prstGeom>
        </p:spPr>
      </p:pic>
      <p:pic>
        <p:nvPicPr>
          <p:cNvPr id="12" name="Picture 11">
            <a:extLst>
              <a:ext uri="{FF2B5EF4-FFF2-40B4-BE49-F238E27FC236}">
                <a16:creationId xmlns:a16="http://schemas.microsoft.com/office/drawing/2014/main" xmlns="" id="{3BDD457E-DE3D-BC4D-E3A4-AEC96D2A50F3}"/>
              </a:ext>
            </a:extLst>
          </p:cNvPr>
          <p:cNvPicPr>
            <a:picLocks noChangeAspect="1"/>
          </p:cNvPicPr>
          <p:nvPr/>
        </p:nvPicPr>
        <p:blipFill>
          <a:blip r:embed="rId10"/>
          <a:stretch>
            <a:fillRect/>
          </a:stretch>
        </p:blipFill>
        <p:spPr>
          <a:xfrm>
            <a:off x="3951784" y="1483453"/>
            <a:ext cx="7584081" cy="3700593"/>
          </a:xfrm>
          <a:prstGeom prst="rect">
            <a:avLst/>
          </a:prstGeom>
        </p:spPr>
      </p:pic>
    </p:spTree>
    <p:extLst>
      <p:ext uri="{BB962C8B-B14F-4D97-AF65-F5344CB8AC3E}">
        <p14:creationId xmlns:p14="http://schemas.microsoft.com/office/powerpoint/2010/main" val="28931630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100" fill="hold">
                                          <p:stCondLst>
                                            <p:cond delay="0"/>
                                          </p:stCondLst>
                                        </p:cTn>
                                        <p:tgtEl>
                                          <p:spTgt spid="13"/>
                                        </p:tgtEl>
                                        <p:attrNameLst>
                                          <p:attrName>r</p:attrName>
                                        </p:attrNameLst>
                                      </p:cBhvr>
                                    </p:animRot>
                                    <p:animRot by="-240000">
                                      <p:cBhvr>
                                        <p:cTn id="13" dur="200" fill="hold">
                                          <p:stCondLst>
                                            <p:cond delay="200"/>
                                          </p:stCondLst>
                                        </p:cTn>
                                        <p:tgtEl>
                                          <p:spTgt spid="13"/>
                                        </p:tgtEl>
                                        <p:attrNameLst>
                                          <p:attrName>r</p:attrName>
                                        </p:attrNameLst>
                                      </p:cBhvr>
                                    </p:animRot>
                                    <p:animRot by="240000">
                                      <p:cBhvr>
                                        <p:cTn id="14" dur="200" fill="hold">
                                          <p:stCondLst>
                                            <p:cond delay="400"/>
                                          </p:stCondLst>
                                        </p:cTn>
                                        <p:tgtEl>
                                          <p:spTgt spid="13"/>
                                        </p:tgtEl>
                                        <p:attrNameLst>
                                          <p:attrName>r</p:attrName>
                                        </p:attrNameLst>
                                      </p:cBhvr>
                                    </p:animRot>
                                    <p:animRot by="-240000">
                                      <p:cBhvr>
                                        <p:cTn id="15" dur="200" fill="hold">
                                          <p:stCondLst>
                                            <p:cond delay="600"/>
                                          </p:stCondLst>
                                        </p:cTn>
                                        <p:tgtEl>
                                          <p:spTgt spid="13"/>
                                        </p:tgtEl>
                                        <p:attrNameLst>
                                          <p:attrName>r</p:attrName>
                                        </p:attrNameLst>
                                      </p:cBhvr>
                                    </p:animRot>
                                    <p:animRot by="120000">
                                      <p:cBhvr>
                                        <p:cTn id="16" dur="200" fill="hold">
                                          <p:stCondLst>
                                            <p:cond delay="800"/>
                                          </p:stCondLst>
                                        </p:cTn>
                                        <p:tgtEl>
                                          <p:spTgt spid="13"/>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A1C2F3E1-871B-4A0E-A345-984266872815}"/>
              </a:ext>
            </a:extLst>
          </p:cNvPr>
          <p:cNvSpPr/>
          <p:nvPr/>
        </p:nvSpPr>
        <p:spPr>
          <a:xfrm>
            <a:off x="455487" y="391703"/>
            <a:ext cx="11281025" cy="6074594"/>
          </a:xfrm>
          <a:prstGeom prst="roundRect">
            <a:avLst/>
          </a:prstGeom>
          <a:solidFill>
            <a:schemeClr val="bg1"/>
          </a:solidFill>
          <a:ln>
            <a:solidFill>
              <a:srgbClr val="FAC5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xmlns="" id="{BCB386B0-4138-46D1-A551-53B33D78A055}"/>
              </a:ext>
            </a:extLst>
          </p:cNvPr>
          <p:cNvSpPr txBox="1"/>
          <p:nvPr/>
        </p:nvSpPr>
        <p:spPr>
          <a:xfrm>
            <a:off x="1290906" y="639780"/>
            <a:ext cx="10015270" cy="1754326"/>
          </a:xfrm>
          <a:prstGeom prst="rect">
            <a:avLst/>
          </a:prstGeom>
          <a:noFill/>
        </p:spPr>
        <p:txBody>
          <a:bodyPr wrap="square" rtlCol="0">
            <a:spAutoFit/>
          </a:bodyPr>
          <a:lstStyle/>
          <a:p>
            <a:pPr lvl="0" algn="just"/>
            <a:r>
              <a:rPr lang="en-US" sz="3600" b="1" dirty="0">
                <a:solidFill>
                  <a:srgbClr val="002060"/>
                </a:solidFill>
                <a:latin typeface="Cambria" panose="02040503050406030204" pitchFamily="18" charset="0"/>
                <a:ea typeface="Cambria" panose="02040503050406030204" pitchFamily="18" charset="0"/>
              </a:rPr>
              <a:t>C</a:t>
            </a:r>
            <a:r>
              <a:rPr lang="vi-VN" sz="3600" b="1" dirty="0">
                <a:solidFill>
                  <a:srgbClr val="002060"/>
                </a:solidFill>
                <a:latin typeface="Cambria" panose="02040503050406030204" pitchFamily="18" charset="0"/>
                <a:ea typeface="Cambria" panose="02040503050406030204" pitchFamily="18" charset="0"/>
              </a:rPr>
              <a:t>hia sẻ các bài văn miêu tả cây cối mà mình đã sưu tầm. Nêu những câu văn mà mình thích nhất.</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5" name="Picture 4">
            <a:extLst>
              <a:ext uri="{FF2B5EF4-FFF2-40B4-BE49-F238E27FC236}">
                <a16:creationId xmlns:a16="http://schemas.microsoft.com/office/drawing/2014/main" xmlns="" id="{092CE2EC-8106-4BCA-B28F-7FB6D8E1F2BC}"/>
              </a:ext>
            </a:extLst>
          </p:cNvPr>
          <p:cNvPicPr>
            <a:picLocks noChangeAspect="1"/>
          </p:cNvPicPr>
          <p:nvPr/>
        </p:nvPicPr>
        <p:blipFill>
          <a:blip r:embed="rId2"/>
          <a:stretch>
            <a:fillRect/>
          </a:stretch>
        </p:blipFill>
        <p:spPr>
          <a:xfrm>
            <a:off x="3671726" y="2212004"/>
            <a:ext cx="4513780" cy="4311785"/>
          </a:xfrm>
          <a:prstGeom prst="rect">
            <a:avLst/>
          </a:prstGeom>
        </p:spPr>
      </p:pic>
    </p:spTree>
    <p:extLst>
      <p:ext uri="{BB962C8B-B14F-4D97-AF65-F5344CB8AC3E}">
        <p14:creationId xmlns:p14="http://schemas.microsoft.com/office/powerpoint/2010/main" val="42692312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4">
            <a:extLst>
              <a:ext uri="{FF2B5EF4-FFF2-40B4-BE49-F238E27FC236}">
                <a16:creationId xmlns:a16="http://schemas.microsoft.com/office/drawing/2014/main" xmlns="" id="{0A9B4C7F-B769-598C-E4FB-1330AB33529D}"/>
              </a:ext>
            </a:extLst>
          </p:cNvPr>
          <p:cNvSpPr/>
          <p:nvPr/>
        </p:nvSpPr>
        <p:spPr>
          <a:xfrm>
            <a:off x="2609849" y="1042988"/>
            <a:ext cx="7886701" cy="4772024"/>
          </a:xfrm>
          <a:prstGeom prst="cloud">
            <a:avLst/>
          </a:prstGeom>
          <a:solidFill>
            <a:schemeClr val="bg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22">
            <a:extLst>
              <a:ext uri="{FF2B5EF4-FFF2-40B4-BE49-F238E27FC236}">
                <a16:creationId xmlns:a16="http://schemas.microsoft.com/office/drawing/2014/main" xmlns="" id="{B1106F9C-A5F8-F992-6599-ECDD4E284023}"/>
              </a:ext>
            </a:extLst>
          </p:cNvPr>
          <p:cNvPicPr>
            <a:picLocks noChangeAspect="1"/>
          </p:cNvPicPr>
          <p:nvPr/>
        </p:nvPicPr>
        <p:blipFill>
          <a:blip r:embed="rId2"/>
          <a:srcRect/>
          <a:stretch>
            <a:fillRect/>
          </a:stretch>
        </p:blipFill>
        <p:spPr>
          <a:xfrm>
            <a:off x="112066" y="2538317"/>
            <a:ext cx="4473509" cy="4389630"/>
          </a:xfrm>
          <a:prstGeom prst="rect">
            <a:avLst/>
          </a:prstGeom>
        </p:spPr>
      </p:pic>
      <p:pic>
        <p:nvPicPr>
          <p:cNvPr id="6" name="Picture 19">
            <a:extLst>
              <a:ext uri="{FF2B5EF4-FFF2-40B4-BE49-F238E27FC236}">
                <a16:creationId xmlns:a16="http://schemas.microsoft.com/office/drawing/2014/main" xmlns="" id="{2BDDDD60-A452-A2F1-5AC1-2448A5539A8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876800" y="0"/>
            <a:ext cx="7315200" cy="1600200"/>
          </a:xfrm>
          <a:prstGeom prst="rect">
            <a:avLst/>
          </a:prstGeom>
        </p:spPr>
      </p:pic>
      <p:pic>
        <p:nvPicPr>
          <p:cNvPr id="7" name="Picture 19">
            <a:extLst>
              <a:ext uri="{FF2B5EF4-FFF2-40B4-BE49-F238E27FC236}">
                <a16:creationId xmlns:a16="http://schemas.microsoft.com/office/drawing/2014/main" xmlns="" id="{6D3E233F-EF61-7D41-3E5B-98329666C00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438400" y="0"/>
            <a:ext cx="7315200" cy="1600200"/>
          </a:xfrm>
          <a:prstGeom prst="rect">
            <a:avLst/>
          </a:prstGeom>
        </p:spPr>
      </p:pic>
      <p:pic>
        <p:nvPicPr>
          <p:cNvPr id="2" name="Picture 1">
            <a:extLst>
              <a:ext uri="{FF2B5EF4-FFF2-40B4-BE49-F238E27FC236}">
                <a16:creationId xmlns:a16="http://schemas.microsoft.com/office/drawing/2014/main" xmlns="" id="{D0613A07-5994-F49B-9360-E7D2DBA5A8B3}"/>
              </a:ext>
            </a:extLst>
          </p:cNvPr>
          <p:cNvPicPr>
            <a:picLocks noChangeAspect="1"/>
          </p:cNvPicPr>
          <p:nvPr/>
        </p:nvPicPr>
        <p:blipFill>
          <a:blip r:embed="rId5"/>
          <a:stretch>
            <a:fillRect/>
          </a:stretch>
        </p:blipFill>
        <p:spPr>
          <a:xfrm>
            <a:off x="3215711" y="1324577"/>
            <a:ext cx="7151228" cy="3694496"/>
          </a:xfrm>
          <a:prstGeom prst="rect">
            <a:avLst/>
          </a:prstGeom>
        </p:spPr>
      </p:pic>
    </p:spTree>
    <p:extLst>
      <p:ext uri="{BB962C8B-B14F-4D97-AF65-F5344CB8AC3E}">
        <p14:creationId xmlns:p14="http://schemas.microsoft.com/office/powerpoint/2010/main" val="11144547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D4E3DDA0-6029-1F14-F93B-C9C5CE8D5C0F}"/>
              </a:ext>
            </a:extLst>
          </p:cNvPr>
          <p:cNvSpPr/>
          <p:nvPr/>
        </p:nvSpPr>
        <p:spPr>
          <a:xfrm>
            <a:off x="293079" y="197763"/>
            <a:ext cx="11734799" cy="6660237"/>
          </a:xfrm>
          <a:prstGeom prst="roundRect">
            <a:avLst>
              <a:gd name="adj" fmla="val 10434"/>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FPOP1-W9"/>
              <a:ea typeface="+mn-ea"/>
              <a:cs typeface="+mn-cs"/>
            </a:endParaRPr>
          </a:p>
        </p:txBody>
      </p:sp>
      <p:sp>
        <p:nvSpPr>
          <p:cNvPr id="3" name="TextBox 2">
            <a:extLst>
              <a:ext uri="{FF2B5EF4-FFF2-40B4-BE49-F238E27FC236}">
                <a16:creationId xmlns:a16="http://schemas.microsoft.com/office/drawing/2014/main" xmlns="" id="{4C0F2216-2270-BBB5-9CFC-58F20199B14E}"/>
              </a:ext>
            </a:extLst>
          </p:cNvPr>
          <p:cNvSpPr txBox="1"/>
          <p:nvPr/>
        </p:nvSpPr>
        <p:spPr>
          <a:xfrm>
            <a:off x="447619" y="543202"/>
            <a:ext cx="11256122" cy="61247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Arial" panose="020B0604020202020204" pitchFamily="34" charset="0"/>
              </a:rPr>
              <a:t>LỜI CẢM 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Chân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cảm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đã</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nội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bộ</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không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chia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sẻ</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đi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trang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mạng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xã</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hội</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nhé</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rằng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gặt</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nhiều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sự</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nghiệp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trồng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người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5</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tiếp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tục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Kết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nối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tri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thức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Cánh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diều</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Rất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đồng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hành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cùng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5.</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Trong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quá</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trình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bài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lỗi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phản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hồi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hoặc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FB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duy</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nhất</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của</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0972.115.126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Hương</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Thảo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nick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khác</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ngoài</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nick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đều</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là</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giả</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mạo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Facebook: </a:t>
            </a:r>
            <a:r>
              <a:rPr kumimoji="0" lang="en-US" altLang="zh-CN" sz="2800" b="0" i="0" u="none" strike="noStrike" kern="1200" cap="none" spc="0" normalizeH="0" baseline="0" noProof="0" dirty="0">
                <a:ln>
                  <a:noFill/>
                </a:ln>
                <a:solidFill>
                  <a:srgbClr val="5C8D89"/>
                </a:solidFill>
                <a:effectLst/>
                <a:uLnTx/>
                <a:uFillTx/>
                <a:latin typeface="Cambria" panose="02040503050406030204" pitchFamily="18" charset="0"/>
                <a:ea typeface="Cambria" panose="02040503050406030204" pitchFamily="18" charset="0"/>
                <a:cs typeface="Times New Roman" panose="02020603050405020304" pitchFamily="18" charset="0"/>
                <a:hlinkClick r:id="rId2"/>
              </a:rPr>
              <a:t>https://www.facebook.com/huongthaoGADT</a:t>
            </a:r>
            <a:endPar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770323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29">
            <a:extLst>
              <a:ext uri="{FF2B5EF4-FFF2-40B4-BE49-F238E27FC236}">
                <a16:creationId xmlns:a16="http://schemas.microsoft.com/office/drawing/2014/main" xmlns="" id="{C7C388FE-A58E-4F22-32D6-6703F2955A0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80324" y="277402"/>
            <a:ext cx="9715073" cy="2024010"/>
          </a:xfrm>
          <a:prstGeom prst="rect">
            <a:avLst/>
          </a:prstGeom>
        </p:spPr>
      </p:pic>
      <p:sp>
        <p:nvSpPr>
          <p:cNvPr id="16" name="TextBox 15">
            <a:extLst>
              <a:ext uri="{FF2B5EF4-FFF2-40B4-BE49-F238E27FC236}">
                <a16:creationId xmlns:a16="http://schemas.microsoft.com/office/drawing/2014/main" xmlns="" id="{11CA09A9-AC00-D881-E5B4-B773744ECABA}"/>
              </a:ext>
            </a:extLst>
          </p:cNvPr>
          <p:cNvSpPr txBox="1"/>
          <p:nvPr/>
        </p:nvSpPr>
        <p:spPr>
          <a:xfrm>
            <a:off x="779430" y="229991"/>
            <a:ext cx="9715072" cy="1938992"/>
          </a:xfrm>
          <a:prstGeom prst="rect">
            <a:avLst/>
          </a:prstGeom>
          <a:noFill/>
        </p:spPr>
        <p:txBody>
          <a:bodyPr wrap="square" rtlCol="0">
            <a:spAutoFit/>
          </a:bodyPr>
          <a:lstStyle/>
          <a:p>
            <a:pPr lvl="0" algn="ctr"/>
            <a:r>
              <a:rPr lang="en-US" sz="6000" b="1" dirty="0">
                <a:solidFill>
                  <a:srgbClr val="0070C0"/>
                </a:solidFill>
                <a:latin typeface="Calibri" panose="020F0502020204030204" pitchFamily="34" charset="0"/>
                <a:cs typeface="Calibri" panose="020F0502020204030204" pitchFamily="34" charset="0"/>
              </a:rPr>
              <a:t>N</a:t>
            </a:r>
            <a:r>
              <a:rPr lang="vi-VN" sz="6000" b="1" dirty="0">
                <a:solidFill>
                  <a:srgbClr val="0070C0"/>
                </a:solidFill>
                <a:latin typeface="Calibri" panose="020F0502020204030204" pitchFamily="34" charset="0"/>
                <a:cs typeface="Calibri" panose="020F0502020204030204" pitchFamily="34" charset="0"/>
              </a:rPr>
              <a:t>êu cấu tạo của bài văn miêu tả cây cối.</a:t>
            </a:r>
            <a:endParaRPr kumimoji="0" lang="en-US" sz="60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18" name="Picture 17" descr="A picture containing text, clipart&#10;&#10;Description automatically generated">
            <a:extLst>
              <a:ext uri="{FF2B5EF4-FFF2-40B4-BE49-F238E27FC236}">
                <a16:creationId xmlns:a16="http://schemas.microsoft.com/office/drawing/2014/main" xmlns="" id="{55A50E77-EA48-DDD5-B572-F5C812B091DE}"/>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9984" b="94665" l="9994" r="89942">
                        <a14:foregroundMark x1="25500" y1="86949" x2="30821" y2="83468"/>
                        <a14:foregroundMark x1="54948" y1="91067" x2="52393" y2="82255"/>
                        <a14:foregroundMark x1="52393" y1="82255" x2="52393" y2="82255"/>
                        <a14:foregroundMark x1="53558" y1="94665" x2="52490" y2="92118"/>
                        <a14:backgroundMark x1="22607" y1="86783" x2="27846" y2="88925"/>
                        <a14:backgroundMark x1="25194" y1="86783" x2="26779" y2="86783"/>
                      </a14:backgroundRemoval>
                    </a14:imgEffect>
                  </a14:imgLayer>
                </a14:imgProps>
              </a:ext>
              <a:ext uri="{28A0092B-C50C-407E-A947-70E740481C1C}">
                <a14:useLocalDpi xmlns:a14="http://schemas.microsoft.com/office/drawing/2010/main" val="0"/>
              </a:ext>
            </a:extLst>
          </a:blip>
          <a:stretch>
            <a:fillRect/>
          </a:stretch>
        </p:blipFill>
        <p:spPr>
          <a:xfrm>
            <a:off x="-1165192" y="1929525"/>
            <a:ext cx="6267450" cy="5013960"/>
          </a:xfrm>
          <a:prstGeom prst="rect">
            <a:avLst/>
          </a:prstGeom>
        </p:spPr>
      </p:pic>
      <p:pic>
        <p:nvPicPr>
          <p:cNvPr id="22" name="Picture 16">
            <a:extLst>
              <a:ext uri="{FF2B5EF4-FFF2-40B4-BE49-F238E27FC236}">
                <a16:creationId xmlns:a16="http://schemas.microsoft.com/office/drawing/2014/main" xmlns="" id="{F2B702CF-DBEB-7264-2B75-A61F18D5C693}"/>
              </a:ext>
            </a:extLst>
          </p:cNvPr>
          <p:cNvPicPr>
            <a:picLocks noChangeAspect="1"/>
          </p:cNvPicPr>
          <p:nvPr/>
        </p:nvPicPr>
        <p:blipFill>
          <a:blip r:embed="rId6"/>
          <a:srcRect/>
          <a:stretch>
            <a:fillRect/>
          </a:stretch>
        </p:blipFill>
        <p:spPr>
          <a:xfrm>
            <a:off x="10312658" y="73787"/>
            <a:ext cx="1795758" cy="1640874"/>
          </a:xfrm>
          <a:prstGeom prst="rect">
            <a:avLst/>
          </a:prstGeom>
        </p:spPr>
      </p:pic>
      <p:sp>
        <p:nvSpPr>
          <p:cNvPr id="2" name="Rectangle: Rounded Corners 1">
            <a:extLst>
              <a:ext uri="{FF2B5EF4-FFF2-40B4-BE49-F238E27FC236}">
                <a16:creationId xmlns:a16="http://schemas.microsoft.com/office/drawing/2014/main" xmlns="" id="{CC8DCD5F-7C13-28CF-19D2-9B09D0B9F4B0}"/>
              </a:ext>
            </a:extLst>
          </p:cNvPr>
          <p:cNvSpPr/>
          <p:nvPr/>
        </p:nvSpPr>
        <p:spPr>
          <a:xfrm>
            <a:off x="4248150" y="3057525"/>
            <a:ext cx="7810500" cy="343852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vi-VN" sz="3200" dirty="0">
                <a:solidFill>
                  <a:srgbClr val="FF0000"/>
                </a:solidFill>
                <a:latin typeface="Calibri" panose="020F0502020204030204" pitchFamily="34" charset="0"/>
                <a:cs typeface="Calibri" panose="020F0502020204030204" pitchFamily="34" charset="0"/>
              </a:rPr>
              <a:t>Bài văn miêu tả cây cối thường có 3 phần:</a:t>
            </a:r>
          </a:p>
          <a:p>
            <a:pPr marL="457200" indent="-457200" algn="just">
              <a:buFont typeface="Arial" panose="020B0604020202020204" pitchFamily="34" charset="0"/>
              <a:buChar char="•"/>
            </a:pPr>
            <a:r>
              <a:rPr lang="vi-VN" sz="3200" b="1" dirty="0">
                <a:solidFill>
                  <a:srgbClr val="FF0000"/>
                </a:solidFill>
                <a:latin typeface="Calibri" panose="020F0502020204030204" pitchFamily="34" charset="0"/>
                <a:cs typeface="Calibri" panose="020F0502020204030204" pitchFamily="34" charset="0"/>
              </a:rPr>
              <a:t>Mở bài: </a:t>
            </a:r>
            <a:r>
              <a:rPr lang="vi-VN" sz="3200" dirty="0">
                <a:solidFill>
                  <a:srgbClr val="FF0000"/>
                </a:solidFill>
                <a:latin typeface="Calibri" panose="020F0502020204030204" pitchFamily="34" charset="0"/>
                <a:cs typeface="Calibri" panose="020F0502020204030204" pitchFamily="34" charset="0"/>
              </a:rPr>
              <a:t>Tả hoặc giới thiệu bao quát về cây (tên cây, nơi cây mọc)</a:t>
            </a:r>
          </a:p>
          <a:p>
            <a:pPr marL="457200" indent="-457200" algn="just">
              <a:buFont typeface="Arial" panose="020B0604020202020204" pitchFamily="34" charset="0"/>
              <a:buChar char="•"/>
            </a:pPr>
            <a:r>
              <a:rPr lang="vi-VN" sz="3200" b="1" dirty="0">
                <a:solidFill>
                  <a:srgbClr val="FF0000"/>
                </a:solidFill>
                <a:latin typeface="Calibri" panose="020F0502020204030204" pitchFamily="34" charset="0"/>
                <a:cs typeface="Calibri" panose="020F0502020204030204" pitchFamily="34" charset="0"/>
              </a:rPr>
              <a:t>Thân bài: </a:t>
            </a:r>
            <a:r>
              <a:rPr lang="vi-VN" sz="3200" dirty="0">
                <a:solidFill>
                  <a:srgbClr val="FF0000"/>
                </a:solidFill>
                <a:latin typeface="Calibri" panose="020F0502020204030204" pitchFamily="34" charset="0"/>
                <a:cs typeface="Calibri" panose="020F0502020204030204" pitchFamily="34" charset="0"/>
              </a:rPr>
              <a:t>Lần lượt từng bộ phận của cây </a:t>
            </a:r>
          </a:p>
          <a:p>
            <a:pPr marL="457200" indent="-457200" algn="just">
              <a:buFont typeface="Arial" panose="020B0604020202020204" pitchFamily="34" charset="0"/>
              <a:buChar char="•"/>
            </a:pPr>
            <a:r>
              <a:rPr lang="vi-VN" sz="3200" b="1" dirty="0">
                <a:solidFill>
                  <a:srgbClr val="FF0000"/>
                </a:solidFill>
                <a:latin typeface="Calibri" panose="020F0502020204030204" pitchFamily="34" charset="0"/>
                <a:cs typeface="Calibri" panose="020F0502020204030204" pitchFamily="34" charset="0"/>
              </a:rPr>
              <a:t>Kết bài: </a:t>
            </a:r>
            <a:r>
              <a:rPr lang="vi-VN" sz="3200" dirty="0">
                <a:solidFill>
                  <a:srgbClr val="FF0000"/>
                </a:solidFill>
                <a:latin typeface="Calibri" panose="020F0502020204030204" pitchFamily="34" charset="0"/>
                <a:cs typeface="Calibri" panose="020F0502020204030204" pitchFamily="34" charset="0"/>
              </a:rPr>
              <a:t>Nêu ích lợi của cây ấn tượng đặc biệt hoặc tình cảm của người tả cây.</a:t>
            </a:r>
          </a:p>
        </p:txBody>
      </p:sp>
    </p:spTree>
    <p:extLst>
      <p:ext uri="{BB962C8B-B14F-4D97-AF65-F5344CB8AC3E}">
        <p14:creationId xmlns:p14="http://schemas.microsoft.com/office/powerpoint/2010/main" val="1673131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4">
            <a:extLst>
              <a:ext uri="{FF2B5EF4-FFF2-40B4-BE49-F238E27FC236}">
                <a16:creationId xmlns:a16="http://schemas.microsoft.com/office/drawing/2014/main" xmlns="" id="{0A9B4C7F-B769-598C-E4FB-1330AB33529D}"/>
              </a:ext>
            </a:extLst>
          </p:cNvPr>
          <p:cNvSpPr/>
          <p:nvPr/>
        </p:nvSpPr>
        <p:spPr>
          <a:xfrm>
            <a:off x="1219199" y="-1"/>
            <a:ext cx="10563225" cy="7038975"/>
          </a:xfrm>
          <a:prstGeom prst="cloud">
            <a:avLst/>
          </a:prstGeom>
          <a:solidFill>
            <a:schemeClr val="bg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19">
            <a:extLst>
              <a:ext uri="{FF2B5EF4-FFF2-40B4-BE49-F238E27FC236}">
                <a16:creationId xmlns:a16="http://schemas.microsoft.com/office/drawing/2014/main" xmlns="" id="{2BDDDD60-A452-A2F1-5AC1-2448A5539A8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876800" y="0"/>
            <a:ext cx="7315200" cy="1600200"/>
          </a:xfrm>
          <a:prstGeom prst="rect">
            <a:avLst/>
          </a:prstGeom>
        </p:spPr>
      </p:pic>
      <p:pic>
        <p:nvPicPr>
          <p:cNvPr id="7" name="Picture 19">
            <a:extLst>
              <a:ext uri="{FF2B5EF4-FFF2-40B4-BE49-F238E27FC236}">
                <a16:creationId xmlns:a16="http://schemas.microsoft.com/office/drawing/2014/main" xmlns="" id="{6D3E233F-EF61-7D41-3E5B-98329666C00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438400" y="0"/>
            <a:ext cx="7315200" cy="1600200"/>
          </a:xfrm>
          <a:prstGeom prst="rect">
            <a:avLst/>
          </a:prstGeom>
        </p:spPr>
      </p:pic>
      <p:sp>
        <p:nvSpPr>
          <p:cNvPr id="8" name="TextBox 7">
            <a:extLst>
              <a:ext uri="{FF2B5EF4-FFF2-40B4-BE49-F238E27FC236}">
                <a16:creationId xmlns:a16="http://schemas.microsoft.com/office/drawing/2014/main" xmlns="" id="{2AEECC3C-2110-BE80-A6C0-59D1A528DB1B}"/>
              </a:ext>
            </a:extLst>
          </p:cNvPr>
          <p:cNvSpPr txBox="1"/>
          <p:nvPr/>
        </p:nvSpPr>
        <p:spPr>
          <a:xfrm>
            <a:off x="4140696" y="783123"/>
            <a:ext cx="6589881"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solidFill>
                <a:effectLst/>
                <a:uLnTx/>
                <a:uFillTx/>
              </a:rPr>
              <a:t>Thứ</a:t>
            </a:r>
            <a:r>
              <a:rPr kumimoji="0" lang="en-US" sz="4400" b="0" i="0" u="none" strike="noStrike" kern="1200" cap="none" spc="0" normalizeH="0" baseline="0" noProof="0" dirty="0">
                <a:ln>
                  <a:noFill/>
                </a:ln>
                <a:solidFill>
                  <a:prstClr val="black"/>
                </a:solidFill>
                <a:effectLst/>
                <a:uLnTx/>
                <a:uFillTx/>
              </a:rPr>
              <a:t>...</a:t>
            </a:r>
            <a:r>
              <a:rPr kumimoji="0" lang="en-US" sz="4400" b="0" i="0" u="none" strike="noStrike" kern="1200" cap="none" spc="0" normalizeH="0" baseline="0" noProof="0" dirty="0" err="1">
                <a:ln>
                  <a:noFill/>
                </a:ln>
                <a:solidFill>
                  <a:prstClr val="black"/>
                </a:solidFill>
                <a:effectLst/>
                <a:uLnTx/>
                <a:uFillTx/>
              </a:rPr>
              <a:t>ngày</a:t>
            </a:r>
            <a:r>
              <a:rPr kumimoji="0" lang="en-US" sz="4400" b="0" i="0" u="none" strike="noStrike" kern="1200" cap="none" spc="0" normalizeH="0" baseline="0" noProof="0" dirty="0">
                <a:ln>
                  <a:noFill/>
                </a:ln>
                <a:solidFill>
                  <a:prstClr val="black"/>
                </a:solidFill>
                <a:effectLst/>
                <a:uLnTx/>
                <a:uFillTx/>
              </a:rPr>
              <a:t>... </a:t>
            </a:r>
            <a:r>
              <a:rPr kumimoji="0" lang="en-US" sz="4400" b="0" i="0" u="none" strike="noStrike" kern="1200" cap="none" spc="0" normalizeH="0" baseline="0" noProof="0" dirty="0" err="1">
                <a:ln>
                  <a:noFill/>
                </a:ln>
                <a:solidFill>
                  <a:prstClr val="black"/>
                </a:solidFill>
                <a:effectLst/>
                <a:uLnTx/>
                <a:uFillTx/>
              </a:rPr>
              <a:t>tháng</a:t>
            </a:r>
            <a:r>
              <a:rPr kumimoji="0" lang="en-US" sz="4400" b="0" i="0" u="none" strike="noStrike" kern="1200" cap="none" spc="0" normalizeH="0" baseline="0" noProof="0" dirty="0">
                <a:ln>
                  <a:noFill/>
                </a:ln>
                <a:solidFill>
                  <a:prstClr val="black"/>
                </a:solidFill>
                <a:effectLst/>
                <a:uLnTx/>
                <a:uFillTx/>
              </a:rPr>
              <a:t>....</a:t>
            </a:r>
            <a:r>
              <a:rPr kumimoji="0" lang="en-US" sz="4400" b="0" i="0" u="none" strike="noStrike" kern="1200" cap="none" spc="0" normalizeH="0" baseline="0" noProof="0" dirty="0" err="1">
                <a:ln>
                  <a:noFill/>
                </a:ln>
                <a:solidFill>
                  <a:prstClr val="black"/>
                </a:solidFill>
                <a:effectLst/>
                <a:uLnTx/>
                <a:uFillTx/>
              </a:rPr>
              <a:t>năm</a:t>
            </a:r>
            <a:r>
              <a:rPr kumimoji="0" lang="en-US" sz="4400" b="0" i="0" u="none" strike="noStrike" kern="1200" cap="none" spc="0" normalizeH="0" baseline="0" noProof="0" dirty="0">
                <a:ln>
                  <a:noFill/>
                </a:ln>
                <a:solidFill>
                  <a:prstClr val="black"/>
                </a:solidFill>
                <a:effectLst/>
                <a:uLnTx/>
                <a:uFillTx/>
              </a:rPr>
              <a:t>....</a:t>
            </a:r>
          </a:p>
        </p:txBody>
      </p:sp>
      <p:pic>
        <p:nvPicPr>
          <p:cNvPr id="3" name="Google Shape;400;p51">
            <a:extLst>
              <a:ext uri="{FF2B5EF4-FFF2-40B4-BE49-F238E27FC236}">
                <a16:creationId xmlns:a16="http://schemas.microsoft.com/office/drawing/2014/main" xmlns="" id="{8ECBA22F-F936-B4C9-291F-191EED8AA774}"/>
              </a:ext>
            </a:extLst>
          </p:cNvPr>
          <p:cNvPicPr preferRelativeResize="0"/>
          <p:nvPr/>
        </p:nvPicPr>
        <p:blipFill>
          <a:blip r:embed="rId5">
            <a:alphaModFix/>
          </a:blip>
          <a:stretch>
            <a:fillRect/>
          </a:stretch>
        </p:blipFill>
        <p:spPr>
          <a:xfrm>
            <a:off x="0" y="2871019"/>
            <a:ext cx="3677265" cy="3986981"/>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xmlns="" id="{930AA7D0-D2B9-125F-07E2-6619B2A95A6E}"/>
              </a:ext>
            </a:extLst>
          </p:cNvPr>
          <p:cNvPicPr>
            <a:picLocks noChangeAspect="1"/>
          </p:cNvPicPr>
          <p:nvPr/>
        </p:nvPicPr>
        <p:blipFill>
          <a:blip r:embed="rId6"/>
          <a:stretch>
            <a:fillRect/>
          </a:stretch>
        </p:blipFill>
        <p:spPr>
          <a:xfrm>
            <a:off x="5400523" y="1166933"/>
            <a:ext cx="3505504" cy="1609483"/>
          </a:xfrm>
          <a:prstGeom prst="rect">
            <a:avLst/>
          </a:prstGeom>
        </p:spPr>
      </p:pic>
      <p:pic>
        <p:nvPicPr>
          <p:cNvPr id="12" name="Picture 11">
            <a:extLst>
              <a:ext uri="{FF2B5EF4-FFF2-40B4-BE49-F238E27FC236}">
                <a16:creationId xmlns:a16="http://schemas.microsoft.com/office/drawing/2014/main" xmlns="" id="{08DE5F35-1D81-C659-18A0-4B48F1FE33B9}"/>
              </a:ext>
            </a:extLst>
          </p:cNvPr>
          <p:cNvPicPr>
            <a:picLocks noChangeAspect="1"/>
          </p:cNvPicPr>
          <p:nvPr/>
        </p:nvPicPr>
        <p:blipFill>
          <a:blip r:embed="rId7"/>
          <a:stretch>
            <a:fillRect/>
          </a:stretch>
        </p:blipFill>
        <p:spPr>
          <a:xfrm>
            <a:off x="3169593" y="2751092"/>
            <a:ext cx="8293364" cy="2773408"/>
          </a:xfrm>
          <a:prstGeom prst="rect">
            <a:avLst/>
          </a:prstGeom>
        </p:spPr>
      </p:pic>
    </p:spTree>
    <p:extLst>
      <p:ext uri="{BB962C8B-B14F-4D97-AF65-F5344CB8AC3E}">
        <p14:creationId xmlns:p14="http://schemas.microsoft.com/office/powerpoint/2010/main" val="11764936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Join_file_210816281">
            <a:hlinkClick r:id="" action="ppaction://media"/>
            <a:extLst>
              <a:ext uri="{FF2B5EF4-FFF2-40B4-BE49-F238E27FC236}">
                <a16:creationId xmlns:a16="http://schemas.microsoft.com/office/drawing/2014/main" xmlns="" id="{81F1F4D4-97C1-41F6-947B-312CE829821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4664003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92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4">
            <a:extLst>
              <a:ext uri="{FF2B5EF4-FFF2-40B4-BE49-F238E27FC236}">
                <a16:creationId xmlns:a16="http://schemas.microsoft.com/office/drawing/2014/main" xmlns="" id="{0A9B4C7F-B769-598C-E4FB-1330AB33529D}"/>
              </a:ext>
            </a:extLst>
          </p:cNvPr>
          <p:cNvSpPr/>
          <p:nvPr/>
        </p:nvSpPr>
        <p:spPr>
          <a:xfrm>
            <a:off x="1219199" y="-1"/>
            <a:ext cx="10563225" cy="7038975"/>
          </a:xfrm>
          <a:prstGeom prst="cloud">
            <a:avLst/>
          </a:prstGeom>
          <a:solidFill>
            <a:schemeClr val="bg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19">
            <a:extLst>
              <a:ext uri="{FF2B5EF4-FFF2-40B4-BE49-F238E27FC236}">
                <a16:creationId xmlns:a16="http://schemas.microsoft.com/office/drawing/2014/main" xmlns="" id="{2BDDDD60-A452-A2F1-5AC1-2448A5539A8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876800" y="0"/>
            <a:ext cx="7315200" cy="1600200"/>
          </a:xfrm>
          <a:prstGeom prst="rect">
            <a:avLst/>
          </a:prstGeom>
        </p:spPr>
      </p:pic>
      <p:pic>
        <p:nvPicPr>
          <p:cNvPr id="7" name="Picture 19">
            <a:extLst>
              <a:ext uri="{FF2B5EF4-FFF2-40B4-BE49-F238E27FC236}">
                <a16:creationId xmlns:a16="http://schemas.microsoft.com/office/drawing/2014/main" xmlns="" id="{6D3E233F-EF61-7D41-3E5B-98329666C00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438400" y="0"/>
            <a:ext cx="7315200" cy="1600200"/>
          </a:xfrm>
          <a:prstGeom prst="rect">
            <a:avLst/>
          </a:prstGeom>
        </p:spPr>
      </p:pic>
      <p:sp>
        <p:nvSpPr>
          <p:cNvPr id="8" name="TextBox 7">
            <a:extLst>
              <a:ext uri="{FF2B5EF4-FFF2-40B4-BE49-F238E27FC236}">
                <a16:creationId xmlns:a16="http://schemas.microsoft.com/office/drawing/2014/main" xmlns="" id="{2AEECC3C-2110-BE80-A6C0-59D1A528DB1B}"/>
              </a:ext>
            </a:extLst>
          </p:cNvPr>
          <p:cNvSpPr txBox="1"/>
          <p:nvPr/>
        </p:nvSpPr>
        <p:spPr>
          <a:xfrm>
            <a:off x="4140696" y="783123"/>
            <a:ext cx="6589881"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solidFill>
                <a:effectLst/>
                <a:uLnTx/>
                <a:uFillTx/>
              </a:rPr>
              <a:t>Thứ</a:t>
            </a:r>
            <a:r>
              <a:rPr kumimoji="0" lang="en-US" sz="4400" b="0" i="0" u="none" strike="noStrike" kern="1200" cap="none" spc="0" normalizeH="0" baseline="0" noProof="0" dirty="0">
                <a:ln>
                  <a:noFill/>
                </a:ln>
                <a:solidFill>
                  <a:prstClr val="black"/>
                </a:solidFill>
                <a:effectLst/>
                <a:uLnTx/>
                <a:uFillTx/>
              </a:rPr>
              <a:t>...</a:t>
            </a:r>
            <a:r>
              <a:rPr kumimoji="0" lang="en-US" sz="4400" b="0" i="0" u="none" strike="noStrike" kern="1200" cap="none" spc="0" normalizeH="0" baseline="0" noProof="0" dirty="0" err="1">
                <a:ln>
                  <a:noFill/>
                </a:ln>
                <a:solidFill>
                  <a:prstClr val="black"/>
                </a:solidFill>
                <a:effectLst/>
                <a:uLnTx/>
                <a:uFillTx/>
              </a:rPr>
              <a:t>ngày</a:t>
            </a:r>
            <a:r>
              <a:rPr kumimoji="0" lang="en-US" sz="4400" b="0" i="0" u="none" strike="noStrike" kern="1200" cap="none" spc="0" normalizeH="0" baseline="0" noProof="0" dirty="0">
                <a:ln>
                  <a:noFill/>
                </a:ln>
                <a:solidFill>
                  <a:prstClr val="black"/>
                </a:solidFill>
                <a:effectLst/>
                <a:uLnTx/>
                <a:uFillTx/>
              </a:rPr>
              <a:t>... </a:t>
            </a:r>
            <a:r>
              <a:rPr kumimoji="0" lang="en-US" sz="4400" b="0" i="0" u="none" strike="noStrike" kern="1200" cap="none" spc="0" normalizeH="0" baseline="0" noProof="0" dirty="0" err="1">
                <a:ln>
                  <a:noFill/>
                </a:ln>
                <a:solidFill>
                  <a:prstClr val="black"/>
                </a:solidFill>
                <a:effectLst/>
                <a:uLnTx/>
                <a:uFillTx/>
              </a:rPr>
              <a:t>tháng</a:t>
            </a:r>
            <a:r>
              <a:rPr kumimoji="0" lang="en-US" sz="4400" b="0" i="0" u="none" strike="noStrike" kern="1200" cap="none" spc="0" normalizeH="0" baseline="0" noProof="0" dirty="0">
                <a:ln>
                  <a:noFill/>
                </a:ln>
                <a:solidFill>
                  <a:prstClr val="black"/>
                </a:solidFill>
                <a:effectLst/>
                <a:uLnTx/>
                <a:uFillTx/>
              </a:rPr>
              <a:t>....</a:t>
            </a:r>
            <a:r>
              <a:rPr kumimoji="0" lang="en-US" sz="4400" b="0" i="0" u="none" strike="noStrike" kern="1200" cap="none" spc="0" normalizeH="0" baseline="0" noProof="0" dirty="0" err="1">
                <a:ln>
                  <a:noFill/>
                </a:ln>
                <a:solidFill>
                  <a:prstClr val="black"/>
                </a:solidFill>
                <a:effectLst/>
                <a:uLnTx/>
                <a:uFillTx/>
              </a:rPr>
              <a:t>năm</a:t>
            </a:r>
            <a:r>
              <a:rPr kumimoji="0" lang="en-US" sz="4400" b="0" i="0" u="none" strike="noStrike" kern="1200" cap="none" spc="0" normalizeH="0" baseline="0" noProof="0" dirty="0">
                <a:ln>
                  <a:noFill/>
                </a:ln>
                <a:solidFill>
                  <a:prstClr val="black"/>
                </a:solidFill>
                <a:effectLst/>
                <a:uLnTx/>
                <a:uFillTx/>
              </a:rPr>
              <a:t>....</a:t>
            </a:r>
          </a:p>
        </p:txBody>
      </p:sp>
      <p:pic>
        <p:nvPicPr>
          <p:cNvPr id="3" name="Google Shape;400;p51">
            <a:extLst>
              <a:ext uri="{FF2B5EF4-FFF2-40B4-BE49-F238E27FC236}">
                <a16:creationId xmlns:a16="http://schemas.microsoft.com/office/drawing/2014/main" xmlns="" id="{8ECBA22F-F936-B4C9-291F-191EED8AA774}"/>
              </a:ext>
            </a:extLst>
          </p:cNvPr>
          <p:cNvPicPr preferRelativeResize="0"/>
          <p:nvPr/>
        </p:nvPicPr>
        <p:blipFill>
          <a:blip r:embed="rId5">
            <a:alphaModFix/>
          </a:blip>
          <a:stretch>
            <a:fillRect/>
          </a:stretch>
        </p:blipFill>
        <p:spPr>
          <a:xfrm>
            <a:off x="0" y="2871019"/>
            <a:ext cx="3677265" cy="3986981"/>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xmlns="" id="{930AA7D0-D2B9-125F-07E2-6619B2A95A6E}"/>
              </a:ext>
            </a:extLst>
          </p:cNvPr>
          <p:cNvPicPr>
            <a:picLocks noChangeAspect="1"/>
          </p:cNvPicPr>
          <p:nvPr/>
        </p:nvPicPr>
        <p:blipFill>
          <a:blip r:embed="rId6"/>
          <a:stretch>
            <a:fillRect/>
          </a:stretch>
        </p:blipFill>
        <p:spPr>
          <a:xfrm>
            <a:off x="5400523" y="1166933"/>
            <a:ext cx="3505504" cy="1609483"/>
          </a:xfrm>
          <a:prstGeom prst="rect">
            <a:avLst/>
          </a:prstGeom>
        </p:spPr>
      </p:pic>
      <p:pic>
        <p:nvPicPr>
          <p:cNvPr id="12" name="Picture 11">
            <a:extLst>
              <a:ext uri="{FF2B5EF4-FFF2-40B4-BE49-F238E27FC236}">
                <a16:creationId xmlns:a16="http://schemas.microsoft.com/office/drawing/2014/main" xmlns="" id="{08DE5F35-1D81-C659-18A0-4B48F1FE33B9}"/>
              </a:ext>
            </a:extLst>
          </p:cNvPr>
          <p:cNvPicPr>
            <a:picLocks noChangeAspect="1"/>
          </p:cNvPicPr>
          <p:nvPr/>
        </p:nvPicPr>
        <p:blipFill>
          <a:blip r:embed="rId7"/>
          <a:stretch>
            <a:fillRect/>
          </a:stretch>
        </p:blipFill>
        <p:spPr>
          <a:xfrm>
            <a:off x="3169593" y="2751092"/>
            <a:ext cx="8293364" cy="2773408"/>
          </a:xfrm>
          <a:prstGeom prst="rect">
            <a:avLst/>
          </a:prstGeom>
        </p:spPr>
      </p:pic>
    </p:spTree>
    <p:extLst>
      <p:ext uri="{BB962C8B-B14F-4D97-AF65-F5344CB8AC3E}">
        <p14:creationId xmlns:p14="http://schemas.microsoft.com/office/powerpoint/2010/main" val="279687132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A1C2F3E1-871B-4A0E-A345-984266872815}"/>
              </a:ext>
            </a:extLst>
          </p:cNvPr>
          <p:cNvSpPr/>
          <p:nvPr/>
        </p:nvSpPr>
        <p:spPr>
          <a:xfrm>
            <a:off x="455487" y="391703"/>
            <a:ext cx="11281025" cy="6074594"/>
          </a:xfrm>
          <a:prstGeom prst="roundRect">
            <a:avLst/>
          </a:prstGeom>
          <a:solidFill>
            <a:schemeClr val="bg1"/>
          </a:solidFill>
          <a:ln>
            <a:solidFill>
              <a:srgbClr val="FAC5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3" name="TextBox 2">
            <a:extLst>
              <a:ext uri="{FF2B5EF4-FFF2-40B4-BE49-F238E27FC236}">
                <a16:creationId xmlns:a16="http://schemas.microsoft.com/office/drawing/2014/main" xmlns="" id="{BCB386B0-4138-46D1-A551-53B33D78A055}"/>
              </a:ext>
            </a:extLst>
          </p:cNvPr>
          <p:cNvSpPr txBox="1"/>
          <p:nvPr/>
        </p:nvSpPr>
        <p:spPr>
          <a:xfrm>
            <a:off x="1685925" y="405619"/>
            <a:ext cx="9086850" cy="646331"/>
          </a:xfrm>
          <a:prstGeom prst="rect">
            <a:avLst/>
          </a:prstGeom>
          <a:noFill/>
        </p:spPr>
        <p:txBody>
          <a:bodyPr wrap="square" rtlCol="0">
            <a:spAutoFit/>
          </a:bodyPr>
          <a:lstStyle/>
          <a:p>
            <a:pPr lvl="0"/>
            <a:r>
              <a:rPr lang="en-US" sz="3600" b="1" dirty="0">
                <a:solidFill>
                  <a:srgbClr val="FF3399"/>
                </a:solidFill>
                <a:latin typeface="Cambria" panose="02040503050406030204" pitchFamily="18" charset="0"/>
                <a:ea typeface="Cambria" panose="02040503050406030204" pitchFamily="18" charset="0"/>
              </a:rPr>
              <a:t>1. </a:t>
            </a:r>
            <a:r>
              <a:rPr lang="vi-VN" sz="3600" b="1" dirty="0">
                <a:solidFill>
                  <a:srgbClr val="FF3399"/>
                </a:solidFill>
                <a:latin typeface="Cambria" panose="02040503050406030204" pitchFamily="18" charset="0"/>
                <a:ea typeface="Cambria" panose="02040503050406030204" pitchFamily="18" charset="0"/>
              </a:rPr>
              <a:t>Đọc bài văn dưới đây và trả lời câu hỏi.</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4" name="TextBox 3">
            <a:extLst>
              <a:ext uri="{FF2B5EF4-FFF2-40B4-BE49-F238E27FC236}">
                <a16:creationId xmlns:a16="http://schemas.microsoft.com/office/drawing/2014/main" xmlns="" id="{14854755-AA13-4437-9483-1C9B827D07AA}"/>
              </a:ext>
            </a:extLst>
          </p:cNvPr>
          <p:cNvSpPr txBox="1"/>
          <p:nvPr/>
        </p:nvSpPr>
        <p:spPr>
          <a:xfrm>
            <a:off x="575353" y="990394"/>
            <a:ext cx="8292422" cy="4955203"/>
          </a:xfrm>
          <a:prstGeom prst="rect">
            <a:avLst/>
          </a:prstGeom>
          <a:noFill/>
        </p:spPr>
        <p:txBody>
          <a:bodyPr wrap="square" rtlCol="0">
            <a:spAutoFit/>
          </a:bodyPr>
          <a:lstStyle/>
          <a:p>
            <a:pPr algn="ctr"/>
            <a:r>
              <a:rPr lang="en-US" sz="2800" b="1" dirty="0">
                <a:solidFill>
                  <a:srgbClr val="002060"/>
                </a:solidFill>
                <a:latin typeface="Cambria" panose="02040503050406030204" pitchFamily="18" charset="0"/>
                <a:ea typeface="Cambria" panose="02040503050406030204" pitchFamily="18" charset="0"/>
              </a:rPr>
              <a:t>CÂY CÀ CHUA</a:t>
            </a:r>
          </a:p>
          <a:p>
            <a:pPr algn="just"/>
            <a:r>
              <a:rPr lang="en-US" dirty="0">
                <a:solidFill>
                  <a:srgbClr val="002060"/>
                </a:solidFill>
                <a:latin typeface="Cambria" panose="02040503050406030204" pitchFamily="18" charset="0"/>
                <a:ea typeface="Cambria" panose="02040503050406030204" pitchFamily="18" charset="0"/>
              </a:rPr>
              <a:t>   </a:t>
            </a:r>
            <a:r>
              <a:rPr lang="vi-VN" dirty="0">
                <a:solidFill>
                  <a:srgbClr val="002060"/>
                </a:solidFill>
                <a:latin typeface="Cambria" panose="02040503050406030204" pitchFamily="18" charset="0"/>
                <a:ea typeface="Cambria" panose="02040503050406030204" pitchFamily="18" charset="0"/>
              </a:rPr>
              <a:t>Khi những con chim sếu từ thượng nguồn sông Hồng bay dọc lòng sông xuôi về nam, đồng cà chua đã chín rộ. Ruộng cà chua đẹp từ lúc trồng cho đến khi thu hái. Dưới bàn tay vun bón, tưới tắm của dân làng, cà chua lớn lên trông thấy.</a:t>
            </a:r>
          </a:p>
          <a:p>
            <a:pPr algn="just"/>
            <a:r>
              <a:rPr lang="en-US" dirty="0">
                <a:solidFill>
                  <a:srgbClr val="002060"/>
                </a:solidFill>
                <a:latin typeface="Cambria" panose="02040503050406030204" pitchFamily="18" charset="0"/>
                <a:ea typeface="Cambria" panose="02040503050406030204" pitchFamily="18" charset="0"/>
              </a:rPr>
              <a:t>   </a:t>
            </a:r>
            <a:r>
              <a:rPr lang="vi-VN" dirty="0">
                <a:solidFill>
                  <a:srgbClr val="002060"/>
                </a:solidFill>
                <a:latin typeface="Cambria" panose="02040503050406030204" pitchFamily="18" charset="0"/>
                <a:ea typeface="Cambria" panose="02040503050406030204" pitchFamily="18" charset="0"/>
              </a:rPr>
              <a:t>Cây cà chua vươn những ngọn, những tán toả hết sức mình. Những tầng lá như thảm đen, thêu màu xanh, phủ kín mặt ruộng. Rồi từ trong cái chăn hoa gấm xanh ấy bỗng hiện thêm những chùm hoa vàng xinh xắn. Hoa điểm xuyết từ gốc lên ngọn, hoa sai chi chít. Nắng gửi thêm màu đẹp trên hoa. Hoa như đàn bướm đồng nhỏ bạt ngàn chui rúc trong mọi tầng lá của vùng bãi bát ngát.</a:t>
            </a:r>
          </a:p>
          <a:p>
            <a:pPr algn="just"/>
            <a:r>
              <a:rPr lang="en-US" dirty="0">
                <a:solidFill>
                  <a:srgbClr val="002060"/>
                </a:solidFill>
                <a:latin typeface="Cambria" panose="02040503050406030204" pitchFamily="18" charset="0"/>
                <a:ea typeface="Cambria" panose="02040503050406030204" pitchFamily="18" charset="0"/>
              </a:rPr>
              <a:t>   </a:t>
            </a:r>
            <a:r>
              <a:rPr lang="vi-VN" dirty="0">
                <a:solidFill>
                  <a:srgbClr val="002060"/>
                </a:solidFill>
                <a:latin typeface="Cambria" panose="02040503050406030204" pitchFamily="18" charset="0"/>
                <a:ea typeface="Cambria" panose="02040503050406030204" pitchFamily="18" charset="0"/>
              </a:rPr>
              <a:t>Thế rồi hoa biến đi để cây tạo ra những chùm quả nõn. Quả thầm lặng hiện ra mang đồng phục với cây mẹ. Quả xum xuê chi chít, quả lớn quả bé vui mắt như đàn gà mẹ đông con. Quả ở thân, quả leo nghịch ngợm lên ngọn. Nắng lại đến tạo vị thơm vị mát tụ dần trong quả. Mỗi quả cà chua chín là một mặt trời nhỏ, hiền dịu. Cà chua thắp đèn lồng trong lùm cây nhỏ bé, báo hiệu riêng gọi người đến hái.</a:t>
            </a:r>
          </a:p>
          <a:p>
            <a:pPr algn="just"/>
            <a:r>
              <a:rPr lang="en-US" dirty="0">
                <a:solidFill>
                  <a:srgbClr val="002060"/>
                </a:solidFill>
                <a:latin typeface="Cambria" panose="02040503050406030204" pitchFamily="18" charset="0"/>
                <a:ea typeface="Cambria" panose="02040503050406030204" pitchFamily="18" charset="0"/>
              </a:rPr>
              <a:t>   </a:t>
            </a:r>
            <a:r>
              <a:rPr lang="vi-VN" dirty="0">
                <a:solidFill>
                  <a:srgbClr val="002060"/>
                </a:solidFill>
                <a:latin typeface="Cambria" panose="02040503050406030204" pitchFamily="18" charset="0"/>
                <a:ea typeface="Cambria" panose="02040503050406030204" pitchFamily="18" charset="0"/>
              </a:rPr>
              <a:t>Cà chua có mặt trong những bữa tiệc sang cho đến những bữa cơm đơn giản nấu vội vàng, cà chua còn là quà cho các trẻ em vùng đất bãi.</a:t>
            </a:r>
          </a:p>
          <a:p>
            <a:pPr algn="r"/>
            <a:r>
              <a:rPr lang="vi-VN" dirty="0">
                <a:solidFill>
                  <a:srgbClr val="002060"/>
                </a:solidFill>
                <a:latin typeface="Cambria" panose="02040503050406030204" pitchFamily="18" charset="0"/>
                <a:ea typeface="Cambria" panose="02040503050406030204" pitchFamily="18" charset="0"/>
              </a:rPr>
              <a:t>(Theo Ngô Văn Phú)</a:t>
            </a:r>
          </a:p>
        </p:txBody>
      </p:sp>
      <p:pic>
        <p:nvPicPr>
          <p:cNvPr id="6" name="Picture 5">
            <a:extLst>
              <a:ext uri="{FF2B5EF4-FFF2-40B4-BE49-F238E27FC236}">
                <a16:creationId xmlns:a16="http://schemas.microsoft.com/office/drawing/2014/main" xmlns="" id="{869E6034-15F5-BC06-0BA1-B45B17471826}"/>
              </a:ext>
            </a:extLst>
          </p:cNvPr>
          <p:cNvPicPr>
            <a:picLocks noChangeAspect="1"/>
          </p:cNvPicPr>
          <p:nvPr/>
        </p:nvPicPr>
        <p:blipFill>
          <a:blip r:embed="rId2"/>
          <a:stretch>
            <a:fillRect/>
          </a:stretch>
        </p:blipFill>
        <p:spPr>
          <a:xfrm>
            <a:off x="8772524" y="1562101"/>
            <a:ext cx="2909445" cy="2276474"/>
          </a:xfrm>
          <a:prstGeom prst="rect">
            <a:avLst/>
          </a:prstGeom>
        </p:spPr>
      </p:pic>
    </p:spTree>
    <p:extLst>
      <p:ext uri="{BB962C8B-B14F-4D97-AF65-F5344CB8AC3E}">
        <p14:creationId xmlns:p14="http://schemas.microsoft.com/office/powerpoint/2010/main" val="23739945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A1C2F3E1-871B-4A0E-A345-984266872815}"/>
              </a:ext>
            </a:extLst>
          </p:cNvPr>
          <p:cNvSpPr/>
          <p:nvPr/>
        </p:nvSpPr>
        <p:spPr>
          <a:xfrm>
            <a:off x="314325" y="297951"/>
            <a:ext cx="11630025" cy="6277510"/>
          </a:xfrm>
          <a:prstGeom prst="roundRect">
            <a:avLst/>
          </a:prstGeom>
          <a:solidFill>
            <a:schemeClr val="bg1"/>
          </a:solidFill>
          <a:ln>
            <a:solidFill>
              <a:srgbClr val="FAC5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xmlns="" id="{4929A3F6-079F-640A-4EB3-0B9F755766C7}"/>
              </a:ext>
            </a:extLst>
          </p:cNvPr>
          <p:cNvSpPr/>
          <p:nvPr/>
        </p:nvSpPr>
        <p:spPr>
          <a:xfrm>
            <a:off x="942095" y="548419"/>
            <a:ext cx="10211680" cy="1051781"/>
          </a:xfrm>
          <a:prstGeom prst="roundRect">
            <a:avLst/>
          </a:prstGeom>
          <a:solidFill>
            <a:srgbClr val="FFFF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200" dirty="0">
                <a:solidFill>
                  <a:srgbClr val="002060"/>
                </a:solidFill>
              </a:rPr>
              <a:t>a. </a:t>
            </a:r>
            <a:r>
              <a:rPr lang="en-US" sz="3200" dirty="0" err="1">
                <a:solidFill>
                  <a:srgbClr val="002060"/>
                </a:solidFill>
              </a:rPr>
              <a:t>Tìm</a:t>
            </a:r>
            <a:r>
              <a:rPr lang="en-US" sz="3200" dirty="0">
                <a:solidFill>
                  <a:srgbClr val="002060"/>
                </a:solidFill>
              </a:rPr>
              <a:t> </a:t>
            </a:r>
            <a:r>
              <a:rPr lang="en-US" sz="3200" dirty="0" err="1">
                <a:solidFill>
                  <a:srgbClr val="002060"/>
                </a:solidFill>
              </a:rPr>
              <a:t>phần</a:t>
            </a:r>
            <a:r>
              <a:rPr lang="en-US" sz="3200" dirty="0">
                <a:solidFill>
                  <a:srgbClr val="002060"/>
                </a:solidFill>
              </a:rPr>
              <a:t> </a:t>
            </a:r>
            <a:r>
              <a:rPr lang="en-US" sz="3200" dirty="0" err="1">
                <a:solidFill>
                  <a:srgbClr val="002060"/>
                </a:solidFill>
              </a:rPr>
              <a:t>mở</a:t>
            </a:r>
            <a:r>
              <a:rPr lang="en-US" sz="3200" dirty="0">
                <a:solidFill>
                  <a:srgbClr val="002060"/>
                </a:solidFill>
              </a:rPr>
              <a:t> </a:t>
            </a:r>
            <a:r>
              <a:rPr lang="en-US" sz="3200" dirty="0" err="1">
                <a:solidFill>
                  <a:srgbClr val="002060"/>
                </a:solidFill>
              </a:rPr>
              <a:t>bài</a:t>
            </a:r>
            <a:r>
              <a:rPr lang="en-US" sz="3200" dirty="0">
                <a:solidFill>
                  <a:srgbClr val="002060"/>
                </a:solidFill>
              </a:rPr>
              <a:t>, </a:t>
            </a:r>
            <a:r>
              <a:rPr lang="en-US" sz="3200" dirty="0" err="1">
                <a:solidFill>
                  <a:srgbClr val="002060"/>
                </a:solidFill>
              </a:rPr>
              <a:t>thân</a:t>
            </a:r>
            <a:r>
              <a:rPr lang="en-US" sz="3200" dirty="0">
                <a:solidFill>
                  <a:srgbClr val="002060"/>
                </a:solidFill>
              </a:rPr>
              <a:t> </a:t>
            </a:r>
            <a:r>
              <a:rPr lang="en-US" sz="3200" dirty="0" err="1">
                <a:solidFill>
                  <a:srgbClr val="002060"/>
                </a:solidFill>
              </a:rPr>
              <a:t>bài</a:t>
            </a:r>
            <a:r>
              <a:rPr lang="en-US" sz="3200" dirty="0">
                <a:solidFill>
                  <a:srgbClr val="002060"/>
                </a:solidFill>
              </a:rPr>
              <a:t>, </a:t>
            </a:r>
            <a:r>
              <a:rPr lang="en-US" sz="3200" dirty="0" err="1">
                <a:solidFill>
                  <a:srgbClr val="002060"/>
                </a:solidFill>
              </a:rPr>
              <a:t>kết</a:t>
            </a:r>
            <a:r>
              <a:rPr lang="en-US" sz="3200" dirty="0">
                <a:solidFill>
                  <a:srgbClr val="002060"/>
                </a:solidFill>
              </a:rPr>
              <a:t> </a:t>
            </a:r>
            <a:r>
              <a:rPr lang="en-US" sz="3200" dirty="0" err="1">
                <a:solidFill>
                  <a:srgbClr val="002060"/>
                </a:solidFill>
              </a:rPr>
              <a:t>bài</a:t>
            </a:r>
            <a:r>
              <a:rPr lang="en-US" sz="3200" dirty="0">
                <a:solidFill>
                  <a:srgbClr val="002060"/>
                </a:solidFill>
              </a:rPr>
              <a:t> </a:t>
            </a:r>
            <a:r>
              <a:rPr lang="en-US" sz="3200" dirty="0" err="1">
                <a:solidFill>
                  <a:srgbClr val="002060"/>
                </a:solidFill>
              </a:rPr>
              <a:t>của</a:t>
            </a:r>
            <a:r>
              <a:rPr lang="en-US" sz="3200" dirty="0">
                <a:solidFill>
                  <a:srgbClr val="002060"/>
                </a:solidFill>
              </a:rPr>
              <a:t> </a:t>
            </a:r>
            <a:r>
              <a:rPr lang="en-US" sz="3200" dirty="0" err="1">
                <a:solidFill>
                  <a:srgbClr val="002060"/>
                </a:solidFill>
              </a:rPr>
              <a:t>bài</a:t>
            </a:r>
            <a:r>
              <a:rPr lang="en-US" sz="3200" dirty="0">
                <a:solidFill>
                  <a:srgbClr val="002060"/>
                </a:solidFill>
              </a:rPr>
              <a:t> </a:t>
            </a:r>
            <a:r>
              <a:rPr lang="en-US" sz="3200" dirty="0" err="1">
                <a:solidFill>
                  <a:srgbClr val="002060"/>
                </a:solidFill>
              </a:rPr>
              <a:t>văn</a:t>
            </a:r>
            <a:r>
              <a:rPr lang="en-US" sz="3200" dirty="0">
                <a:solidFill>
                  <a:srgbClr val="002060"/>
                </a:solidFill>
              </a:rPr>
              <a:t> </a:t>
            </a:r>
            <a:r>
              <a:rPr lang="en-US" sz="3200" dirty="0" err="1">
                <a:solidFill>
                  <a:srgbClr val="002060"/>
                </a:solidFill>
              </a:rPr>
              <a:t>trên</a:t>
            </a:r>
            <a:r>
              <a:rPr lang="en-US" sz="3200" dirty="0">
                <a:solidFill>
                  <a:srgbClr val="002060"/>
                </a:solidFill>
              </a:rPr>
              <a:t> </a:t>
            </a:r>
            <a:r>
              <a:rPr lang="en-US" sz="3200" dirty="0" err="1">
                <a:solidFill>
                  <a:srgbClr val="002060"/>
                </a:solidFill>
              </a:rPr>
              <a:t>và</a:t>
            </a:r>
            <a:r>
              <a:rPr lang="en-US" sz="3200" dirty="0">
                <a:solidFill>
                  <a:srgbClr val="002060"/>
                </a:solidFill>
              </a:rPr>
              <a:t> </a:t>
            </a:r>
            <a:r>
              <a:rPr lang="en-US" sz="3200" dirty="0" err="1">
                <a:solidFill>
                  <a:srgbClr val="002060"/>
                </a:solidFill>
              </a:rPr>
              <a:t>nêu</a:t>
            </a:r>
            <a:r>
              <a:rPr lang="en-US" sz="3200" dirty="0">
                <a:solidFill>
                  <a:srgbClr val="002060"/>
                </a:solidFill>
              </a:rPr>
              <a:t> ý </a:t>
            </a:r>
            <a:r>
              <a:rPr lang="en-US" sz="3200" dirty="0" err="1">
                <a:solidFill>
                  <a:srgbClr val="002060"/>
                </a:solidFill>
              </a:rPr>
              <a:t>chính</a:t>
            </a:r>
            <a:r>
              <a:rPr lang="en-US" sz="3200" dirty="0">
                <a:solidFill>
                  <a:srgbClr val="002060"/>
                </a:solidFill>
              </a:rPr>
              <a:t> </a:t>
            </a:r>
            <a:r>
              <a:rPr lang="en-US" sz="3200" dirty="0" err="1">
                <a:solidFill>
                  <a:srgbClr val="002060"/>
                </a:solidFill>
              </a:rPr>
              <a:t>của</a:t>
            </a:r>
            <a:r>
              <a:rPr lang="en-US" sz="3200" dirty="0">
                <a:solidFill>
                  <a:srgbClr val="002060"/>
                </a:solidFill>
              </a:rPr>
              <a:t> </a:t>
            </a:r>
            <a:r>
              <a:rPr lang="en-US" sz="3200" dirty="0" err="1">
                <a:solidFill>
                  <a:srgbClr val="002060"/>
                </a:solidFill>
              </a:rPr>
              <a:t>từng</a:t>
            </a:r>
            <a:r>
              <a:rPr lang="en-US" sz="3200" dirty="0">
                <a:solidFill>
                  <a:srgbClr val="002060"/>
                </a:solidFill>
              </a:rPr>
              <a:t> </a:t>
            </a:r>
            <a:r>
              <a:rPr lang="en-US" sz="3200" dirty="0" err="1">
                <a:solidFill>
                  <a:srgbClr val="002060"/>
                </a:solidFill>
              </a:rPr>
              <a:t>phần</a:t>
            </a:r>
            <a:r>
              <a:rPr lang="en-US" sz="3200" dirty="0">
                <a:solidFill>
                  <a:srgbClr val="002060"/>
                </a:solidFill>
              </a:rPr>
              <a:t>.</a:t>
            </a:r>
            <a:endParaRPr kumimoji="0" lang="en-US" sz="3200" b="0" i="0" u="none" strike="noStrike" kern="1200" cap="none" spc="0" normalizeH="0" baseline="0" noProof="0" dirty="0">
              <a:ln>
                <a:noFill/>
              </a:ln>
              <a:solidFill>
                <a:srgbClr val="002060"/>
              </a:solidFill>
              <a:effectLst/>
              <a:uLnTx/>
              <a:uFillTx/>
              <a:latin typeface="Calibri" panose="020F0502020204030204"/>
            </a:endParaRPr>
          </a:p>
        </p:txBody>
      </p:sp>
      <p:grpSp>
        <p:nvGrpSpPr>
          <p:cNvPr id="10" name="Group 9">
            <a:extLst>
              <a:ext uri="{FF2B5EF4-FFF2-40B4-BE49-F238E27FC236}">
                <a16:creationId xmlns:a16="http://schemas.microsoft.com/office/drawing/2014/main" xmlns="" id="{6D5121F9-4F74-D96E-18C4-5FCD8AAE889B}"/>
              </a:ext>
            </a:extLst>
          </p:cNvPr>
          <p:cNvGrpSpPr/>
          <p:nvPr/>
        </p:nvGrpSpPr>
        <p:grpSpPr>
          <a:xfrm>
            <a:off x="171450" y="2093166"/>
            <a:ext cx="2971800" cy="1250109"/>
            <a:chOff x="51502" y="449009"/>
            <a:chExt cx="3550365" cy="1593370"/>
          </a:xfrm>
        </p:grpSpPr>
        <p:pic>
          <p:nvPicPr>
            <p:cNvPr id="11" name="Picture 10">
              <a:extLst>
                <a:ext uri="{FF2B5EF4-FFF2-40B4-BE49-F238E27FC236}">
                  <a16:creationId xmlns:a16="http://schemas.microsoft.com/office/drawing/2014/main" xmlns="" id="{5C2F6CF4-F14E-6FE1-365F-97141BA46C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7406" y="773040"/>
              <a:ext cx="2959765" cy="1269339"/>
            </a:xfrm>
            <a:prstGeom prst="rect">
              <a:avLst/>
            </a:prstGeom>
          </p:spPr>
        </p:pic>
        <p:pic>
          <p:nvPicPr>
            <p:cNvPr id="12" name="Picture 11">
              <a:extLst>
                <a:ext uri="{FF2B5EF4-FFF2-40B4-BE49-F238E27FC236}">
                  <a16:creationId xmlns:a16="http://schemas.microsoft.com/office/drawing/2014/main" xmlns="" id="{8CF02548-0465-B960-004D-B2A5F4A8F9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02" y="449009"/>
              <a:ext cx="1124507" cy="1124508"/>
            </a:xfrm>
            <a:prstGeom prst="rect">
              <a:avLst/>
            </a:prstGeom>
          </p:spPr>
        </p:pic>
        <p:sp>
          <p:nvSpPr>
            <p:cNvPr id="13" name="TextBox 12">
              <a:extLst>
                <a:ext uri="{FF2B5EF4-FFF2-40B4-BE49-F238E27FC236}">
                  <a16:creationId xmlns:a16="http://schemas.microsoft.com/office/drawing/2014/main" xmlns="" id="{D9833A1C-D007-F1D0-C57E-51F11898F924}"/>
                </a:ext>
              </a:extLst>
            </p:cNvPr>
            <p:cNvSpPr txBox="1"/>
            <p:nvPr/>
          </p:nvSpPr>
          <p:spPr>
            <a:xfrm>
              <a:off x="1114719" y="832975"/>
              <a:ext cx="2487148" cy="9022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Mở</a:t>
              </a:r>
              <a:r>
                <a:rPr kumimoji="0" lang="en-US" sz="4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bài</a:t>
              </a:r>
              <a:endParaRPr kumimoji="0" lang="en-US" sz="4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grpSp>
      <p:sp>
        <p:nvSpPr>
          <p:cNvPr id="15" name="TextBox 14">
            <a:extLst>
              <a:ext uri="{FF2B5EF4-FFF2-40B4-BE49-F238E27FC236}">
                <a16:creationId xmlns:a16="http://schemas.microsoft.com/office/drawing/2014/main" xmlns="" id="{7F137BC1-99C2-22F8-05B0-72538A1BE6D7}"/>
              </a:ext>
            </a:extLst>
          </p:cNvPr>
          <p:cNvSpPr txBox="1"/>
          <p:nvPr/>
        </p:nvSpPr>
        <p:spPr>
          <a:xfrm>
            <a:off x="3105150" y="1885950"/>
            <a:ext cx="8515350" cy="1569660"/>
          </a:xfrm>
          <a:prstGeom prst="rect">
            <a:avLst/>
          </a:prstGeom>
          <a:noFill/>
        </p:spPr>
        <p:txBody>
          <a:bodyPr wrap="square" rtlCol="0">
            <a:spAutoFit/>
          </a:bodyPr>
          <a:lstStyle/>
          <a:p>
            <a:pPr algn="just"/>
            <a:r>
              <a:rPr lang="en-US" sz="2400" dirty="0">
                <a:solidFill>
                  <a:srgbClr val="002060"/>
                </a:solidFill>
                <a:latin typeface="Cambria" panose="02040503050406030204" pitchFamily="18" charset="0"/>
                <a:ea typeface="Cambria" panose="02040503050406030204" pitchFamily="18" charset="0"/>
              </a:rPr>
              <a:t>   </a:t>
            </a:r>
            <a:r>
              <a:rPr lang="vi-VN" sz="2400" dirty="0">
                <a:solidFill>
                  <a:srgbClr val="002060"/>
                </a:solidFill>
                <a:latin typeface="Cambria" panose="02040503050406030204" pitchFamily="18" charset="0"/>
                <a:ea typeface="Cambria" panose="02040503050406030204" pitchFamily="18" charset="0"/>
              </a:rPr>
              <a:t>Khi những con chim sếu từ thượng nguồn sông Hồng bay dọc lòng sông xuôi về nam, đồng cà chua đã chín rộ. Ruộng cà chua đẹp từ lúc trồng cho đến khi thu hái. Dưới bàn tay vun bón, tưới tắm của dân làng, cà chua lớn lên trông thấy.</a:t>
            </a:r>
          </a:p>
        </p:txBody>
      </p:sp>
      <p:sp>
        <p:nvSpPr>
          <p:cNvPr id="16" name="Arrow: Down 15">
            <a:extLst>
              <a:ext uri="{FF2B5EF4-FFF2-40B4-BE49-F238E27FC236}">
                <a16:creationId xmlns:a16="http://schemas.microsoft.com/office/drawing/2014/main" xmlns="" id="{8D6ADB4D-58D4-2793-82CC-3DD769A64896}"/>
              </a:ext>
            </a:extLst>
          </p:cNvPr>
          <p:cNvSpPr/>
          <p:nvPr/>
        </p:nvSpPr>
        <p:spPr>
          <a:xfrm>
            <a:off x="6648450" y="3448050"/>
            <a:ext cx="1095375" cy="1019175"/>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xmlns="" id="{29C18E31-3472-ED55-D66C-7C006963AAC9}"/>
              </a:ext>
            </a:extLst>
          </p:cNvPr>
          <p:cNvSpPr/>
          <p:nvPr/>
        </p:nvSpPr>
        <p:spPr>
          <a:xfrm>
            <a:off x="1781176" y="4520344"/>
            <a:ext cx="9801224" cy="1870931"/>
          </a:xfrm>
          <a:prstGeom prst="roundRect">
            <a:avLst/>
          </a:prstGeom>
          <a:solidFill>
            <a:schemeClr val="accent6">
              <a:lumMod val="40000"/>
              <a:lumOff val="60000"/>
            </a:schemeClr>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2800" b="1" dirty="0">
                <a:solidFill>
                  <a:srgbClr val="002060"/>
                </a:solidFill>
                <a:latin typeface="Cambria" panose="02040503050406030204" pitchFamily="18" charset="0"/>
                <a:ea typeface="Cambria" panose="02040503050406030204" pitchFamily="18" charset="0"/>
              </a:rPr>
              <a:t>Giới thiệu bao quát về ruộng cà chua </a:t>
            </a:r>
            <a:r>
              <a:rPr lang="vi-VN" sz="2800" dirty="0">
                <a:solidFill>
                  <a:srgbClr val="002060"/>
                </a:solidFill>
                <a:latin typeface="Cambria" panose="02040503050406030204" pitchFamily="18" charset="0"/>
                <a:ea typeface="Cambria" panose="02040503050406030204" pitchFamily="18" charset="0"/>
              </a:rPr>
              <a:t>(nơi trồng, thời điểm cà chua chín), </a:t>
            </a:r>
            <a:r>
              <a:rPr lang="vi-VN" sz="2800" b="1" dirty="0">
                <a:solidFill>
                  <a:srgbClr val="002060"/>
                </a:solidFill>
                <a:latin typeface="Cambria" panose="02040503050406030204" pitchFamily="18" charset="0"/>
                <a:ea typeface="Cambria" panose="02040503050406030204" pitchFamily="18" charset="0"/>
              </a:rPr>
              <a:t>công lao người vun trồng </a:t>
            </a:r>
            <a:r>
              <a:rPr lang="vi-VN" sz="2800" dirty="0">
                <a:solidFill>
                  <a:srgbClr val="002060"/>
                </a:solidFill>
                <a:latin typeface="Cambria" panose="02040503050406030204" pitchFamily="18" charset="0"/>
                <a:ea typeface="Cambria" panose="02040503050406030204" pitchFamily="18" charset="0"/>
              </a:rPr>
              <a:t>(khiến cho cà chua lớn lên trông thấy), </a:t>
            </a:r>
            <a:r>
              <a:rPr lang="vi-VN" sz="2800" b="1" dirty="0">
                <a:solidFill>
                  <a:srgbClr val="002060"/>
                </a:solidFill>
                <a:latin typeface="Cambria" panose="02040503050406030204" pitchFamily="18" charset="0"/>
                <a:ea typeface="Cambria" panose="02040503050406030204" pitchFamily="18" charset="0"/>
              </a:rPr>
              <a:t>ấn tượng chung về ruộng cà chua </a:t>
            </a:r>
            <a:r>
              <a:rPr lang="vi-VN" sz="2800" dirty="0">
                <a:solidFill>
                  <a:srgbClr val="002060"/>
                </a:solidFill>
                <a:latin typeface="Cambria" panose="02040503050406030204" pitchFamily="18" charset="0"/>
                <a:ea typeface="Cambria" panose="02040503050406030204" pitchFamily="18" charset="0"/>
              </a:rPr>
              <a:t>(ruộng cà chua đẹp từ lúc trồng đến khi thu hái).</a:t>
            </a:r>
          </a:p>
        </p:txBody>
      </p:sp>
    </p:spTree>
    <p:extLst>
      <p:ext uri="{BB962C8B-B14F-4D97-AF65-F5344CB8AC3E}">
        <p14:creationId xmlns:p14="http://schemas.microsoft.com/office/powerpoint/2010/main" val="2130152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randombar(horizont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up)">
                                      <p:cBhvr>
                                        <p:cTn id="20" dur="500"/>
                                        <p:tgtEl>
                                          <p:spTgt spid="17"/>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up)">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p:bldP spid="16"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A1C2F3E1-871B-4A0E-A345-984266872815}"/>
              </a:ext>
            </a:extLst>
          </p:cNvPr>
          <p:cNvSpPr/>
          <p:nvPr/>
        </p:nvSpPr>
        <p:spPr>
          <a:xfrm>
            <a:off x="314325" y="297951"/>
            <a:ext cx="11630025" cy="6277510"/>
          </a:xfrm>
          <a:prstGeom prst="roundRect">
            <a:avLst/>
          </a:prstGeom>
          <a:solidFill>
            <a:schemeClr val="bg1"/>
          </a:solidFill>
          <a:ln>
            <a:solidFill>
              <a:srgbClr val="FAC5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xmlns="" id="{4929A3F6-079F-640A-4EB3-0B9F755766C7}"/>
              </a:ext>
            </a:extLst>
          </p:cNvPr>
          <p:cNvSpPr/>
          <p:nvPr/>
        </p:nvSpPr>
        <p:spPr>
          <a:xfrm>
            <a:off x="780170" y="119794"/>
            <a:ext cx="10211680" cy="1051781"/>
          </a:xfrm>
          <a:prstGeom prst="roundRect">
            <a:avLst/>
          </a:prstGeom>
          <a:solidFill>
            <a:srgbClr val="FFFF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a.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Tìm</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phần</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mở</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bài</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thân</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bài</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kết</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bài</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của</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bài</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văn</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trên</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và</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nêu</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ý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chính</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của</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từng</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phần</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a:t>
            </a:r>
          </a:p>
        </p:txBody>
      </p:sp>
      <p:grpSp>
        <p:nvGrpSpPr>
          <p:cNvPr id="10" name="Group 9">
            <a:extLst>
              <a:ext uri="{FF2B5EF4-FFF2-40B4-BE49-F238E27FC236}">
                <a16:creationId xmlns:a16="http://schemas.microsoft.com/office/drawing/2014/main" xmlns="" id="{6D5121F9-4F74-D96E-18C4-5FCD8AAE889B}"/>
              </a:ext>
            </a:extLst>
          </p:cNvPr>
          <p:cNvGrpSpPr/>
          <p:nvPr/>
        </p:nvGrpSpPr>
        <p:grpSpPr>
          <a:xfrm>
            <a:off x="-190500" y="2102691"/>
            <a:ext cx="3038475" cy="1250109"/>
            <a:chOff x="51502" y="449009"/>
            <a:chExt cx="3630021" cy="1593370"/>
          </a:xfrm>
        </p:grpSpPr>
        <p:pic>
          <p:nvPicPr>
            <p:cNvPr id="11" name="Picture 10">
              <a:extLst>
                <a:ext uri="{FF2B5EF4-FFF2-40B4-BE49-F238E27FC236}">
                  <a16:creationId xmlns:a16="http://schemas.microsoft.com/office/drawing/2014/main" xmlns="" id="{5C2F6CF4-F14E-6FE1-365F-97141BA46C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7406" y="773040"/>
              <a:ext cx="2959765" cy="1269339"/>
            </a:xfrm>
            <a:prstGeom prst="rect">
              <a:avLst/>
            </a:prstGeom>
          </p:spPr>
        </p:pic>
        <p:pic>
          <p:nvPicPr>
            <p:cNvPr id="12" name="Picture 11">
              <a:extLst>
                <a:ext uri="{FF2B5EF4-FFF2-40B4-BE49-F238E27FC236}">
                  <a16:creationId xmlns:a16="http://schemas.microsoft.com/office/drawing/2014/main" xmlns="" id="{8CF02548-0465-B960-004D-B2A5F4A8F9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02" y="449009"/>
              <a:ext cx="1124507" cy="1124508"/>
            </a:xfrm>
            <a:prstGeom prst="rect">
              <a:avLst/>
            </a:prstGeom>
          </p:spPr>
        </p:pic>
        <p:sp>
          <p:nvSpPr>
            <p:cNvPr id="13" name="TextBox 12">
              <a:extLst>
                <a:ext uri="{FF2B5EF4-FFF2-40B4-BE49-F238E27FC236}">
                  <a16:creationId xmlns:a16="http://schemas.microsoft.com/office/drawing/2014/main" xmlns="" id="{D9833A1C-D007-F1D0-C57E-51F11898F924}"/>
                </a:ext>
              </a:extLst>
            </p:cNvPr>
            <p:cNvSpPr txBox="1"/>
            <p:nvPr/>
          </p:nvSpPr>
          <p:spPr>
            <a:xfrm>
              <a:off x="921270" y="1002941"/>
              <a:ext cx="2760253" cy="9022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Thân</a:t>
              </a:r>
              <a:r>
                <a:rPr kumimoji="0" lang="en-US" sz="4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bài</a:t>
              </a:r>
              <a:endParaRPr kumimoji="0" lang="en-US" sz="4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grpSp>
      <p:sp>
        <p:nvSpPr>
          <p:cNvPr id="15" name="TextBox 14">
            <a:extLst>
              <a:ext uri="{FF2B5EF4-FFF2-40B4-BE49-F238E27FC236}">
                <a16:creationId xmlns:a16="http://schemas.microsoft.com/office/drawing/2014/main" xmlns="" id="{7F137BC1-99C2-22F8-05B0-72538A1BE6D7}"/>
              </a:ext>
            </a:extLst>
          </p:cNvPr>
          <p:cNvSpPr txBox="1"/>
          <p:nvPr/>
        </p:nvSpPr>
        <p:spPr>
          <a:xfrm>
            <a:off x="2857500" y="1323975"/>
            <a:ext cx="8991600" cy="3170099"/>
          </a:xfrm>
          <a:prstGeom prst="rect">
            <a:avLst/>
          </a:prstGeom>
          <a:noFill/>
        </p:spPr>
        <p:txBody>
          <a:bodyPr wrap="square" rtlCol="0">
            <a:spAutoFit/>
          </a:bodyPr>
          <a:lstStyle/>
          <a:p>
            <a:pPr lvl="0" algn="just"/>
            <a:r>
              <a:rPr lang="en-US" sz="2000" dirty="0">
                <a:solidFill>
                  <a:srgbClr val="002060"/>
                </a:solidFill>
                <a:latin typeface="Cambria" panose="02040503050406030204" pitchFamily="18" charset="0"/>
                <a:ea typeface="Cambria" panose="02040503050406030204" pitchFamily="18" charset="0"/>
              </a:rPr>
              <a:t>   </a:t>
            </a:r>
            <a:r>
              <a:rPr lang="vi-VN" sz="2000" dirty="0">
                <a:solidFill>
                  <a:srgbClr val="002060"/>
                </a:solidFill>
                <a:latin typeface="Cambria" panose="02040503050406030204" pitchFamily="18" charset="0"/>
                <a:ea typeface="Cambria" panose="02040503050406030204" pitchFamily="18" charset="0"/>
              </a:rPr>
              <a:t>Cây cà chua vươn những ngọn, những tán toả hết sức mình. Những tầng lá như thảm đen, thêu màu xanh, phủ kín mặt ruộng. Rồi từ trong cái chăn hoa gấm xanh ấy bỗng hiện thêm những chùm hoa vàng xinh xắn. Hoa điểm xuyết từ gốc lên ngọn, hoa sai chi chít. Nắng gửi thêm màu đẹp trên hoa. Hoa như đàn bướm đồng nhỏ bạt ngàn chui rúc trong mọi tầng lá của vùng bãi bát ngát.</a:t>
            </a:r>
          </a:p>
          <a:p>
            <a:pPr lvl="0" algn="just"/>
            <a:r>
              <a:rPr lang="vi-VN" sz="2000" dirty="0">
                <a:solidFill>
                  <a:srgbClr val="002060"/>
                </a:solidFill>
                <a:latin typeface="Cambria" panose="02040503050406030204" pitchFamily="18" charset="0"/>
                <a:ea typeface="Cambria" panose="02040503050406030204" pitchFamily="18" charset="0"/>
              </a:rPr>
              <a:t>   Thế rồi hoa biến đi để cây tạo ra những chùm quả nõn. Quả thầm lặng hiện ra mang đồng phục với cây mẹ. Quả xum xuê chi chít, quả lớn quả bé vui mắt như đàn gà mẹ đông con. Quả ở thân, quả leo nghịch ngợm lên ngọn. Nắng lại đến tạo vị thơm vị mát tụ dần trong quả. Mỗi quả cà chua chín là một mặt trời nhỏ, hiền dịu. Cà chua thắp đèn lồng trong lùm cây nhỏ bé, báo hiệu riêng gọi người đến hái.</a:t>
            </a:r>
          </a:p>
        </p:txBody>
      </p:sp>
      <p:sp>
        <p:nvSpPr>
          <p:cNvPr id="16" name="Arrow: Down 15">
            <a:extLst>
              <a:ext uri="{FF2B5EF4-FFF2-40B4-BE49-F238E27FC236}">
                <a16:creationId xmlns:a16="http://schemas.microsoft.com/office/drawing/2014/main" xmlns="" id="{8D6ADB4D-58D4-2793-82CC-3DD769A64896}"/>
              </a:ext>
            </a:extLst>
          </p:cNvPr>
          <p:cNvSpPr/>
          <p:nvPr/>
        </p:nvSpPr>
        <p:spPr>
          <a:xfrm>
            <a:off x="6591300" y="4505325"/>
            <a:ext cx="1095375" cy="1019175"/>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xmlns="" id="{29C18E31-3472-ED55-D66C-7C006963AAC9}"/>
              </a:ext>
            </a:extLst>
          </p:cNvPr>
          <p:cNvSpPr/>
          <p:nvPr/>
        </p:nvSpPr>
        <p:spPr>
          <a:xfrm>
            <a:off x="2981325" y="5596669"/>
            <a:ext cx="7781925" cy="1175606"/>
          </a:xfrm>
          <a:prstGeom prst="roundRect">
            <a:avLst/>
          </a:prstGeom>
          <a:solidFill>
            <a:schemeClr val="accent6">
              <a:lumMod val="40000"/>
              <a:lumOff val="60000"/>
            </a:schemeClr>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000" dirty="0" err="1">
                <a:solidFill>
                  <a:srgbClr val="002060"/>
                </a:solidFill>
                <a:latin typeface="Cambria" panose="02040503050406030204" pitchFamily="18" charset="0"/>
                <a:ea typeface="Cambria" panose="02040503050406030204" pitchFamily="18" charset="0"/>
              </a:rPr>
              <a:t>Miêu</a:t>
            </a:r>
            <a:r>
              <a:rPr lang="en-US" sz="4000" dirty="0">
                <a:solidFill>
                  <a:srgbClr val="002060"/>
                </a:solidFill>
                <a:latin typeface="Cambria" panose="02040503050406030204" pitchFamily="18" charset="0"/>
                <a:ea typeface="Cambria" panose="02040503050406030204" pitchFamily="18" charset="0"/>
              </a:rPr>
              <a:t> </a:t>
            </a:r>
            <a:r>
              <a:rPr lang="en-US" sz="4000" dirty="0" err="1">
                <a:solidFill>
                  <a:srgbClr val="002060"/>
                </a:solidFill>
                <a:latin typeface="Cambria" panose="02040503050406030204" pitchFamily="18" charset="0"/>
                <a:ea typeface="Cambria" panose="02040503050406030204" pitchFamily="18" charset="0"/>
              </a:rPr>
              <a:t>tả</a:t>
            </a:r>
            <a:r>
              <a:rPr lang="en-US" sz="4000" dirty="0">
                <a:solidFill>
                  <a:srgbClr val="002060"/>
                </a:solidFill>
                <a:latin typeface="Cambria" panose="02040503050406030204" pitchFamily="18" charset="0"/>
                <a:ea typeface="Cambria" panose="02040503050406030204" pitchFamily="18" charset="0"/>
              </a:rPr>
              <a:t> </a:t>
            </a:r>
            <a:r>
              <a:rPr lang="en-US" sz="4000" dirty="0" err="1">
                <a:solidFill>
                  <a:srgbClr val="002060"/>
                </a:solidFill>
                <a:latin typeface="Cambria" panose="02040503050406030204" pitchFamily="18" charset="0"/>
                <a:ea typeface="Cambria" panose="02040503050406030204" pitchFamily="18" charset="0"/>
              </a:rPr>
              <a:t>đặc</a:t>
            </a:r>
            <a:r>
              <a:rPr lang="en-US" sz="4000" dirty="0">
                <a:solidFill>
                  <a:srgbClr val="002060"/>
                </a:solidFill>
                <a:latin typeface="Cambria" panose="02040503050406030204" pitchFamily="18" charset="0"/>
                <a:ea typeface="Cambria" panose="02040503050406030204" pitchFamily="18" charset="0"/>
              </a:rPr>
              <a:t> </a:t>
            </a:r>
            <a:r>
              <a:rPr lang="en-US" sz="4000" dirty="0" err="1">
                <a:solidFill>
                  <a:srgbClr val="002060"/>
                </a:solidFill>
                <a:latin typeface="Cambria" panose="02040503050406030204" pitchFamily="18" charset="0"/>
                <a:ea typeface="Cambria" panose="02040503050406030204" pitchFamily="18" charset="0"/>
              </a:rPr>
              <a:t>điểm</a:t>
            </a:r>
            <a:r>
              <a:rPr lang="en-US" sz="4000" dirty="0">
                <a:solidFill>
                  <a:srgbClr val="002060"/>
                </a:solidFill>
                <a:latin typeface="Cambria" panose="02040503050406030204" pitchFamily="18" charset="0"/>
                <a:ea typeface="Cambria" panose="02040503050406030204" pitchFamily="18" charset="0"/>
              </a:rPr>
              <a:t> </a:t>
            </a:r>
            <a:r>
              <a:rPr lang="en-US" sz="4000" dirty="0" err="1">
                <a:solidFill>
                  <a:srgbClr val="002060"/>
                </a:solidFill>
                <a:latin typeface="Cambria" panose="02040503050406030204" pitchFamily="18" charset="0"/>
                <a:ea typeface="Cambria" panose="02040503050406030204" pitchFamily="18" charset="0"/>
              </a:rPr>
              <a:t>của</a:t>
            </a:r>
            <a:r>
              <a:rPr lang="en-US" sz="4000" dirty="0">
                <a:solidFill>
                  <a:srgbClr val="002060"/>
                </a:solidFill>
                <a:latin typeface="Cambria" panose="02040503050406030204" pitchFamily="18" charset="0"/>
                <a:ea typeface="Cambria" panose="02040503050406030204" pitchFamily="18" charset="0"/>
              </a:rPr>
              <a:t> </a:t>
            </a:r>
            <a:r>
              <a:rPr lang="en-US" sz="4000" dirty="0" err="1">
                <a:solidFill>
                  <a:srgbClr val="002060"/>
                </a:solidFill>
                <a:latin typeface="Cambria" panose="02040503050406030204" pitchFamily="18" charset="0"/>
                <a:ea typeface="Cambria" panose="02040503050406030204" pitchFamily="18" charset="0"/>
              </a:rPr>
              <a:t>cây</a:t>
            </a:r>
            <a:r>
              <a:rPr lang="en-US" sz="4000" dirty="0">
                <a:solidFill>
                  <a:srgbClr val="002060"/>
                </a:solidFill>
                <a:latin typeface="Cambria" panose="02040503050406030204" pitchFamily="18" charset="0"/>
                <a:ea typeface="Cambria" panose="02040503050406030204" pitchFamily="18" charset="0"/>
              </a:rPr>
              <a:t> </a:t>
            </a:r>
            <a:r>
              <a:rPr lang="en-US" sz="4000" dirty="0" err="1">
                <a:solidFill>
                  <a:srgbClr val="002060"/>
                </a:solidFill>
                <a:latin typeface="Cambria" panose="02040503050406030204" pitchFamily="18" charset="0"/>
                <a:ea typeface="Cambria" panose="02040503050406030204" pitchFamily="18" charset="0"/>
              </a:rPr>
              <a:t>cà</a:t>
            </a:r>
            <a:r>
              <a:rPr lang="en-US" sz="4000" dirty="0">
                <a:solidFill>
                  <a:srgbClr val="002060"/>
                </a:solidFill>
                <a:latin typeface="Cambria" panose="02040503050406030204" pitchFamily="18" charset="0"/>
                <a:ea typeface="Cambria" panose="02040503050406030204" pitchFamily="18" charset="0"/>
              </a:rPr>
              <a:t> </a:t>
            </a:r>
            <a:r>
              <a:rPr lang="en-US" sz="4000" dirty="0" err="1">
                <a:solidFill>
                  <a:srgbClr val="002060"/>
                </a:solidFill>
                <a:latin typeface="Cambria" panose="02040503050406030204" pitchFamily="18" charset="0"/>
                <a:ea typeface="Cambria" panose="02040503050406030204" pitchFamily="18" charset="0"/>
              </a:rPr>
              <a:t>chua</a:t>
            </a:r>
            <a:r>
              <a:rPr lang="en-US" sz="4000" dirty="0">
                <a:solidFill>
                  <a:srgbClr val="002060"/>
                </a:solidFill>
                <a:latin typeface="Cambria" panose="02040503050406030204" pitchFamily="18" charset="0"/>
                <a:ea typeface="Cambria" panose="02040503050406030204" pitchFamily="18" charset="0"/>
              </a:rPr>
              <a:t> </a:t>
            </a:r>
            <a:r>
              <a:rPr lang="en-US" sz="4000" dirty="0" err="1">
                <a:solidFill>
                  <a:srgbClr val="002060"/>
                </a:solidFill>
                <a:latin typeface="Cambria" panose="02040503050406030204" pitchFamily="18" charset="0"/>
                <a:ea typeface="Cambria" panose="02040503050406030204" pitchFamily="18" charset="0"/>
              </a:rPr>
              <a:t>theo</a:t>
            </a:r>
            <a:r>
              <a:rPr lang="en-US" sz="4000" dirty="0">
                <a:solidFill>
                  <a:srgbClr val="002060"/>
                </a:solidFill>
                <a:latin typeface="Cambria" panose="02040503050406030204" pitchFamily="18" charset="0"/>
                <a:ea typeface="Cambria" panose="02040503050406030204" pitchFamily="18" charset="0"/>
              </a:rPr>
              <a:t> </a:t>
            </a:r>
            <a:r>
              <a:rPr lang="en-US" sz="4000" dirty="0" err="1">
                <a:solidFill>
                  <a:srgbClr val="002060"/>
                </a:solidFill>
                <a:latin typeface="Cambria" panose="02040503050406030204" pitchFamily="18" charset="0"/>
                <a:ea typeface="Cambria" panose="02040503050406030204" pitchFamily="18" charset="0"/>
              </a:rPr>
              <a:t>các</a:t>
            </a:r>
            <a:r>
              <a:rPr lang="en-US" sz="4000" dirty="0">
                <a:solidFill>
                  <a:srgbClr val="002060"/>
                </a:solidFill>
                <a:latin typeface="Cambria" panose="02040503050406030204" pitchFamily="18" charset="0"/>
                <a:ea typeface="Cambria" panose="02040503050406030204" pitchFamily="18" charset="0"/>
              </a:rPr>
              <a:t> </a:t>
            </a:r>
            <a:r>
              <a:rPr lang="en-US" sz="4000" dirty="0" err="1">
                <a:solidFill>
                  <a:srgbClr val="002060"/>
                </a:solidFill>
                <a:latin typeface="Cambria" panose="02040503050406030204" pitchFamily="18" charset="0"/>
                <a:ea typeface="Cambria" panose="02040503050406030204" pitchFamily="18" charset="0"/>
              </a:rPr>
              <a:t>thời</a:t>
            </a:r>
            <a:r>
              <a:rPr lang="en-US" sz="4000" dirty="0">
                <a:solidFill>
                  <a:srgbClr val="002060"/>
                </a:solidFill>
                <a:latin typeface="Cambria" panose="02040503050406030204" pitchFamily="18" charset="0"/>
                <a:ea typeface="Cambria" panose="02040503050406030204" pitchFamily="18" charset="0"/>
              </a:rPr>
              <a:t> </a:t>
            </a:r>
            <a:r>
              <a:rPr lang="en-US" sz="4000" dirty="0" err="1">
                <a:solidFill>
                  <a:srgbClr val="002060"/>
                </a:solidFill>
                <a:latin typeface="Cambria" panose="02040503050406030204" pitchFamily="18" charset="0"/>
                <a:ea typeface="Cambria" panose="02040503050406030204" pitchFamily="18" charset="0"/>
              </a:rPr>
              <a:t>kì</a:t>
            </a:r>
            <a:r>
              <a:rPr lang="en-US" sz="4000" dirty="0">
                <a:solidFill>
                  <a:srgbClr val="002060"/>
                </a:solidFill>
                <a:latin typeface="Cambria" panose="02040503050406030204" pitchFamily="18" charset="0"/>
                <a:ea typeface="Cambria" panose="02040503050406030204" pitchFamily="18" charset="0"/>
              </a:rPr>
              <a:t> </a:t>
            </a:r>
            <a:r>
              <a:rPr lang="en-US" sz="4000" dirty="0" err="1">
                <a:solidFill>
                  <a:srgbClr val="002060"/>
                </a:solidFill>
                <a:latin typeface="Cambria" panose="02040503050406030204" pitchFamily="18" charset="0"/>
                <a:ea typeface="Cambria" panose="02040503050406030204" pitchFamily="18" charset="0"/>
              </a:rPr>
              <a:t>phát</a:t>
            </a:r>
            <a:r>
              <a:rPr lang="en-US" sz="4000" dirty="0">
                <a:solidFill>
                  <a:srgbClr val="002060"/>
                </a:solidFill>
                <a:latin typeface="Cambria" panose="02040503050406030204" pitchFamily="18" charset="0"/>
                <a:ea typeface="Cambria" panose="02040503050406030204" pitchFamily="18" charset="0"/>
              </a:rPr>
              <a:t> </a:t>
            </a:r>
            <a:r>
              <a:rPr lang="en-US" sz="4000" dirty="0" err="1">
                <a:solidFill>
                  <a:srgbClr val="002060"/>
                </a:solidFill>
                <a:latin typeface="Cambria" panose="02040503050406030204" pitchFamily="18" charset="0"/>
                <a:ea typeface="Cambria" panose="02040503050406030204" pitchFamily="18" charset="0"/>
              </a:rPr>
              <a:t>triển</a:t>
            </a:r>
            <a:r>
              <a:rPr lang="en-US" sz="4000" dirty="0">
                <a:solidFill>
                  <a:srgbClr val="002060"/>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32564644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randombar(horizont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up)">
                                      <p:cBhvr>
                                        <p:cTn id="15" dur="500"/>
                                        <p:tgtEl>
                                          <p:spTgt spid="17"/>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up)">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A1C2F3E1-871B-4A0E-A345-984266872815}"/>
              </a:ext>
            </a:extLst>
          </p:cNvPr>
          <p:cNvSpPr/>
          <p:nvPr/>
        </p:nvSpPr>
        <p:spPr>
          <a:xfrm>
            <a:off x="314325" y="297951"/>
            <a:ext cx="11630025" cy="6277510"/>
          </a:xfrm>
          <a:prstGeom prst="roundRect">
            <a:avLst/>
          </a:prstGeom>
          <a:solidFill>
            <a:schemeClr val="bg1"/>
          </a:solidFill>
          <a:ln>
            <a:solidFill>
              <a:srgbClr val="FAC5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xmlns="" id="{4929A3F6-079F-640A-4EB3-0B9F755766C7}"/>
              </a:ext>
            </a:extLst>
          </p:cNvPr>
          <p:cNvSpPr/>
          <p:nvPr/>
        </p:nvSpPr>
        <p:spPr>
          <a:xfrm>
            <a:off x="780170" y="119794"/>
            <a:ext cx="10211680" cy="1051781"/>
          </a:xfrm>
          <a:prstGeom prst="roundRect">
            <a:avLst/>
          </a:prstGeom>
          <a:solidFill>
            <a:srgbClr val="FFFF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a.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Tìm</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phần</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mở</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bài</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thân</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bài</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kết</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bài</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của</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bài</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văn</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trên</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và</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nêu</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ý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chính</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của</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từng</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phần</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a:t>
            </a:r>
          </a:p>
        </p:txBody>
      </p:sp>
      <p:grpSp>
        <p:nvGrpSpPr>
          <p:cNvPr id="10" name="Group 9">
            <a:extLst>
              <a:ext uri="{FF2B5EF4-FFF2-40B4-BE49-F238E27FC236}">
                <a16:creationId xmlns:a16="http://schemas.microsoft.com/office/drawing/2014/main" xmlns="" id="{6D5121F9-4F74-D96E-18C4-5FCD8AAE889B}"/>
              </a:ext>
            </a:extLst>
          </p:cNvPr>
          <p:cNvGrpSpPr/>
          <p:nvPr/>
        </p:nvGrpSpPr>
        <p:grpSpPr>
          <a:xfrm>
            <a:off x="-190500" y="2102691"/>
            <a:ext cx="3038475" cy="1250109"/>
            <a:chOff x="51502" y="449009"/>
            <a:chExt cx="3630021" cy="1593370"/>
          </a:xfrm>
        </p:grpSpPr>
        <p:pic>
          <p:nvPicPr>
            <p:cNvPr id="11" name="Picture 10">
              <a:extLst>
                <a:ext uri="{FF2B5EF4-FFF2-40B4-BE49-F238E27FC236}">
                  <a16:creationId xmlns:a16="http://schemas.microsoft.com/office/drawing/2014/main" xmlns="" id="{5C2F6CF4-F14E-6FE1-365F-97141BA46C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7406" y="773040"/>
              <a:ext cx="2959765" cy="1269339"/>
            </a:xfrm>
            <a:prstGeom prst="rect">
              <a:avLst/>
            </a:prstGeom>
          </p:spPr>
        </p:pic>
        <p:pic>
          <p:nvPicPr>
            <p:cNvPr id="12" name="Picture 11">
              <a:extLst>
                <a:ext uri="{FF2B5EF4-FFF2-40B4-BE49-F238E27FC236}">
                  <a16:creationId xmlns:a16="http://schemas.microsoft.com/office/drawing/2014/main" xmlns="" id="{8CF02548-0465-B960-004D-B2A5F4A8F9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02" y="449009"/>
              <a:ext cx="1124507" cy="1124508"/>
            </a:xfrm>
            <a:prstGeom prst="rect">
              <a:avLst/>
            </a:prstGeom>
          </p:spPr>
        </p:pic>
        <p:sp>
          <p:nvSpPr>
            <p:cNvPr id="13" name="TextBox 12">
              <a:extLst>
                <a:ext uri="{FF2B5EF4-FFF2-40B4-BE49-F238E27FC236}">
                  <a16:creationId xmlns:a16="http://schemas.microsoft.com/office/drawing/2014/main" xmlns="" id="{D9833A1C-D007-F1D0-C57E-51F11898F924}"/>
                </a:ext>
              </a:extLst>
            </p:cNvPr>
            <p:cNvSpPr txBox="1"/>
            <p:nvPr/>
          </p:nvSpPr>
          <p:spPr>
            <a:xfrm>
              <a:off x="921270" y="1002941"/>
              <a:ext cx="2760253" cy="9022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Kết</a:t>
              </a:r>
              <a:r>
                <a:rPr kumimoji="0" lang="en-US" sz="4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bài</a:t>
              </a:r>
              <a:endParaRPr kumimoji="0" lang="en-US" sz="4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grpSp>
      <p:sp>
        <p:nvSpPr>
          <p:cNvPr id="15" name="TextBox 14">
            <a:extLst>
              <a:ext uri="{FF2B5EF4-FFF2-40B4-BE49-F238E27FC236}">
                <a16:creationId xmlns:a16="http://schemas.microsoft.com/office/drawing/2014/main" xmlns="" id="{7F137BC1-99C2-22F8-05B0-72538A1BE6D7}"/>
              </a:ext>
            </a:extLst>
          </p:cNvPr>
          <p:cNvSpPr txBox="1"/>
          <p:nvPr/>
        </p:nvSpPr>
        <p:spPr>
          <a:xfrm>
            <a:off x="2809875" y="1876425"/>
            <a:ext cx="8991600" cy="1569660"/>
          </a:xfrm>
          <a:prstGeom prst="rect">
            <a:avLst/>
          </a:prstGeom>
          <a:noFill/>
        </p:spPr>
        <p:txBody>
          <a:bodyPr wrap="square" rtlCol="0">
            <a:spAutoFit/>
          </a:bodyPr>
          <a:lstStyle/>
          <a:p>
            <a:pPr lvl="0" algn="just"/>
            <a:r>
              <a:rPr lang="en-US" sz="3200" dirty="0">
                <a:solidFill>
                  <a:srgbClr val="002060"/>
                </a:solidFill>
                <a:latin typeface="Cambria" panose="02040503050406030204" pitchFamily="18" charset="0"/>
                <a:ea typeface="Cambria" panose="02040503050406030204" pitchFamily="18" charset="0"/>
              </a:rPr>
              <a:t>   </a:t>
            </a:r>
            <a:r>
              <a:rPr lang="vi-VN" sz="3200" dirty="0">
                <a:solidFill>
                  <a:srgbClr val="002060"/>
                </a:solidFill>
                <a:latin typeface="Cambria" panose="02040503050406030204" pitchFamily="18" charset="0"/>
                <a:ea typeface="Cambria" panose="02040503050406030204" pitchFamily="18" charset="0"/>
              </a:rPr>
              <a:t>Cà chua có mặt trong những bữa tiệc sang cho đến những bữa cơm đơn giản nấu vội vàng, cà chua còn là quà cho các trẻ em vùng đất bãi.</a:t>
            </a:r>
          </a:p>
        </p:txBody>
      </p:sp>
      <p:sp>
        <p:nvSpPr>
          <p:cNvPr id="16" name="Arrow: Down 15">
            <a:extLst>
              <a:ext uri="{FF2B5EF4-FFF2-40B4-BE49-F238E27FC236}">
                <a16:creationId xmlns:a16="http://schemas.microsoft.com/office/drawing/2014/main" xmlns="" id="{8D6ADB4D-58D4-2793-82CC-3DD769A64896}"/>
              </a:ext>
            </a:extLst>
          </p:cNvPr>
          <p:cNvSpPr/>
          <p:nvPr/>
        </p:nvSpPr>
        <p:spPr>
          <a:xfrm>
            <a:off x="6496050" y="3648075"/>
            <a:ext cx="1095375" cy="1019175"/>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xmlns="" id="{29C18E31-3472-ED55-D66C-7C006963AAC9}"/>
              </a:ext>
            </a:extLst>
          </p:cNvPr>
          <p:cNvSpPr/>
          <p:nvPr/>
        </p:nvSpPr>
        <p:spPr>
          <a:xfrm>
            <a:off x="2114550" y="4729894"/>
            <a:ext cx="9544050" cy="1651856"/>
          </a:xfrm>
          <a:prstGeom prst="roundRect">
            <a:avLst/>
          </a:prstGeom>
          <a:solidFill>
            <a:schemeClr val="accent6">
              <a:lumMod val="40000"/>
              <a:lumOff val="60000"/>
            </a:schemeClr>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600" b="1" dirty="0">
                <a:solidFill>
                  <a:srgbClr val="002060"/>
                </a:solidFill>
                <a:latin typeface="Cambria" panose="02040503050406030204" pitchFamily="18" charset="0"/>
                <a:ea typeface="Cambria" panose="02040503050406030204" pitchFamily="18" charset="0"/>
              </a:rPr>
              <a:t>Bày tỏ cảm nghĩ về quả cà chua </a:t>
            </a:r>
            <a:r>
              <a:rPr lang="vi-VN" sz="3600" dirty="0">
                <a:solidFill>
                  <a:srgbClr val="002060"/>
                </a:solidFill>
                <a:latin typeface="Cambria" panose="02040503050406030204" pitchFamily="18" charset="0"/>
                <a:ea typeface="Cambria" panose="02040503050406030204" pitchFamily="18" charset="0"/>
              </a:rPr>
              <a:t>(cà chua có mặt trong bữa ăn của mọi nhà, là thứ quà bình dị của trẻ em vùng đất bãi).</a:t>
            </a:r>
          </a:p>
        </p:txBody>
      </p:sp>
    </p:spTree>
    <p:extLst>
      <p:ext uri="{BB962C8B-B14F-4D97-AF65-F5344CB8AC3E}">
        <p14:creationId xmlns:p14="http://schemas.microsoft.com/office/powerpoint/2010/main" val="37544688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randombar(horizont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up)">
                                      <p:cBhvr>
                                        <p:cTn id="15" dur="500"/>
                                        <p:tgtEl>
                                          <p:spTgt spid="17"/>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up)">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7"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1270</Words>
  <Application>Microsoft Office PowerPoint</Application>
  <PresentationFormat>Widescreen</PresentationFormat>
  <Paragraphs>57</Paragraphs>
  <Slides>19</Slides>
  <Notes>2</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19</vt:i4>
      </vt:variant>
    </vt:vector>
  </HeadingPairs>
  <TitlesOfParts>
    <vt:vector size="29" baseType="lpstr">
      <vt:lpstr>Arial</vt:lpstr>
      <vt:lpstr>Calibri</vt:lpstr>
      <vt:lpstr>Calibri Light</vt:lpstr>
      <vt:lpstr>Cambria</vt:lpstr>
      <vt:lpstr>DFPOP1-W9</vt:lpstr>
      <vt:lpstr>Times New Roman</vt:lpstr>
      <vt:lpstr>等线</vt:lpstr>
      <vt:lpstr>等线 Light</vt:lpstr>
      <vt:lpstr>1_Office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cp:lastModifiedBy>
  <cp:revision>39</cp:revision>
  <dcterms:created xsi:type="dcterms:W3CDTF">2023-12-18T04:23:58Z</dcterms:created>
  <dcterms:modified xsi:type="dcterms:W3CDTF">2024-03-29T03:07:17Z</dcterms:modified>
</cp:coreProperties>
</file>