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86" r:id="rId3"/>
  </p:sldMasterIdLst>
  <p:notesMasterIdLst>
    <p:notesMasterId r:id="rId17"/>
  </p:notesMasterIdLst>
  <p:sldIdLst>
    <p:sldId id="287" r:id="rId4"/>
    <p:sldId id="276" r:id="rId5"/>
    <p:sldId id="266" r:id="rId6"/>
    <p:sldId id="268" r:id="rId7"/>
    <p:sldId id="281" r:id="rId8"/>
    <p:sldId id="282" r:id="rId9"/>
    <p:sldId id="283" r:id="rId10"/>
    <p:sldId id="284" r:id="rId11"/>
    <p:sldId id="280" r:id="rId12"/>
    <p:sldId id="285" r:id="rId13"/>
    <p:sldId id="286" r:id="rId14"/>
    <p:sldId id="260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BB5A"/>
    <a:srgbClr val="68C875"/>
    <a:srgbClr val="D636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C6356-54BB-436B-8971-8798E60C5695}" type="datetimeFigureOut">
              <a:rPr lang="en-US" smtClean="0"/>
              <a:t>8/11/2022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FA7B8-BE27-4375-9C47-6C3567718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66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hape 53"/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7" name="Shape 5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6477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838200" y="196828"/>
            <a:ext cx="10515599" cy="10644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A8B1B8"/>
              </a:buClr>
              <a:buFont typeface="Arial"/>
              <a:buNone/>
              <a:defRPr sz="4400" b="0" i="0" u="none" strike="noStrike" cap="none">
                <a:solidFill>
                  <a:srgbClr val="A8B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Shape 13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Shape 14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eaLnBrk="1" hangingPunct="1">
              <a:buSzPct val="25000"/>
              <a:defRPr sz="18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25000"/>
              <a:buFontTx/>
              <a:buNone/>
              <a:tabLst/>
              <a:defRPr/>
            </a:pPr>
            <a:fld id="{9FFF0030-A7BB-4B17-BA94-212CE9FDA66A}" type="slidenum">
              <a:rPr kumimoji="0" lang="en-US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25000"/>
                <a:buFontTx/>
                <a:buNone/>
                <a:tabLst/>
                <a:defRPr/>
              </a:pPr>
              <a:t>‹#›</a:t>
            </a:fld>
            <a:endParaRPr kumimoji="0" lang="en-US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160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542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316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360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606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94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009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512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259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312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391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635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314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8058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3" y="2937934"/>
            <a:ext cx="5181600" cy="908050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3" y="1937811"/>
            <a:ext cx="5181600" cy="1000125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1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23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35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46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57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68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8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92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6092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2"/>
            <a:ext cx="26924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2"/>
            <a:ext cx="26924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49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1" y="1023409"/>
            <a:ext cx="2693459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11" indent="0">
              <a:buNone/>
              <a:defRPr sz="1000" b="1"/>
            </a:lvl2pPr>
            <a:lvl3pPr marL="457223" indent="0">
              <a:buNone/>
              <a:defRPr sz="900" b="1"/>
            </a:lvl3pPr>
            <a:lvl4pPr marL="685835" indent="0">
              <a:buNone/>
              <a:defRPr sz="800" b="1"/>
            </a:lvl4pPr>
            <a:lvl5pPr marL="914446" indent="0">
              <a:buNone/>
              <a:defRPr sz="800" b="1"/>
            </a:lvl5pPr>
            <a:lvl6pPr marL="1143057" indent="0">
              <a:buNone/>
              <a:defRPr sz="800" b="1"/>
            </a:lvl6pPr>
            <a:lvl7pPr marL="1371668" indent="0">
              <a:buNone/>
              <a:defRPr sz="800" b="1"/>
            </a:lvl7pPr>
            <a:lvl8pPr marL="1600280" indent="0">
              <a:buNone/>
              <a:defRPr sz="800" b="1"/>
            </a:lvl8pPr>
            <a:lvl9pPr marL="1828892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1" y="1449917"/>
            <a:ext cx="2693459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11" indent="0">
              <a:buNone/>
              <a:defRPr sz="1000" b="1"/>
            </a:lvl2pPr>
            <a:lvl3pPr marL="457223" indent="0">
              <a:buNone/>
              <a:defRPr sz="900" b="1"/>
            </a:lvl3pPr>
            <a:lvl4pPr marL="685835" indent="0">
              <a:buNone/>
              <a:defRPr sz="800" b="1"/>
            </a:lvl4pPr>
            <a:lvl5pPr marL="914446" indent="0">
              <a:buNone/>
              <a:defRPr sz="800" b="1"/>
            </a:lvl5pPr>
            <a:lvl6pPr marL="1143057" indent="0">
              <a:buNone/>
              <a:defRPr sz="800" b="1"/>
            </a:lvl6pPr>
            <a:lvl7pPr marL="1371668" indent="0">
              <a:buNone/>
              <a:defRPr sz="800" b="1"/>
            </a:lvl7pPr>
            <a:lvl8pPr marL="1600280" indent="0">
              <a:buNone/>
              <a:defRPr sz="800" b="1"/>
            </a:lvl8pPr>
            <a:lvl9pPr marL="1828892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394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547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1267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182033"/>
            <a:ext cx="2005543" cy="77470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9" y="182036"/>
            <a:ext cx="3407833" cy="390207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1" y="956736"/>
            <a:ext cx="2005543" cy="3127375"/>
          </a:xfrm>
        </p:spPr>
        <p:txBody>
          <a:bodyPr/>
          <a:lstStyle>
            <a:lvl1pPr marL="0" indent="0">
              <a:buNone/>
              <a:defRPr sz="700"/>
            </a:lvl1pPr>
            <a:lvl2pPr marL="228611" indent="0">
              <a:buNone/>
              <a:defRPr sz="600"/>
            </a:lvl2pPr>
            <a:lvl3pPr marL="457223" indent="0">
              <a:buNone/>
              <a:defRPr sz="500"/>
            </a:lvl3pPr>
            <a:lvl4pPr marL="685835" indent="0">
              <a:buNone/>
              <a:defRPr sz="450"/>
            </a:lvl4pPr>
            <a:lvl5pPr marL="914446" indent="0">
              <a:buNone/>
              <a:defRPr sz="450"/>
            </a:lvl5pPr>
            <a:lvl6pPr marL="1143057" indent="0">
              <a:buNone/>
              <a:defRPr sz="450"/>
            </a:lvl6pPr>
            <a:lvl7pPr marL="1371668" indent="0">
              <a:buNone/>
              <a:defRPr sz="450"/>
            </a:lvl7pPr>
            <a:lvl8pPr marL="1600280" indent="0">
              <a:buNone/>
              <a:defRPr sz="450"/>
            </a:lvl8pPr>
            <a:lvl9pPr marL="1828892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2150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2"/>
            <a:ext cx="3657600" cy="3778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1600"/>
            </a:lvl1pPr>
            <a:lvl2pPr marL="228611" indent="0">
              <a:buNone/>
              <a:defRPr sz="1400"/>
            </a:lvl2pPr>
            <a:lvl3pPr marL="457223" indent="0">
              <a:buNone/>
              <a:defRPr sz="1200"/>
            </a:lvl3pPr>
            <a:lvl4pPr marL="685835" indent="0">
              <a:buNone/>
              <a:defRPr sz="1000"/>
            </a:lvl4pPr>
            <a:lvl5pPr marL="914446" indent="0">
              <a:buNone/>
              <a:defRPr sz="1000"/>
            </a:lvl5pPr>
            <a:lvl6pPr marL="1143057" indent="0">
              <a:buNone/>
              <a:defRPr sz="1000"/>
            </a:lvl6pPr>
            <a:lvl7pPr marL="1371668" indent="0">
              <a:buNone/>
              <a:defRPr sz="1000"/>
            </a:lvl7pPr>
            <a:lvl8pPr marL="1600280" indent="0">
              <a:buNone/>
              <a:defRPr sz="1000"/>
            </a:lvl8pPr>
            <a:lvl9pPr marL="1828892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7"/>
            <a:ext cx="3657600" cy="536575"/>
          </a:xfrm>
        </p:spPr>
        <p:txBody>
          <a:bodyPr/>
          <a:lstStyle>
            <a:lvl1pPr marL="0" indent="0">
              <a:buNone/>
              <a:defRPr sz="700"/>
            </a:lvl1pPr>
            <a:lvl2pPr marL="228611" indent="0">
              <a:buNone/>
              <a:defRPr sz="600"/>
            </a:lvl2pPr>
            <a:lvl3pPr marL="457223" indent="0">
              <a:buNone/>
              <a:defRPr sz="500"/>
            </a:lvl3pPr>
            <a:lvl4pPr marL="685835" indent="0">
              <a:buNone/>
              <a:defRPr sz="450"/>
            </a:lvl4pPr>
            <a:lvl5pPr marL="914446" indent="0">
              <a:buNone/>
              <a:defRPr sz="450"/>
            </a:lvl5pPr>
            <a:lvl6pPr marL="1143057" indent="0">
              <a:buNone/>
              <a:defRPr sz="450"/>
            </a:lvl6pPr>
            <a:lvl7pPr marL="1371668" indent="0">
              <a:buNone/>
              <a:defRPr sz="450"/>
            </a:lvl7pPr>
            <a:lvl8pPr marL="1600280" indent="0">
              <a:buNone/>
              <a:defRPr sz="450"/>
            </a:lvl8pPr>
            <a:lvl9pPr marL="1828892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8565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2445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4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4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544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6"/>
          <p:cNvSpPr txBox="1">
            <a:spLocks noGrp="1"/>
          </p:cNvSpPr>
          <p:nvPr>
            <p:ph type="title"/>
          </p:nvPr>
        </p:nvSpPr>
        <p:spPr bwMode="auto">
          <a:xfrm>
            <a:off x="838200" y="196850"/>
            <a:ext cx="105156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>
              <a:sym typeface="Arial" panose="020B0604020202020204" pitchFamily="34" charset="0"/>
            </a:endParaRPr>
          </a:p>
        </p:txBody>
      </p:sp>
      <p:sp>
        <p:nvSpPr>
          <p:cNvPr id="1027" name="Shape 7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>
              <a:sym typeface="Arial" panose="020B0604020202020204" pitchFamily="34" charset="0"/>
            </a:endParaRPr>
          </a:p>
        </p:txBody>
      </p:sp>
      <p:pic>
        <p:nvPicPr>
          <p:cNvPr id="1028" name="Shape 8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7100" y="185738"/>
            <a:ext cx="909638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72143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424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2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9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l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8/11/2022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9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9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62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457223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8" indent="-171458" algn="l" defTabSz="457223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94" indent="-142883" algn="l" defTabSz="457223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29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40" indent="-114306" algn="l" defTabSz="457223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52" indent="-114306" algn="l" defTabSz="457223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63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74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86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98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11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23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35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46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57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68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80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92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microsoft.com/office/2007/relationships/media" Target="../media/media3.mp3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audio" Target="../media/media2.mp3"/><Relationship Id="rId16" Type="http://schemas.openxmlformats.org/officeDocument/2006/relationships/image" Target="../media/image16.png"/><Relationship Id="rId1" Type="http://schemas.microsoft.com/office/2007/relationships/media" Target="../media/media2.mp3"/><Relationship Id="rId6" Type="http://schemas.openxmlformats.org/officeDocument/2006/relationships/image" Target="../media/image6.gif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8.xml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audio" Target="../media/media3.mp3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5.mp3"/><Relationship Id="rId7" Type="http://schemas.openxmlformats.org/officeDocument/2006/relationships/image" Target="../media/image30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19.xml"/><Relationship Id="rId4" Type="http://schemas.openxmlformats.org/officeDocument/2006/relationships/audio" Target="../media/media5.mp3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2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6.gif"/><Relationship Id="rId5" Type="http://schemas.openxmlformats.org/officeDocument/2006/relationships/image" Target="../media/image21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8.mp4"/><Relationship Id="rId7" Type="http://schemas.openxmlformats.org/officeDocument/2006/relationships/image" Target="../media/image38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0.png"/><Relationship Id="rId4" Type="http://schemas.openxmlformats.org/officeDocument/2006/relationships/video" Target="../media/media8.mp4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DEMO KNTT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620" y="535679"/>
            <a:ext cx="7538224" cy="4515823"/>
          </a:xfrm>
          <a:prstGeom prst="rect">
            <a:avLst/>
          </a:prstGeom>
          <a:ln w="6350" cap="flat">
            <a:solidFill>
              <a:srgbClr val="BFBFBF"/>
            </a:solidFill>
          </a:ln>
          <a:effectLst>
            <a:outerShdw blurRad="190500" dist="215900" dir="7200000" sx="101000" sy="101000" algn="t" rotWithShape="0">
              <a:srgbClr val="000000">
                <a:alpha val="20000"/>
              </a:srgbClr>
            </a:outerShdw>
          </a:effectLst>
          <a:scene3d>
            <a:camera prst="perspectiveRight" fov="3300000">
              <a:rot lat="0" lon="20100000" rev="0"/>
            </a:camera>
            <a:lightRig rig="threePt" dir="t">
              <a:rot lat="0" lon="0" rev="3600000"/>
            </a:lightRig>
          </a:scene3d>
          <a:sp3d extrusionH="952500">
            <a:extrusionClr>
              <a:srgbClr val="D9D9D9"/>
            </a:extrusionClr>
            <a:contourClr>
              <a:srgbClr val="D9D9D9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164" y="2945471"/>
            <a:ext cx="4014439" cy="401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42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063 0.01458 L 0.10234 0.08032 C 0.09427 0.09537 0.08255 0.10417 0.06992 0.10417 C 0.05573 0.10417 0.0444 0.09537 0.03646 0.08032 L -0.00169 0.01458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22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4635611" y="538833"/>
            <a:ext cx="52789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#9Slide05 Dancing Script" panose="03080800040507000D00" pitchFamily="66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Chào mừng quý thầy cô và các em học sinh đến với tiết âm nhạc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#9Slide05 Dancing Script" panose="03080800040507000D00" pitchFamily="66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473" y="2043315"/>
            <a:ext cx="4133730" cy="29021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008" y="4070239"/>
            <a:ext cx="1246629" cy="17504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460" y="1"/>
            <a:ext cx="4221887" cy="685800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549" y="4837043"/>
            <a:ext cx="2640188" cy="201111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49836" y="4285482"/>
            <a:ext cx="3960639" cy="257251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348" y="-19676"/>
            <a:ext cx="2363202" cy="180594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989" y="34778"/>
            <a:ext cx="1792745" cy="1805940"/>
          </a:xfrm>
          <a:prstGeom prst="rect">
            <a:avLst/>
          </a:prstGeom>
        </p:spPr>
      </p:pic>
      <p:pic>
        <p:nvPicPr>
          <p:cNvPr id="35" name="ngan uoc mo v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201996" y="1433715"/>
            <a:ext cx="609600" cy="6096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539" y="-22204"/>
            <a:ext cx="4016079" cy="686783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53681" y="-121577"/>
            <a:ext cx="4716222" cy="709806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468" y="-121577"/>
            <a:ext cx="4669632" cy="706658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148" y="5452416"/>
            <a:ext cx="13542623" cy="1424700"/>
          </a:xfrm>
          <a:prstGeom prst="rect">
            <a:avLst/>
          </a:prstGeom>
        </p:spPr>
      </p:pic>
      <p:pic>
        <p:nvPicPr>
          <p:cNvPr id="41" name="NHAC NEN TRO CHOI PAPOI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123200" y="2955393"/>
            <a:ext cx="6096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526" y="1840718"/>
            <a:ext cx="566215" cy="47951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541" y="80804"/>
            <a:ext cx="379649" cy="30436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6737" y="6472679"/>
            <a:ext cx="379649" cy="3043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103" y="-22597"/>
            <a:ext cx="4160304" cy="130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77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14 -0.06296 L 0.20299 -0.087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-125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33 -0.07708 L -0.21184 -0.0719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59" y="2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79 -0.00926 L 0.36928 0.004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53" y="69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06 -0.0037 L -0.38737 -0.0053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7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72960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421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69953" y="0"/>
            <a:ext cx="274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Chuẩn bị đồ dùng học tập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68" y="83199"/>
            <a:ext cx="4627755" cy="28495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664" y="783955"/>
            <a:ext cx="1104298" cy="15505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7543" y="-129864"/>
            <a:ext cx="2117570" cy="211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32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59883" y="719759"/>
            <a:ext cx="7443971" cy="5580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TỔ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CHỨC HOẠT ĐỘNG VẬN DỤNG SÁNG TẠO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#9Slide05 Dancing Script" panose="03080800040507000D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93265" y="57541"/>
            <a:ext cx="1760418" cy="6245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TIẾT </a:t>
            </a:r>
            <a:r>
              <a:rPr lang="en-US" sz="3200" b="1" noProof="0" dirty="0" smtClean="0">
                <a:solidFill>
                  <a:srgbClr val="002060"/>
                </a:solidFill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30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#9Slide05 Dancing Script" panose="03080800040507000D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#9Slide05 Dancing Script" panose="03080800040507000D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378" y="0"/>
            <a:ext cx="1576169" cy="5122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40" y="3859194"/>
            <a:ext cx="1185100" cy="23246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103" y="-22597"/>
            <a:ext cx="2796986" cy="87425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812" y="4564020"/>
            <a:ext cx="2417131" cy="1980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89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180" y="2888471"/>
            <a:ext cx="2117318" cy="38376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628435" y="0"/>
            <a:ext cx="56364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Hoạt động 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luyện tập thực hành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27" y="692314"/>
            <a:ext cx="7271809" cy="1760661"/>
          </a:xfrm>
          <a:prstGeom prst="rect">
            <a:avLst/>
          </a:prstGeom>
        </p:spPr>
      </p:pic>
      <p:pic>
        <p:nvPicPr>
          <p:cNvPr id="7" name="MAU 1 GO DEM TT BAN NHAC VAN-XO-VA-VO-RI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402481" y="1090874"/>
            <a:ext cx="609600" cy="609600"/>
          </a:xfrm>
          <a:prstGeom prst="rect">
            <a:avLst/>
          </a:prstGeom>
        </p:spPr>
      </p:pic>
      <p:pic>
        <p:nvPicPr>
          <p:cNvPr id="8" name="HĐ 4 NGHE NHAC Valse favorite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220631" y="5582695"/>
            <a:ext cx="609600" cy="6096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79502" y="2560515"/>
            <a:ext cx="100880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ghe mẫu gõ tiết tấu lại sau đo nghe nhạc và 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kết hợp gõ 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đệm theo hình tiết tấu 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827289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60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180" y="2888471"/>
            <a:ext cx="2117318" cy="38376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47" y="794525"/>
            <a:ext cx="7557614" cy="124843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364617" y="61604"/>
            <a:ext cx="76963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ghe mẫu gõ tiết tấu sau đó chọn nhạc cụ luyện tập tiết tấu 2</a:t>
            </a:r>
            <a:endParaRPr lang="en-US" sz="2400" dirty="0"/>
          </a:p>
        </p:txBody>
      </p:sp>
      <p:pic>
        <p:nvPicPr>
          <p:cNvPr id="11" name="MAU 2 GO DEM TT BAN NHAC VAN-XO-VA-VO-RI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53594" y="2532687"/>
            <a:ext cx="609600" cy="609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354" y="584873"/>
            <a:ext cx="3526990" cy="217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801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8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180" y="2888471"/>
            <a:ext cx="2117318" cy="38376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47" y="794525"/>
            <a:ext cx="7557614" cy="124843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364617" y="61604"/>
            <a:ext cx="59971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ghe mẫu gõ tiết tấu sau đó luyện tập tiết tấu 2</a:t>
            </a:r>
            <a:endParaRPr lang="en-US" sz="2400" dirty="0"/>
          </a:p>
        </p:txBody>
      </p:sp>
      <p:pic>
        <p:nvPicPr>
          <p:cNvPr id="11" name="MAU 2 GO DEM TT BAN NHAC VAN-XO-VA-VO-RI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53594" y="253268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761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8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180" y="2888471"/>
            <a:ext cx="2117318" cy="3837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829" y="740990"/>
            <a:ext cx="6552654" cy="24929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31434" y="61604"/>
            <a:ext cx="84489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Nhóm </a:t>
            </a:r>
            <a:r>
              <a:rPr lang="pt-BR" sz="2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 thực hiện hình tiết tấu 1; nhóm 2 thực hiện hình tiết tấu 2</a:t>
            </a:r>
            <a:endParaRPr lang="en-US" sz="2400" dirty="0"/>
          </a:p>
        </p:txBody>
      </p:sp>
      <p:sp>
        <p:nvSpPr>
          <p:cNvPr id="7" name="Right Arrow 6"/>
          <p:cNvSpPr/>
          <p:nvPr/>
        </p:nvSpPr>
        <p:spPr>
          <a:xfrm>
            <a:off x="3389971" y="950402"/>
            <a:ext cx="1304692" cy="103706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 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389971" y="2196878"/>
            <a:ext cx="1304692" cy="103706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NHóm 2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2840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856" y="3724508"/>
            <a:ext cx="2079271" cy="28428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79685" y="0"/>
            <a:ext cx="8050602" cy="4830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en-US" sz="2400" dirty="0" smtClean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Tham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gia </a:t>
            </a:r>
            <a:r>
              <a:rPr lang="en-US" sz="2400" dirty="0" smtClean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trò chơi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sẽ thực hiện vỗ tay hoặc gõ theo hình tiết tấu.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C:\Users\ADMIN\Desktop\tt4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96" y="584873"/>
            <a:ext cx="8160402" cy="730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354" y="584873"/>
            <a:ext cx="3526990" cy="21717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73" y="1417011"/>
            <a:ext cx="467422" cy="4674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588" y="1417011"/>
            <a:ext cx="467422" cy="4674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630" y="1403211"/>
            <a:ext cx="467422" cy="4674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073" y="1417011"/>
            <a:ext cx="467422" cy="46742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679" y="1403211"/>
            <a:ext cx="467422" cy="4674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017" y="1414100"/>
            <a:ext cx="467422" cy="46742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836" y="1422742"/>
            <a:ext cx="467422" cy="4674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858" y="1432606"/>
            <a:ext cx="467422" cy="46742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780" y="1414100"/>
            <a:ext cx="467422" cy="46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691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856" y="3724508"/>
            <a:ext cx="2079271" cy="284281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29990" y="284576"/>
            <a:ext cx="99320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Tham </a:t>
            </a:r>
            <a:r>
              <a:rPr lang="en-US" sz="2400" dirty="0">
                <a:solidFill>
                  <a:srgbClr val="24202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gia chơi sẽ quan sát kí hiệu bàn tay, đọc thầm theo hình tiết tấu và trả lời.</a:t>
            </a:r>
            <a:endParaRPr lang="en-US" sz="2400" dirty="0"/>
          </a:p>
        </p:txBody>
      </p:sp>
      <p:pic>
        <p:nvPicPr>
          <p:cNvPr id="17" name="Picture 16" descr="C:\Users\ADMIN\Desktop\gh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389" y="919306"/>
            <a:ext cx="10015653" cy="166777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2796170" y="2414019"/>
            <a:ext cx="669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endParaRPr lang="en-US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14654" y="2414019"/>
            <a:ext cx="669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endParaRPr lang="en-US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15993" y="2414019"/>
            <a:ext cx="933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 </a:t>
            </a:r>
            <a:endParaRPr lang="en-US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60856" y="2429638"/>
            <a:ext cx="817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 </a:t>
            </a:r>
            <a:endParaRPr lang="en-US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14940" y="2429638"/>
            <a:ext cx="669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Rê </a:t>
            </a:r>
            <a:endParaRPr lang="en-US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87228" y="2414019"/>
            <a:ext cx="669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Rê </a:t>
            </a:r>
            <a:endParaRPr lang="en-US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026100" y="2429638"/>
            <a:ext cx="669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 </a:t>
            </a:r>
            <a:endParaRPr lang="en-US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07616" y="2414019"/>
            <a:ext cx="669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Rê </a:t>
            </a:r>
            <a:endParaRPr lang="en-US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843954" y="2508361"/>
            <a:ext cx="669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 </a:t>
            </a:r>
            <a:endParaRPr lang="en-US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040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06536"/>
            <a:ext cx="7625616" cy="19514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616" y="3780263"/>
            <a:ext cx="4566383" cy="3077737"/>
          </a:xfrm>
          <a:prstGeom prst="rect">
            <a:avLst/>
          </a:prstGeom>
        </p:spPr>
      </p:pic>
      <p:pic>
        <p:nvPicPr>
          <p:cNvPr id="8" name="CON CHIM NO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00599" y="2254842"/>
            <a:ext cx="609600" cy="609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8" cy="8223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96508" y="822348"/>
            <a:ext cx="3802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Xem video mẫu sau đó chia nhóm luyện tập và biểu diễn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van dog con chim non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09088" y="1023361"/>
            <a:ext cx="6536551" cy="368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15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7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207620" y="279032"/>
            <a:ext cx="6984380" cy="2374957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137CD"/>
                </a:solidFill>
                <a:effectLst/>
                <a:uLnTx/>
                <a:uFillTx/>
                <a:latin typeface="#9Slide05 Dancing Script" panose="03080800040507000D00" pitchFamily="66" charset="0"/>
                <a:ea typeface="+mn-ea"/>
                <a:cs typeface="+mn-cs"/>
              </a:rPr>
              <a:t>GIÁO DỤC, CỦNG CỐ DẶN DÒ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E137CD"/>
              </a:solidFill>
              <a:effectLst/>
              <a:uLnTx/>
              <a:uFillTx/>
              <a:latin typeface="#9Slide05 Dancing Script" panose="03080800040507000D00" pitchFamily="66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045" y="2552917"/>
            <a:ext cx="6958730" cy="42158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449045" cy="681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182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86369" y="100359"/>
            <a:ext cx="11114150" cy="3434578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Chúa quý thầy cô mạnh khỏe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 em học sinh chăm ngoan học giỏi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932" y="1567324"/>
            <a:ext cx="3935224" cy="19676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60" y="2032449"/>
            <a:ext cx="3758730" cy="471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824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184</Words>
  <Application>Microsoft Office PowerPoint</Application>
  <PresentationFormat>Widescreen</PresentationFormat>
  <Paragraphs>26</Paragraphs>
  <Slides>13</Slides>
  <Notes>1</Notes>
  <HiddenSlides>0</HiddenSlides>
  <MMClips>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#9Slide05 Dancing Script</vt:lpstr>
      <vt:lpstr>Arial</vt:lpstr>
      <vt:lpstr>Calibri</vt:lpstr>
      <vt:lpstr>Times New Roman</vt:lpstr>
      <vt:lpstr>1_Office Theme</vt:lpstr>
      <vt:lpstr>3_Office Theme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ht</cp:lastModifiedBy>
  <cp:revision>66</cp:revision>
  <dcterms:created xsi:type="dcterms:W3CDTF">2022-04-04T07:27:39Z</dcterms:created>
  <dcterms:modified xsi:type="dcterms:W3CDTF">2022-08-11T14:03:07Z</dcterms:modified>
</cp:coreProperties>
</file>