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86" r:id="rId2"/>
    <p:sldMasterId id="2147483710" r:id="rId3"/>
  </p:sldMasterIdLst>
  <p:notesMasterIdLst>
    <p:notesMasterId r:id="rId14"/>
  </p:notesMasterIdLst>
  <p:sldIdLst>
    <p:sldId id="281" r:id="rId4"/>
    <p:sldId id="282" r:id="rId5"/>
    <p:sldId id="287" r:id="rId6"/>
    <p:sldId id="268" r:id="rId7"/>
    <p:sldId id="286" r:id="rId8"/>
    <p:sldId id="288" r:id="rId9"/>
    <p:sldId id="290" r:id="rId10"/>
    <p:sldId id="289" r:id="rId11"/>
    <p:sldId id="284" r:id="rId12"/>
    <p:sldId id="28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B5A"/>
    <a:srgbClr val="68C875"/>
    <a:srgbClr val="D63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4516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audio" Target="NUL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gif"/><Relationship Id="rId5" Type="http://schemas.openxmlformats.org/officeDocument/2006/relationships/image" Target="../media/image30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7.jp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58" y="2710909"/>
            <a:ext cx="4035700" cy="2718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2" y="4622713"/>
            <a:ext cx="743874" cy="1044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53" y="-48174"/>
            <a:ext cx="3098039" cy="685800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" y="-48174"/>
            <a:ext cx="3503667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71" y="-163288"/>
            <a:ext cx="4669632" cy="7066582"/>
          </a:xfrm>
          <a:prstGeom prst="rect">
            <a:avLst/>
          </a:prstGeom>
        </p:spPr>
      </p:pic>
      <p:pic>
        <p:nvPicPr>
          <p:cNvPr id="42" name="NHAC NEN TRO CHOI PAP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2025" y="-163288"/>
            <a:ext cx="4716222" cy="70980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72" y="1723540"/>
            <a:ext cx="566215" cy="4795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3" y="5624827"/>
            <a:ext cx="12302231" cy="12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71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7 L 0.2029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5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1 L -0.38737 -0.005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21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7160899" cy="451139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5" y="2255699"/>
            <a:ext cx="2813570" cy="1406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4" y="2588325"/>
            <a:ext cx="4751842" cy="3220219"/>
          </a:xfrm>
          <a:prstGeom prst="rect">
            <a:avLst/>
          </a:prstGeom>
        </p:spPr>
      </p:pic>
      <p:pic>
        <p:nvPicPr>
          <p:cNvPr id="5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32679" y="7847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33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813" y="461665"/>
            <a:ext cx="1897568" cy="189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2" y="5522"/>
            <a:ext cx="4571628" cy="2870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562" y="822597"/>
            <a:ext cx="2819669" cy="1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0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6" y="4258528"/>
            <a:ext cx="2808318" cy="25052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90306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 đầu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91" y="994936"/>
            <a:ext cx="6234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+mj-lt"/>
              </a:rPr>
              <a:t>Hát bài hát Chuông gó leng keng bằng hình thức Tam ca</a:t>
            </a:r>
            <a:endParaRPr lang="vi-VN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"/>
            <a:ext cx="6553200" cy="6857999"/>
          </a:xfrm>
          <a:prstGeom prst="rect">
            <a:avLst/>
          </a:prstGeom>
        </p:spPr>
      </p:pic>
      <p:pic>
        <p:nvPicPr>
          <p:cNvPr id="8" name="Giai điệu Chuông gió leng ke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14802" y="42585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8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68380" y="1463876"/>
            <a:ext cx="7443971" cy="55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89634" y="57541"/>
            <a:ext cx="1367683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023"/>
            <a:ext cx="3566662" cy="11382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79" y="4603864"/>
            <a:ext cx="4853950" cy="188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89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6" y="4258528"/>
            <a:ext cx="2808318" cy="25052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32" cy="8072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30437" y="256561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664" y="1171159"/>
            <a:ext cx="8924140" cy="308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4497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391" y="3455314"/>
            <a:ext cx="4180608" cy="3289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6" y="4258528"/>
            <a:ext cx="2808318" cy="2505263"/>
          </a:xfrm>
          <a:prstGeom prst="rect">
            <a:avLst/>
          </a:prstGeom>
        </p:spPr>
      </p:pic>
      <p:pic>
        <p:nvPicPr>
          <p:cNvPr id="3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1807" y="38114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6" y="4258528"/>
            <a:ext cx="2808318" cy="2505263"/>
          </a:xfrm>
          <a:prstGeom prst="rect">
            <a:avLst/>
          </a:prstGeom>
        </p:spPr>
      </p:pic>
      <p:pic>
        <p:nvPicPr>
          <p:cNvPr id="6" name="Picture 5" descr="C:\Users\ADMIN\Desktop\p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453" y="0"/>
            <a:ext cx="8209547" cy="42712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90746" y="272535"/>
            <a:ext cx="2653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dirty="0" smtClean="0">
                <a:solidFill>
                  <a:srgbClr val="24202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Đọc nhạc vận </a:t>
            </a:r>
            <a:r>
              <a:rPr lang="vi-VN" dirty="0">
                <a:solidFill>
                  <a:srgbClr val="24202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động cơ thể </a:t>
            </a:r>
            <a:endParaRPr lang="vi-VN" dirty="0">
              <a:latin typeface="+mj-lt"/>
            </a:endParaRPr>
          </a:p>
        </p:txBody>
      </p:sp>
      <p:pic>
        <p:nvPicPr>
          <p:cNvPr id="4" name="BĐN số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40098" y="49550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5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6" y="4258528"/>
            <a:ext cx="2808318" cy="2505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2004" cy="5796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004" y="0"/>
            <a:ext cx="6019800" cy="6866124"/>
          </a:xfrm>
          <a:prstGeom prst="rect">
            <a:avLst/>
          </a:prstGeom>
        </p:spPr>
      </p:pic>
      <p:pic>
        <p:nvPicPr>
          <p:cNvPr id="7" name="Giai điệu Chuông gió leng ke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31002" y="1809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1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0"/>
            <a:ext cx="6984380" cy="2653989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955" y="2779132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60" y="3043107"/>
            <a:ext cx="1806209" cy="37704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54" y="4093636"/>
            <a:ext cx="3196867" cy="2764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" y="0"/>
            <a:ext cx="5523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38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84</Words>
  <Application>Microsoft Office PowerPoint</Application>
  <PresentationFormat>Widescreen</PresentationFormat>
  <Paragraphs>12</Paragraphs>
  <Slides>10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#9Slide05 Dancing Script</vt:lpstr>
      <vt:lpstr>Arial</vt:lpstr>
      <vt:lpstr>Calibri</vt:lpstr>
      <vt:lpstr>Tahoma</vt:lpstr>
      <vt:lpstr>Times New Roman</vt:lpstr>
      <vt:lpstr>3_Office Theme</vt:lpstr>
      <vt:lpstr>6_Office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HAINGUYEN</cp:lastModifiedBy>
  <cp:revision>59</cp:revision>
  <dcterms:created xsi:type="dcterms:W3CDTF">2022-04-04T07:27:39Z</dcterms:created>
  <dcterms:modified xsi:type="dcterms:W3CDTF">2023-08-05T15:19:11Z</dcterms:modified>
</cp:coreProperties>
</file>