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61" r:id="rId6"/>
    <p:sldMasterId id="2147483773" r:id="rId7"/>
    <p:sldMasterId id="2147483785" r:id="rId8"/>
  </p:sldMasterIdLst>
  <p:notesMasterIdLst>
    <p:notesMasterId r:id="rId31"/>
  </p:notesMasterIdLst>
  <p:sldIdLst>
    <p:sldId id="457" r:id="rId9"/>
    <p:sldId id="378" r:id="rId10"/>
    <p:sldId id="343" r:id="rId11"/>
    <p:sldId id="381" r:id="rId12"/>
    <p:sldId id="380" r:id="rId13"/>
    <p:sldId id="362" r:id="rId14"/>
    <p:sldId id="427" r:id="rId15"/>
    <p:sldId id="387" r:id="rId16"/>
    <p:sldId id="345" r:id="rId17"/>
    <p:sldId id="458" r:id="rId18"/>
    <p:sldId id="468" r:id="rId19"/>
    <p:sldId id="389" r:id="rId20"/>
    <p:sldId id="412" r:id="rId21"/>
    <p:sldId id="459" r:id="rId22"/>
    <p:sldId id="460" r:id="rId23"/>
    <p:sldId id="461" r:id="rId24"/>
    <p:sldId id="462" r:id="rId25"/>
    <p:sldId id="463" r:id="rId26"/>
    <p:sldId id="464" r:id="rId27"/>
    <p:sldId id="469" r:id="rId28"/>
    <p:sldId id="470" r:id="rId29"/>
    <p:sldId id="26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3">
          <p15:clr>
            <a:srgbClr val="A4A3A4"/>
          </p15:clr>
        </p15:guide>
        <p15:guide id="2" pos="38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6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88" y="60"/>
      </p:cViewPr>
      <p:guideLst>
        <p:guide orient="horz" pos="2143"/>
        <p:guide pos="38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07121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5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8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3" y="2209800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7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3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19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477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13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354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079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84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1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4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4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3150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3842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3715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8041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055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8041"/>
            <a:ext cx="6172200" cy="4873625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8621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554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6133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43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449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43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666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238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49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540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406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242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510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97407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107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8154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295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74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121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5350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159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9587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8297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01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2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172200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9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96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9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6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1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35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12" Type="http://schemas.openxmlformats.org/officeDocument/2006/relationships/image" Target="../media/image35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34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2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9.png"/><Relationship Id="rId11" Type="http://schemas.openxmlformats.org/officeDocument/2006/relationships/image" Target="../media/image51.svg"/><Relationship Id="rId5" Type="http://schemas.openxmlformats.org/officeDocument/2006/relationships/image" Target="../media/image48.pn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microsoft.com/office/2007/relationships/hdphoto" Target="../media/hdphoto4.wdp"/><Relationship Id="rId18" Type="http://schemas.microsoft.com/office/2007/relationships/hdphoto" Target="../media/hdphoto5.wdp"/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43.png"/><Relationship Id="rId12" Type="http://schemas.openxmlformats.org/officeDocument/2006/relationships/image" Target="../media/image55.png"/><Relationship Id="rId17" Type="http://schemas.openxmlformats.org/officeDocument/2006/relationships/image" Target="../media/image57.png"/><Relationship Id="rId2" Type="http://schemas.openxmlformats.org/officeDocument/2006/relationships/audio" Target="../media/media6.mp3"/><Relationship Id="rId16" Type="http://schemas.microsoft.com/office/2007/relationships/hdphoto" Target="../media/hdphoto2.wdp"/><Relationship Id="rId1" Type="http://schemas.microsoft.com/office/2007/relationships/media" Target="../media/media6.mp3"/><Relationship Id="rId6" Type="http://schemas.openxmlformats.org/officeDocument/2006/relationships/image" Target="../media/image53.svg"/><Relationship Id="rId11" Type="http://schemas.openxmlformats.org/officeDocument/2006/relationships/image" Target="../media/image29.png"/><Relationship Id="rId5" Type="http://schemas.openxmlformats.org/officeDocument/2006/relationships/image" Target="../media/image52.png"/><Relationship Id="rId15" Type="http://schemas.openxmlformats.org/officeDocument/2006/relationships/image" Target="../media/image31.png"/><Relationship Id="rId10" Type="http://schemas.openxmlformats.org/officeDocument/2006/relationships/image" Target="../media/image54.png"/><Relationship Id="rId19" Type="http://schemas.openxmlformats.org/officeDocument/2006/relationships/image" Target="../media/image6.png"/><Relationship Id="rId4" Type="http://schemas.openxmlformats.org/officeDocument/2006/relationships/image" Target="../media/image25.png"/><Relationship Id="rId9" Type="http://schemas.openxmlformats.org/officeDocument/2006/relationships/image" Target="../media/image51.svg"/><Relationship Id="rId1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8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60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8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12" Type="http://schemas.openxmlformats.org/officeDocument/2006/relationships/image" Target="../media/image35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8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81.xml"/><Relationship Id="rId7" Type="http://schemas.openxmlformats.org/officeDocument/2006/relationships/image" Target="../media/image23.png"/><Relationship Id="rId12" Type="http://schemas.openxmlformats.org/officeDocument/2006/relationships/image" Target="../media/image6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.sv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image" Target="../media/image58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73.xml"/><Relationship Id="rId7" Type="http://schemas.openxmlformats.org/officeDocument/2006/relationships/image" Target="../media/image40.svg"/><Relationship Id="rId12" Type="http://schemas.openxmlformats.org/officeDocument/2006/relationships/image" Target="../media/image44.gif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9.png"/><Relationship Id="rId11" Type="http://schemas.openxmlformats.org/officeDocument/2006/relationships/image" Target="../media/image62.pn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Relationship Id="rId14" Type="http://schemas.openxmlformats.org/officeDocument/2006/relationships/image" Target="../media/image4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5.png"/><Relationship Id="rId12" Type="http://schemas.microsoft.com/office/2007/relationships/hdphoto" Target="../media/hdphoto1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3.wdp"/><Relationship Id="rId3" Type="http://schemas.openxmlformats.org/officeDocument/2006/relationships/image" Target="../media/image24.sv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5890550"/>
            <a:ext cx="6775513" cy="997268"/>
          </a:xfrm>
          <a:prstGeom prst="rect">
            <a:avLst/>
          </a:prstGeom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flipH="1">
            <a:off x="6718935" y="5900256"/>
            <a:ext cx="5552086" cy="943547"/>
          </a:xfrm>
          <a:prstGeom prst="rect">
            <a:avLst/>
          </a:prstGeom>
        </p:spPr>
      </p:pic>
      <p:pic>
        <p:nvPicPr>
          <p:cNvPr id="9" name="Picture 9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-41532"/>
            <a:ext cx="2127695" cy="1891094"/>
          </a:xfrm>
          <a:prstGeom prst="rect">
            <a:avLst/>
          </a:prstGeom>
        </p:spPr>
      </p:pic>
      <p:pic>
        <p:nvPicPr>
          <p:cNvPr id="4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10167962" y="-29861"/>
            <a:ext cx="1991288" cy="2133600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3777995" y="2750533"/>
            <a:ext cx="4990338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8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96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 ÂM NHẠC</a:t>
            </a:r>
          </a:p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96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LỚP: 4</a:t>
            </a:r>
            <a:endParaRPr kumimoji="0" lang="en-US" altLang="vi-VN" sz="396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13"/>
          <p:cNvSpPr txBox="1"/>
          <p:nvPr/>
        </p:nvSpPr>
        <p:spPr>
          <a:xfrm>
            <a:off x="3041461" y="5019766"/>
            <a:ext cx="626021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52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viên: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21CA12AC-8FC5-0CC1-515B-3CB68FE91E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10552" y="3994933"/>
            <a:ext cx="1360491" cy="2776514"/>
          </a:xfrm>
          <a:prstGeom prst="rect">
            <a:avLst/>
          </a:prstGeom>
        </p:spPr>
      </p:pic>
      <p:sp>
        <p:nvSpPr>
          <p:cNvPr id="3" name="TextBox 13">
            <a:extLst>
              <a:ext uri="{FF2B5EF4-FFF2-40B4-BE49-F238E27FC236}">
                <a16:creationId xmlns:a16="http://schemas.microsoft.com/office/drawing/2014/main" id="{89FDE398-345C-7587-7CFF-3BD0AC45E898}"/>
              </a:ext>
            </a:extLst>
          </p:cNvPr>
          <p:cNvSpPr txBox="1"/>
          <p:nvPr/>
        </p:nvSpPr>
        <p:spPr>
          <a:xfrm>
            <a:off x="2099812" y="167697"/>
            <a:ext cx="8068150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34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PHÒNG GIÁO DỤC VÀ ĐÀO TẠO</a:t>
            </a:r>
          </a:p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52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altLang="vi-VN" sz="252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52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altLang="vi-VN" sz="252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52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altLang="vi-VN" sz="252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s 7">
            <a:extLst>
              <a:ext uri="{FF2B5EF4-FFF2-40B4-BE49-F238E27FC236}">
                <a16:creationId xmlns:a16="http://schemas.microsoft.com/office/drawing/2014/main" id="{16B9FD28-BBEE-F104-D8AF-722E91D88970}"/>
              </a:ext>
            </a:extLst>
          </p:cNvPr>
          <p:cNvSpPr/>
          <p:nvPr/>
        </p:nvSpPr>
        <p:spPr>
          <a:xfrm>
            <a:off x="1538607" y="1586675"/>
            <a:ext cx="9265919" cy="103412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88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82296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4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THẦY CÔ VỀ DỰ GIỜ </a:t>
            </a:r>
            <a:endParaRPr kumimoji="0" lang="en-US" altLang="vi-VN" sz="324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2455475" y="523233"/>
            <a:ext cx="7032694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>
                <a:solidFill>
                  <a:srgbClr val="7030A0"/>
                </a:solidFill>
              </a:rPr>
              <a:t>3.</a:t>
            </a:r>
            <a:r>
              <a:rPr lang="vi-VN" sz="2800" b="1" dirty="0">
                <a:solidFill>
                  <a:srgbClr val="7030A0"/>
                </a:solidFill>
              </a:rPr>
              <a:t> Đọc và nghỉ đúng độ dài của dấu lặng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98036F56-45A2-4F76-BD6F-3E87A86DEF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77" y="1913584"/>
            <a:ext cx="12129646" cy="1884233"/>
          </a:xfrm>
          <a:prstGeom prst="rect">
            <a:avLst/>
          </a:prstGeom>
        </p:spPr>
      </p:pic>
      <p:pic>
        <p:nvPicPr>
          <p:cNvPr id="6" name="DRMD">
            <a:hlinkClick r:id="" action="ppaction://media"/>
            <a:extLst>
              <a:ext uri="{FF2B5EF4-FFF2-40B4-BE49-F238E27FC236}">
                <a16:creationId xmlns:a16="http://schemas.microsoft.com/office/drawing/2014/main" id="{1B3F2DE7-6639-7B9D-9051-F5ED0563EC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12263" y="1046453"/>
            <a:ext cx="609600" cy="609600"/>
          </a:xfrm>
          <a:prstGeom prst="rect">
            <a:avLst/>
          </a:prstGeom>
        </p:spPr>
      </p:pic>
      <p:pic>
        <p:nvPicPr>
          <p:cNvPr id="7" name="Picture 3" descr="VoTay">
            <a:extLst>
              <a:ext uri="{FF2B5EF4-FFF2-40B4-BE49-F238E27FC236}">
                <a16:creationId xmlns:a16="http://schemas.microsoft.com/office/drawing/2014/main" id="{93825C63-AE86-8CF8-B132-62D0C3A53AC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131804" y="3602935"/>
            <a:ext cx="787307" cy="88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VoTay">
            <a:extLst>
              <a:ext uri="{FF2B5EF4-FFF2-40B4-BE49-F238E27FC236}">
                <a16:creationId xmlns:a16="http://schemas.microsoft.com/office/drawing/2014/main" id="{BFA458E8-7F59-34E4-705C-A551FB9AB07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779049" y="3610931"/>
            <a:ext cx="787307" cy="88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VoTay">
            <a:extLst>
              <a:ext uri="{FF2B5EF4-FFF2-40B4-BE49-F238E27FC236}">
                <a16:creationId xmlns:a16="http://schemas.microsoft.com/office/drawing/2014/main" id="{E767E25D-DE12-51BE-9117-3A4F1D807ED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426294" y="3618927"/>
            <a:ext cx="787307" cy="88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VoTay">
            <a:extLst>
              <a:ext uri="{FF2B5EF4-FFF2-40B4-BE49-F238E27FC236}">
                <a16:creationId xmlns:a16="http://schemas.microsoft.com/office/drawing/2014/main" id="{F6E5D87F-0981-C016-DB73-24A97C2F2B8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956764" y="3626923"/>
            <a:ext cx="787307" cy="88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88DF1246-4CB7-44A9-2D6F-1C7C8A3791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985" y="3700378"/>
            <a:ext cx="588765" cy="555534"/>
          </a:xfrm>
          <a:prstGeom prst="rect">
            <a:avLst/>
          </a:prstGeom>
        </p:spPr>
      </p:pic>
      <p:pic>
        <p:nvPicPr>
          <p:cNvPr id="17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3BE3BC72-A241-F08E-27A6-4DC847C103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077" y="3626925"/>
            <a:ext cx="666613" cy="628988"/>
          </a:xfrm>
          <a:prstGeom prst="rect">
            <a:avLst/>
          </a:prstGeom>
        </p:spPr>
      </p:pic>
      <p:pic>
        <p:nvPicPr>
          <p:cNvPr id="19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55ADCF08-B1D6-B555-9C13-E9C8990147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20" y="3723768"/>
            <a:ext cx="695581" cy="656321"/>
          </a:xfrm>
          <a:prstGeom prst="rect">
            <a:avLst/>
          </a:prstGeom>
        </p:spPr>
      </p:pic>
      <p:pic>
        <p:nvPicPr>
          <p:cNvPr id="21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EC67821C-2970-05E2-60EB-1C62EE4869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533" y="3672659"/>
            <a:ext cx="689280" cy="65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8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0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" grpId="0"/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398565">
            <a:off x="11019794" y="607247"/>
            <a:ext cx="1322430" cy="19927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245015" flipH="1">
            <a:off x="-200029" y="607247"/>
            <a:ext cx="1322430" cy="19927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556988">
            <a:off x="10713546" y="2166190"/>
            <a:ext cx="2069753" cy="20735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71171" flipH="1">
            <a:off x="-473638" y="2179062"/>
            <a:ext cx="2015950" cy="20196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816971" flipH="1" flipV="1">
            <a:off x="-207422" y="3973945"/>
            <a:ext cx="965151" cy="9282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01280" flipV="1">
            <a:off x="11397971" y="3953445"/>
            <a:ext cx="1007777" cy="969299"/>
          </a:xfrm>
          <a:prstGeom prst="rect">
            <a:avLst/>
          </a:prstGeom>
        </p:spPr>
      </p:pic>
      <p:sp>
        <p:nvSpPr>
          <p:cNvPr id="8" name="Rectangles 5">
            <a:extLst>
              <a:ext uri="{FF2B5EF4-FFF2-40B4-BE49-F238E27FC236}">
                <a16:creationId xmlns:a16="http://schemas.microsoft.com/office/drawing/2014/main" id="{50E5DE7A-3870-CDBF-07E4-3AAC0F7981A6}"/>
              </a:ext>
            </a:extLst>
          </p:cNvPr>
          <p:cNvSpPr/>
          <p:nvPr/>
        </p:nvSpPr>
        <p:spPr>
          <a:xfrm>
            <a:off x="381922" y="1466249"/>
            <a:ext cx="113665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lvl="0" algn="ctr">
              <a:defRPr/>
            </a:pPr>
            <a:r>
              <a:rPr lang="vi-VN" altLang="en-US" sz="3200" b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nhạc: Bài số 3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9F69B8D2-2F99-C089-43C6-9CE45B39627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955870" y="4438094"/>
            <a:ext cx="5614953" cy="1706819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A8DBD182-79CA-C694-2378-B341EF081E9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14708" y="-213221"/>
            <a:ext cx="2378906" cy="237890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09733FD2-3B60-7AB5-3957-D89B535FF8E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8522461" y="-440563"/>
            <a:ext cx="2378906" cy="237890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56D7072-43A6-B000-4B35-1D32F70F77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61547" y="5756687"/>
            <a:ext cx="6348047" cy="107632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5DCD91B-5582-312B-F52B-7D18FC42A6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096000" y="5756687"/>
            <a:ext cx="6272864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35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652" y="28415"/>
            <a:ext cx="1686564" cy="169062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32717" y="882473"/>
            <a:ext cx="5626220" cy="667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ĐỌC GAM ĐÔ TRƯỞNG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398779" y="4079861"/>
            <a:ext cx="9697076" cy="6671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Đô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Rê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 Mi 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Pha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      Son    La      Si    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" pitchFamily="18" charset="0"/>
                <a:ea typeface="inpin heiti" charset="-122"/>
                <a:cs typeface="Times" pitchFamily="18" charset="0"/>
              </a:rPr>
              <a:t>Đố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" pitchFamily="18" charset="0"/>
              <a:ea typeface="inpin heiti" charset="-122"/>
              <a:cs typeface="Times" pitchFamily="18" charset="0"/>
            </a:endParaRPr>
          </a:p>
        </p:txBody>
      </p:sp>
      <p:grpSp>
        <p:nvGrpSpPr>
          <p:cNvPr id="33" name="Group 108"/>
          <p:cNvGrpSpPr/>
          <p:nvPr/>
        </p:nvGrpSpPr>
        <p:grpSpPr bwMode="auto">
          <a:xfrm>
            <a:off x="1345993" y="3034804"/>
            <a:ext cx="9500014" cy="632883"/>
            <a:chOff x="204" y="935"/>
            <a:chExt cx="5352" cy="400"/>
          </a:xfrm>
        </p:grpSpPr>
        <p:sp>
          <p:nvSpPr>
            <p:cNvPr id="34" name="Line 109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Line 110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Line 111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Line 112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Line 113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9" name="Picture 114" descr="khoa-So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5993" y="2804087"/>
            <a:ext cx="431800" cy="1047751"/>
          </a:xfrm>
          <a:prstGeom prst="rect">
            <a:avLst/>
          </a:prstGeom>
          <a:noFill/>
        </p:spPr>
      </p:pic>
      <p:pic>
        <p:nvPicPr>
          <p:cNvPr id="40" name="Picture 115" descr="tempo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96327" y="3064437"/>
            <a:ext cx="245533" cy="571500"/>
          </a:xfrm>
          <a:prstGeom prst="rect">
            <a:avLst/>
          </a:prstGeom>
          <a:noFill/>
        </p:spPr>
      </p:pic>
      <p:sp>
        <p:nvSpPr>
          <p:cNvPr id="41" name="Line 154"/>
          <p:cNvSpPr>
            <a:spLocks noChangeShapeType="1"/>
          </p:cNvSpPr>
          <p:nvPr/>
        </p:nvSpPr>
        <p:spPr bwMode="auto">
          <a:xfrm>
            <a:off x="2483272" y="3851837"/>
            <a:ext cx="643699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07417" y="3765913"/>
            <a:ext cx="395408" cy="1718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43748" y="3661471"/>
            <a:ext cx="395408" cy="1718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877372" y="3575509"/>
            <a:ext cx="395408" cy="1718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10996" y="3486487"/>
            <a:ext cx="395408" cy="1718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299079" y="3350973"/>
            <a:ext cx="395408" cy="171844"/>
          </a:xfrm>
          <a:prstGeom prst="rect">
            <a:avLst/>
          </a:prstGeom>
        </p:spPr>
      </p:pic>
      <p:grpSp>
        <p:nvGrpSpPr>
          <p:cNvPr id="8" name="Group 34"/>
          <p:cNvGrpSpPr/>
          <p:nvPr/>
        </p:nvGrpSpPr>
        <p:grpSpPr bwMode="auto">
          <a:xfrm>
            <a:off x="-162560" y="6028506"/>
            <a:ext cx="12512604" cy="829488"/>
            <a:chOff x="0" y="4105"/>
            <a:chExt cx="5511" cy="215"/>
          </a:xfrm>
        </p:grpSpPr>
        <p:sp>
          <p:nvSpPr>
            <p:cNvPr id="17" name="Freeform 37"/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8" name="Group 38"/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9" name="Freeform 39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Freeform 40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Freeform 41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reeform 42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reeform 43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 44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 45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 46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47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48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Freeform 49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Freeform 50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51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52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53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54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55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reeform 56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57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reeform 58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reeform 59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60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Freeform 61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 62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 63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64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65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66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67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68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69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70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71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3" name="Group 72"/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64" name="Freeform 73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74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75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76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77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78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79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80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81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82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83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84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85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86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87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88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89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90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91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Freeform 92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93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94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Freeform 95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Freeform 96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97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98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99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100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101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102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103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104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105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7" name="Group 106"/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98" name="Freeform 107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108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109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110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11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112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13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114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115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116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117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118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119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120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121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122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23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24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25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26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127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128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 129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130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131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132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133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134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135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136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137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138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139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1" name="Group 140"/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132" name="Freeform 141"/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142"/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143"/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144"/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145"/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146"/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147"/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148"/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149"/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150"/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151"/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152"/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153"/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154"/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155"/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156"/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157"/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158"/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Freeform 159"/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160"/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2" name="Freeform 161"/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Freeform 162"/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4" name="Freeform 163"/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Freeform 164"/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Freeform 165"/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Freeform 166"/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Freeform 167"/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9" name="Freeform 168"/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0" name="Freeform 169"/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1" name="Freeform 170"/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2" name="Freeform 171"/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3" name="Freeform 172"/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Freeform 173"/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" name="Picture 26">
            <a:extLst>
              <a:ext uri="{FF2B5EF4-FFF2-40B4-BE49-F238E27FC236}">
                <a16:creationId xmlns:a16="http://schemas.microsoft.com/office/drawing/2014/main" id="{6E6739D9-C003-FFF9-FCB1-22EBF6BF88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09473" y="3251220"/>
            <a:ext cx="395408" cy="171844"/>
          </a:xfrm>
          <a:prstGeom prst="rect">
            <a:avLst/>
          </a:prstGeom>
        </p:spPr>
      </p:pic>
      <p:pic>
        <p:nvPicPr>
          <p:cNvPr id="4" name="Picture 26">
            <a:extLst>
              <a:ext uri="{FF2B5EF4-FFF2-40B4-BE49-F238E27FC236}">
                <a16:creationId xmlns:a16="http://schemas.microsoft.com/office/drawing/2014/main" id="{6ED35876-7E67-5DB9-B110-A12829159C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247549" y="3420882"/>
            <a:ext cx="395408" cy="171844"/>
          </a:xfrm>
          <a:prstGeom prst="rect">
            <a:avLst/>
          </a:prstGeom>
        </p:spPr>
      </p:pic>
      <p:pic>
        <p:nvPicPr>
          <p:cNvPr id="7" name="Picture 26">
            <a:extLst>
              <a:ext uri="{FF2B5EF4-FFF2-40B4-BE49-F238E27FC236}">
                <a16:creationId xmlns:a16="http://schemas.microsoft.com/office/drawing/2014/main" id="{162F0BA6-B728-1484-64BB-51A353B0B0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311212" y="3186214"/>
            <a:ext cx="395408" cy="171844"/>
          </a:xfrm>
          <a:prstGeom prst="rect">
            <a:avLst/>
          </a:prstGeom>
        </p:spPr>
      </p:pic>
      <p:pic>
        <p:nvPicPr>
          <p:cNvPr id="9" name="gam">
            <a:hlinkClick r:id="" action="ppaction://media"/>
            <a:extLst>
              <a:ext uri="{FF2B5EF4-FFF2-40B4-BE49-F238E27FC236}">
                <a16:creationId xmlns:a16="http://schemas.microsoft.com/office/drawing/2014/main" id="{D04FE8E3-DBB6-D63F-D4E3-21EA9BA92E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9654" y="629041"/>
            <a:ext cx="609600" cy="6096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EE6A5E96-06FC-4487-82F2-7752A001D50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477693" y="4730043"/>
            <a:ext cx="2714307" cy="2076675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B21D013A-EFAE-9C7A-CCEB-F0FB76935E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24177" y="4870675"/>
            <a:ext cx="1938616" cy="19360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7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0F84909-BE21-21E1-DCC4-B5C97D0A7B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177" y="0"/>
            <a:ext cx="1083734" cy="1872544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2468FC94-E90E-8A00-C1A4-FB6F2BABB8A4}"/>
              </a:ext>
            </a:extLst>
          </p:cNvPr>
          <p:cNvSpPr/>
          <p:nvPr/>
        </p:nvSpPr>
        <p:spPr>
          <a:xfrm>
            <a:off x="-5202" y="6010102"/>
            <a:ext cx="12192000" cy="847898"/>
          </a:xfrm>
          <a:custGeom>
            <a:avLst/>
            <a:gdLst/>
            <a:ahLst/>
            <a:cxnLst/>
            <a:rect l="l" t="t" r="r" b="b"/>
            <a:pathLst>
              <a:path w="3048000" h="847898">
                <a:moveTo>
                  <a:pt x="0" y="0"/>
                </a:moveTo>
                <a:lnTo>
                  <a:pt x="3048000" y="0"/>
                </a:lnTo>
                <a:lnTo>
                  <a:pt x="3048000" y="847898"/>
                </a:lnTo>
                <a:lnTo>
                  <a:pt x="0" y="8478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B7E1C94-0074-A241-A98B-E16B66DA3DF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477693" y="4730043"/>
            <a:ext cx="2714307" cy="2076675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8777A2E2-6C52-DDEA-231D-EDA462D19C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24177" y="4870675"/>
            <a:ext cx="1938616" cy="1936044"/>
          </a:xfrm>
          <a:prstGeom prst="rect">
            <a:avLst/>
          </a:prstGeom>
        </p:spPr>
      </p:pic>
      <p:sp>
        <p:nvSpPr>
          <p:cNvPr id="2" name="Rectangle 14">
            <a:extLst>
              <a:ext uri="{FF2B5EF4-FFF2-40B4-BE49-F238E27FC236}">
                <a16:creationId xmlns:a16="http://schemas.microsoft.com/office/drawing/2014/main" id="{05A68BD0-4B16-6A72-41F9-5A88558F292E}"/>
              </a:ext>
            </a:extLst>
          </p:cNvPr>
          <p:cNvSpPr/>
          <p:nvPr/>
        </p:nvSpPr>
        <p:spPr>
          <a:xfrm>
            <a:off x="3730662" y="882473"/>
            <a:ext cx="4230325" cy="667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0" algn="l"/>
              </a:tabLst>
              <a:defRPr/>
            </a:pPr>
            <a:r>
              <a:rPr kumimoji="0" lang="en-US" altLang="en-US" sz="3735" b="1" i="0" u="none" strike="noStrike" kern="1200" cap="none" spc="0" normalizeH="0" baseline="0" noProof="0" dirty="0">
                <a:ln>
                  <a:noFill/>
                </a:ln>
                <a:solidFill>
                  <a:srgbClr val="181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LUYỆN TIẾT TẤU</a:t>
            </a: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A6DE3B74-2FA2-7E7C-4535-1BEE10862C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5266839" y="2992835"/>
            <a:ext cx="599450" cy="175263"/>
          </a:xfrm>
          <a:prstGeom prst="rect">
            <a:avLst/>
          </a:prstGeom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250986CB-9F08-8F39-27C4-5B8A7B09A30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200" y="2868181"/>
            <a:ext cx="363855" cy="521970"/>
          </a:xfrm>
          <a:prstGeom prst="rect">
            <a:avLst/>
          </a:prstGeom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677419E3-9569-E48E-E9CF-F498E102B4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3759817" y="3014799"/>
            <a:ext cx="599450" cy="175263"/>
          </a:xfrm>
          <a:prstGeom prst="rect">
            <a:avLst/>
          </a:prstGeom>
        </p:spPr>
      </p:pic>
      <p:pic>
        <p:nvPicPr>
          <p:cNvPr id="27" name="Hình ảnh 26">
            <a:extLst>
              <a:ext uri="{FF2B5EF4-FFF2-40B4-BE49-F238E27FC236}">
                <a16:creationId xmlns:a16="http://schemas.microsoft.com/office/drawing/2014/main" id="{641139B5-8205-CDFC-28AB-4065910B58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7384518" y="3007947"/>
            <a:ext cx="599450" cy="175263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05AC260E-2607-49A4-8117-89855D280A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 flipV="1">
            <a:off x="9176981" y="2885062"/>
            <a:ext cx="838894" cy="434735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E329602E-FB3A-8A5C-81ED-FEDD975772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 flipV="1">
            <a:off x="9100610" y="2885062"/>
            <a:ext cx="838894" cy="434735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95533046-6490-65B6-C2BF-A05E84072E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01914" y="2301113"/>
            <a:ext cx="583681" cy="1252481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055E8849-0A5A-1A88-F68F-6565A43548D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4735" y="2716459"/>
            <a:ext cx="697779" cy="84539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E53048F5-3E07-CD67-9BC2-E82A4BB323C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7498" y="2768987"/>
            <a:ext cx="697779" cy="845394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06DDED7B-518B-D7C9-E2B1-9087C6E8A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2158" y="2884384"/>
            <a:ext cx="363855" cy="521970"/>
          </a:xfrm>
          <a:prstGeom prst="rect">
            <a:avLst/>
          </a:prstGeom>
        </p:spPr>
      </p:pic>
      <p:pic>
        <p:nvPicPr>
          <p:cNvPr id="12" name="Hình ảnh 11" descr="Ảnh có chứa con chim, bóng rọi, đen và trắng&#10;&#10;Mô tả được tạo tự động">
            <a:extLst>
              <a:ext uri="{FF2B5EF4-FFF2-40B4-BE49-F238E27FC236}">
                <a16:creationId xmlns:a16="http://schemas.microsoft.com/office/drawing/2014/main" id="{BD78B143-D3EE-EA1D-F6B3-F3EDA816309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8003" y="2486532"/>
            <a:ext cx="1086485" cy="1519555"/>
          </a:xfrm>
          <a:prstGeom prst="rect">
            <a:avLst/>
          </a:prstGeom>
        </p:spPr>
      </p:pic>
      <p:pic>
        <p:nvPicPr>
          <p:cNvPr id="15" name="Hình ảnh 14" descr="Ảnh có chứa con chim, bóng rọi, đen và trắng&#10;&#10;Mô tả được tạo tự động">
            <a:extLst>
              <a:ext uri="{FF2B5EF4-FFF2-40B4-BE49-F238E27FC236}">
                <a16:creationId xmlns:a16="http://schemas.microsoft.com/office/drawing/2014/main" id="{A6E45004-55FD-0F99-D9F6-151FF09CF8C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0898" y="2478273"/>
            <a:ext cx="1086485" cy="1519555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C948F9D2-F21D-6A76-792D-A2B60D9C3B6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1093" y="2887915"/>
            <a:ext cx="363855" cy="521970"/>
          </a:xfrm>
          <a:prstGeom prst="rect">
            <a:avLst/>
          </a:prstGeom>
        </p:spPr>
      </p:pic>
      <p:pic>
        <p:nvPicPr>
          <p:cNvPr id="23" name="Hình ảnh 22" descr="Ảnh có chứa con chim, bóng rọi, đen và trắng&#10;&#10;Mô tả được tạo tự động">
            <a:extLst>
              <a:ext uri="{FF2B5EF4-FFF2-40B4-BE49-F238E27FC236}">
                <a16:creationId xmlns:a16="http://schemas.microsoft.com/office/drawing/2014/main" id="{6AE72251-8C36-F31D-42FD-FBD5DC5A26C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9833" y="2481804"/>
            <a:ext cx="1086485" cy="1519555"/>
          </a:xfrm>
          <a:prstGeom prst="rect">
            <a:avLst/>
          </a:prstGeom>
        </p:spPr>
      </p:pic>
      <p:pic>
        <p:nvPicPr>
          <p:cNvPr id="24" name="vo">
            <a:hlinkClick r:id="" action="ppaction://media"/>
            <a:extLst>
              <a:ext uri="{FF2B5EF4-FFF2-40B4-BE49-F238E27FC236}">
                <a16:creationId xmlns:a16="http://schemas.microsoft.com/office/drawing/2014/main" id="{D6938DEE-434D-A5BE-3753-7C5A2360A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47824" y="911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gallery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66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2877646" y="231353"/>
            <a:ext cx="3348609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chemeClr val="accent1">
                    <a:lumMod val="75000"/>
                  </a:schemeClr>
                </a:solidFill>
              </a:rPr>
              <a:t>Tìm</a:t>
            </a:r>
            <a:r>
              <a:rPr lang="en-US" altLang="en-GB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GB" sz="2800" b="1" dirty="0" err="1">
                <a:solidFill>
                  <a:schemeClr val="accent1">
                    <a:lumMod val="75000"/>
                  </a:schemeClr>
                </a:solidFill>
              </a:rPr>
              <a:t>hiểu</a:t>
            </a:r>
            <a:r>
              <a:rPr lang="en-US" altLang="en-GB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GB" sz="2800" b="1" dirty="0" err="1">
                <a:solidFill>
                  <a:schemeClr val="accent1">
                    <a:lumMod val="75000"/>
                  </a:schemeClr>
                </a:solidFill>
              </a:rPr>
              <a:t>về</a:t>
            </a:r>
            <a:r>
              <a:rPr lang="en-US" altLang="en-GB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GB" sz="2800" b="1" dirty="0" err="1">
                <a:solidFill>
                  <a:schemeClr val="accent1">
                    <a:lumMod val="75000"/>
                  </a:schemeClr>
                </a:solidFill>
              </a:rPr>
              <a:t>bài</a:t>
            </a:r>
            <a:r>
              <a:rPr lang="en-US" altLang="en-GB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GB" sz="2800" b="1" dirty="0" err="1">
                <a:solidFill>
                  <a:schemeClr val="accent1">
                    <a:lumMod val="75000"/>
                  </a:schemeClr>
                </a:solidFill>
              </a:rPr>
              <a:t>nhạc</a:t>
            </a:r>
            <a:r>
              <a:rPr lang="en-US" altLang="en-GB" sz="28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n-US" altLang="en-GB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1DA64CE-4F90-9752-B8F2-B0B762994E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1805" y="2254287"/>
            <a:ext cx="10772104" cy="2482625"/>
          </a:xfrm>
          <a:prstGeom prst="rect">
            <a:avLst/>
          </a:prstGeom>
        </p:spPr>
      </p:pic>
      <p:sp>
        <p:nvSpPr>
          <p:cNvPr id="6" name="Rectangles 2">
            <a:extLst>
              <a:ext uri="{FF2B5EF4-FFF2-40B4-BE49-F238E27FC236}">
                <a16:creationId xmlns:a16="http://schemas.microsoft.com/office/drawing/2014/main" id="{924CCE5D-CE6F-2F0E-66B2-A48E71872D8D}"/>
              </a:ext>
            </a:extLst>
          </p:cNvPr>
          <p:cNvSpPr/>
          <p:nvPr/>
        </p:nvSpPr>
        <p:spPr>
          <a:xfrm>
            <a:off x="4551951" y="1554198"/>
            <a:ext cx="2882520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rgbClr val="7030A0"/>
                </a:solidFill>
              </a:rPr>
              <a:t>Đọc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nhạc</a:t>
            </a:r>
            <a:r>
              <a:rPr lang="en-US" altLang="en-GB" sz="2800" b="1" dirty="0">
                <a:solidFill>
                  <a:srgbClr val="7030A0"/>
                </a:solidFill>
              </a:rPr>
              <a:t>: </a:t>
            </a:r>
            <a:r>
              <a:rPr lang="en-US" altLang="en-GB" sz="2800" b="1" dirty="0" err="1">
                <a:solidFill>
                  <a:srgbClr val="7030A0"/>
                </a:solidFill>
              </a:rPr>
              <a:t>Bài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số</a:t>
            </a:r>
            <a:r>
              <a:rPr lang="en-US" altLang="en-GB" sz="2800" b="1" dirty="0">
                <a:solidFill>
                  <a:srgbClr val="7030A0"/>
                </a:solidFill>
              </a:rPr>
              <a:t> 3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s 2">
            <a:extLst>
              <a:ext uri="{FF2B5EF4-FFF2-40B4-BE49-F238E27FC236}">
                <a16:creationId xmlns:a16="http://schemas.microsoft.com/office/drawing/2014/main" id="{85169083-24BC-5F10-A20F-A53336BF8E7D}"/>
              </a:ext>
            </a:extLst>
          </p:cNvPr>
          <p:cNvSpPr/>
          <p:nvPr/>
        </p:nvSpPr>
        <p:spPr>
          <a:xfrm>
            <a:off x="2985911" y="4773803"/>
            <a:ext cx="7491731" cy="138499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GB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en-GB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GB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GB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GB" sz="28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GB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2/4</a:t>
            </a:r>
          </a:p>
          <a:p>
            <a:pPr lvl="0"/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rê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mi,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son, la,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endParaRPr lang="en-US" altLang="en-GB" sz="2800" b="1" dirty="0"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altLang="en-GB" sz="2800" b="1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2800" b="1" dirty="0" err="1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endParaRPr lang="en-US" altLang="en-GB" sz="2800" b="1" dirty="0"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6" grpId="0"/>
      <p:bldP spid="6" grpId="1"/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6B51357F-77D0-364D-BBEA-D407109C3D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05" y="2254287"/>
            <a:ext cx="10772104" cy="2482625"/>
          </a:xfrm>
          <a:prstGeom prst="rect">
            <a:avLst/>
          </a:prstGeom>
        </p:spPr>
      </p:pic>
      <p:sp>
        <p:nvSpPr>
          <p:cNvPr id="5" name="Rectangles 2">
            <a:extLst>
              <a:ext uri="{FF2B5EF4-FFF2-40B4-BE49-F238E27FC236}">
                <a16:creationId xmlns:a16="http://schemas.microsoft.com/office/drawing/2014/main" id="{03C2E9C0-0806-A9FC-A88F-AA4F071AE239}"/>
              </a:ext>
            </a:extLst>
          </p:cNvPr>
          <p:cNvSpPr/>
          <p:nvPr/>
        </p:nvSpPr>
        <p:spPr>
          <a:xfrm>
            <a:off x="4551951" y="1554198"/>
            <a:ext cx="2882520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rgbClr val="7030A0"/>
                </a:solidFill>
              </a:rPr>
              <a:t>Đọc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nhạc</a:t>
            </a:r>
            <a:r>
              <a:rPr lang="en-US" altLang="en-GB" sz="2800" b="1" dirty="0">
                <a:solidFill>
                  <a:srgbClr val="7030A0"/>
                </a:solidFill>
              </a:rPr>
              <a:t>: </a:t>
            </a:r>
            <a:r>
              <a:rPr lang="en-US" altLang="en-GB" sz="2800" b="1" dirty="0" err="1">
                <a:solidFill>
                  <a:srgbClr val="7030A0"/>
                </a:solidFill>
              </a:rPr>
              <a:t>Bài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số</a:t>
            </a:r>
            <a:r>
              <a:rPr lang="en-US" altLang="en-GB" sz="2800" b="1" dirty="0">
                <a:solidFill>
                  <a:srgbClr val="7030A0"/>
                </a:solidFill>
              </a:rPr>
              <a:t> 3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d3">
            <a:hlinkClick r:id="" action="ppaction://media"/>
            <a:extLst>
              <a:ext uri="{FF2B5EF4-FFF2-40B4-BE49-F238E27FC236}">
                <a16:creationId xmlns:a16="http://schemas.microsoft.com/office/drawing/2014/main" id="{918ED95A-EEC8-C003-1066-CE26B4D5C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71289" y="5900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3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2680915" y="2177545"/>
            <a:ext cx="1109599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Câu</a:t>
            </a:r>
            <a:r>
              <a:rPr lang="en-US" sz="2800" b="1" dirty="0">
                <a:solidFill>
                  <a:srgbClr val="7030A0"/>
                </a:solidFill>
              </a:rPr>
              <a:t> 1: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4BCEDEFE-C904-014C-C734-169F97CAED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664" y="2810383"/>
            <a:ext cx="11637231" cy="1419491"/>
          </a:xfrm>
          <a:prstGeom prst="rect">
            <a:avLst/>
          </a:prstGeom>
        </p:spPr>
      </p:pic>
      <p:pic>
        <p:nvPicPr>
          <p:cNvPr id="6" name="c1d">
            <a:hlinkClick r:id="" action="ppaction://media"/>
            <a:extLst>
              <a:ext uri="{FF2B5EF4-FFF2-40B4-BE49-F238E27FC236}">
                <a16:creationId xmlns:a16="http://schemas.microsoft.com/office/drawing/2014/main" id="{9487E9CC-EC15-AAA5-A7CA-AB6D7A1C0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521244" y="10258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6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" grpId="0"/>
      <p:bldP spid="2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2410235" y="1588720"/>
            <a:ext cx="1109599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Câu</a:t>
            </a:r>
            <a:r>
              <a:rPr lang="en-US" sz="2800" b="1" dirty="0">
                <a:solidFill>
                  <a:srgbClr val="7030A0"/>
                </a:solidFill>
              </a:rPr>
              <a:t> 2: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43BF274A-9FCB-746D-5585-E5560BB5D4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04" y="2595867"/>
            <a:ext cx="11017978" cy="1343955"/>
          </a:xfrm>
          <a:prstGeom prst="rect">
            <a:avLst/>
          </a:prstGeom>
        </p:spPr>
      </p:pic>
      <p:pic>
        <p:nvPicPr>
          <p:cNvPr id="6" name="c2d">
            <a:hlinkClick r:id="" action="ppaction://media"/>
            <a:extLst>
              <a:ext uri="{FF2B5EF4-FFF2-40B4-BE49-F238E27FC236}">
                <a16:creationId xmlns:a16="http://schemas.microsoft.com/office/drawing/2014/main" id="{07F23A1C-2E32-6D7F-3908-87A3835CE4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295467" y="880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9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7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" grpId="0"/>
      <p:bldP spid="2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3255581" y="155155"/>
            <a:ext cx="2542234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>
                <a:solidFill>
                  <a:srgbClr val="C00000"/>
                </a:solidFill>
              </a:rPr>
              <a:t>GHÉP TOÀN BÀI</a:t>
            </a:r>
            <a:endParaRPr lang="en-US" altLang="en-GB" sz="28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3D3B71B6-7579-47BE-FF49-BE50149ED7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04" y="2254288"/>
            <a:ext cx="10772104" cy="2482625"/>
          </a:xfrm>
          <a:prstGeom prst="rect">
            <a:avLst/>
          </a:prstGeom>
        </p:spPr>
      </p:pic>
      <p:sp>
        <p:nvSpPr>
          <p:cNvPr id="5" name="Rectangles 2">
            <a:extLst>
              <a:ext uri="{FF2B5EF4-FFF2-40B4-BE49-F238E27FC236}">
                <a16:creationId xmlns:a16="http://schemas.microsoft.com/office/drawing/2014/main" id="{F79520E5-D509-2639-0368-B17321633E6D}"/>
              </a:ext>
            </a:extLst>
          </p:cNvPr>
          <p:cNvSpPr/>
          <p:nvPr/>
        </p:nvSpPr>
        <p:spPr>
          <a:xfrm>
            <a:off x="4551950" y="1554199"/>
            <a:ext cx="2882520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rgbClr val="7030A0"/>
                </a:solidFill>
              </a:rPr>
              <a:t>Đọc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nhạc</a:t>
            </a:r>
            <a:r>
              <a:rPr lang="en-US" altLang="en-GB" sz="2800" b="1" dirty="0">
                <a:solidFill>
                  <a:srgbClr val="7030A0"/>
                </a:solidFill>
              </a:rPr>
              <a:t>: </a:t>
            </a:r>
            <a:r>
              <a:rPr lang="en-US" altLang="en-GB" sz="2800" b="1" dirty="0" err="1">
                <a:solidFill>
                  <a:srgbClr val="7030A0"/>
                </a:solidFill>
              </a:rPr>
              <a:t>Bài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số</a:t>
            </a:r>
            <a:r>
              <a:rPr lang="en-US" altLang="en-GB" sz="2800" b="1" dirty="0">
                <a:solidFill>
                  <a:srgbClr val="7030A0"/>
                </a:solidFill>
              </a:rPr>
              <a:t> 3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d3">
            <a:hlinkClick r:id="" action="ppaction://media"/>
            <a:extLst>
              <a:ext uri="{FF2B5EF4-FFF2-40B4-BE49-F238E27FC236}">
                <a16:creationId xmlns:a16="http://schemas.microsoft.com/office/drawing/2014/main" id="{2DF5EA01-D683-CB7C-E1F3-F0A82E7EA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71288" y="5900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" grpId="0"/>
      <p:bldP spid="29" grpId="1"/>
      <p:bldP spid="5" grpId="0"/>
      <p:bldP spid="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3255581" y="155155"/>
            <a:ext cx="6336415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>
                <a:solidFill>
                  <a:srgbClr val="C00000"/>
                </a:solidFill>
              </a:rPr>
              <a:t>ĐỌC NHẠC KẾT HỢP VỖ TAY THEO PHÁCH</a:t>
            </a:r>
            <a:endParaRPr lang="en-US" altLang="en-GB" sz="28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D42F7CF1-42F7-4023-DF96-44BB4B69B2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04" y="2254288"/>
            <a:ext cx="10772104" cy="2482625"/>
          </a:xfrm>
          <a:prstGeom prst="rect">
            <a:avLst/>
          </a:prstGeom>
        </p:spPr>
      </p:pic>
      <p:sp>
        <p:nvSpPr>
          <p:cNvPr id="5" name="Rectangles 2">
            <a:extLst>
              <a:ext uri="{FF2B5EF4-FFF2-40B4-BE49-F238E27FC236}">
                <a16:creationId xmlns:a16="http://schemas.microsoft.com/office/drawing/2014/main" id="{05AA1AEE-8671-6518-B210-DB1332D181DF}"/>
              </a:ext>
            </a:extLst>
          </p:cNvPr>
          <p:cNvSpPr/>
          <p:nvPr/>
        </p:nvSpPr>
        <p:spPr>
          <a:xfrm>
            <a:off x="4551950" y="1554199"/>
            <a:ext cx="2882520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rgbClr val="7030A0"/>
                </a:solidFill>
              </a:rPr>
              <a:t>Đọc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nhạc</a:t>
            </a:r>
            <a:r>
              <a:rPr lang="en-US" altLang="en-GB" sz="2800" b="1" dirty="0">
                <a:solidFill>
                  <a:srgbClr val="7030A0"/>
                </a:solidFill>
              </a:rPr>
              <a:t>: </a:t>
            </a:r>
            <a:r>
              <a:rPr lang="en-US" altLang="en-GB" sz="2800" b="1" dirty="0" err="1">
                <a:solidFill>
                  <a:srgbClr val="7030A0"/>
                </a:solidFill>
              </a:rPr>
              <a:t>Bài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số</a:t>
            </a:r>
            <a:r>
              <a:rPr lang="en-US" altLang="en-GB" sz="2800" b="1" dirty="0">
                <a:solidFill>
                  <a:srgbClr val="7030A0"/>
                </a:solidFill>
              </a:rPr>
              <a:t> 3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d3">
            <a:hlinkClick r:id="" action="ppaction://media"/>
            <a:extLst>
              <a:ext uri="{FF2B5EF4-FFF2-40B4-BE49-F238E27FC236}">
                <a16:creationId xmlns:a16="http://schemas.microsoft.com/office/drawing/2014/main" id="{C3D4F675-3732-B9EE-3997-512E3F1CE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71288" y="590031"/>
            <a:ext cx="609600" cy="609600"/>
          </a:xfrm>
          <a:prstGeom prst="rect">
            <a:avLst/>
          </a:prstGeom>
        </p:spPr>
      </p:pic>
      <p:pic>
        <p:nvPicPr>
          <p:cNvPr id="7" name="Picture 3" descr="VoTay">
            <a:extLst>
              <a:ext uri="{FF2B5EF4-FFF2-40B4-BE49-F238E27FC236}">
                <a16:creationId xmlns:a16="http://schemas.microsoft.com/office/drawing/2014/main" id="{4C6F9FD2-5D8F-0005-56D7-A29CE4DAF60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482710" y="3426874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VoTay">
            <a:extLst>
              <a:ext uri="{FF2B5EF4-FFF2-40B4-BE49-F238E27FC236}">
                <a16:creationId xmlns:a16="http://schemas.microsoft.com/office/drawing/2014/main" id="{CEC080F3-7CF4-EFD0-CF7B-ADAC52A7E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723554" y="3381103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VoTay">
            <a:extLst>
              <a:ext uri="{FF2B5EF4-FFF2-40B4-BE49-F238E27FC236}">
                <a16:creationId xmlns:a16="http://schemas.microsoft.com/office/drawing/2014/main" id="{3EE6B782-4FF4-34C7-FFDA-E050B36FB1C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964398" y="3335332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VoTay">
            <a:extLst>
              <a:ext uri="{FF2B5EF4-FFF2-40B4-BE49-F238E27FC236}">
                <a16:creationId xmlns:a16="http://schemas.microsoft.com/office/drawing/2014/main" id="{10165C25-E456-54B9-BDFD-9C1DCC72D45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104531" y="3335332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VoTay">
            <a:extLst>
              <a:ext uri="{FF2B5EF4-FFF2-40B4-BE49-F238E27FC236}">
                <a16:creationId xmlns:a16="http://schemas.microsoft.com/office/drawing/2014/main" id="{D3AE3BAF-3284-A998-F6FB-273A8914B15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342811" y="3335332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VoTay">
            <a:extLst>
              <a:ext uri="{FF2B5EF4-FFF2-40B4-BE49-F238E27FC236}">
                <a16:creationId xmlns:a16="http://schemas.microsoft.com/office/drawing/2014/main" id="{9CA7AFC0-D25A-4381-BC04-3691ECA562F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696736" y="4649085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VoTay">
            <a:extLst>
              <a:ext uri="{FF2B5EF4-FFF2-40B4-BE49-F238E27FC236}">
                <a16:creationId xmlns:a16="http://schemas.microsoft.com/office/drawing/2014/main" id="{F788606A-88D7-5A41-5D03-93F06223FCD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4133551" y="4778238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VoTay">
            <a:extLst>
              <a:ext uri="{FF2B5EF4-FFF2-40B4-BE49-F238E27FC236}">
                <a16:creationId xmlns:a16="http://schemas.microsoft.com/office/drawing/2014/main" id="{293DFFAA-DC26-F887-0836-CDE68483B6A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570366" y="4907391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VoTay">
            <a:extLst>
              <a:ext uri="{FF2B5EF4-FFF2-40B4-BE49-F238E27FC236}">
                <a16:creationId xmlns:a16="http://schemas.microsoft.com/office/drawing/2014/main" id="{8674F9E6-E038-8DD4-759B-087FF4A002F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553697" y="4931590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VoTay">
            <a:extLst>
              <a:ext uri="{FF2B5EF4-FFF2-40B4-BE49-F238E27FC236}">
                <a16:creationId xmlns:a16="http://schemas.microsoft.com/office/drawing/2014/main" id="{EC0F14C6-D894-0C34-CF9C-1CE8EA13C8A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9173597" y="4847593"/>
            <a:ext cx="418399" cy="47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FD958080-D746-67F8-94BC-21691CD3B4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607" y="3302484"/>
            <a:ext cx="588765" cy="555534"/>
          </a:xfrm>
          <a:prstGeom prst="rect">
            <a:avLst/>
          </a:prstGeom>
        </p:spPr>
      </p:pic>
      <p:pic>
        <p:nvPicPr>
          <p:cNvPr id="19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3B43A5BC-1118-D23E-299E-57CFE3D99F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094" y="3297923"/>
            <a:ext cx="588765" cy="555534"/>
          </a:xfrm>
          <a:prstGeom prst="rect">
            <a:avLst/>
          </a:prstGeom>
        </p:spPr>
      </p:pic>
      <p:pic>
        <p:nvPicPr>
          <p:cNvPr id="20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08CC56FD-8A39-DA72-8642-4B167584BE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231" y="3335332"/>
            <a:ext cx="588765" cy="555534"/>
          </a:xfrm>
          <a:prstGeom prst="rect">
            <a:avLst/>
          </a:prstGeom>
        </p:spPr>
      </p:pic>
      <p:pic>
        <p:nvPicPr>
          <p:cNvPr id="21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32AAFD11-2119-2B61-FE6B-76C8E93953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653" y="4612233"/>
            <a:ext cx="588765" cy="555534"/>
          </a:xfrm>
          <a:prstGeom prst="rect">
            <a:avLst/>
          </a:prstGeom>
        </p:spPr>
      </p:pic>
      <p:pic>
        <p:nvPicPr>
          <p:cNvPr id="22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CD8E61FB-7EF1-67EA-8AAA-64E502AD1B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86" y="4776004"/>
            <a:ext cx="588765" cy="555534"/>
          </a:xfrm>
          <a:prstGeom prst="rect">
            <a:avLst/>
          </a:prstGeom>
        </p:spPr>
      </p:pic>
      <p:pic>
        <p:nvPicPr>
          <p:cNvPr id="25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F797AB18-8F0D-104B-C157-3CD4470C18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288" y="4848410"/>
            <a:ext cx="588765" cy="55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3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4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" grpId="0"/>
      <p:bldP spid="29" grpId="1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65" y="0"/>
            <a:ext cx="12049125" cy="685800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362643" y="3106420"/>
            <a:ext cx="54660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VN Minh Map" panose="00000400000000000000" charset="0"/>
                <a:cs typeface="UVN Minh Map" panose="00000400000000000000" charset="0"/>
              </a:rPr>
              <a:t>KHỞI ĐỘNG</a:t>
            </a:r>
          </a:p>
        </p:txBody>
      </p:sp>
      <p:sp>
        <p:nvSpPr>
          <p:cNvPr id="6" name="Rectangles 5"/>
          <p:cNvSpPr/>
          <p:nvPr/>
        </p:nvSpPr>
        <p:spPr>
          <a:xfrm>
            <a:off x="2984818" y="3751580"/>
            <a:ext cx="665099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“AI NHANH AI ĐÚNG”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3255581" y="155155"/>
            <a:ext cx="5705857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>
                <a:solidFill>
                  <a:srgbClr val="C00000"/>
                </a:solidFill>
              </a:rPr>
              <a:t>ĐỌC NHẠC KẾT HỢP KÍ HIỆU BÀN TAY</a:t>
            </a:r>
            <a:endParaRPr lang="en-US" altLang="en-GB" sz="28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7AFE61F-8D82-BAEA-AE45-FA606225F4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6C4A24-B383-3A09-DD0D-F84A14C44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3D3B71B6-7579-47BE-FF49-BE50149ED7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511" y="2254288"/>
            <a:ext cx="11102397" cy="2482625"/>
          </a:xfrm>
          <a:prstGeom prst="rect">
            <a:avLst/>
          </a:prstGeom>
        </p:spPr>
      </p:pic>
      <p:sp>
        <p:nvSpPr>
          <p:cNvPr id="5" name="Rectangles 2">
            <a:extLst>
              <a:ext uri="{FF2B5EF4-FFF2-40B4-BE49-F238E27FC236}">
                <a16:creationId xmlns:a16="http://schemas.microsoft.com/office/drawing/2014/main" id="{F79520E5-D509-2639-0368-B17321633E6D}"/>
              </a:ext>
            </a:extLst>
          </p:cNvPr>
          <p:cNvSpPr/>
          <p:nvPr/>
        </p:nvSpPr>
        <p:spPr>
          <a:xfrm>
            <a:off x="4551950" y="1554199"/>
            <a:ext cx="2882520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altLang="en-GB" sz="2800" b="1" dirty="0" err="1">
                <a:solidFill>
                  <a:srgbClr val="7030A0"/>
                </a:solidFill>
              </a:rPr>
              <a:t>Đọc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nhạc</a:t>
            </a:r>
            <a:r>
              <a:rPr lang="en-US" altLang="en-GB" sz="2800" b="1" dirty="0">
                <a:solidFill>
                  <a:srgbClr val="7030A0"/>
                </a:solidFill>
              </a:rPr>
              <a:t>: </a:t>
            </a:r>
            <a:r>
              <a:rPr lang="en-US" altLang="en-GB" sz="2800" b="1" dirty="0" err="1">
                <a:solidFill>
                  <a:srgbClr val="7030A0"/>
                </a:solidFill>
              </a:rPr>
              <a:t>Bài</a:t>
            </a:r>
            <a:r>
              <a:rPr lang="en-US" altLang="en-GB" sz="2800" b="1" dirty="0">
                <a:solidFill>
                  <a:srgbClr val="7030A0"/>
                </a:solidFill>
              </a:rPr>
              <a:t> </a:t>
            </a:r>
            <a:r>
              <a:rPr lang="en-US" altLang="en-GB" sz="2800" b="1" dirty="0" err="1">
                <a:solidFill>
                  <a:srgbClr val="7030A0"/>
                </a:solidFill>
              </a:rPr>
              <a:t>số</a:t>
            </a:r>
            <a:r>
              <a:rPr lang="en-US" altLang="en-GB" sz="2800" b="1" dirty="0">
                <a:solidFill>
                  <a:srgbClr val="7030A0"/>
                </a:solidFill>
              </a:rPr>
              <a:t> 3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d3">
            <a:hlinkClick r:id="" action="ppaction://media"/>
            <a:extLst>
              <a:ext uri="{FF2B5EF4-FFF2-40B4-BE49-F238E27FC236}">
                <a16:creationId xmlns:a16="http://schemas.microsoft.com/office/drawing/2014/main" id="{2DF5EA01-D683-CB7C-E1F3-F0A82E7EA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71288" y="590031"/>
            <a:ext cx="609600" cy="6096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7ADA03D3-D266-7D68-64DB-C65BA962A71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10853" r="86551" b="29736"/>
          <a:stretch/>
        </p:blipFill>
        <p:spPr bwMode="auto">
          <a:xfrm>
            <a:off x="2208314" y="3418187"/>
            <a:ext cx="66611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FE0D799A-4455-356D-B4DF-FE9F3863644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7" r="69479" b="33823"/>
          <a:stretch/>
        </p:blipFill>
        <p:spPr bwMode="auto">
          <a:xfrm>
            <a:off x="6254874" y="4657582"/>
            <a:ext cx="62928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6F0B09E-39A9-5100-16E2-69D314420F9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3" t="18383" r="52496" b="33823"/>
          <a:stretch/>
        </p:blipFill>
        <p:spPr bwMode="auto">
          <a:xfrm>
            <a:off x="3759321" y="4710287"/>
            <a:ext cx="6413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190BC995-1686-08ED-3F7C-91DEE95267C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3" t="7794" r="36358" b="22059"/>
          <a:stretch/>
        </p:blipFill>
        <p:spPr bwMode="auto">
          <a:xfrm>
            <a:off x="1478031" y="4646470"/>
            <a:ext cx="617220" cy="40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9FC13C0F-FA62-8C91-E1C8-FAB2DE7AB53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9" t="15559" r="2464" b="21971"/>
          <a:stretch/>
        </p:blipFill>
        <p:spPr bwMode="auto">
          <a:xfrm rot="1150806">
            <a:off x="8543041" y="3425960"/>
            <a:ext cx="593090" cy="35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03D5FF6A-E103-084A-FBFC-FAC89158C29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9" t="9913" r="18848" b="31853"/>
          <a:stretch/>
        </p:blipFill>
        <p:spPr bwMode="auto">
          <a:xfrm>
            <a:off x="9418214" y="3363278"/>
            <a:ext cx="666115" cy="33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5ADC2298-EFDE-85FE-27CD-4D5295B2FBC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9" t="9913" r="18848" b="31853"/>
          <a:stretch/>
        </p:blipFill>
        <p:spPr bwMode="auto">
          <a:xfrm>
            <a:off x="4647561" y="3367542"/>
            <a:ext cx="666115" cy="33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899E9B6F-0675-08D9-BED2-064F21BCC43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3" t="18383" r="52496" b="33823"/>
          <a:stretch/>
        </p:blipFill>
        <p:spPr bwMode="auto">
          <a:xfrm>
            <a:off x="7555709" y="4762992"/>
            <a:ext cx="64135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3FEE90B2-298B-045A-E5EA-6C5B56F60AD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7" r="69479" b="33823"/>
          <a:stretch/>
        </p:blipFill>
        <p:spPr bwMode="auto">
          <a:xfrm>
            <a:off x="8314375" y="4697551"/>
            <a:ext cx="62928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543CDE17-E732-8C96-53A8-15C6BF0382F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10853" r="86551" b="29736"/>
          <a:stretch/>
        </p:blipFill>
        <p:spPr bwMode="auto">
          <a:xfrm>
            <a:off x="9178292" y="4736600"/>
            <a:ext cx="66611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28BF5CAC-58D4-33B4-3FE1-19FF219DA19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3" t="7794" r="36358" b="22059"/>
          <a:stretch/>
        </p:blipFill>
        <p:spPr bwMode="auto">
          <a:xfrm>
            <a:off x="6887418" y="4646021"/>
            <a:ext cx="617220" cy="40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7E3E9DC5-BF3E-22F5-369E-7D36F4C344D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10853" r="86551" b="29736"/>
          <a:stretch/>
        </p:blipFill>
        <p:spPr bwMode="auto">
          <a:xfrm>
            <a:off x="7854037" y="3392545"/>
            <a:ext cx="62928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3641EBD3-BD43-5215-EE5F-2D35BF642E4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9" t="15559" r="2464" b="21971"/>
          <a:stretch/>
        </p:blipFill>
        <p:spPr bwMode="auto">
          <a:xfrm rot="1150806">
            <a:off x="7302089" y="3383972"/>
            <a:ext cx="593090" cy="35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>
            <a:extLst>
              <a:ext uri="{FF2B5EF4-FFF2-40B4-BE49-F238E27FC236}">
                <a16:creationId xmlns:a16="http://schemas.microsoft.com/office/drawing/2014/main" id="{2A5E2DD7-2FA6-7E45-0C69-7796DE4E178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3" t="7794" r="36358" b="22059"/>
          <a:stretch/>
        </p:blipFill>
        <p:spPr bwMode="auto">
          <a:xfrm>
            <a:off x="6778198" y="3331585"/>
            <a:ext cx="617220" cy="40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93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4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" grpId="0"/>
      <p:bldP spid="29" grpId="1"/>
      <p:bldP spid="5" grpId="0"/>
      <p:bldP spid="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s 9"/>
          <p:cNvSpPr/>
          <p:nvPr/>
        </p:nvSpPr>
        <p:spPr>
          <a:xfrm>
            <a:off x="5241439" y="1490133"/>
            <a:ext cx="1709122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</a:t>
            </a:r>
          </a:p>
        </p:txBody>
      </p:sp>
      <p:sp>
        <p:nvSpPr>
          <p:cNvPr id="3" name="Rectangles 2"/>
          <p:cNvSpPr/>
          <p:nvPr/>
        </p:nvSpPr>
        <p:spPr>
          <a:xfrm>
            <a:off x="3795530" y="2198019"/>
            <a:ext cx="4600940" cy="95410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Lý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thuyết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Dấu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lặng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endParaRPr kumimoji="0" lang="en-US" altLang="en-GB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252EDA79-7FC5-10CC-8A35-22E091FD7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90"/>
            <a:ext cx="12192000" cy="1495623"/>
          </a:xfrm>
          <a:prstGeom prst="rect">
            <a:avLst/>
          </a:prstGeom>
        </p:spPr>
      </p:pic>
      <p:sp>
        <p:nvSpPr>
          <p:cNvPr id="13" name="Freeform 4">
            <a:extLst>
              <a:ext uri="{FF2B5EF4-FFF2-40B4-BE49-F238E27FC236}">
                <a16:creationId xmlns:a16="http://schemas.microsoft.com/office/drawing/2014/main" id="{88CCC84C-4727-7048-6A12-9E2CEBF42B0C}"/>
              </a:ext>
            </a:extLst>
          </p:cNvPr>
          <p:cNvSpPr/>
          <p:nvPr/>
        </p:nvSpPr>
        <p:spPr>
          <a:xfrm>
            <a:off x="-124177" y="5937956"/>
            <a:ext cx="7315200" cy="117941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AF6CA111-3CBE-F2C6-371D-DB9EC728BEE5}"/>
              </a:ext>
            </a:extLst>
          </p:cNvPr>
          <p:cNvSpPr/>
          <p:nvPr/>
        </p:nvSpPr>
        <p:spPr>
          <a:xfrm>
            <a:off x="6950561" y="5937956"/>
            <a:ext cx="5353904" cy="117941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0" descr="C:\Users\Administrator\Desktop\hinh nen dep pp\HIH NG NGHEP BAI G\z2577138619550_26fc373cf1c0551cf8f2d8fdf957b063.png">
            <a:extLst>
              <a:ext uri="{FF2B5EF4-FFF2-40B4-BE49-F238E27FC236}">
                <a16:creationId xmlns:a16="http://schemas.microsoft.com/office/drawing/2014/main" id="{76C3FE3F-A9B8-DBDD-72EC-83A26BAF9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3692" y="4397874"/>
            <a:ext cx="4743450" cy="212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398565">
            <a:off x="11019794" y="607247"/>
            <a:ext cx="1322430" cy="19927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245015" flipH="1">
            <a:off x="-200029" y="607247"/>
            <a:ext cx="1322430" cy="199270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556988">
            <a:off x="10713546" y="2166190"/>
            <a:ext cx="2069753" cy="20735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171171" flipH="1">
            <a:off x="-473638" y="2179062"/>
            <a:ext cx="2015950" cy="20196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816971" flipH="1" flipV="1">
            <a:off x="-207422" y="3973945"/>
            <a:ext cx="965151" cy="9282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301280" flipV="1">
            <a:off x="11397971" y="3953445"/>
            <a:ext cx="1007777" cy="969299"/>
          </a:xfrm>
          <a:prstGeom prst="rect">
            <a:avLst/>
          </a:prstGeom>
        </p:spPr>
      </p:pic>
      <p:sp>
        <p:nvSpPr>
          <p:cNvPr id="8" name="Rectangles 5">
            <a:extLst>
              <a:ext uri="{FF2B5EF4-FFF2-40B4-BE49-F238E27FC236}">
                <a16:creationId xmlns:a16="http://schemas.microsoft.com/office/drawing/2014/main" id="{50E5DE7A-3870-CDBF-07E4-3AAC0F7981A6}"/>
              </a:ext>
            </a:extLst>
          </p:cNvPr>
          <p:cNvSpPr/>
          <p:nvPr/>
        </p:nvSpPr>
        <p:spPr>
          <a:xfrm>
            <a:off x="381922" y="1466249"/>
            <a:ext cx="113665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KÍNH CHÚC QUÝ THẦY CÔ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 SỨC KHỎE, CHÚC CÁC EM HỌC TỐT!</a:t>
            </a:r>
            <a:endParaRPr kumimoji="0" lang="vi-VN" altLang="en-US" sz="32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9F69B8D2-2F99-C089-43C6-9CE45B39627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000646" y="3715729"/>
            <a:ext cx="8484577" cy="2579120"/>
          </a:xfrm>
          <a:prstGeom prst="rect">
            <a:avLst/>
          </a:prstGeom>
        </p:spPr>
      </p:pic>
      <p:pic>
        <p:nvPicPr>
          <p:cNvPr id="10" name="vaorunghoa">
            <a:hlinkClick r:id="" action="ppaction://media"/>
            <a:extLst>
              <a:ext uri="{FF2B5EF4-FFF2-40B4-BE49-F238E27FC236}">
                <a16:creationId xmlns:a16="http://schemas.microsoft.com/office/drawing/2014/main" id="{0B4364E7-4956-B589-4A21-AB36E81E79BA}"/>
              </a:ext>
            </a:extLst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72875" y="113033"/>
            <a:ext cx="619125" cy="619125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A8DBD182-79CA-C694-2378-B341EF081E9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4708" y="-213221"/>
            <a:ext cx="2378906" cy="2378906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09733FD2-3B60-7AB5-3957-D89B535FF8E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8522461" y="-440563"/>
            <a:ext cx="2378906" cy="237890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56D7072-43A6-B000-4B35-1D32F70F77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61547" y="5756687"/>
            <a:ext cx="6348047" cy="107632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5DCD91B-5582-312B-F52B-7D18FC42A6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096000" y="5756687"/>
            <a:ext cx="6272864" cy="1076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s 1"/>
          <p:cNvSpPr/>
          <p:nvPr/>
        </p:nvSpPr>
        <p:spPr>
          <a:xfrm>
            <a:off x="1626235" y="707390"/>
            <a:ext cx="8685530" cy="10763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200" b="1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hãy lắng nghe và cho biết giai điệu sau là của</a:t>
            </a:r>
          </a:p>
          <a:p>
            <a:pPr algn="ctr"/>
            <a:r>
              <a:rPr lang="en-US" altLang="en-GB" sz="3200" b="1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hát nào đã học? Sáng tác của ai?</a:t>
            </a:r>
          </a:p>
        </p:txBody>
      </p:sp>
      <p:sp>
        <p:nvSpPr>
          <p:cNvPr id="4" name="Rectangles 3"/>
          <p:cNvSpPr/>
          <p:nvPr/>
        </p:nvSpPr>
        <p:spPr>
          <a:xfrm>
            <a:off x="2564259" y="3404870"/>
            <a:ext cx="5915402" cy="1077218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Giai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endParaRPr lang="en-US" altLang="en-GB" sz="24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">
            <a:hlinkClick r:id="" action="ppaction://media"/>
            <a:extLst>
              <a:ext uri="{FF2B5EF4-FFF2-40B4-BE49-F238E27FC236}">
                <a16:creationId xmlns:a16="http://schemas.microsoft.com/office/drawing/2014/main" id="{F37E1829-1843-A3C7-A4B7-54FE2094A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61548" y="2057717"/>
            <a:ext cx="609600" cy="609600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EF4F3372-0158-8EE4-F4E8-C4AFB332EE4E}"/>
              </a:ext>
            </a:extLst>
          </p:cNvPr>
          <p:cNvSpPr/>
          <p:nvPr/>
        </p:nvSpPr>
        <p:spPr>
          <a:xfrm>
            <a:off x="4462654" y="4130760"/>
            <a:ext cx="534541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Nhạc</a:t>
            </a:r>
            <a:r>
              <a:rPr kumimoji="0" lang="fr-FR" sz="2000" b="0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 </a:t>
            </a:r>
            <a:r>
              <a:rPr kumimoji="0" lang="fr-FR" sz="2000" b="0" i="1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và</a:t>
            </a:r>
            <a:r>
              <a:rPr kumimoji="0" lang="fr-FR" sz="2000" b="0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 </a:t>
            </a:r>
            <a:r>
              <a:rPr kumimoji="0" lang="fr-FR" sz="2000" b="0" i="1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lời</a:t>
            </a:r>
            <a:r>
              <a:rPr kumimoji="0" lang="fr-FR" sz="2000" b="0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: </a:t>
            </a:r>
            <a:r>
              <a:rPr kumimoji="0" lang="fr-FR" sz="2000" b="0" i="1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Nhất</a:t>
            </a:r>
            <a:r>
              <a:rPr kumimoji="0" lang="fr-FR" sz="2000" b="0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+mn-cs"/>
              </a:rPr>
              <a:t> Trung</a:t>
            </a: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/>
              <a:ea typeface="Calibri" panose="020F0502020204030204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0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s 1"/>
          <p:cNvSpPr/>
          <p:nvPr/>
        </p:nvSpPr>
        <p:spPr>
          <a:xfrm>
            <a:off x="2003802" y="882650"/>
            <a:ext cx="8399031" cy="15696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altLang="en-GB" sz="32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”? </a:t>
            </a:r>
          </a:p>
          <a:p>
            <a:pPr algn="ctr"/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GB" sz="3200" b="1" dirty="0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" name="Rectangles 3"/>
          <p:cNvSpPr/>
          <p:nvPr/>
        </p:nvSpPr>
        <p:spPr>
          <a:xfrm>
            <a:off x="1505834" y="3637915"/>
            <a:ext cx="871424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Giai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GB" sz="32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tết</a:t>
            </a:r>
            <a:r>
              <a:rPr lang="en-US" altLang="en-GB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5" name="III">
            <a:hlinkClick r:id="" action="ppaction://media"/>
            <a:extLst>
              <a:ext uri="{FF2B5EF4-FFF2-40B4-BE49-F238E27FC236}">
                <a16:creationId xmlns:a16="http://schemas.microsoft.com/office/drawing/2014/main" id="{FD6735DA-623B-D4F2-A266-98312D072A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01499" y="273970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2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s 9"/>
          <p:cNvSpPr/>
          <p:nvPr/>
        </p:nvSpPr>
        <p:spPr>
          <a:xfrm>
            <a:off x="5241439" y="1490133"/>
            <a:ext cx="1709122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4000" b="1" dirty="0" err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GB" sz="4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19</a:t>
            </a:r>
          </a:p>
        </p:txBody>
      </p:sp>
      <p:sp>
        <p:nvSpPr>
          <p:cNvPr id="3" name="Rectangles 2"/>
          <p:cNvSpPr/>
          <p:nvPr/>
        </p:nvSpPr>
        <p:spPr>
          <a:xfrm>
            <a:off x="3795530" y="2198019"/>
            <a:ext cx="4600940" cy="95410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>
                <a:solidFill>
                  <a:srgbClr val="7030A0"/>
                </a:solidFill>
              </a:rPr>
              <a:t>- Lý </a:t>
            </a:r>
            <a:r>
              <a:rPr lang="en-US" sz="2800" b="1" dirty="0" err="1">
                <a:solidFill>
                  <a:srgbClr val="7030A0"/>
                </a:solidFill>
              </a:rPr>
              <a:t>thuyết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âm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nhạc</a:t>
            </a:r>
            <a:r>
              <a:rPr lang="en-US" sz="2800" b="1" dirty="0">
                <a:solidFill>
                  <a:srgbClr val="7030A0"/>
                </a:solidFill>
              </a:rPr>
              <a:t>: </a:t>
            </a:r>
            <a:r>
              <a:rPr lang="en-US" sz="2800" b="1" dirty="0" err="1">
                <a:solidFill>
                  <a:srgbClr val="7030A0"/>
                </a:solidFill>
              </a:rPr>
              <a:t>Dấu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endParaRPr lang="vi-VN" sz="2800" b="1" dirty="0">
              <a:solidFill>
                <a:srgbClr val="7030A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</a:rPr>
              <a:t>- </a:t>
            </a:r>
            <a:r>
              <a:rPr lang="en-US" sz="2800" b="1" dirty="0" err="1">
                <a:solidFill>
                  <a:srgbClr val="7030A0"/>
                </a:solidFill>
              </a:rPr>
              <a:t>Đọc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nhạc</a:t>
            </a:r>
            <a:r>
              <a:rPr lang="en-US" sz="2800" b="1" dirty="0">
                <a:solidFill>
                  <a:srgbClr val="7030A0"/>
                </a:solidFill>
              </a:rPr>
              <a:t>  </a:t>
            </a:r>
            <a:r>
              <a:rPr lang="en-US" sz="2800" b="1" dirty="0" err="1">
                <a:solidFill>
                  <a:srgbClr val="7030A0"/>
                </a:solidFill>
              </a:rPr>
              <a:t>Bài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số</a:t>
            </a:r>
            <a:r>
              <a:rPr lang="en-US" sz="2800" b="1" dirty="0">
                <a:solidFill>
                  <a:srgbClr val="7030A0"/>
                </a:solidFill>
              </a:rPr>
              <a:t> 3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252EDA79-7FC5-10CC-8A35-22E091FD7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90"/>
            <a:ext cx="12192000" cy="1495623"/>
          </a:xfrm>
          <a:prstGeom prst="rect">
            <a:avLst/>
          </a:prstGeom>
        </p:spPr>
      </p:pic>
      <p:sp>
        <p:nvSpPr>
          <p:cNvPr id="13" name="Freeform 4">
            <a:extLst>
              <a:ext uri="{FF2B5EF4-FFF2-40B4-BE49-F238E27FC236}">
                <a16:creationId xmlns:a16="http://schemas.microsoft.com/office/drawing/2014/main" id="{88CCC84C-4727-7048-6A12-9E2CEBF42B0C}"/>
              </a:ext>
            </a:extLst>
          </p:cNvPr>
          <p:cNvSpPr/>
          <p:nvPr/>
        </p:nvSpPr>
        <p:spPr>
          <a:xfrm>
            <a:off x="-124177" y="5937956"/>
            <a:ext cx="7315200" cy="117941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AF6CA111-3CBE-F2C6-371D-DB9EC728BEE5}"/>
              </a:ext>
            </a:extLst>
          </p:cNvPr>
          <p:cNvSpPr/>
          <p:nvPr/>
        </p:nvSpPr>
        <p:spPr>
          <a:xfrm>
            <a:off x="6950561" y="5937956"/>
            <a:ext cx="5353904" cy="117941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15" name="Picture 10" descr="C:\Users\Administrator\Desktop\hinh nen dep pp\HIH NG NGHEP BAI G\z2577138619550_26fc373cf1c0551cf8f2d8fdf957b063.png">
            <a:extLst>
              <a:ext uri="{FF2B5EF4-FFF2-40B4-BE49-F238E27FC236}">
                <a16:creationId xmlns:a16="http://schemas.microsoft.com/office/drawing/2014/main" id="{76C3FE3F-A9B8-DBDD-72EC-83A26BAF9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3692" y="4397874"/>
            <a:ext cx="4743450" cy="212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535" y="0"/>
            <a:ext cx="12101830" cy="696341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3758764" y="3468370"/>
            <a:ext cx="5639684" cy="132343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all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4000" b="1" i="0" u="none" strike="noStrike" kern="0" cap="all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all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kumimoji="0" lang="en-US" sz="4000" b="1" i="0" u="none" strike="noStrike" kern="0" cap="all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all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sz="4000" b="1" i="0" u="none" strike="noStrike" kern="0" cap="all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all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7DB6EF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endParaRPr kumimoji="0" lang="en-US" sz="4000" b="1" i="0" u="none" strike="noStrike" kern="0" cap="all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7DB6EF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kern="0" cap="all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4000" b="1" kern="0" cap="all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cap="all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endParaRPr kumimoji="0" lang="en-US" altLang="en-US" sz="4000" b="1" i="0" u="none" strike="noStrike" kern="0" cap="all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607695"/>
            <a:ext cx="563245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C:\Users\Administrator\Desktop\hinh nen dep pp\HIH NG NGHEP BAI G\z2577138619550_26fc373cf1c0551cf8f2d8fdf957b06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530" y="4937760"/>
            <a:ext cx="4743450" cy="212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529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635" y="-635"/>
            <a:ext cx="12193270" cy="685863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69600" y="4343373"/>
            <a:ext cx="1422400" cy="2594001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BDD4CDCE-335D-F670-48B2-30CC69094C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898" y="2626874"/>
            <a:ext cx="9313658" cy="1801332"/>
          </a:xfrm>
          <a:prstGeom prst="rect">
            <a:avLst/>
          </a:prstGeom>
        </p:spPr>
      </p:pic>
      <p:sp>
        <p:nvSpPr>
          <p:cNvPr id="9" name="Freeform 4">
            <a:extLst>
              <a:ext uri="{FF2B5EF4-FFF2-40B4-BE49-F238E27FC236}">
                <a16:creationId xmlns:a16="http://schemas.microsoft.com/office/drawing/2014/main" id="{C912D83B-4C5F-5ABD-28BF-88685D272C0B}"/>
              </a:ext>
            </a:extLst>
          </p:cNvPr>
          <p:cNvSpPr/>
          <p:nvPr/>
        </p:nvSpPr>
        <p:spPr>
          <a:xfrm>
            <a:off x="-124177" y="5937956"/>
            <a:ext cx="7315200" cy="117941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C3873CAA-2D83-4DF6-7EF0-5ACBCAACEBE1}"/>
              </a:ext>
            </a:extLst>
          </p:cNvPr>
          <p:cNvSpPr/>
          <p:nvPr/>
        </p:nvSpPr>
        <p:spPr>
          <a:xfrm>
            <a:off x="6950561" y="5937956"/>
            <a:ext cx="5353904" cy="117941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pic>
        <p:nvPicPr>
          <p:cNvPr id="11" name="Picture 10" descr="C:\Users\Administrator\Desktop\hinh nen dep pp\HIH NG NGHEP BAI G\z2577138619550_26fc373cf1c0551cf8f2d8fdf957b063.png">
            <a:extLst>
              <a:ext uri="{FF2B5EF4-FFF2-40B4-BE49-F238E27FC236}">
                <a16:creationId xmlns:a16="http://schemas.microsoft.com/office/drawing/2014/main" id="{4654AC75-0149-E322-1522-9C41B3A77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642" y="5081947"/>
            <a:ext cx="3345603" cy="150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s 2">
            <a:extLst>
              <a:ext uri="{FF2B5EF4-FFF2-40B4-BE49-F238E27FC236}">
                <a16:creationId xmlns:a16="http://schemas.microsoft.com/office/drawing/2014/main" id="{27A9EBF9-F06C-FBAF-70CB-DDED180D3579}"/>
              </a:ext>
            </a:extLst>
          </p:cNvPr>
          <p:cNvSpPr/>
          <p:nvPr/>
        </p:nvSpPr>
        <p:spPr>
          <a:xfrm>
            <a:off x="3533423" y="1191995"/>
            <a:ext cx="1587294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Dấu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6235BCAB-5065-6272-F0C0-3D01EB0E96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9933" r="94613">
                        <a14:foregroundMark x1="12290" y1="67500" x2="13131" y2="21667"/>
                        <a14:foregroundMark x1="13131" y1="21667" x2="23906" y2="4167"/>
                        <a14:foregroundMark x1="23906" y1="4167" x2="86869" y2="20833"/>
                        <a14:foregroundMark x1="86869" y1="20833" x2="94613" y2="50000"/>
                        <a14:foregroundMark x1="94613" y1="50000" x2="88552" y2="85833"/>
                        <a14:foregroundMark x1="88552" y1="85833" x2="14815" y2="90000"/>
                        <a14:foregroundMark x1="14815" y1="90000" x2="10269" y2="54167"/>
                        <a14:foregroundMark x1="10269" y1="54167" x2="13131" y2="37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0353"/>
            <a:ext cx="5657850" cy="1143000"/>
          </a:xfrm>
          <a:prstGeom prst="rect">
            <a:avLst/>
          </a:prstGeom>
        </p:spPr>
      </p:pic>
      <p:pic>
        <p:nvPicPr>
          <p:cNvPr id="15" name="tg">
            <a:hlinkClick r:id="" action="ppaction://media"/>
            <a:extLst>
              <a:ext uri="{FF2B5EF4-FFF2-40B4-BE49-F238E27FC236}">
                <a16:creationId xmlns:a16="http://schemas.microsoft.com/office/drawing/2014/main" id="{34F81D87-6219-FA18-1258-6E63D19967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340961" y="1271367"/>
            <a:ext cx="609600" cy="609600"/>
          </a:xfrm>
          <a:prstGeom prst="rect">
            <a:avLst/>
          </a:prstGeom>
        </p:spPr>
      </p:pic>
      <p:sp>
        <p:nvSpPr>
          <p:cNvPr id="16" name="Rectangles 2">
            <a:extLst>
              <a:ext uri="{FF2B5EF4-FFF2-40B4-BE49-F238E27FC236}">
                <a16:creationId xmlns:a16="http://schemas.microsoft.com/office/drawing/2014/main" id="{9488198E-9785-99D9-409D-E889297552D9}"/>
              </a:ext>
            </a:extLst>
          </p:cNvPr>
          <p:cNvSpPr/>
          <p:nvPr/>
        </p:nvSpPr>
        <p:spPr>
          <a:xfrm>
            <a:off x="809581" y="1913402"/>
            <a:ext cx="3818674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endParaRPr lang="en-US" altLang="en-GB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08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1"/>
      <p:bldP spid="12" grpId="2"/>
      <p:bldP spid="16" grpId="0"/>
      <p:bldP spid="1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6476" y="4736913"/>
            <a:ext cx="1238280" cy="1884233"/>
          </a:xfrm>
          <a:prstGeom prst="rect">
            <a:avLst/>
          </a:prstGeom>
        </p:spPr>
      </p:pic>
      <p:sp>
        <p:nvSpPr>
          <p:cNvPr id="10" name="Rectangle 8"/>
          <p:cNvSpPr/>
          <p:nvPr/>
        </p:nvSpPr>
        <p:spPr>
          <a:xfrm>
            <a:off x="-106476" y="357023"/>
            <a:ext cx="945169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cap="all" dirty="0" err="1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endParaRPr lang="en-US" sz="2800" b="1" kern="0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6DCA047-38C8-0C41-CDE9-5C7308AE5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322" y="789995"/>
            <a:ext cx="2718917" cy="2091119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DC5DE97B-7403-6874-0934-4BC8EF93D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566" y="2598197"/>
            <a:ext cx="2736256" cy="1954763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19040D32-4C96-FC47-E8C2-80B7A44FAE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0397" y="4077319"/>
            <a:ext cx="2736256" cy="2242832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BFFE9810-EB14-3A69-54D4-96BEE7A50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8143" y="663122"/>
            <a:ext cx="2275897" cy="1865489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85EF47F5-4EC1-2E04-0F15-8B7F87643D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6851" y="2962151"/>
            <a:ext cx="2275898" cy="1626107"/>
          </a:xfrm>
          <a:prstGeom prst="rect">
            <a:avLst/>
          </a:prstGeom>
        </p:spPr>
      </p:pic>
      <p:sp>
        <p:nvSpPr>
          <p:cNvPr id="23" name="Freeform 4">
            <a:extLst>
              <a:ext uri="{FF2B5EF4-FFF2-40B4-BE49-F238E27FC236}">
                <a16:creationId xmlns:a16="http://schemas.microsoft.com/office/drawing/2014/main" id="{E6D186AC-B10F-D11B-A7F5-780427662CE3}"/>
              </a:ext>
            </a:extLst>
          </p:cNvPr>
          <p:cNvSpPr/>
          <p:nvPr/>
        </p:nvSpPr>
        <p:spPr>
          <a:xfrm>
            <a:off x="-124177" y="6236626"/>
            <a:ext cx="6220177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DBBC2AB6-5A34-20DA-AD18-E4D8076E8B23}"/>
              </a:ext>
            </a:extLst>
          </p:cNvPr>
          <p:cNvSpPr/>
          <p:nvPr/>
        </p:nvSpPr>
        <p:spPr>
          <a:xfrm>
            <a:off x="5971822" y="6236626"/>
            <a:ext cx="6332643" cy="880746"/>
          </a:xfrm>
          <a:custGeom>
            <a:avLst/>
            <a:gdLst/>
            <a:ahLst/>
            <a:cxnLst/>
            <a:rect l="l" t="t" r="r" b="b"/>
            <a:pathLst>
              <a:path w="7315200" h="2912780">
                <a:moveTo>
                  <a:pt x="0" y="0"/>
                </a:moveTo>
                <a:lnTo>
                  <a:pt x="7315200" y="0"/>
                </a:lnTo>
                <a:lnTo>
                  <a:pt x="7315200" y="2912780"/>
                </a:lnTo>
                <a:lnTo>
                  <a:pt x="0" y="29127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vi-VN"/>
          </a:p>
        </p:txBody>
      </p:sp>
      <p:sp>
        <p:nvSpPr>
          <p:cNvPr id="27" name="Rectangles 2">
            <a:extLst>
              <a:ext uri="{FF2B5EF4-FFF2-40B4-BE49-F238E27FC236}">
                <a16:creationId xmlns:a16="http://schemas.microsoft.com/office/drawing/2014/main" id="{D3B3E3E1-13F1-50E2-7CB4-C048C3E40C97}"/>
              </a:ext>
            </a:extLst>
          </p:cNvPr>
          <p:cNvSpPr/>
          <p:nvPr/>
        </p:nvSpPr>
        <p:spPr>
          <a:xfrm>
            <a:off x="561213" y="1573944"/>
            <a:ext cx="1596912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tròn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s 2">
            <a:extLst>
              <a:ext uri="{FF2B5EF4-FFF2-40B4-BE49-F238E27FC236}">
                <a16:creationId xmlns:a16="http://schemas.microsoft.com/office/drawing/2014/main" id="{25A64EAC-7655-9836-279B-AF364F75D1C2}"/>
              </a:ext>
            </a:extLst>
          </p:cNvPr>
          <p:cNvSpPr/>
          <p:nvPr/>
        </p:nvSpPr>
        <p:spPr>
          <a:xfrm>
            <a:off x="709251" y="3320994"/>
            <a:ext cx="1752403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trắng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s 2">
            <a:extLst>
              <a:ext uri="{FF2B5EF4-FFF2-40B4-BE49-F238E27FC236}">
                <a16:creationId xmlns:a16="http://schemas.microsoft.com/office/drawing/2014/main" id="{4E7ED675-1706-DFE8-EB4D-D3BA4754C6DD}"/>
              </a:ext>
            </a:extLst>
          </p:cNvPr>
          <p:cNvSpPr/>
          <p:nvPr/>
        </p:nvSpPr>
        <p:spPr>
          <a:xfrm>
            <a:off x="1889626" y="5122267"/>
            <a:ext cx="1535998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đen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s 2">
            <a:extLst>
              <a:ext uri="{FF2B5EF4-FFF2-40B4-BE49-F238E27FC236}">
                <a16:creationId xmlns:a16="http://schemas.microsoft.com/office/drawing/2014/main" id="{A39D8C92-C544-8DB3-5532-31F10CCEC7D5}"/>
              </a:ext>
            </a:extLst>
          </p:cNvPr>
          <p:cNvSpPr/>
          <p:nvPr/>
        </p:nvSpPr>
        <p:spPr>
          <a:xfrm>
            <a:off x="7239399" y="1442817"/>
            <a:ext cx="1582484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đơn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s 2">
            <a:extLst>
              <a:ext uri="{FF2B5EF4-FFF2-40B4-BE49-F238E27FC236}">
                <a16:creationId xmlns:a16="http://schemas.microsoft.com/office/drawing/2014/main" id="{EF3F9522-11AB-AE2E-FAF5-56FF812898A0}"/>
              </a:ext>
            </a:extLst>
          </p:cNvPr>
          <p:cNvSpPr/>
          <p:nvPr/>
        </p:nvSpPr>
        <p:spPr>
          <a:xfrm>
            <a:off x="7555659" y="3575579"/>
            <a:ext cx="1505540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lvl="0"/>
            <a:r>
              <a:rPr lang="en-US" sz="2800" b="1" dirty="0" err="1">
                <a:solidFill>
                  <a:srgbClr val="7030A0"/>
                </a:solidFill>
              </a:rPr>
              <a:t>Lặng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kép</a:t>
            </a:r>
            <a:endParaRPr lang="en-US" altLang="en-GB" sz="2800" b="1" dirty="0"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/>
          <p:cNvSpPr txBox="1"/>
          <p:nvPr/>
        </p:nvSpPr>
        <p:spPr>
          <a:xfrm>
            <a:off x="3264010" y="470402"/>
            <a:ext cx="6367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TÊN</a:t>
            </a:r>
            <a:r>
              <a:rPr kumimoji="0" lang="en-US" sz="2800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VÀ ĐỘ DÀI CỦA DẤU LẶNG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0580000">
            <a:off x="-10795" y="-596265"/>
            <a:ext cx="2466340" cy="3853815"/>
          </a:xfrm>
          <a:prstGeom prst="rect">
            <a:avLst/>
          </a:prstGeom>
        </p:spPr>
      </p:pic>
      <p:grpSp>
        <p:nvGrpSpPr>
          <p:cNvPr id="15" name="Group 34">
            <a:extLst>
              <a:ext uri="{FF2B5EF4-FFF2-40B4-BE49-F238E27FC236}">
                <a16:creationId xmlns:a16="http://schemas.microsoft.com/office/drawing/2014/main" id="{AA63F3CE-11FF-3291-5A99-9B59B501F15E}"/>
              </a:ext>
            </a:extLst>
          </p:cNvPr>
          <p:cNvGrpSpPr/>
          <p:nvPr/>
        </p:nvGrpSpPr>
        <p:grpSpPr bwMode="auto">
          <a:xfrm>
            <a:off x="-128693" y="6490680"/>
            <a:ext cx="12467449" cy="381989"/>
            <a:chOff x="0" y="4105"/>
            <a:chExt cx="5511" cy="215"/>
          </a:xfrm>
        </p:grpSpPr>
        <p:sp>
          <p:nvSpPr>
            <p:cNvPr id="16" name="Freeform 37">
              <a:extLst>
                <a:ext uri="{FF2B5EF4-FFF2-40B4-BE49-F238E27FC236}">
                  <a16:creationId xmlns:a16="http://schemas.microsoft.com/office/drawing/2014/main" id="{B91CC44B-014A-05E5-F802-C02A88472A4D}"/>
                </a:ext>
              </a:extLst>
            </p:cNvPr>
            <p:cNvSpPr/>
            <p:nvPr/>
          </p:nvSpPr>
          <p:spPr bwMode="auto">
            <a:xfrm>
              <a:off x="1050" y="4238"/>
              <a:ext cx="236" cy="75"/>
            </a:xfrm>
            <a:custGeom>
              <a:avLst/>
              <a:gdLst>
                <a:gd name="T0" fmla="*/ 102 w 236"/>
                <a:gd name="T1" fmla="*/ 2 h 75"/>
                <a:gd name="T2" fmla="*/ 78 w 236"/>
                <a:gd name="T3" fmla="*/ 0 h 75"/>
                <a:gd name="T4" fmla="*/ 57 w 236"/>
                <a:gd name="T5" fmla="*/ 3 h 75"/>
                <a:gd name="T6" fmla="*/ 37 w 236"/>
                <a:gd name="T7" fmla="*/ 6 h 75"/>
                <a:gd name="T8" fmla="*/ 20 w 236"/>
                <a:gd name="T9" fmla="*/ 13 h 75"/>
                <a:gd name="T10" fmla="*/ 8 w 236"/>
                <a:gd name="T11" fmla="*/ 22 h 75"/>
                <a:gd name="T12" fmla="*/ 0 w 236"/>
                <a:gd name="T13" fmla="*/ 32 h 75"/>
                <a:gd name="T14" fmla="*/ 0 w 236"/>
                <a:gd name="T15" fmla="*/ 45 h 75"/>
                <a:gd name="T16" fmla="*/ 6 w 236"/>
                <a:gd name="T17" fmla="*/ 61 h 75"/>
                <a:gd name="T18" fmla="*/ 40 w 236"/>
                <a:gd name="T19" fmla="*/ 68 h 75"/>
                <a:gd name="T20" fmla="*/ 69 w 236"/>
                <a:gd name="T21" fmla="*/ 73 h 75"/>
                <a:gd name="T22" fmla="*/ 95 w 236"/>
                <a:gd name="T23" fmla="*/ 75 h 75"/>
                <a:gd name="T24" fmla="*/ 116 w 236"/>
                <a:gd name="T25" fmla="*/ 75 h 75"/>
                <a:gd name="T26" fmla="*/ 136 w 236"/>
                <a:gd name="T27" fmla="*/ 75 h 75"/>
                <a:gd name="T28" fmla="*/ 156 w 236"/>
                <a:gd name="T29" fmla="*/ 73 h 75"/>
                <a:gd name="T30" fmla="*/ 175 w 236"/>
                <a:gd name="T31" fmla="*/ 69 h 75"/>
                <a:gd name="T32" fmla="*/ 195 w 236"/>
                <a:gd name="T33" fmla="*/ 65 h 75"/>
                <a:gd name="T34" fmla="*/ 214 w 236"/>
                <a:gd name="T35" fmla="*/ 60 h 75"/>
                <a:gd name="T36" fmla="*/ 226 w 236"/>
                <a:gd name="T37" fmla="*/ 54 h 75"/>
                <a:gd name="T38" fmla="*/ 232 w 236"/>
                <a:gd name="T39" fmla="*/ 47 h 75"/>
                <a:gd name="T40" fmla="*/ 236 w 236"/>
                <a:gd name="T41" fmla="*/ 38 h 75"/>
                <a:gd name="T42" fmla="*/ 236 w 236"/>
                <a:gd name="T43" fmla="*/ 31 h 75"/>
                <a:gd name="T44" fmla="*/ 233 w 236"/>
                <a:gd name="T45" fmla="*/ 24 h 75"/>
                <a:gd name="T46" fmla="*/ 230 w 236"/>
                <a:gd name="T47" fmla="*/ 17 h 75"/>
                <a:gd name="T48" fmla="*/ 224 w 236"/>
                <a:gd name="T49" fmla="*/ 12 h 75"/>
                <a:gd name="T50" fmla="*/ 217 w 236"/>
                <a:gd name="T51" fmla="*/ 9 h 75"/>
                <a:gd name="T52" fmla="*/ 209 w 236"/>
                <a:gd name="T53" fmla="*/ 6 h 75"/>
                <a:gd name="T54" fmla="*/ 200 w 236"/>
                <a:gd name="T55" fmla="*/ 5 h 75"/>
                <a:gd name="T56" fmla="*/ 189 w 236"/>
                <a:gd name="T57" fmla="*/ 5 h 75"/>
                <a:gd name="T58" fmla="*/ 180 w 236"/>
                <a:gd name="T59" fmla="*/ 8 h 75"/>
                <a:gd name="T60" fmla="*/ 171 w 236"/>
                <a:gd name="T61" fmla="*/ 9 h 75"/>
                <a:gd name="T62" fmla="*/ 163 w 236"/>
                <a:gd name="T63" fmla="*/ 11 h 75"/>
                <a:gd name="T64" fmla="*/ 157 w 236"/>
                <a:gd name="T65" fmla="*/ 13 h 75"/>
                <a:gd name="T66" fmla="*/ 153 w 236"/>
                <a:gd name="T67" fmla="*/ 15 h 75"/>
                <a:gd name="T68" fmla="*/ 146 w 236"/>
                <a:gd name="T69" fmla="*/ 15 h 75"/>
                <a:gd name="T70" fmla="*/ 140 w 236"/>
                <a:gd name="T71" fmla="*/ 13 h 75"/>
                <a:gd name="T72" fmla="*/ 134 w 236"/>
                <a:gd name="T73" fmla="*/ 11 h 75"/>
                <a:gd name="T74" fmla="*/ 127 w 236"/>
                <a:gd name="T75" fmla="*/ 9 h 75"/>
                <a:gd name="T76" fmla="*/ 119 w 236"/>
                <a:gd name="T77" fmla="*/ 5 h 75"/>
                <a:gd name="T78" fmla="*/ 111 w 236"/>
                <a:gd name="T79" fmla="*/ 3 h 75"/>
                <a:gd name="T80" fmla="*/ 102 w 236"/>
                <a:gd name="T81" fmla="*/ 2 h 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6" h="75">
                  <a:moveTo>
                    <a:pt x="102" y="2"/>
                  </a:moveTo>
                  <a:lnTo>
                    <a:pt x="78" y="0"/>
                  </a:lnTo>
                  <a:lnTo>
                    <a:pt x="57" y="3"/>
                  </a:lnTo>
                  <a:lnTo>
                    <a:pt x="37" y="6"/>
                  </a:lnTo>
                  <a:lnTo>
                    <a:pt x="20" y="13"/>
                  </a:lnTo>
                  <a:lnTo>
                    <a:pt x="8" y="22"/>
                  </a:lnTo>
                  <a:lnTo>
                    <a:pt x="0" y="32"/>
                  </a:lnTo>
                  <a:lnTo>
                    <a:pt x="0" y="45"/>
                  </a:lnTo>
                  <a:lnTo>
                    <a:pt x="6" y="61"/>
                  </a:lnTo>
                  <a:lnTo>
                    <a:pt x="40" y="68"/>
                  </a:lnTo>
                  <a:lnTo>
                    <a:pt x="69" y="73"/>
                  </a:lnTo>
                  <a:lnTo>
                    <a:pt x="95" y="75"/>
                  </a:lnTo>
                  <a:lnTo>
                    <a:pt x="116" y="75"/>
                  </a:lnTo>
                  <a:lnTo>
                    <a:pt x="136" y="75"/>
                  </a:lnTo>
                  <a:lnTo>
                    <a:pt x="156" y="73"/>
                  </a:lnTo>
                  <a:lnTo>
                    <a:pt x="175" y="69"/>
                  </a:lnTo>
                  <a:lnTo>
                    <a:pt x="195" y="65"/>
                  </a:lnTo>
                  <a:lnTo>
                    <a:pt x="214" y="60"/>
                  </a:lnTo>
                  <a:lnTo>
                    <a:pt x="226" y="54"/>
                  </a:lnTo>
                  <a:lnTo>
                    <a:pt x="232" y="47"/>
                  </a:lnTo>
                  <a:lnTo>
                    <a:pt x="236" y="38"/>
                  </a:lnTo>
                  <a:lnTo>
                    <a:pt x="236" y="31"/>
                  </a:lnTo>
                  <a:lnTo>
                    <a:pt x="233" y="24"/>
                  </a:lnTo>
                  <a:lnTo>
                    <a:pt x="230" y="17"/>
                  </a:lnTo>
                  <a:lnTo>
                    <a:pt x="224" y="12"/>
                  </a:lnTo>
                  <a:lnTo>
                    <a:pt x="217" y="9"/>
                  </a:lnTo>
                  <a:lnTo>
                    <a:pt x="209" y="6"/>
                  </a:lnTo>
                  <a:lnTo>
                    <a:pt x="200" y="5"/>
                  </a:lnTo>
                  <a:lnTo>
                    <a:pt x="189" y="5"/>
                  </a:lnTo>
                  <a:lnTo>
                    <a:pt x="180" y="8"/>
                  </a:lnTo>
                  <a:lnTo>
                    <a:pt x="171" y="9"/>
                  </a:lnTo>
                  <a:lnTo>
                    <a:pt x="163" y="11"/>
                  </a:lnTo>
                  <a:lnTo>
                    <a:pt x="157" y="13"/>
                  </a:lnTo>
                  <a:lnTo>
                    <a:pt x="153" y="15"/>
                  </a:lnTo>
                  <a:lnTo>
                    <a:pt x="146" y="15"/>
                  </a:lnTo>
                  <a:lnTo>
                    <a:pt x="140" y="13"/>
                  </a:lnTo>
                  <a:lnTo>
                    <a:pt x="134" y="11"/>
                  </a:lnTo>
                  <a:lnTo>
                    <a:pt x="127" y="9"/>
                  </a:lnTo>
                  <a:lnTo>
                    <a:pt x="119" y="5"/>
                  </a:lnTo>
                  <a:lnTo>
                    <a:pt x="111" y="3"/>
                  </a:lnTo>
                  <a:lnTo>
                    <a:pt x="10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7" name="Group 38">
              <a:extLst>
                <a:ext uri="{FF2B5EF4-FFF2-40B4-BE49-F238E27FC236}">
                  <a16:creationId xmlns:a16="http://schemas.microsoft.com/office/drawing/2014/main" id="{67EB743B-DD13-DFF1-7204-4604F5F74645}"/>
                </a:ext>
              </a:extLst>
            </p:cNvPr>
            <p:cNvGrpSpPr/>
            <p:nvPr/>
          </p:nvGrpSpPr>
          <p:grpSpPr bwMode="auto">
            <a:xfrm>
              <a:off x="0" y="4105"/>
              <a:ext cx="1479" cy="215"/>
              <a:chOff x="3452" y="4125"/>
              <a:chExt cx="1479" cy="215"/>
            </a:xfrm>
          </p:grpSpPr>
          <p:sp>
            <p:nvSpPr>
              <p:cNvPr id="120" name="Freeform 39">
                <a:extLst>
                  <a:ext uri="{FF2B5EF4-FFF2-40B4-BE49-F238E27FC236}">
                    <a16:creationId xmlns:a16="http://schemas.microsoft.com/office/drawing/2014/main" id="{AF424DFF-954E-F5CA-8F0A-9C8A4E38F99B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 40">
                <a:extLst>
                  <a:ext uri="{FF2B5EF4-FFF2-40B4-BE49-F238E27FC236}">
                    <a16:creationId xmlns:a16="http://schemas.microsoft.com/office/drawing/2014/main" id="{544D3026-3C27-51F5-0C11-0300E7795480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 41">
                <a:extLst>
                  <a:ext uri="{FF2B5EF4-FFF2-40B4-BE49-F238E27FC236}">
                    <a16:creationId xmlns:a16="http://schemas.microsoft.com/office/drawing/2014/main" id="{4C66830F-FEA0-B9F8-FAED-CBF7317B89F2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3" name="Freeform 42">
                <a:extLst>
                  <a:ext uri="{FF2B5EF4-FFF2-40B4-BE49-F238E27FC236}">
                    <a16:creationId xmlns:a16="http://schemas.microsoft.com/office/drawing/2014/main" id="{0C5B0AF4-283C-4168-079E-CC99BEAC7850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Freeform 43">
                <a:extLst>
                  <a:ext uri="{FF2B5EF4-FFF2-40B4-BE49-F238E27FC236}">
                    <a16:creationId xmlns:a16="http://schemas.microsoft.com/office/drawing/2014/main" id="{97642E68-42CB-B19E-C8A1-AA85764E4E3B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5" name="Freeform 44">
                <a:extLst>
                  <a:ext uri="{FF2B5EF4-FFF2-40B4-BE49-F238E27FC236}">
                    <a16:creationId xmlns:a16="http://schemas.microsoft.com/office/drawing/2014/main" id="{6F1D2615-AF14-C4D7-077F-B14E24E5EEAC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Freeform 45">
                <a:extLst>
                  <a:ext uri="{FF2B5EF4-FFF2-40B4-BE49-F238E27FC236}">
                    <a16:creationId xmlns:a16="http://schemas.microsoft.com/office/drawing/2014/main" id="{76020DBE-3A1B-91E7-E209-CF554C7C9A6A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7" name="Freeform 46">
                <a:extLst>
                  <a:ext uri="{FF2B5EF4-FFF2-40B4-BE49-F238E27FC236}">
                    <a16:creationId xmlns:a16="http://schemas.microsoft.com/office/drawing/2014/main" id="{E8247410-97A9-C480-102C-B57FCBE8F3FA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8" name="Freeform 47">
                <a:extLst>
                  <a:ext uri="{FF2B5EF4-FFF2-40B4-BE49-F238E27FC236}">
                    <a16:creationId xmlns:a16="http://schemas.microsoft.com/office/drawing/2014/main" id="{3ABAB5AC-D1F5-A622-3FA0-30A78E968BE0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9" name="Freeform 48">
                <a:extLst>
                  <a:ext uri="{FF2B5EF4-FFF2-40B4-BE49-F238E27FC236}">
                    <a16:creationId xmlns:a16="http://schemas.microsoft.com/office/drawing/2014/main" id="{163825F0-809B-A3B0-7DF0-F3166549BD10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0" name="Freeform 49">
                <a:extLst>
                  <a:ext uri="{FF2B5EF4-FFF2-40B4-BE49-F238E27FC236}">
                    <a16:creationId xmlns:a16="http://schemas.microsoft.com/office/drawing/2014/main" id="{C1E38E3A-4043-7BAA-D8AF-26925EAEF5A8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1" name="Freeform 50">
                <a:extLst>
                  <a:ext uri="{FF2B5EF4-FFF2-40B4-BE49-F238E27FC236}">
                    <a16:creationId xmlns:a16="http://schemas.microsoft.com/office/drawing/2014/main" id="{5D98FC94-99E2-C7E7-E11D-1329443CC0EA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2" name="Freeform 51">
                <a:extLst>
                  <a:ext uri="{FF2B5EF4-FFF2-40B4-BE49-F238E27FC236}">
                    <a16:creationId xmlns:a16="http://schemas.microsoft.com/office/drawing/2014/main" id="{499A1970-8FEF-2802-2C05-D8EC1B7756BC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3" name="Freeform 52">
                <a:extLst>
                  <a:ext uri="{FF2B5EF4-FFF2-40B4-BE49-F238E27FC236}">
                    <a16:creationId xmlns:a16="http://schemas.microsoft.com/office/drawing/2014/main" id="{5F0374BD-A419-2605-3177-6B8640BA9060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4" name="Freeform 53">
                <a:extLst>
                  <a:ext uri="{FF2B5EF4-FFF2-40B4-BE49-F238E27FC236}">
                    <a16:creationId xmlns:a16="http://schemas.microsoft.com/office/drawing/2014/main" id="{213BCA02-DDB0-A3ED-D456-DE557A6E94DF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5" name="Freeform 54">
                <a:extLst>
                  <a:ext uri="{FF2B5EF4-FFF2-40B4-BE49-F238E27FC236}">
                    <a16:creationId xmlns:a16="http://schemas.microsoft.com/office/drawing/2014/main" id="{A5B8F150-0CD7-A545-8F07-6D29299D7A5C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6" name="Freeform 55">
                <a:extLst>
                  <a:ext uri="{FF2B5EF4-FFF2-40B4-BE49-F238E27FC236}">
                    <a16:creationId xmlns:a16="http://schemas.microsoft.com/office/drawing/2014/main" id="{07A39714-676C-7B58-D794-271BB417D370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7" name="Freeform 56">
                <a:extLst>
                  <a:ext uri="{FF2B5EF4-FFF2-40B4-BE49-F238E27FC236}">
                    <a16:creationId xmlns:a16="http://schemas.microsoft.com/office/drawing/2014/main" id="{20BED88E-A076-6818-6E04-C3A00A28FE18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8" name="Freeform 57">
                <a:extLst>
                  <a:ext uri="{FF2B5EF4-FFF2-40B4-BE49-F238E27FC236}">
                    <a16:creationId xmlns:a16="http://schemas.microsoft.com/office/drawing/2014/main" id="{B3EDA906-E372-977B-8A13-AD1F5B402B8F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9" name="Freeform 58">
                <a:extLst>
                  <a:ext uri="{FF2B5EF4-FFF2-40B4-BE49-F238E27FC236}">
                    <a16:creationId xmlns:a16="http://schemas.microsoft.com/office/drawing/2014/main" id="{F05361FA-B711-CEE1-4785-CDB511843CCD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0" name="Freeform 59">
                <a:extLst>
                  <a:ext uri="{FF2B5EF4-FFF2-40B4-BE49-F238E27FC236}">
                    <a16:creationId xmlns:a16="http://schemas.microsoft.com/office/drawing/2014/main" id="{4B18A43F-5BEA-D9B3-B594-B1052C50B74F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Freeform 60">
                <a:extLst>
                  <a:ext uri="{FF2B5EF4-FFF2-40B4-BE49-F238E27FC236}">
                    <a16:creationId xmlns:a16="http://schemas.microsoft.com/office/drawing/2014/main" id="{59CB7F3A-B572-EFC7-21B2-434130E6BB67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Freeform 61">
                <a:extLst>
                  <a:ext uri="{FF2B5EF4-FFF2-40B4-BE49-F238E27FC236}">
                    <a16:creationId xmlns:a16="http://schemas.microsoft.com/office/drawing/2014/main" id="{F242B85C-819B-2DE6-46F1-F481E45896A4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3" name="Freeform 62">
                <a:extLst>
                  <a:ext uri="{FF2B5EF4-FFF2-40B4-BE49-F238E27FC236}">
                    <a16:creationId xmlns:a16="http://schemas.microsoft.com/office/drawing/2014/main" id="{825050B7-E53A-9485-A616-1E870BA68BED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Freeform 63">
                <a:extLst>
                  <a:ext uri="{FF2B5EF4-FFF2-40B4-BE49-F238E27FC236}">
                    <a16:creationId xmlns:a16="http://schemas.microsoft.com/office/drawing/2014/main" id="{3F62DAD3-6AD9-DB5E-45BB-BFCE047183C5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5" name="Freeform 64">
                <a:extLst>
                  <a:ext uri="{FF2B5EF4-FFF2-40B4-BE49-F238E27FC236}">
                    <a16:creationId xmlns:a16="http://schemas.microsoft.com/office/drawing/2014/main" id="{F1FDA6E4-A3BB-8B09-760A-945955DFCF80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6" name="Freeform 65">
                <a:extLst>
                  <a:ext uri="{FF2B5EF4-FFF2-40B4-BE49-F238E27FC236}">
                    <a16:creationId xmlns:a16="http://schemas.microsoft.com/office/drawing/2014/main" id="{FA0691C4-361C-E231-EC11-B024A1AE3EC9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7" name="Freeform 66">
                <a:extLst>
                  <a:ext uri="{FF2B5EF4-FFF2-40B4-BE49-F238E27FC236}">
                    <a16:creationId xmlns:a16="http://schemas.microsoft.com/office/drawing/2014/main" id="{20A85D72-473F-9B45-895C-06DD65CE67B7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8" name="Freeform 67">
                <a:extLst>
                  <a:ext uri="{FF2B5EF4-FFF2-40B4-BE49-F238E27FC236}">
                    <a16:creationId xmlns:a16="http://schemas.microsoft.com/office/drawing/2014/main" id="{BBAA1799-5054-29F5-160A-A7525C265299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9" name="Freeform 68">
                <a:extLst>
                  <a:ext uri="{FF2B5EF4-FFF2-40B4-BE49-F238E27FC236}">
                    <a16:creationId xmlns:a16="http://schemas.microsoft.com/office/drawing/2014/main" id="{AE892C9A-C58E-B019-7CD7-DBF164F08D37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0" name="Freeform 69">
                <a:extLst>
                  <a:ext uri="{FF2B5EF4-FFF2-40B4-BE49-F238E27FC236}">
                    <a16:creationId xmlns:a16="http://schemas.microsoft.com/office/drawing/2014/main" id="{8CCD1C92-068B-219A-BD4C-B412CEE6B4F1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1" name="Freeform 70">
                <a:extLst>
                  <a:ext uri="{FF2B5EF4-FFF2-40B4-BE49-F238E27FC236}">
                    <a16:creationId xmlns:a16="http://schemas.microsoft.com/office/drawing/2014/main" id="{C382AB88-83DA-9653-8775-F62282E1177F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2" name="Freeform 71">
                <a:extLst>
                  <a:ext uri="{FF2B5EF4-FFF2-40B4-BE49-F238E27FC236}">
                    <a16:creationId xmlns:a16="http://schemas.microsoft.com/office/drawing/2014/main" id="{BA7D42A8-B8D3-6D94-C177-2964A3827EA3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72">
              <a:extLst>
                <a:ext uri="{FF2B5EF4-FFF2-40B4-BE49-F238E27FC236}">
                  <a16:creationId xmlns:a16="http://schemas.microsoft.com/office/drawing/2014/main" id="{779A4D93-BFCF-256B-185E-ACECAA032E57}"/>
                </a:ext>
              </a:extLst>
            </p:cNvPr>
            <p:cNvGrpSpPr/>
            <p:nvPr/>
          </p:nvGrpSpPr>
          <p:grpSpPr bwMode="auto">
            <a:xfrm>
              <a:off x="1344" y="4105"/>
              <a:ext cx="1479" cy="215"/>
              <a:chOff x="3452" y="4125"/>
              <a:chExt cx="1479" cy="215"/>
            </a:xfrm>
          </p:grpSpPr>
          <p:sp>
            <p:nvSpPr>
              <p:cNvPr id="87" name="Freeform 73">
                <a:extLst>
                  <a:ext uri="{FF2B5EF4-FFF2-40B4-BE49-F238E27FC236}">
                    <a16:creationId xmlns:a16="http://schemas.microsoft.com/office/drawing/2014/main" id="{F8348626-F6A7-652F-5143-5C318C0BB1B2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Freeform 74">
                <a:extLst>
                  <a:ext uri="{FF2B5EF4-FFF2-40B4-BE49-F238E27FC236}">
                    <a16:creationId xmlns:a16="http://schemas.microsoft.com/office/drawing/2014/main" id="{735B1AC0-3D71-C4E7-DC93-FE880C657D71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Freeform 75">
                <a:extLst>
                  <a:ext uri="{FF2B5EF4-FFF2-40B4-BE49-F238E27FC236}">
                    <a16:creationId xmlns:a16="http://schemas.microsoft.com/office/drawing/2014/main" id="{53E19A74-5796-A288-0567-1186F637A96B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76">
                <a:extLst>
                  <a:ext uri="{FF2B5EF4-FFF2-40B4-BE49-F238E27FC236}">
                    <a16:creationId xmlns:a16="http://schemas.microsoft.com/office/drawing/2014/main" id="{550B7E70-C2EF-459D-979A-DE7FDED83F28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77">
                <a:extLst>
                  <a:ext uri="{FF2B5EF4-FFF2-40B4-BE49-F238E27FC236}">
                    <a16:creationId xmlns:a16="http://schemas.microsoft.com/office/drawing/2014/main" id="{1E09322A-A63F-AF1B-C01A-8E0C0DAA67E6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Freeform 78">
                <a:extLst>
                  <a:ext uri="{FF2B5EF4-FFF2-40B4-BE49-F238E27FC236}">
                    <a16:creationId xmlns:a16="http://schemas.microsoft.com/office/drawing/2014/main" id="{1596520E-4017-FBCC-C6CE-C3CF449C5B33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Freeform 79">
                <a:extLst>
                  <a:ext uri="{FF2B5EF4-FFF2-40B4-BE49-F238E27FC236}">
                    <a16:creationId xmlns:a16="http://schemas.microsoft.com/office/drawing/2014/main" id="{C7C30048-E44A-9FB9-85E9-4983C46215AA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Freeform 80">
                <a:extLst>
                  <a:ext uri="{FF2B5EF4-FFF2-40B4-BE49-F238E27FC236}">
                    <a16:creationId xmlns:a16="http://schemas.microsoft.com/office/drawing/2014/main" id="{585A2C47-AABC-8045-5881-5B6A2C103E17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Freeform 81">
                <a:extLst>
                  <a:ext uri="{FF2B5EF4-FFF2-40B4-BE49-F238E27FC236}">
                    <a16:creationId xmlns:a16="http://schemas.microsoft.com/office/drawing/2014/main" id="{2D060785-67CF-4645-35B2-5B570DD23302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82">
                <a:extLst>
                  <a:ext uri="{FF2B5EF4-FFF2-40B4-BE49-F238E27FC236}">
                    <a16:creationId xmlns:a16="http://schemas.microsoft.com/office/drawing/2014/main" id="{8B3280FA-EDFC-D539-B7BF-C8D627CE6B41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Freeform 83">
                <a:extLst>
                  <a:ext uri="{FF2B5EF4-FFF2-40B4-BE49-F238E27FC236}">
                    <a16:creationId xmlns:a16="http://schemas.microsoft.com/office/drawing/2014/main" id="{04DD6142-015E-071B-9FB4-17E851DCE086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 84">
                <a:extLst>
                  <a:ext uri="{FF2B5EF4-FFF2-40B4-BE49-F238E27FC236}">
                    <a16:creationId xmlns:a16="http://schemas.microsoft.com/office/drawing/2014/main" id="{D673BA04-0422-FFAB-8ECB-1A540D31CCC5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 85">
                <a:extLst>
                  <a:ext uri="{FF2B5EF4-FFF2-40B4-BE49-F238E27FC236}">
                    <a16:creationId xmlns:a16="http://schemas.microsoft.com/office/drawing/2014/main" id="{FB05F926-DB97-CC09-B283-536A4CB7F37B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 86">
                <a:extLst>
                  <a:ext uri="{FF2B5EF4-FFF2-40B4-BE49-F238E27FC236}">
                    <a16:creationId xmlns:a16="http://schemas.microsoft.com/office/drawing/2014/main" id="{9E84333A-3488-2F53-73BC-22514D96AD1A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87">
                <a:extLst>
                  <a:ext uri="{FF2B5EF4-FFF2-40B4-BE49-F238E27FC236}">
                    <a16:creationId xmlns:a16="http://schemas.microsoft.com/office/drawing/2014/main" id="{C912CF8B-01F3-ED80-77DB-74BD80175433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88">
                <a:extLst>
                  <a:ext uri="{FF2B5EF4-FFF2-40B4-BE49-F238E27FC236}">
                    <a16:creationId xmlns:a16="http://schemas.microsoft.com/office/drawing/2014/main" id="{EBC674FB-530E-B0D1-BA7E-881C8660100A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89">
                <a:extLst>
                  <a:ext uri="{FF2B5EF4-FFF2-40B4-BE49-F238E27FC236}">
                    <a16:creationId xmlns:a16="http://schemas.microsoft.com/office/drawing/2014/main" id="{5289EE46-229A-F48E-DEEB-42A433FE4410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90">
                <a:extLst>
                  <a:ext uri="{FF2B5EF4-FFF2-40B4-BE49-F238E27FC236}">
                    <a16:creationId xmlns:a16="http://schemas.microsoft.com/office/drawing/2014/main" id="{B46842BD-20C1-DE23-42DE-588318D0A7EB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 91">
                <a:extLst>
                  <a:ext uri="{FF2B5EF4-FFF2-40B4-BE49-F238E27FC236}">
                    <a16:creationId xmlns:a16="http://schemas.microsoft.com/office/drawing/2014/main" id="{33DE15E1-D8D1-A51F-13DD-061FCB19BA99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 92">
                <a:extLst>
                  <a:ext uri="{FF2B5EF4-FFF2-40B4-BE49-F238E27FC236}">
                    <a16:creationId xmlns:a16="http://schemas.microsoft.com/office/drawing/2014/main" id="{833E7EF1-BE9F-F09F-8BB4-3CB8BB8CCC8E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93">
                <a:extLst>
                  <a:ext uri="{FF2B5EF4-FFF2-40B4-BE49-F238E27FC236}">
                    <a16:creationId xmlns:a16="http://schemas.microsoft.com/office/drawing/2014/main" id="{8CD3BE73-555D-295B-F5E8-05AF4A054DFF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94">
                <a:extLst>
                  <a:ext uri="{FF2B5EF4-FFF2-40B4-BE49-F238E27FC236}">
                    <a16:creationId xmlns:a16="http://schemas.microsoft.com/office/drawing/2014/main" id="{168C2334-B138-85B3-0738-28A642886A56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95">
                <a:extLst>
                  <a:ext uri="{FF2B5EF4-FFF2-40B4-BE49-F238E27FC236}">
                    <a16:creationId xmlns:a16="http://schemas.microsoft.com/office/drawing/2014/main" id="{1A0A47D5-D3BA-DBF0-534B-9925DE455F85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96">
                <a:extLst>
                  <a:ext uri="{FF2B5EF4-FFF2-40B4-BE49-F238E27FC236}">
                    <a16:creationId xmlns:a16="http://schemas.microsoft.com/office/drawing/2014/main" id="{D30BF7BB-FBE7-08CF-549E-67D9E7C52673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97">
                <a:extLst>
                  <a:ext uri="{FF2B5EF4-FFF2-40B4-BE49-F238E27FC236}">
                    <a16:creationId xmlns:a16="http://schemas.microsoft.com/office/drawing/2014/main" id="{93832DE2-9160-E797-E007-8FC58E46F520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Freeform 98">
                <a:extLst>
                  <a:ext uri="{FF2B5EF4-FFF2-40B4-BE49-F238E27FC236}">
                    <a16:creationId xmlns:a16="http://schemas.microsoft.com/office/drawing/2014/main" id="{5C1D9DC8-3F79-55D2-A3D4-BEA05CB80242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Freeform 99">
                <a:extLst>
                  <a:ext uri="{FF2B5EF4-FFF2-40B4-BE49-F238E27FC236}">
                    <a16:creationId xmlns:a16="http://schemas.microsoft.com/office/drawing/2014/main" id="{087D3D34-8D2E-00B3-901C-9C3B10238057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Freeform 100">
                <a:extLst>
                  <a:ext uri="{FF2B5EF4-FFF2-40B4-BE49-F238E27FC236}">
                    <a16:creationId xmlns:a16="http://schemas.microsoft.com/office/drawing/2014/main" id="{880566E7-33CE-64D3-7365-3BF1901CAECB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Freeform 101">
                <a:extLst>
                  <a:ext uri="{FF2B5EF4-FFF2-40B4-BE49-F238E27FC236}">
                    <a16:creationId xmlns:a16="http://schemas.microsoft.com/office/drawing/2014/main" id="{3B487071-2C57-9216-C912-21336D05231A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Freeform 102">
                <a:extLst>
                  <a:ext uri="{FF2B5EF4-FFF2-40B4-BE49-F238E27FC236}">
                    <a16:creationId xmlns:a16="http://schemas.microsoft.com/office/drawing/2014/main" id="{950CF869-A18F-ABDF-4585-61B8DCAEB606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Freeform 103">
                <a:extLst>
                  <a:ext uri="{FF2B5EF4-FFF2-40B4-BE49-F238E27FC236}">
                    <a16:creationId xmlns:a16="http://schemas.microsoft.com/office/drawing/2014/main" id="{C814EF20-2956-E4FF-D139-ADF78134F352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Freeform 104">
                <a:extLst>
                  <a:ext uri="{FF2B5EF4-FFF2-40B4-BE49-F238E27FC236}">
                    <a16:creationId xmlns:a16="http://schemas.microsoft.com/office/drawing/2014/main" id="{2BBC4A94-DE30-9DDE-0AF3-068758A7DF14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 105">
                <a:extLst>
                  <a:ext uri="{FF2B5EF4-FFF2-40B4-BE49-F238E27FC236}">
                    <a16:creationId xmlns:a16="http://schemas.microsoft.com/office/drawing/2014/main" id="{2C6ED978-DBF0-2970-3CF8-499D4C558446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06">
              <a:extLst>
                <a:ext uri="{FF2B5EF4-FFF2-40B4-BE49-F238E27FC236}">
                  <a16:creationId xmlns:a16="http://schemas.microsoft.com/office/drawing/2014/main" id="{86222F6D-8514-E3DB-26BE-175DF8409195}"/>
                </a:ext>
              </a:extLst>
            </p:cNvPr>
            <p:cNvGrpSpPr/>
            <p:nvPr/>
          </p:nvGrpSpPr>
          <p:grpSpPr bwMode="auto">
            <a:xfrm>
              <a:off x="2688" y="4105"/>
              <a:ext cx="1479" cy="215"/>
              <a:chOff x="3452" y="4125"/>
              <a:chExt cx="1479" cy="215"/>
            </a:xfrm>
          </p:grpSpPr>
          <p:sp>
            <p:nvSpPr>
              <p:cNvPr id="54" name="Freeform 107">
                <a:extLst>
                  <a:ext uri="{FF2B5EF4-FFF2-40B4-BE49-F238E27FC236}">
                    <a16:creationId xmlns:a16="http://schemas.microsoft.com/office/drawing/2014/main" id="{FEE73098-F98E-A93A-52C7-4424CB2A2229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108">
                <a:extLst>
                  <a:ext uri="{FF2B5EF4-FFF2-40B4-BE49-F238E27FC236}">
                    <a16:creationId xmlns:a16="http://schemas.microsoft.com/office/drawing/2014/main" id="{F54804F9-CD23-D81A-CE02-D09705ACDF6F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109">
                <a:extLst>
                  <a:ext uri="{FF2B5EF4-FFF2-40B4-BE49-F238E27FC236}">
                    <a16:creationId xmlns:a16="http://schemas.microsoft.com/office/drawing/2014/main" id="{CF476737-7497-FD68-0C42-678D267FC8EC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110">
                <a:extLst>
                  <a:ext uri="{FF2B5EF4-FFF2-40B4-BE49-F238E27FC236}">
                    <a16:creationId xmlns:a16="http://schemas.microsoft.com/office/drawing/2014/main" id="{9E4FB855-2E0E-EAC3-B75D-980F7EE8316A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11">
                <a:extLst>
                  <a:ext uri="{FF2B5EF4-FFF2-40B4-BE49-F238E27FC236}">
                    <a16:creationId xmlns:a16="http://schemas.microsoft.com/office/drawing/2014/main" id="{6AF391F0-C6FF-5540-AA73-D615A1DE5B45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112">
                <a:extLst>
                  <a:ext uri="{FF2B5EF4-FFF2-40B4-BE49-F238E27FC236}">
                    <a16:creationId xmlns:a16="http://schemas.microsoft.com/office/drawing/2014/main" id="{A69AA243-D02C-C9A3-1150-D17AE365D160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113">
                <a:extLst>
                  <a:ext uri="{FF2B5EF4-FFF2-40B4-BE49-F238E27FC236}">
                    <a16:creationId xmlns:a16="http://schemas.microsoft.com/office/drawing/2014/main" id="{BF76EF40-3DDB-B51D-3548-C0DD16AC3AC8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Freeform 114">
                <a:extLst>
                  <a:ext uri="{FF2B5EF4-FFF2-40B4-BE49-F238E27FC236}">
                    <a16:creationId xmlns:a16="http://schemas.microsoft.com/office/drawing/2014/main" id="{B80C5CDD-FA2C-2102-DD0B-CDCD02D76385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Freeform 115">
                <a:extLst>
                  <a:ext uri="{FF2B5EF4-FFF2-40B4-BE49-F238E27FC236}">
                    <a16:creationId xmlns:a16="http://schemas.microsoft.com/office/drawing/2014/main" id="{9216FA64-E263-DFE8-BECE-CC628F044C29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Freeform 116">
                <a:extLst>
                  <a:ext uri="{FF2B5EF4-FFF2-40B4-BE49-F238E27FC236}">
                    <a16:creationId xmlns:a16="http://schemas.microsoft.com/office/drawing/2014/main" id="{1EB4FB8A-CE59-BE3A-FF32-4507D1546217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Freeform 117">
                <a:extLst>
                  <a:ext uri="{FF2B5EF4-FFF2-40B4-BE49-F238E27FC236}">
                    <a16:creationId xmlns:a16="http://schemas.microsoft.com/office/drawing/2014/main" id="{A01FAA3F-A392-21EB-CF4E-6C8FF9F4B906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Freeform 118">
                <a:extLst>
                  <a:ext uri="{FF2B5EF4-FFF2-40B4-BE49-F238E27FC236}">
                    <a16:creationId xmlns:a16="http://schemas.microsoft.com/office/drawing/2014/main" id="{9E6FFC75-4470-D85C-EEE2-6FEE5B5C071E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Freeform 119">
                <a:extLst>
                  <a:ext uri="{FF2B5EF4-FFF2-40B4-BE49-F238E27FC236}">
                    <a16:creationId xmlns:a16="http://schemas.microsoft.com/office/drawing/2014/main" id="{72CF90B6-030D-7759-59B0-1311BDE7CD60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Freeform 120">
                <a:extLst>
                  <a:ext uri="{FF2B5EF4-FFF2-40B4-BE49-F238E27FC236}">
                    <a16:creationId xmlns:a16="http://schemas.microsoft.com/office/drawing/2014/main" id="{9B966EDF-1167-2667-A690-B3A67CD23356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Freeform 121">
                <a:extLst>
                  <a:ext uri="{FF2B5EF4-FFF2-40B4-BE49-F238E27FC236}">
                    <a16:creationId xmlns:a16="http://schemas.microsoft.com/office/drawing/2014/main" id="{60C3E55D-6A13-394D-10CC-34E2124ECA34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Freeform 122">
                <a:extLst>
                  <a:ext uri="{FF2B5EF4-FFF2-40B4-BE49-F238E27FC236}">
                    <a16:creationId xmlns:a16="http://schemas.microsoft.com/office/drawing/2014/main" id="{EF2E737D-2006-3B7E-B9E5-4D6D540F0D7A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Freeform 123">
                <a:extLst>
                  <a:ext uri="{FF2B5EF4-FFF2-40B4-BE49-F238E27FC236}">
                    <a16:creationId xmlns:a16="http://schemas.microsoft.com/office/drawing/2014/main" id="{50C70B99-71D7-CA40-20F4-2CBBA07C3D0F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Freeform 124">
                <a:extLst>
                  <a:ext uri="{FF2B5EF4-FFF2-40B4-BE49-F238E27FC236}">
                    <a16:creationId xmlns:a16="http://schemas.microsoft.com/office/drawing/2014/main" id="{3296A6A7-B5C2-D727-4958-D4E1B957B831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2" name="Freeform 125">
                <a:extLst>
                  <a:ext uri="{FF2B5EF4-FFF2-40B4-BE49-F238E27FC236}">
                    <a16:creationId xmlns:a16="http://schemas.microsoft.com/office/drawing/2014/main" id="{BFF3497F-BF57-1308-F04F-C2A589536304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Freeform 126">
                <a:extLst>
                  <a:ext uri="{FF2B5EF4-FFF2-40B4-BE49-F238E27FC236}">
                    <a16:creationId xmlns:a16="http://schemas.microsoft.com/office/drawing/2014/main" id="{C371F5AF-0F21-9E89-20B1-F5C2372C7C7D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Freeform 127">
                <a:extLst>
                  <a:ext uri="{FF2B5EF4-FFF2-40B4-BE49-F238E27FC236}">
                    <a16:creationId xmlns:a16="http://schemas.microsoft.com/office/drawing/2014/main" id="{6F4DDBFE-AD11-8C57-ADD9-22FBFD09DB5F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Freeform 128">
                <a:extLst>
                  <a:ext uri="{FF2B5EF4-FFF2-40B4-BE49-F238E27FC236}">
                    <a16:creationId xmlns:a16="http://schemas.microsoft.com/office/drawing/2014/main" id="{164D2907-5329-C70A-28CA-5F6EFF699218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Freeform 129">
                <a:extLst>
                  <a:ext uri="{FF2B5EF4-FFF2-40B4-BE49-F238E27FC236}">
                    <a16:creationId xmlns:a16="http://schemas.microsoft.com/office/drawing/2014/main" id="{2CB28988-50E7-3FFF-0F67-F02011CC67D3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Freeform 130">
                <a:extLst>
                  <a:ext uri="{FF2B5EF4-FFF2-40B4-BE49-F238E27FC236}">
                    <a16:creationId xmlns:a16="http://schemas.microsoft.com/office/drawing/2014/main" id="{F5E008E3-F509-248B-7A02-6D1D9EB3EF00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Freeform 131">
                <a:extLst>
                  <a:ext uri="{FF2B5EF4-FFF2-40B4-BE49-F238E27FC236}">
                    <a16:creationId xmlns:a16="http://schemas.microsoft.com/office/drawing/2014/main" id="{96DDC3CA-E38B-642B-63A3-7CF3347C6E7B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Freeform 132">
                <a:extLst>
                  <a:ext uri="{FF2B5EF4-FFF2-40B4-BE49-F238E27FC236}">
                    <a16:creationId xmlns:a16="http://schemas.microsoft.com/office/drawing/2014/main" id="{494AD78B-DED2-F96C-1249-CA9835C8B1FF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0" name="Freeform 133">
                <a:extLst>
                  <a:ext uri="{FF2B5EF4-FFF2-40B4-BE49-F238E27FC236}">
                    <a16:creationId xmlns:a16="http://schemas.microsoft.com/office/drawing/2014/main" id="{45A28B3D-2923-7CF7-BB56-C44FEFF80888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Freeform 134">
                <a:extLst>
                  <a:ext uri="{FF2B5EF4-FFF2-40B4-BE49-F238E27FC236}">
                    <a16:creationId xmlns:a16="http://schemas.microsoft.com/office/drawing/2014/main" id="{F1168EFF-0D1F-B00A-8967-14851BBFA979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Freeform 135">
                <a:extLst>
                  <a:ext uri="{FF2B5EF4-FFF2-40B4-BE49-F238E27FC236}">
                    <a16:creationId xmlns:a16="http://schemas.microsoft.com/office/drawing/2014/main" id="{B5DAB20F-233A-3FD0-BF9A-3164E360252E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Freeform 136">
                <a:extLst>
                  <a:ext uri="{FF2B5EF4-FFF2-40B4-BE49-F238E27FC236}">
                    <a16:creationId xmlns:a16="http://schemas.microsoft.com/office/drawing/2014/main" id="{70535911-5654-F1C5-CABB-530066922047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Freeform 137">
                <a:extLst>
                  <a:ext uri="{FF2B5EF4-FFF2-40B4-BE49-F238E27FC236}">
                    <a16:creationId xmlns:a16="http://schemas.microsoft.com/office/drawing/2014/main" id="{7EBB5A5B-94FC-F042-CBC0-A10EB2E4B906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Freeform 138">
                <a:extLst>
                  <a:ext uri="{FF2B5EF4-FFF2-40B4-BE49-F238E27FC236}">
                    <a16:creationId xmlns:a16="http://schemas.microsoft.com/office/drawing/2014/main" id="{2770B915-6961-6B4D-4B47-5B8CE759276A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Freeform 139">
                <a:extLst>
                  <a:ext uri="{FF2B5EF4-FFF2-40B4-BE49-F238E27FC236}">
                    <a16:creationId xmlns:a16="http://schemas.microsoft.com/office/drawing/2014/main" id="{33965281-591F-E5DD-F358-60F1AC926D5A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40">
              <a:extLst>
                <a:ext uri="{FF2B5EF4-FFF2-40B4-BE49-F238E27FC236}">
                  <a16:creationId xmlns:a16="http://schemas.microsoft.com/office/drawing/2014/main" id="{6B512345-40ED-5D50-BA44-36218A3684E7}"/>
                </a:ext>
              </a:extLst>
            </p:cNvPr>
            <p:cNvGrpSpPr/>
            <p:nvPr/>
          </p:nvGrpSpPr>
          <p:grpSpPr bwMode="auto">
            <a:xfrm>
              <a:off x="4032" y="4105"/>
              <a:ext cx="1479" cy="215"/>
              <a:chOff x="3452" y="4125"/>
              <a:chExt cx="1479" cy="215"/>
            </a:xfrm>
          </p:grpSpPr>
          <p:sp>
            <p:nvSpPr>
              <p:cNvPr id="21" name="Freeform 141">
                <a:extLst>
                  <a:ext uri="{FF2B5EF4-FFF2-40B4-BE49-F238E27FC236}">
                    <a16:creationId xmlns:a16="http://schemas.microsoft.com/office/drawing/2014/main" id="{1F3515A4-4C19-8632-8838-2DBBEE775D0E}"/>
                  </a:ext>
                </a:extLst>
              </p:cNvPr>
              <p:cNvSpPr/>
              <p:nvPr/>
            </p:nvSpPr>
            <p:spPr bwMode="auto">
              <a:xfrm>
                <a:off x="3592" y="4158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2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0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reeform 142">
                <a:extLst>
                  <a:ext uri="{FF2B5EF4-FFF2-40B4-BE49-F238E27FC236}">
                    <a16:creationId xmlns:a16="http://schemas.microsoft.com/office/drawing/2014/main" id="{0EB6516C-A4AD-1D29-7025-563853353AEE}"/>
                  </a:ext>
                </a:extLst>
              </p:cNvPr>
              <p:cNvSpPr/>
              <p:nvPr/>
            </p:nvSpPr>
            <p:spPr bwMode="auto">
              <a:xfrm>
                <a:off x="3668" y="4235"/>
                <a:ext cx="16" cy="16"/>
              </a:xfrm>
              <a:custGeom>
                <a:avLst/>
                <a:gdLst>
                  <a:gd name="T0" fmla="*/ 0 w 34"/>
                  <a:gd name="T1" fmla="*/ 1 h 32"/>
                  <a:gd name="T2" fmla="*/ 0 w 34"/>
                  <a:gd name="T3" fmla="*/ 1 h 32"/>
                  <a:gd name="T4" fmla="*/ 0 w 34"/>
                  <a:gd name="T5" fmla="*/ 1 h 32"/>
                  <a:gd name="T6" fmla="*/ 0 w 34"/>
                  <a:gd name="T7" fmla="*/ 1 h 32"/>
                  <a:gd name="T8" fmla="*/ 0 w 34"/>
                  <a:gd name="T9" fmla="*/ 0 h 32"/>
                  <a:gd name="T10" fmla="*/ 0 w 34"/>
                  <a:gd name="T11" fmla="*/ 0 h 32"/>
                  <a:gd name="T12" fmla="*/ 0 w 34"/>
                  <a:gd name="T13" fmla="*/ 1 h 32"/>
                  <a:gd name="T14" fmla="*/ 0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0 w 34"/>
                  <a:gd name="T21" fmla="*/ 1 h 32"/>
                  <a:gd name="T22" fmla="*/ 0 w 34"/>
                  <a:gd name="T23" fmla="*/ 1 h 32"/>
                  <a:gd name="T24" fmla="*/ 0 w 34"/>
                  <a:gd name="T25" fmla="*/ 1 h 32"/>
                  <a:gd name="T26" fmla="*/ 0 w 34"/>
                  <a:gd name="T27" fmla="*/ 1 h 32"/>
                  <a:gd name="T28" fmla="*/ 0 w 34"/>
                  <a:gd name="T29" fmla="*/ 1 h 32"/>
                  <a:gd name="T30" fmla="*/ 0 w 34"/>
                  <a:gd name="T31" fmla="*/ 1 h 32"/>
                  <a:gd name="T32" fmla="*/ 0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3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reeform 143">
                <a:extLst>
                  <a:ext uri="{FF2B5EF4-FFF2-40B4-BE49-F238E27FC236}">
                    <a16:creationId xmlns:a16="http://schemas.microsoft.com/office/drawing/2014/main" id="{1C9A14CA-3DF7-645C-C5C1-BE94A1115D69}"/>
                  </a:ext>
                </a:extLst>
              </p:cNvPr>
              <p:cNvSpPr/>
              <p:nvPr/>
            </p:nvSpPr>
            <p:spPr bwMode="auto">
              <a:xfrm>
                <a:off x="3668" y="4194"/>
                <a:ext cx="16" cy="17"/>
              </a:xfrm>
              <a:custGeom>
                <a:avLst/>
                <a:gdLst>
                  <a:gd name="T0" fmla="*/ 0 w 33"/>
                  <a:gd name="T1" fmla="*/ 1 h 32"/>
                  <a:gd name="T2" fmla="*/ 0 w 33"/>
                  <a:gd name="T3" fmla="*/ 1 h 32"/>
                  <a:gd name="T4" fmla="*/ 0 w 33"/>
                  <a:gd name="T5" fmla="*/ 1 h 32"/>
                  <a:gd name="T6" fmla="*/ 0 w 33"/>
                  <a:gd name="T7" fmla="*/ 1 h 32"/>
                  <a:gd name="T8" fmla="*/ 0 w 33"/>
                  <a:gd name="T9" fmla="*/ 0 h 32"/>
                  <a:gd name="T10" fmla="*/ 0 w 33"/>
                  <a:gd name="T11" fmla="*/ 0 h 32"/>
                  <a:gd name="T12" fmla="*/ 0 w 33"/>
                  <a:gd name="T13" fmla="*/ 1 h 32"/>
                  <a:gd name="T14" fmla="*/ 0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0 w 33"/>
                  <a:gd name="T21" fmla="*/ 1 h 32"/>
                  <a:gd name="T22" fmla="*/ 0 w 33"/>
                  <a:gd name="T23" fmla="*/ 1 h 32"/>
                  <a:gd name="T24" fmla="*/ 0 w 33"/>
                  <a:gd name="T25" fmla="*/ 1 h 32"/>
                  <a:gd name="T26" fmla="*/ 0 w 33"/>
                  <a:gd name="T27" fmla="*/ 1 h 32"/>
                  <a:gd name="T28" fmla="*/ 0 w 33"/>
                  <a:gd name="T29" fmla="*/ 1 h 32"/>
                  <a:gd name="T30" fmla="*/ 0 w 33"/>
                  <a:gd name="T31" fmla="*/ 1 h 32"/>
                  <a:gd name="T32" fmla="*/ 0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19"/>
                    </a:moveTo>
                    <a:lnTo>
                      <a:pt x="33" y="13"/>
                    </a:lnTo>
                    <a:lnTo>
                      <a:pt x="30" y="7"/>
                    </a:lnTo>
                    <a:lnTo>
                      <a:pt x="26" y="2"/>
                    </a:lnTo>
                    <a:lnTo>
                      <a:pt x="20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29" y="25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 144">
                <a:extLst>
                  <a:ext uri="{FF2B5EF4-FFF2-40B4-BE49-F238E27FC236}">
                    <a16:creationId xmlns:a16="http://schemas.microsoft.com/office/drawing/2014/main" id="{422EACF3-6419-73A7-4446-FEBAD3830B5F}"/>
                  </a:ext>
                </a:extLst>
              </p:cNvPr>
              <p:cNvSpPr/>
              <p:nvPr/>
            </p:nvSpPr>
            <p:spPr bwMode="auto">
              <a:xfrm>
                <a:off x="3671" y="4153"/>
                <a:ext cx="16" cy="17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6" y="3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4" y="30"/>
                    </a:lnTo>
                    <a:lnTo>
                      <a:pt x="29" y="25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145">
                <a:extLst>
                  <a:ext uri="{FF2B5EF4-FFF2-40B4-BE49-F238E27FC236}">
                    <a16:creationId xmlns:a16="http://schemas.microsoft.com/office/drawing/2014/main" id="{603CCB20-5EBC-4085-86F8-85E696D4F45A}"/>
                  </a:ext>
                </a:extLst>
              </p:cNvPr>
              <p:cNvSpPr/>
              <p:nvPr/>
            </p:nvSpPr>
            <p:spPr bwMode="auto">
              <a:xfrm>
                <a:off x="3772" y="4256"/>
                <a:ext cx="17" cy="16"/>
              </a:xfrm>
              <a:custGeom>
                <a:avLst/>
                <a:gdLst>
                  <a:gd name="T0" fmla="*/ 1 w 33"/>
                  <a:gd name="T1" fmla="*/ 1 h 32"/>
                  <a:gd name="T2" fmla="*/ 1 w 33"/>
                  <a:gd name="T3" fmla="*/ 1 h 32"/>
                  <a:gd name="T4" fmla="*/ 1 w 33"/>
                  <a:gd name="T5" fmla="*/ 1 h 32"/>
                  <a:gd name="T6" fmla="*/ 1 w 33"/>
                  <a:gd name="T7" fmla="*/ 1 h 32"/>
                  <a:gd name="T8" fmla="*/ 1 w 33"/>
                  <a:gd name="T9" fmla="*/ 0 h 32"/>
                  <a:gd name="T10" fmla="*/ 1 w 33"/>
                  <a:gd name="T11" fmla="*/ 0 h 32"/>
                  <a:gd name="T12" fmla="*/ 1 w 33"/>
                  <a:gd name="T13" fmla="*/ 1 h 32"/>
                  <a:gd name="T14" fmla="*/ 1 w 33"/>
                  <a:gd name="T15" fmla="*/ 1 h 32"/>
                  <a:gd name="T16" fmla="*/ 0 w 33"/>
                  <a:gd name="T17" fmla="*/ 1 h 32"/>
                  <a:gd name="T18" fmla="*/ 0 w 33"/>
                  <a:gd name="T19" fmla="*/ 1 h 32"/>
                  <a:gd name="T20" fmla="*/ 1 w 33"/>
                  <a:gd name="T21" fmla="*/ 1 h 32"/>
                  <a:gd name="T22" fmla="*/ 1 w 33"/>
                  <a:gd name="T23" fmla="*/ 1 h 32"/>
                  <a:gd name="T24" fmla="*/ 1 w 33"/>
                  <a:gd name="T25" fmla="*/ 1 h 32"/>
                  <a:gd name="T26" fmla="*/ 1 w 33"/>
                  <a:gd name="T27" fmla="*/ 1 h 32"/>
                  <a:gd name="T28" fmla="*/ 1 w 33"/>
                  <a:gd name="T29" fmla="*/ 1 h 32"/>
                  <a:gd name="T30" fmla="*/ 1 w 33"/>
                  <a:gd name="T31" fmla="*/ 1 h 32"/>
                  <a:gd name="T32" fmla="*/ 1 w 33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2">
                    <a:moveTo>
                      <a:pt x="33" y="20"/>
                    </a:moveTo>
                    <a:lnTo>
                      <a:pt x="33" y="14"/>
                    </a:lnTo>
                    <a:lnTo>
                      <a:pt x="31" y="8"/>
                    </a:lnTo>
                    <a:lnTo>
                      <a:pt x="26" y="4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7" y="29"/>
                    </a:lnTo>
                    <a:lnTo>
                      <a:pt x="12" y="32"/>
                    </a:lnTo>
                    <a:lnTo>
                      <a:pt x="19" y="32"/>
                    </a:lnTo>
                    <a:lnTo>
                      <a:pt x="25" y="30"/>
                    </a:lnTo>
                    <a:lnTo>
                      <a:pt x="30" y="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146">
                <a:extLst>
                  <a:ext uri="{FF2B5EF4-FFF2-40B4-BE49-F238E27FC236}">
                    <a16:creationId xmlns:a16="http://schemas.microsoft.com/office/drawing/2014/main" id="{8155CB92-841C-90D7-C9C9-207110135864}"/>
                  </a:ext>
                </a:extLst>
              </p:cNvPr>
              <p:cNvSpPr/>
              <p:nvPr/>
            </p:nvSpPr>
            <p:spPr bwMode="auto">
              <a:xfrm>
                <a:off x="3768" y="4216"/>
                <a:ext cx="17" cy="16"/>
              </a:xfrm>
              <a:custGeom>
                <a:avLst/>
                <a:gdLst>
                  <a:gd name="T0" fmla="*/ 1 w 32"/>
                  <a:gd name="T1" fmla="*/ 0 h 33"/>
                  <a:gd name="T2" fmla="*/ 1 w 32"/>
                  <a:gd name="T3" fmla="*/ 0 h 33"/>
                  <a:gd name="T4" fmla="*/ 1 w 32"/>
                  <a:gd name="T5" fmla="*/ 0 h 33"/>
                  <a:gd name="T6" fmla="*/ 1 w 32"/>
                  <a:gd name="T7" fmla="*/ 0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0 h 33"/>
                  <a:gd name="T14" fmla="*/ 1 w 32"/>
                  <a:gd name="T15" fmla="*/ 0 h 33"/>
                  <a:gd name="T16" fmla="*/ 0 w 32"/>
                  <a:gd name="T17" fmla="*/ 0 h 33"/>
                  <a:gd name="T18" fmla="*/ 0 w 32"/>
                  <a:gd name="T19" fmla="*/ 0 h 33"/>
                  <a:gd name="T20" fmla="*/ 1 w 32"/>
                  <a:gd name="T21" fmla="*/ 0 h 33"/>
                  <a:gd name="T22" fmla="*/ 1 w 32"/>
                  <a:gd name="T23" fmla="*/ 0 h 33"/>
                  <a:gd name="T24" fmla="*/ 1 w 32"/>
                  <a:gd name="T25" fmla="*/ 0 h 33"/>
                  <a:gd name="T26" fmla="*/ 1 w 32"/>
                  <a:gd name="T27" fmla="*/ 0 h 33"/>
                  <a:gd name="T28" fmla="*/ 1 w 32"/>
                  <a:gd name="T29" fmla="*/ 0 h 33"/>
                  <a:gd name="T30" fmla="*/ 1 w 32"/>
                  <a:gd name="T31" fmla="*/ 0 h 33"/>
                  <a:gd name="T32" fmla="*/ 1 w 32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9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3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3"/>
                    </a:ln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147">
                <a:extLst>
                  <a:ext uri="{FF2B5EF4-FFF2-40B4-BE49-F238E27FC236}">
                    <a16:creationId xmlns:a16="http://schemas.microsoft.com/office/drawing/2014/main" id="{8FCFAFEA-2C08-CEFB-3F8E-38FD89B53F8B}"/>
                  </a:ext>
                </a:extLst>
              </p:cNvPr>
              <p:cNvSpPr/>
              <p:nvPr/>
            </p:nvSpPr>
            <p:spPr bwMode="auto">
              <a:xfrm>
                <a:off x="3774" y="4175"/>
                <a:ext cx="16" cy="17"/>
              </a:xfrm>
              <a:custGeom>
                <a:avLst/>
                <a:gdLst>
                  <a:gd name="T0" fmla="*/ 0 w 33"/>
                  <a:gd name="T1" fmla="*/ 1 h 33"/>
                  <a:gd name="T2" fmla="*/ 0 w 33"/>
                  <a:gd name="T3" fmla="*/ 1 h 33"/>
                  <a:gd name="T4" fmla="*/ 0 w 33"/>
                  <a:gd name="T5" fmla="*/ 1 h 33"/>
                  <a:gd name="T6" fmla="*/ 0 w 33"/>
                  <a:gd name="T7" fmla="*/ 1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1 h 33"/>
                  <a:gd name="T14" fmla="*/ 0 w 33"/>
                  <a:gd name="T15" fmla="*/ 1 h 33"/>
                  <a:gd name="T16" fmla="*/ 0 w 33"/>
                  <a:gd name="T17" fmla="*/ 1 h 33"/>
                  <a:gd name="T18" fmla="*/ 0 w 33"/>
                  <a:gd name="T19" fmla="*/ 1 h 33"/>
                  <a:gd name="T20" fmla="*/ 0 w 33"/>
                  <a:gd name="T21" fmla="*/ 1 h 33"/>
                  <a:gd name="T22" fmla="*/ 0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0 w 33"/>
                  <a:gd name="T29" fmla="*/ 1 h 33"/>
                  <a:gd name="T30" fmla="*/ 0 w 33"/>
                  <a:gd name="T31" fmla="*/ 1 h 33"/>
                  <a:gd name="T32" fmla="*/ 0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33" y="21"/>
                    </a:moveTo>
                    <a:lnTo>
                      <a:pt x="33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3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1"/>
                    </a:lnTo>
                    <a:lnTo>
                      <a:pt x="29" y="26"/>
                    </a:lnTo>
                    <a:lnTo>
                      <a:pt x="3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148">
                <a:extLst>
                  <a:ext uri="{FF2B5EF4-FFF2-40B4-BE49-F238E27FC236}">
                    <a16:creationId xmlns:a16="http://schemas.microsoft.com/office/drawing/2014/main" id="{F0B091F5-1742-2B5B-1424-C7CF0A36DED5}"/>
                  </a:ext>
                </a:extLst>
              </p:cNvPr>
              <p:cNvSpPr/>
              <p:nvPr/>
            </p:nvSpPr>
            <p:spPr bwMode="auto">
              <a:xfrm>
                <a:off x="3789" y="4136"/>
                <a:ext cx="16" cy="17"/>
              </a:xfrm>
              <a:custGeom>
                <a:avLst/>
                <a:gdLst>
                  <a:gd name="T0" fmla="*/ 1 w 32"/>
                  <a:gd name="T1" fmla="*/ 1 h 34"/>
                  <a:gd name="T2" fmla="*/ 1 w 32"/>
                  <a:gd name="T3" fmla="*/ 1 h 34"/>
                  <a:gd name="T4" fmla="*/ 1 w 32"/>
                  <a:gd name="T5" fmla="*/ 1 h 34"/>
                  <a:gd name="T6" fmla="*/ 1 w 32"/>
                  <a:gd name="T7" fmla="*/ 1 h 34"/>
                  <a:gd name="T8" fmla="*/ 1 w 32"/>
                  <a:gd name="T9" fmla="*/ 0 h 34"/>
                  <a:gd name="T10" fmla="*/ 1 w 32"/>
                  <a:gd name="T11" fmla="*/ 0 h 34"/>
                  <a:gd name="T12" fmla="*/ 1 w 32"/>
                  <a:gd name="T13" fmla="*/ 1 h 34"/>
                  <a:gd name="T14" fmla="*/ 1 w 32"/>
                  <a:gd name="T15" fmla="*/ 1 h 34"/>
                  <a:gd name="T16" fmla="*/ 0 w 32"/>
                  <a:gd name="T17" fmla="*/ 1 h 34"/>
                  <a:gd name="T18" fmla="*/ 0 w 32"/>
                  <a:gd name="T19" fmla="*/ 1 h 34"/>
                  <a:gd name="T20" fmla="*/ 1 w 32"/>
                  <a:gd name="T21" fmla="*/ 1 h 34"/>
                  <a:gd name="T22" fmla="*/ 1 w 32"/>
                  <a:gd name="T23" fmla="*/ 1 h 34"/>
                  <a:gd name="T24" fmla="*/ 1 w 32"/>
                  <a:gd name="T25" fmla="*/ 1 h 34"/>
                  <a:gd name="T26" fmla="*/ 1 w 32"/>
                  <a:gd name="T27" fmla="*/ 1 h 34"/>
                  <a:gd name="T28" fmla="*/ 1 w 32"/>
                  <a:gd name="T29" fmla="*/ 1 h 34"/>
                  <a:gd name="T30" fmla="*/ 1 w 32"/>
                  <a:gd name="T31" fmla="*/ 1 h 34"/>
                  <a:gd name="T32" fmla="*/ 1 w 32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4">
                    <a:moveTo>
                      <a:pt x="32" y="21"/>
                    </a:moveTo>
                    <a:lnTo>
                      <a:pt x="32" y="14"/>
                    </a:lnTo>
                    <a:lnTo>
                      <a:pt x="31" y="8"/>
                    </a:lnTo>
                    <a:lnTo>
                      <a:pt x="27" y="4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3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20"/>
                    </a:lnTo>
                    <a:lnTo>
                      <a:pt x="2" y="26"/>
                    </a:lnTo>
                    <a:lnTo>
                      <a:pt x="7" y="30"/>
                    </a:lnTo>
                    <a:lnTo>
                      <a:pt x="13" y="34"/>
                    </a:lnTo>
                    <a:lnTo>
                      <a:pt x="20" y="34"/>
                    </a:lnTo>
                    <a:lnTo>
                      <a:pt x="25" y="32"/>
                    </a:lnTo>
                    <a:lnTo>
                      <a:pt x="30" y="27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149">
                <a:extLst>
                  <a:ext uri="{FF2B5EF4-FFF2-40B4-BE49-F238E27FC236}">
                    <a16:creationId xmlns:a16="http://schemas.microsoft.com/office/drawing/2014/main" id="{3BD4D2FF-3147-D35F-B9A9-4CCE04328DE5}"/>
                  </a:ext>
                </a:extLst>
              </p:cNvPr>
              <p:cNvSpPr/>
              <p:nvPr/>
            </p:nvSpPr>
            <p:spPr bwMode="auto">
              <a:xfrm>
                <a:off x="3842" y="4235"/>
                <a:ext cx="17" cy="16"/>
              </a:xfrm>
              <a:custGeom>
                <a:avLst/>
                <a:gdLst>
                  <a:gd name="T0" fmla="*/ 1 w 34"/>
                  <a:gd name="T1" fmla="*/ 1 h 32"/>
                  <a:gd name="T2" fmla="*/ 1 w 34"/>
                  <a:gd name="T3" fmla="*/ 1 h 32"/>
                  <a:gd name="T4" fmla="*/ 1 w 34"/>
                  <a:gd name="T5" fmla="*/ 1 h 32"/>
                  <a:gd name="T6" fmla="*/ 1 w 34"/>
                  <a:gd name="T7" fmla="*/ 1 h 32"/>
                  <a:gd name="T8" fmla="*/ 1 w 34"/>
                  <a:gd name="T9" fmla="*/ 0 h 32"/>
                  <a:gd name="T10" fmla="*/ 1 w 34"/>
                  <a:gd name="T11" fmla="*/ 0 h 32"/>
                  <a:gd name="T12" fmla="*/ 1 w 34"/>
                  <a:gd name="T13" fmla="*/ 1 h 32"/>
                  <a:gd name="T14" fmla="*/ 1 w 34"/>
                  <a:gd name="T15" fmla="*/ 1 h 32"/>
                  <a:gd name="T16" fmla="*/ 0 w 34"/>
                  <a:gd name="T17" fmla="*/ 1 h 32"/>
                  <a:gd name="T18" fmla="*/ 0 w 34"/>
                  <a:gd name="T19" fmla="*/ 1 h 32"/>
                  <a:gd name="T20" fmla="*/ 1 w 34"/>
                  <a:gd name="T21" fmla="*/ 1 h 32"/>
                  <a:gd name="T22" fmla="*/ 1 w 34"/>
                  <a:gd name="T23" fmla="*/ 1 h 32"/>
                  <a:gd name="T24" fmla="*/ 1 w 34"/>
                  <a:gd name="T25" fmla="*/ 1 h 32"/>
                  <a:gd name="T26" fmla="*/ 1 w 34"/>
                  <a:gd name="T27" fmla="*/ 1 h 32"/>
                  <a:gd name="T28" fmla="*/ 1 w 34"/>
                  <a:gd name="T29" fmla="*/ 1 h 32"/>
                  <a:gd name="T30" fmla="*/ 1 w 34"/>
                  <a:gd name="T31" fmla="*/ 1 h 32"/>
                  <a:gd name="T32" fmla="*/ 1 w 34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2">
                    <a:moveTo>
                      <a:pt x="34" y="20"/>
                    </a:moveTo>
                    <a:lnTo>
                      <a:pt x="34" y="14"/>
                    </a:lnTo>
                    <a:lnTo>
                      <a:pt x="31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24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6" y="31"/>
                    </a:lnTo>
                    <a:lnTo>
                      <a:pt x="30" y="26"/>
                    </a:lnTo>
                    <a:lnTo>
                      <a:pt x="34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Freeform 150">
                <a:extLst>
                  <a:ext uri="{FF2B5EF4-FFF2-40B4-BE49-F238E27FC236}">
                    <a16:creationId xmlns:a16="http://schemas.microsoft.com/office/drawing/2014/main" id="{8201D709-B92D-2046-4FBF-B05A5091892F}"/>
                  </a:ext>
                </a:extLst>
              </p:cNvPr>
              <p:cNvSpPr/>
              <p:nvPr/>
            </p:nvSpPr>
            <p:spPr bwMode="auto">
              <a:xfrm>
                <a:off x="3857" y="4201"/>
                <a:ext cx="16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1 w 32"/>
                  <a:gd name="T9" fmla="*/ 0 h 32"/>
                  <a:gd name="T10" fmla="*/ 1 w 32"/>
                  <a:gd name="T11" fmla="*/ 0 h 32"/>
                  <a:gd name="T12" fmla="*/ 1 w 32"/>
                  <a:gd name="T13" fmla="*/ 1 h 32"/>
                  <a:gd name="T14" fmla="*/ 1 w 32"/>
                  <a:gd name="T15" fmla="*/ 1 h 32"/>
                  <a:gd name="T16" fmla="*/ 0 w 32"/>
                  <a:gd name="T17" fmla="*/ 1 h 32"/>
                  <a:gd name="T18" fmla="*/ 0 w 32"/>
                  <a:gd name="T19" fmla="*/ 1 h 32"/>
                  <a:gd name="T20" fmla="*/ 1 w 32"/>
                  <a:gd name="T21" fmla="*/ 1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2">
                    <a:moveTo>
                      <a:pt x="32" y="20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lnTo>
                      <a:pt x="18" y="32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Freeform 151">
                <a:extLst>
                  <a:ext uri="{FF2B5EF4-FFF2-40B4-BE49-F238E27FC236}">
                    <a16:creationId xmlns:a16="http://schemas.microsoft.com/office/drawing/2014/main" id="{E3933D7F-8022-376C-EB33-C9F6EB65CE9F}"/>
                  </a:ext>
                </a:extLst>
              </p:cNvPr>
              <p:cNvSpPr/>
              <p:nvPr/>
            </p:nvSpPr>
            <p:spPr bwMode="auto">
              <a:xfrm>
                <a:off x="3861" y="4164"/>
                <a:ext cx="16" cy="17"/>
              </a:xfrm>
              <a:custGeom>
                <a:avLst/>
                <a:gdLst>
                  <a:gd name="T0" fmla="*/ 1 w 32"/>
                  <a:gd name="T1" fmla="*/ 1 h 33"/>
                  <a:gd name="T2" fmla="*/ 1 w 32"/>
                  <a:gd name="T3" fmla="*/ 1 h 33"/>
                  <a:gd name="T4" fmla="*/ 1 w 32"/>
                  <a:gd name="T5" fmla="*/ 1 h 33"/>
                  <a:gd name="T6" fmla="*/ 1 w 32"/>
                  <a:gd name="T7" fmla="*/ 1 h 33"/>
                  <a:gd name="T8" fmla="*/ 1 w 32"/>
                  <a:gd name="T9" fmla="*/ 0 h 33"/>
                  <a:gd name="T10" fmla="*/ 1 w 32"/>
                  <a:gd name="T11" fmla="*/ 0 h 33"/>
                  <a:gd name="T12" fmla="*/ 1 w 32"/>
                  <a:gd name="T13" fmla="*/ 1 h 33"/>
                  <a:gd name="T14" fmla="*/ 1 w 32"/>
                  <a:gd name="T15" fmla="*/ 1 h 33"/>
                  <a:gd name="T16" fmla="*/ 0 w 32"/>
                  <a:gd name="T17" fmla="*/ 1 h 33"/>
                  <a:gd name="T18" fmla="*/ 0 w 32"/>
                  <a:gd name="T19" fmla="*/ 1 h 33"/>
                  <a:gd name="T20" fmla="*/ 1 w 32"/>
                  <a:gd name="T21" fmla="*/ 1 h 33"/>
                  <a:gd name="T22" fmla="*/ 1 w 32"/>
                  <a:gd name="T23" fmla="*/ 1 h 33"/>
                  <a:gd name="T24" fmla="*/ 1 w 32"/>
                  <a:gd name="T25" fmla="*/ 1 h 33"/>
                  <a:gd name="T26" fmla="*/ 1 w 32"/>
                  <a:gd name="T27" fmla="*/ 1 h 33"/>
                  <a:gd name="T28" fmla="*/ 1 w 32"/>
                  <a:gd name="T29" fmla="*/ 1 h 33"/>
                  <a:gd name="T30" fmla="*/ 1 w 32"/>
                  <a:gd name="T31" fmla="*/ 1 h 33"/>
                  <a:gd name="T32" fmla="*/ 1 w 32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2" h="33">
                    <a:moveTo>
                      <a:pt x="32" y="21"/>
                    </a:moveTo>
                    <a:lnTo>
                      <a:pt x="32" y="14"/>
                    </a:lnTo>
                    <a:lnTo>
                      <a:pt x="30" y="8"/>
                    </a:lnTo>
                    <a:lnTo>
                      <a:pt x="27" y="3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4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0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4" y="31"/>
                    </a:lnTo>
                    <a:lnTo>
                      <a:pt x="29" y="26"/>
                    </a:lnTo>
                    <a:lnTo>
                      <a:pt x="32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Freeform 152">
                <a:extLst>
                  <a:ext uri="{FF2B5EF4-FFF2-40B4-BE49-F238E27FC236}">
                    <a16:creationId xmlns:a16="http://schemas.microsoft.com/office/drawing/2014/main" id="{9438E9EF-B903-5868-C67D-F9DBD8B8FE36}"/>
                  </a:ext>
                </a:extLst>
              </p:cNvPr>
              <p:cNvSpPr/>
              <p:nvPr/>
            </p:nvSpPr>
            <p:spPr bwMode="auto">
              <a:xfrm>
                <a:off x="4066" y="4265"/>
                <a:ext cx="40" cy="40"/>
              </a:xfrm>
              <a:custGeom>
                <a:avLst/>
                <a:gdLst>
                  <a:gd name="T0" fmla="*/ 1 w 80"/>
                  <a:gd name="T1" fmla="*/ 0 h 80"/>
                  <a:gd name="T2" fmla="*/ 1 w 80"/>
                  <a:gd name="T3" fmla="*/ 0 h 80"/>
                  <a:gd name="T4" fmla="*/ 1 w 80"/>
                  <a:gd name="T5" fmla="*/ 1 h 80"/>
                  <a:gd name="T6" fmla="*/ 1 w 80"/>
                  <a:gd name="T7" fmla="*/ 1 h 80"/>
                  <a:gd name="T8" fmla="*/ 1 w 80"/>
                  <a:gd name="T9" fmla="*/ 1 h 80"/>
                  <a:gd name="T10" fmla="*/ 1 w 80"/>
                  <a:gd name="T11" fmla="*/ 1 h 80"/>
                  <a:gd name="T12" fmla="*/ 1 w 80"/>
                  <a:gd name="T13" fmla="*/ 1 h 80"/>
                  <a:gd name="T14" fmla="*/ 1 w 80"/>
                  <a:gd name="T15" fmla="*/ 1 h 80"/>
                  <a:gd name="T16" fmla="*/ 0 w 80"/>
                  <a:gd name="T17" fmla="*/ 1 h 80"/>
                  <a:gd name="T18" fmla="*/ 0 w 80"/>
                  <a:gd name="T19" fmla="*/ 1 h 80"/>
                  <a:gd name="T20" fmla="*/ 0 w 80"/>
                  <a:gd name="T21" fmla="*/ 1 h 80"/>
                  <a:gd name="T22" fmla="*/ 1 w 80"/>
                  <a:gd name="T23" fmla="*/ 1 h 80"/>
                  <a:gd name="T24" fmla="*/ 1 w 80"/>
                  <a:gd name="T25" fmla="*/ 1 h 80"/>
                  <a:gd name="T26" fmla="*/ 1 w 80"/>
                  <a:gd name="T27" fmla="*/ 1 h 80"/>
                  <a:gd name="T28" fmla="*/ 1 w 80"/>
                  <a:gd name="T29" fmla="*/ 1 h 80"/>
                  <a:gd name="T30" fmla="*/ 1 w 80"/>
                  <a:gd name="T31" fmla="*/ 1 h 80"/>
                  <a:gd name="T32" fmla="*/ 1 w 80"/>
                  <a:gd name="T33" fmla="*/ 1 h 80"/>
                  <a:gd name="T34" fmla="*/ 1 w 80"/>
                  <a:gd name="T35" fmla="*/ 1 h 80"/>
                  <a:gd name="T36" fmla="*/ 1 w 80"/>
                  <a:gd name="T37" fmla="*/ 1 h 80"/>
                  <a:gd name="T38" fmla="*/ 1 w 80"/>
                  <a:gd name="T39" fmla="*/ 1 h 80"/>
                  <a:gd name="T40" fmla="*/ 1 w 80"/>
                  <a:gd name="T41" fmla="*/ 1 h 80"/>
                  <a:gd name="T42" fmla="*/ 1 w 80"/>
                  <a:gd name="T43" fmla="*/ 1 h 80"/>
                  <a:gd name="T44" fmla="*/ 1 w 80"/>
                  <a:gd name="T45" fmla="*/ 1 h 80"/>
                  <a:gd name="T46" fmla="*/ 1 w 80"/>
                  <a:gd name="T47" fmla="*/ 1 h 80"/>
                  <a:gd name="T48" fmla="*/ 1 w 80"/>
                  <a:gd name="T49" fmla="*/ 1 h 80"/>
                  <a:gd name="T50" fmla="*/ 1 w 80"/>
                  <a:gd name="T51" fmla="*/ 1 h 80"/>
                  <a:gd name="T52" fmla="*/ 1 w 80"/>
                  <a:gd name="T53" fmla="*/ 1 h 80"/>
                  <a:gd name="T54" fmla="*/ 1 w 80"/>
                  <a:gd name="T55" fmla="*/ 1 h 80"/>
                  <a:gd name="T56" fmla="*/ 1 w 80"/>
                  <a:gd name="T57" fmla="*/ 1 h 80"/>
                  <a:gd name="T58" fmla="*/ 1 w 80"/>
                  <a:gd name="T59" fmla="*/ 1 h 80"/>
                  <a:gd name="T60" fmla="*/ 1 w 80"/>
                  <a:gd name="T61" fmla="*/ 1 h 80"/>
                  <a:gd name="T62" fmla="*/ 1 w 80"/>
                  <a:gd name="T63" fmla="*/ 1 h 80"/>
                  <a:gd name="T64" fmla="*/ 1 w 80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80">
                    <a:moveTo>
                      <a:pt x="46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9"/>
                    </a:lnTo>
                    <a:lnTo>
                      <a:pt x="18" y="74"/>
                    </a:lnTo>
                    <a:lnTo>
                      <a:pt x="24" y="78"/>
                    </a:lnTo>
                    <a:lnTo>
                      <a:pt x="32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7"/>
                    </a:lnTo>
                    <a:lnTo>
                      <a:pt x="62" y="73"/>
                    </a:lnTo>
                    <a:lnTo>
                      <a:pt x="68" y="67"/>
                    </a:lnTo>
                    <a:lnTo>
                      <a:pt x="73" y="62"/>
                    </a:lnTo>
                    <a:lnTo>
                      <a:pt x="76" y="55"/>
                    </a:lnTo>
                    <a:lnTo>
                      <a:pt x="79" y="47"/>
                    </a:lnTo>
                    <a:lnTo>
                      <a:pt x="80" y="39"/>
                    </a:lnTo>
                    <a:lnTo>
                      <a:pt x="79" y="30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Freeform 153">
                <a:extLst>
                  <a:ext uri="{FF2B5EF4-FFF2-40B4-BE49-F238E27FC236}">
                    <a16:creationId xmlns:a16="http://schemas.microsoft.com/office/drawing/2014/main" id="{0F5FD0D8-272E-DC4F-FAA6-C660D91F61AB}"/>
                  </a:ext>
                </a:extLst>
              </p:cNvPr>
              <p:cNvSpPr/>
              <p:nvPr/>
            </p:nvSpPr>
            <p:spPr bwMode="auto">
              <a:xfrm>
                <a:off x="4136" y="4223"/>
                <a:ext cx="40" cy="39"/>
              </a:xfrm>
              <a:custGeom>
                <a:avLst/>
                <a:gdLst>
                  <a:gd name="T0" fmla="*/ 1 w 79"/>
                  <a:gd name="T1" fmla="*/ 0 h 80"/>
                  <a:gd name="T2" fmla="*/ 1 w 79"/>
                  <a:gd name="T3" fmla="*/ 0 h 80"/>
                  <a:gd name="T4" fmla="*/ 1 w 79"/>
                  <a:gd name="T5" fmla="*/ 0 h 80"/>
                  <a:gd name="T6" fmla="*/ 1 w 79"/>
                  <a:gd name="T7" fmla="*/ 0 h 80"/>
                  <a:gd name="T8" fmla="*/ 1 w 79"/>
                  <a:gd name="T9" fmla="*/ 0 h 80"/>
                  <a:gd name="T10" fmla="*/ 1 w 79"/>
                  <a:gd name="T11" fmla="*/ 0 h 80"/>
                  <a:gd name="T12" fmla="*/ 1 w 79"/>
                  <a:gd name="T13" fmla="*/ 0 h 80"/>
                  <a:gd name="T14" fmla="*/ 1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1 w 79"/>
                  <a:gd name="T21" fmla="*/ 0 h 80"/>
                  <a:gd name="T22" fmla="*/ 1 w 79"/>
                  <a:gd name="T23" fmla="*/ 0 h 80"/>
                  <a:gd name="T24" fmla="*/ 1 w 79"/>
                  <a:gd name="T25" fmla="*/ 0 h 80"/>
                  <a:gd name="T26" fmla="*/ 1 w 79"/>
                  <a:gd name="T27" fmla="*/ 0 h 80"/>
                  <a:gd name="T28" fmla="*/ 1 w 79"/>
                  <a:gd name="T29" fmla="*/ 0 h 80"/>
                  <a:gd name="T30" fmla="*/ 1 w 79"/>
                  <a:gd name="T31" fmla="*/ 0 h 80"/>
                  <a:gd name="T32" fmla="*/ 1 w 79"/>
                  <a:gd name="T33" fmla="*/ 0 h 80"/>
                  <a:gd name="T34" fmla="*/ 1 w 79"/>
                  <a:gd name="T35" fmla="*/ 0 h 80"/>
                  <a:gd name="T36" fmla="*/ 1 w 79"/>
                  <a:gd name="T37" fmla="*/ 0 h 80"/>
                  <a:gd name="T38" fmla="*/ 1 w 79"/>
                  <a:gd name="T39" fmla="*/ 0 h 80"/>
                  <a:gd name="T40" fmla="*/ 1 w 79"/>
                  <a:gd name="T41" fmla="*/ 0 h 80"/>
                  <a:gd name="T42" fmla="*/ 1 w 79"/>
                  <a:gd name="T43" fmla="*/ 0 h 80"/>
                  <a:gd name="T44" fmla="*/ 1 w 79"/>
                  <a:gd name="T45" fmla="*/ 0 h 80"/>
                  <a:gd name="T46" fmla="*/ 1 w 79"/>
                  <a:gd name="T47" fmla="*/ 0 h 80"/>
                  <a:gd name="T48" fmla="*/ 1 w 79"/>
                  <a:gd name="T49" fmla="*/ 0 h 80"/>
                  <a:gd name="T50" fmla="*/ 1 w 79"/>
                  <a:gd name="T51" fmla="*/ 0 h 80"/>
                  <a:gd name="T52" fmla="*/ 1 w 79"/>
                  <a:gd name="T53" fmla="*/ 0 h 80"/>
                  <a:gd name="T54" fmla="*/ 1 w 79"/>
                  <a:gd name="T55" fmla="*/ 0 h 80"/>
                  <a:gd name="T56" fmla="*/ 1 w 79"/>
                  <a:gd name="T57" fmla="*/ 0 h 80"/>
                  <a:gd name="T58" fmla="*/ 1 w 79"/>
                  <a:gd name="T59" fmla="*/ 0 h 80"/>
                  <a:gd name="T60" fmla="*/ 1 w 79"/>
                  <a:gd name="T61" fmla="*/ 0 h 80"/>
                  <a:gd name="T62" fmla="*/ 1 w 79"/>
                  <a:gd name="T63" fmla="*/ 0 h 80"/>
                  <a:gd name="T64" fmla="*/ 1 w 79"/>
                  <a:gd name="T65" fmla="*/ 0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9" h="80">
                    <a:moveTo>
                      <a:pt x="47" y="0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4"/>
                    </a:lnTo>
                    <a:lnTo>
                      <a:pt x="17" y="7"/>
                    </a:lnTo>
                    <a:lnTo>
                      <a:pt x="11" y="13"/>
                    </a:lnTo>
                    <a:lnTo>
                      <a:pt x="5" y="19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42"/>
                    </a:lnTo>
                    <a:lnTo>
                      <a:pt x="1" y="49"/>
                    </a:lnTo>
                    <a:lnTo>
                      <a:pt x="3" y="57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8" y="74"/>
                    </a:lnTo>
                    <a:lnTo>
                      <a:pt x="25" y="78"/>
                    </a:lnTo>
                    <a:lnTo>
                      <a:pt x="33" y="80"/>
                    </a:lnTo>
                    <a:lnTo>
                      <a:pt x="41" y="80"/>
                    </a:lnTo>
                    <a:lnTo>
                      <a:pt x="49" y="79"/>
                    </a:lnTo>
                    <a:lnTo>
                      <a:pt x="56" y="76"/>
                    </a:lnTo>
                    <a:lnTo>
                      <a:pt x="63" y="73"/>
                    </a:lnTo>
                    <a:lnTo>
                      <a:pt x="69" y="67"/>
                    </a:lnTo>
                    <a:lnTo>
                      <a:pt x="73" y="61"/>
                    </a:lnTo>
                    <a:lnTo>
                      <a:pt x="77" y="55"/>
                    </a:lnTo>
                    <a:lnTo>
                      <a:pt x="79" y="46"/>
                    </a:lnTo>
                    <a:lnTo>
                      <a:pt x="79" y="38"/>
                    </a:lnTo>
                    <a:lnTo>
                      <a:pt x="78" y="31"/>
                    </a:lnTo>
                    <a:lnTo>
                      <a:pt x="76" y="23"/>
                    </a:lnTo>
                    <a:lnTo>
                      <a:pt x="72" y="18"/>
                    </a:lnTo>
                    <a:lnTo>
                      <a:pt x="68" y="12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reeform 154">
                <a:extLst>
                  <a:ext uri="{FF2B5EF4-FFF2-40B4-BE49-F238E27FC236}">
                    <a16:creationId xmlns:a16="http://schemas.microsoft.com/office/drawing/2014/main" id="{3664F471-A6E8-84CF-2AE4-B730196340E6}"/>
                  </a:ext>
                </a:extLst>
              </p:cNvPr>
              <p:cNvSpPr/>
              <p:nvPr/>
            </p:nvSpPr>
            <p:spPr bwMode="auto">
              <a:xfrm>
                <a:off x="4059" y="4190"/>
                <a:ext cx="40" cy="40"/>
              </a:xfrm>
              <a:custGeom>
                <a:avLst/>
                <a:gdLst>
                  <a:gd name="T0" fmla="*/ 1 w 80"/>
                  <a:gd name="T1" fmla="*/ 0 h 78"/>
                  <a:gd name="T2" fmla="*/ 1 w 80"/>
                  <a:gd name="T3" fmla="*/ 0 h 78"/>
                  <a:gd name="T4" fmla="*/ 1 w 80"/>
                  <a:gd name="T5" fmla="*/ 0 h 78"/>
                  <a:gd name="T6" fmla="*/ 1 w 80"/>
                  <a:gd name="T7" fmla="*/ 1 h 78"/>
                  <a:gd name="T8" fmla="*/ 1 w 80"/>
                  <a:gd name="T9" fmla="*/ 1 h 78"/>
                  <a:gd name="T10" fmla="*/ 1 w 80"/>
                  <a:gd name="T11" fmla="*/ 1 h 78"/>
                  <a:gd name="T12" fmla="*/ 1 w 80"/>
                  <a:gd name="T13" fmla="*/ 1 h 78"/>
                  <a:gd name="T14" fmla="*/ 1 w 80"/>
                  <a:gd name="T15" fmla="*/ 1 h 78"/>
                  <a:gd name="T16" fmla="*/ 1 w 80"/>
                  <a:gd name="T17" fmla="*/ 1 h 78"/>
                  <a:gd name="T18" fmla="*/ 0 w 80"/>
                  <a:gd name="T19" fmla="*/ 1 h 78"/>
                  <a:gd name="T20" fmla="*/ 1 w 80"/>
                  <a:gd name="T21" fmla="*/ 1 h 78"/>
                  <a:gd name="T22" fmla="*/ 1 w 80"/>
                  <a:gd name="T23" fmla="*/ 1 h 78"/>
                  <a:gd name="T24" fmla="*/ 1 w 80"/>
                  <a:gd name="T25" fmla="*/ 1 h 78"/>
                  <a:gd name="T26" fmla="*/ 1 w 80"/>
                  <a:gd name="T27" fmla="*/ 1 h 78"/>
                  <a:gd name="T28" fmla="*/ 1 w 80"/>
                  <a:gd name="T29" fmla="*/ 1 h 78"/>
                  <a:gd name="T30" fmla="*/ 1 w 80"/>
                  <a:gd name="T31" fmla="*/ 1 h 78"/>
                  <a:gd name="T32" fmla="*/ 1 w 80"/>
                  <a:gd name="T33" fmla="*/ 1 h 78"/>
                  <a:gd name="T34" fmla="*/ 1 w 80"/>
                  <a:gd name="T35" fmla="*/ 1 h 78"/>
                  <a:gd name="T36" fmla="*/ 1 w 80"/>
                  <a:gd name="T37" fmla="*/ 1 h 78"/>
                  <a:gd name="T38" fmla="*/ 1 w 80"/>
                  <a:gd name="T39" fmla="*/ 1 h 78"/>
                  <a:gd name="T40" fmla="*/ 1 w 80"/>
                  <a:gd name="T41" fmla="*/ 1 h 78"/>
                  <a:gd name="T42" fmla="*/ 1 w 80"/>
                  <a:gd name="T43" fmla="*/ 1 h 78"/>
                  <a:gd name="T44" fmla="*/ 1 w 80"/>
                  <a:gd name="T45" fmla="*/ 1 h 78"/>
                  <a:gd name="T46" fmla="*/ 1 w 80"/>
                  <a:gd name="T47" fmla="*/ 1 h 78"/>
                  <a:gd name="T48" fmla="*/ 1 w 80"/>
                  <a:gd name="T49" fmla="*/ 1 h 78"/>
                  <a:gd name="T50" fmla="*/ 1 w 80"/>
                  <a:gd name="T51" fmla="*/ 1 h 78"/>
                  <a:gd name="T52" fmla="*/ 1 w 80"/>
                  <a:gd name="T53" fmla="*/ 1 h 78"/>
                  <a:gd name="T54" fmla="*/ 1 w 80"/>
                  <a:gd name="T55" fmla="*/ 1 h 78"/>
                  <a:gd name="T56" fmla="*/ 1 w 80"/>
                  <a:gd name="T57" fmla="*/ 1 h 78"/>
                  <a:gd name="T58" fmla="*/ 1 w 80"/>
                  <a:gd name="T59" fmla="*/ 1 h 78"/>
                  <a:gd name="T60" fmla="*/ 1 w 80"/>
                  <a:gd name="T61" fmla="*/ 1 h 78"/>
                  <a:gd name="T62" fmla="*/ 1 w 80"/>
                  <a:gd name="T63" fmla="*/ 1 h 78"/>
                  <a:gd name="T64" fmla="*/ 1 w 80"/>
                  <a:gd name="T65" fmla="*/ 0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8" y="0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8" y="7"/>
                    </a:lnTo>
                    <a:lnTo>
                      <a:pt x="12" y="11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4" y="55"/>
                    </a:lnTo>
                    <a:lnTo>
                      <a:pt x="7" y="61"/>
                    </a:lnTo>
                    <a:lnTo>
                      <a:pt x="13" y="67"/>
                    </a:lnTo>
                    <a:lnTo>
                      <a:pt x="19" y="72"/>
                    </a:lnTo>
                    <a:lnTo>
                      <a:pt x="26" y="76"/>
                    </a:lnTo>
                    <a:lnTo>
                      <a:pt x="34" y="78"/>
                    </a:lnTo>
                    <a:lnTo>
                      <a:pt x="42" y="78"/>
                    </a:lnTo>
                    <a:lnTo>
                      <a:pt x="50" y="77"/>
                    </a:lnTo>
                    <a:lnTo>
                      <a:pt x="57" y="75"/>
                    </a:lnTo>
                    <a:lnTo>
                      <a:pt x="64" y="71"/>
                    </a:lnTo>
                    <a:lnTo>
                      <a:pt x="70" y="65"/>
                    </a:lnTo>
                    <a:lnTo>
                      <a:pt x="74" y="60"/>
                    </a:lnTo>
                    <a:lnTo>
                      <a:pt x="78" y="53"/>
                    </a:lnTo>
                    <a:lnTo>
                      <a:pt x="80" y="45"/>
                    </a:lnTo>
                    <a:lnTo>
                      <a:pt x="80" y="37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3" y="6"/>
                    </a:lnTo>
                    <a:lnTo>
                      <a:pt x="56" y="2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reeform 155">
                <a:extLst>
                  <a:ext uri="{FF2B5EF4-FFF2-40B4-BE49-F238E27FC236}">
                    <a16:creationId xmlns:a16="http://schemas.microsoft.com/office/drawing/2014/main" id="{1DD3E45F-E41B-119D-DB5C-F2F2F4CB7AD3}"/>
                  </a:ext>
                </a:extLst>
              </p:cNvPr>
              <p:cNvSpPr/>
              <p:nvPr/>
            </p:nvSpPr>
            <p:spPr bwMode="auto">
              <a:xfrm>
                <a:off x="3990" y="4195"/>
                <a:ext cx="39" cy="39"/>
              </a:xfrm>
              <a:custGeom>
                <a:avLst/>
                <a:gdLst>
                  <a:gd name="T0" fmla="*/ 0 w 80"/>
                  <a:gd name="T1" fmla="*/ 1 h 78"/>
                  <a:gd name="T2" fmla="*/ 0 w 80"/>
                  <a:gd name="T3" fmla="*/ 0 h 78"/>
                  <a:gd name="T4" fmla="*/ 0 w 80"/>
                  <a:gd name="T5" fmla="*/ 1 h 78"/>
                  <a:gd name="T6" fmla="*/ 0 w 80"/>
                  <a:gd name="T7" fmla="*/ 1 h 78"/>
                  <a:gd name="T8" fmla="*/ 0 w 80"/>
                  <a:gd name="T9" fmla="*/ 1 h 78"/>
                  <a:gd name="T10" fmla="*/ 0 w 80"/>
                  <a:gd name="T11" fmla="*/ 1 h 78"/>
                  <a:gd name="T12" fmla="*/ 0 w 80"/>
                  <a:gd name="T13" fmla="*/ 1 h 78"/>
                  <a:gd name="T14" fmla="*/ 0 w 80"/>
                  <a:gd name="T15" fmla="*/ 1 h 78"/>
                  <a:gd name="T16" fmla="*/ 0 w 80"/>
                  <a:gd name="T17" fmla="*/ 1 h 78"/>
                  <a:gd name="T18" fmla="*/ 0 w 80"/>
                  <a:gd name="T19" fmla="*/ 1 h 78"/>
                  <a:gd name="T20" fmla="*/ 0 w 80"/>
                  <a:gd name="T21" fmla="*/ 1 h 78"/>
                  <a:gd name="T22" fmla="*/ 0 w 80"/>
                  <a:gd name="T23" fmla="*/ 1 h 78"/>
                  <a:gd name="T24" fmla="*/ 0 w 80"/>
                  <a:gd name="T25" fmla="*/ 1 h 78"/>
                  <a:gd name="T26" fmla="*/ 0 w 80"/>
                  <a:gd name="T27" fmla="*/ 1 h 78"/>
                  <a:gd name="T28" fmla="*/ 0 w 80"/>
                  <a:gd name="T29" fmla="*/ 1 h 78"/>
                  <a:gd name="T30" fmla="*/ 0 w 80"/>
                  <a:gd name="T31" fmla="*/ 1 h 78"/>
                  <a:gd name="T32" fmla="*/ 0 w 80"/>
                  <a:gd name="T33" fmla="*/ 1 h 78"/>
                  <a:gd name="T34" fmla="*/ 0 w 80"/>
                  <a:gd name="T35" fmla="*/ 1 h 78"/>
                  <a:gd name="T36" fmla="*/ 0 w 80"/>
                  <a:gd name="T37" fmla="*/ 1 h 78"/>
                  <a:gd name="T38" fmla="*/ 0 w 80"/>
                  <a:gd name="T39" fmla="*/ 1 h 78"/>
                  <a:gd name="T40" fmla="*/ 0 w 80"/>
                  <a:gd name="T41" fmla="*/ 1 h 78"/>
                  <a:gd name="T42" fmla="*/ 0 w 80"/>
                  <a:gd name="T43" fmla="*/ 1 h 78"/>
                  <a:gd name="T44" fmla="*/ 0 w 80"/>
                  <a:gd name="T45" fmla="*/ 1 h 78"/>
                  <a:gd name="T46" fmla="*/ 0 w 80"/>
                  <a:gd name="T47" fmla="*/ 1 h 78"/>
                  <a:gd name="T48" fmla="*/ 0 w 80"/>
                  <a:gd name="T49" fmla="*/ 1 h 78"/>
                  <a:gd name="T50" fmla="*/ 0 w 80"/>
                  <a:gd name="T51" fmla="*/ 1 h 78"/>
                  <a:gd name="T52" fmla="*/ 0 w 80"/>
                  <a:gd name="T53" fmla="*/ 1 h 78"/>
                  <a:gd name="T54" fmla="*/ 0 w 80"/>
                  <a:gd name="T55" fmla="*/ 1 h 78"/>
                  <a:gd name="T56" fmla="*/ 0 w 80"/>
                  <a:gd name="T57" fmla="*/ 1 h 78"/>
                  <a:gd name="T58" fmla="*/ 0 w 80"/>
                  <a:gd name="T59" fmla="*/ 1 h 78"/>
                  <a:gd name="T60" fmla="*/ 0 w 80"/>
                  <a:gd name="T61" fmla="*/ 1 h 78"/>
                  <a:gd name="T62" fmla="*/ 0 w 80"/>
                  <a:gd name="T63" fmla="*/ 1 h 78"/>
                  <a:gd name="T64" fmla="*/ 0 w 80"/>
                  <a:gd name="T65" fmla="*/ 1 h 7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8">
                    <a:moveTo>
                      <a:pt x="47" y="1"/>
                    </a:moveTo>
                    <a:lnTo>
                      <a:pt x="39" y="0"/>
                    </a:lnTo>
                    <a:lnTo>
                      <a:pt x="31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4" y="24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4" y="55"/>
                    </a:lnTo>
                    <a:lnTo>
                      <a:pt x="7" y="62"/>
                    </a:lnTo>
                    <a:lnTo>
                      <a:pt x="13" y="68"/>
                    </a:lnTo>
                    <a:lnTo>
                      <a:pt x="19" y="73"/>
                    </a:lnTo>
                    <a:lnTo>
                      <a:pt x="25" y="76"/>
                    </a:lnTo>
                    <a:lnTo>
                      <a:pt x="33" y="78"/>
                    </a:lnTo>
                    <a:lnTo>
                      <a:pt x="42" y="78"/>
                    </a:lnTo>
                    <a:lnTo>
                      <a:pt x="50" y="78"/>
                    </a:lnTo>
                    <a:lnTo>
                      <a:pt x="57" y="75"/>
                    </a:lnTo>
                    <a:lnTo>
                      <a:pt x="63" y="71"/>
                    </a:lnTo>
                    <a:lnTo>
                      <a:pt x="69" y="67"/>
                    </a:lnTo>
                    <a:lnTo>
                      <a:pt x="74" y="61"/>
                    </a:lnTo>
                    <a:lnTo>
                      <a:pt x="77" y="54"/>
                    </a:lnTo>
                    <a:lnTo>
                      <a:pt x="80" y="46"/>
                    </a:lnTo>
                    <a:lnTo>
                      <a:pt x="80" y="38"/>
                    </a:lnTo>
                    <a:lnTo>
                      <a:pt x="80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8" y="10"/>
                    </a:lnTo>
                    <a:lnTo>
                      <a:pt x="62" y="6"/>
                    </a:lnTo>
                    <a:lnTo>
                      <a:pt x="55" y="2"/>
                    </a:lnTo>
                    <a:lnTo>
                      <a:pt x="47" y="1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reeform 156">
                <a:extLst>
                  <a:ext uri="{FF2B5EF4-FFF2-40B4-BE49-F238E27FC236}">
                    <a16:creationId xmlns:a16="http://schemas.microsoft.com/office/drawing/2014/main" id="{B09947F9-EAA4-DE96-EA03-780D357D1E1D}"/>
                  </a:ext>
                </a:extLst>
              </p:cNvPr>
              <p:cNvSpPr/>
              <p:nvPr/>
            </p:nvSpPr>
            <p:spPr bwMode="auto">
              <a:xfrm>
                <a:off x="4127" y="4147"/>
                <a:ext cx="39" cy="39"/>
              </a:xfrm>
              <a:custGeom>
                <a:avLst/>
                <a:gdLst>
                  <a:gd name="T0" fmla="*/ 0 w 80"/>
                  <a:gd name="T1" fmla="*/ 0 h 79"/>
                  <a:gd name="T2" fmla="*/ 0 w 80"/>
                  <a:gd name="T3" fmla="*/ 0 h 79"/>
                  <a:gd name="T4" fmla="*/ 0 w 80"/>
                  <a:gd name="T5" fmla="*/ 0 h 79"/>
                  <a:gd name="T6" fmla="*/ 0 w 80"/>
                  <a:gd name="T7" fmla="*/ 0 h 79"/>
                  <a:gd name="T8" fmla="*/ 0 w 80"/>
                  <a:gd name="T9" fmla="*/ 0 h 79"/>
                  <a:gd name="T10" fmla="*/ 0 w 80"/>
                  <a:gd name="T11" fmla="*/ 0 h 79"/>
                  <a:gd name="T12" fmla="*/ 0 w 80"/>
                  <a:gd name="T13" fmla="*/ 0 h 79"/>
                  <a:gd name="T14" fmla="*/ 0 w 80"/>
                  <a:gd name="T15" fmla="*/ 0 h 79"/>
                  <a:gd name="T16" fmla="*/ 0 w 80"/>
                  <a:gd name="T17" fmla="*/ 0 h 79"/>
                  <a:gd name="T18" fmla="*/ 0 w 80"/>
                  <a:gd name="T19" fmla="*/ 0 h 79"/>
                  <a:gd name="T20" fmla="*/ 0 w 80"/>
                  <a:gd name="T21" fmla="*/ 0 h 79"/>
                  <a:gd name="T22" fmla="*/ 0 w 80"/>
                  <a:gd name="T23" fmla="*/ 0 h 79"/>
                  <a:gd name="T24" fmla="*/ 0 w 80"/>
                  <a:gd name="T25" fmla="*/ 0 h 79"/>
                  <a:gd name="T26" fmla="*/ 0 w 80"/>
                  <a:gd name="T27" fmla="*/ 0 h 79"/>
                  <a:gd name="T28" fmla="*/ 0 w 80"/>
                  <a:gd name="T29" fmla="*/ 0 h 79"/>
                  <a:gd name="T30" fmla="*/ 0 w 80"/>
                  <a:gd name="T31" fmla="*/ 0 h 79"/>
                  <a:gd name="T32" fmla="*/ 0 w 80"/>
                  <a:gd name="T33" fmla="*/ 0 h 79"/>
                  <a:gd name="T34" fmla="*/ 0 w 80"/>
                  <a:gd name="T35" fmla="*/ 0 h 79"/>
                  <a:gd name="T36" fmla="*/ 0 w 80"/>
                  <a:gd name="T37" fmla="*/ 0 h 79"/>
                  <a:gd name="T38" fmla="*/ 0 w 80"/>
                  <a:gd name="T39" fmla="*/ 0 h 79"/>
                  <a:gd name="T40" fmla="*/ 0 w 80"/>
                  <a:gd name="T41" fmla="*/ 0 h 79"/>
                  <a:gd name="T42" fmla="*/ 0 w 80"/>
                  <a:gd name="T43" fmla="*/ 0 h 79"/>
                  <a:gd name="T44" fmla="*/ 0 w 80"/>
                  <a:gd name="T45" fmla="*/ 0 h 79"/>
                  <a:gd name="T46" fmla="*/ 0 w 80"/>
                  <a:gd name="T47" fmla="*/ 0 h 79"/>
                  <a:gd name="T48" fmla="*/ 0 w 80"/>
                  <a:gd name="T49" fmla="*/ 0 h 79"/>
                  <a:gd name="T50" fmla="*/ 0 w 80"/>
                  <a:gd name="T51" fmla="*/ 0 h 79"/>
                  <a:gd name="T52" fmla="*/ 0 w 80"/>
                  <a:gd name="T53" fmla="*/ 0 h 79"/>
                  <a:gd name="T54" fmla="*/ 0 w 80"/>
                  <a:gd name="T55" fmla="*/ 0 h 79"/>
                  <a:gd name="T56" fmla="*/ 0 w 80"/>
                  <a:gd name="T57" fmla="*/ 0 h 79"/>
                  <a:gd name="T58" fmla="*/ 0 w 80"/>
                  <a:gd name="T59" fmla="*/ 0 h 79"/>
                  <a:gd name="T60" fmla="*/ 0 w 80"/>
                  <a:gd name="T61" fmla="*/ 0 h 79"/>
                  <a:gd name="T62" fmla="*/ 0 w 80"/>
                  <a:gd name="T63" fmla="*/ 0 h 79"/>
                  <a:gd name="T64" fmla="*/ 0 w 8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0" h="79">
                    <a:moveTo>
                      <a:pt x="46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2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4" y="56"/>
                    </a:lnTo>
                    <a:lnTo>
                      <a:pt x="7" y="63"/>
                    </a:lnTo>
                    <a:lnTo>
                      <a:pt x="12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40" y="79"/>
                    </a:lnTo>
                    <a:lnTo>
                      <a:pt x="49" y="79"/>
                    </a:lnTo>
                    <a:lnTo>
                      <a:pt x="55" y="75"/>
                    </a:lnTo>
                    <a:lnTo>
                      <a:pt x="62" y="72"/>
                    </a:lnTo>
                    <a:lnTo>
                      <a:pt x="68" y="67"/>
                    </a:lnTo>
                    <a:lnTo>
                      <a:pt x="73" y="61"/>
                    </a:lnTo>
                    <a:lnTo>
                      <a:pt x="76" y="54"/>
                    </a:lnTo>
                    <a:lnTo>
                      <a:pt x="78" y="46"/>
                    </a:lnTo>
                    <a:lnTo>
                      <a:pt x="80" y="38"/>
                    </a:lnTo>
                    <a:lnTo>
                      <a:pt x="78" y="30"/>
                    </a:lnTo>
                    <a:lnTo>
                      <a:pt x="76" y="23"/>
                    </a:lnTo>
                    <a:lnTo>
                      <a:pt x="73" y="16"/>
                    </a:lnTo>
                    <a:lnTo>
                      <a:pt x="67" y="11"/>
                    </a:lnTo>
                    <a:lnTo>
                      <a:pt x="61" y="6"/>
                    </a:lnTo>
                    <a:lnTo>
                      <a:pt x="54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Freeform 157">
                <a:extLst>
                  <a:ext uri="{FF2B5EF4-FFF2-40B4-BE49-F238E27FC236}">
                    <a16:creationId xmlns:a16="http://schemas.microsoft.com/office/drawing/2014/main" id="{D7DB9160-ADF5-7BF4-AFD3-0E18CDA7766F}"/>
                  </a:ext>
                </a:extLst>
              </p:cNvPr>
              <p:cNvSpPr/>
              <p:nvPr/>
            </p:nvSpPr>
            <p:spPr bwMode="auto">
              <a:xfrm>
                <a:off x="4216" y="4162"/>
                <a:ext cx="37" cy="39"/>
              </a:xfrm>
              <a:custGeom>
                <a:avLst/>
                <a:gdLst>
                  <a:gd name="T0" fmla="*/ 1 w 73"/>
                  <a:gd name="T1" fmla="*/ 0 h 79"/>
                  <a:gd name="T2" fmla="*/ 1 w 73"/>
                  <a:gd name="T3" fmla="*/ 0 h 79"/>
                  <a:gd name="T4" fmla="*/ 1 w 73"/>
                  <a:gd name="T5" fmla="*/ 0 h 79"/>
                  <a:gd name="T6" fmla="*/ 1 w 73"/>
                  <a:gd name="T7" fmla="*/ 0 h 79"/>
                  <a:gd name="T8" fmla="*/ 1 w 73"/>
                  <a:gd name="T9" fmla="*/ 0 h 79"/>
                  <a:gd name="T10" fmla="*/ 1 w 73"/>
                  <a:gd name="T11" fmla="*/ 0 h 79"/>
                  <a:gd name="T12" fmla="*/ 1 w 73"/>
                  <a:gd name="T13" fmla="*/ 0 h 79"/>
                  <a:gd name="T14" fmla="*/ 1 w 73"/>
                  <a:gd name="T15" fmla="*/ 0 h 79"/>
                  <a:gd name="T16" fmla="*/ 1 w 73"/>
                  <a:gd name="T17" fmla="*/ 0 h 79"/>
                  <a:gd name="T18" fmla="*/ 1 w 73"/>
                  <a:gd name="T19" fmla="*/ 0 h 79"/>
                  <a:gd name="T20" fmla="*/ 1 w 73"/>
                  <a:gd name="T21" fmla="*/ 0 h 79"/>
                  <a:gd name="T22" fmla="*/ 1 w 73"/>
                  <a:gd name="T23" fmla="*/ 0 h 79"/>
                  <a:gd name="T24" fmla="*/ 0 w 73"/>
                  <a:gd name="T25" fmla="*/ 0 h 79"/>
                  <a:gd name="T26" fmla="*/ 0 w 73"/>
                  <a:gd name="T27" fmla="*/ 0 h 79"/>
                  <a:gd name="T28" fmla="*/ 0 w 73"/>
                  <a:gd name="T29" fmla="*/ 0 h 79"/>
                  <a:gd name="T30" fmla="*/ 1 w 73"/>
                  <a:gd name="T31" fmla="*/ 0 h 79"/>
                  <a:gd name="T32" fmla="*/ 1 w 73"/>
                  <a:gd name="T33" fmla="*/ 0 h 79"/>
                  <a:gd name="T34" fmla="*/ 1 w 73"/>
                  <a:gd name="T35" fmla="*/ 0 h 79"/>
                  <a:gd name="T36" fmla="*/ 1 w 73"/>
                  <a:gd name="T37" fmla="*/ 0 h 79"/>
                  <a:gd name="T38" fmla="*/ 1 w 73"/>
                  <a:gd name="T39" fmla="*/ 0 h 79"/>
                  <a:gd name="T40" fmla="*/ 1 w 73"/>
                  <a:gd name="T41" fmla="*/ 0 h 79"/>
                  <a:gd name="T42" fmla="*/ 1 w 73"/>
                  <a:gd name="T43" fmla="*/ 0 h 79"/>
                  <a:gd name="T44" fmla="*/ 1 w 73"/>
                  <a:gd name="T45" fmla="*/ 0 h 79"/>
                  <a:gd name="T46" fmla="*/ 1 w 73"/>
                  <a:gd name="T47" fmla="*/ 0 h 79"/>
                  <a:gd name="T48" fmla="*/ 1 w 73"/>
                  <a:gd name="T49" fmla="*/ 0 h 79"/>
                  <a:gd name="T50" fmla="*/ 1 w 73"/>
                  <a:gd name="T51" fmla="*/ 0 h 79"/>
                  <a:gd name="T52" fmla="*/ 1 w 73"/>
                  <a:gd name="T53" fmla="*/ 0 h 79"/>
                  <a:gd name="T54" fmla="*/ 1 w 73"/>
                  <a:gd name="T55" fmla="*/ 0 h 79"/>
                  <a:gd name="T56" fmla="*/ 1 w 73"/>
                  <a:gd name="T57" fmla="*/ 0 h 7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3" h="79">
                    <a:moveTo>
                      <a:pt x="73" y="19"/>
                    </a:moveTo>
                    <a:lnTo>
                      <a:pt x="69" y="12"/>
                    </a:lnTo>
                    <a:lnTo>
                      <a:pt x="62" y="7"/>
                    </a:lnTo>
                    <a:lnTo>
                      <a:pt x="54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6" y="7"/>
                    </a:lnTo>
                    <a:lnTo>
                      <a:pt x="10" y="12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3" y="55"/>
                    </a:lnTo>
                    <a:lnTo>
                      <a:pt x="7" y="62"/>
                    </a:lnTo>
                    <a:lnTo>
                      <a:pt x="11" y="68"/>
                    </a:lnTo>
                    <a:lnTo>
                      <a:pt x="17" y="73"/>
                    </a:lnTo>
                    <a:lnTo>
                      <a:pt x="24" y="76"/>
                    </a:lnTo>
                    <a:lnTo>
                      <a:pt x="32" y="79"/>
                    </a:lnTo>
                    <a:lnTo>
                      <a:pt x="35" y="79"/>
                    </a:lnTo>
                    <a:lnTo>
                      <a:pt x="38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8" y="70"/>
                    </a:lnTo>
                    <a:lnTo>
                      <a:pt x="58" y="52"/>
                    </a:lnTo>
                    <a:lnTo>
                      <a:pt x="69" y="31"/>
                    </a:lnTo>
                    <a:lnTo>
                      <a:pt x="73" y="19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Freeform 158">
                <a:extLst>
                  <a:ext uri="{FF2B5EF4-FFF2-40B4-BE49-F238E27FC236}">
                    <a16:creationId xmlns:a16="http://schemas.microsoft.com/office/drawing/2014/main" id="{EE4871F4-BC51-2254-DE7F-01E83A881DA9}"/>
                  </a:ext>
                </a:extLst>
              </p:cNvPr>
              <p:cNvSpPr/>
              <p:nvPr/>
            </p:nvSpPr>
            <p:spPr bwMode="auto">
              <a:xfrm>
                <a:off x="3983" y="4266"/>
                <a:ext cx="31" cy="33"/>
              </a:xfrm>
              <a:custGeom>
                <a:avLst/>
                <a:gdLst>
                  <a:gd name="T0" fmla="*/ 1 w 61"/>
                  <a:gd name="T1" fmla="*/ 1 h 66"/>
                  <a:gd name="T2" fmla="*/ 1 w 61"/>
                  <a:gd name="T3" fmla="*/ 1 h 66"/>
                  <a:gd name="T4" fmla="*/ 1 w 61"/>
                  <a:gd name="T5" fmla="*/ 1 h 66"/>
                  <a:gd name="T6" fmla="*/ 1 w 61"/>
                  <a:gd name="T7" fmla="*/ 1 h 66"/>
                  <a:gd name="T8" fmla="*/ 1 w 61"/>
                  <a:gd name="T9" fmla="*/ 1 h 66"/>
                  <a:gd name="T10" fmla="*/ 1 w 61"/>
                  <a:gd name="T11" fmla="*/ 1 h 66"/>
                  <a:gd name="T12" fmla="*/ 1 w 61"/>
                  <a:gd name="T13" fmla="*/ 1 h 66"/>
                  <a:gd name="T14" fmla="*/ 1 w 61"/>
                  <a:gd name="T15" fmla="*/ 1 h 66"/>
                  <a:gd name="T16" fmla="*/ 1 w 61"/>
                  <a:gd name="T17" fmla="*/ 1 h 66"/>
                  <a:gd name="T18" fmla="*/ 1 w 61"/>
                  <a:gd name="T19" fmla="*/ 1 h 66"/>
                  <a:gd name="T20" fmla="*/ 1 w 61"/>
                  <a:gd name="T21" fmla="*/ 1 h 66"/>
                  <a:gd name="T22" fmla="*/ 1 w 61"/>
                  <a:gd name="T23" fmla="*/ 1 h 66"/>
                  <a:gd name="T24" fmla="*/ 1 w 61"/>
                  <a:gd name="T25" fmla="*/ 1 h 66"/>
                  <a:gd name="T26" fmla="*/ 1 w 61"/>
                  <a:gd name="T27" fmla="*/ 0 h 66"/>
                  <a:gd name="T28" fmla="*/ 1 w 61"/>
                  <a:gd name="T29" fmla="*/ 1 h 66"/>
                  <a:gd name="T30" fmla="*/ 1 w 61"/>
                  <a:gd name="T31" fmla="*/ 1 h 66"/>
                  <a:gd name="T32" fmla="*/ 0 w 61"/>
                  <a:gd name="T33" fmla="*/ 1 h 66"/>
                  <a:gd name="T34" fmla="*/ 1 w 61"/>
                  <a:gd name="T35" fmla="*/ 1 h 66"/>
                  <a:gd name="T36" fmla="*/ 1 w 61"/>
                  <a:gd name="T37" fmla="*/ 1 h 66"/>
                  <a:gd name="T38" fmla="*/ 1 w 61"/>
                  <a:gd name="T39" fmla="*/ 1 h 66"/>
                  <a:gd name="T40" fmla="*/ 1 w 61"/>
                  <a:gd name="T41" fmla="*/ 1 h 66"/>
                  <a:gd name="T42" fmla="*/ 1 w 61"/>
                  <a:gd name="T43" fmla="*/ 1 h 66"/>
                  <a:gd name="T44" fmla="*/ 1 w 61"/>
                  <a:gd name="T45" fmla="*/ 1 h 66"/>
                  <a:gd name="T46" fmla="*/ 1 w 61"/>
                  <a:gd name="T47" fmla="*/ 1 h 66"/>
                  <a:gd name="T48" fmla="*/ 1 w 61"/>
                  <a:gd name="T49" fmla="*/ 1 h 6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1" h="66">
                    <a:moveTo>
                      <a:pt x="53" y="66"/>
                    </a:moveTo>
                    <a:lnTo>
                      <a:pt x="57" y="61"/>
                    </a:lnTo>
                    <a:lnTo>
                      <a:pt x="59" y="56"/>
                    </a:lnTo>
                    <a:lnTo>
                      <a:pt x="60" y="52"/>
                    </a:lnTo>
                    <a:lnTo>
                      <a:pt x="61" y="47"/>
                    </a:lnTo>
                    <a:lnTo>
                      <a:pt x="61" y="39"/>
                    </a:lnTo>
                    <a:lnTo>
                      <a:pt x="60" y="31"/>
                    </a:lnTo>
                    <a:lnTo>
                      <a:pt x="58" y="24"/>
                    </a:lnTo>
                    <a:lnTo>
                      <a:pt x="55" y="17"/>
                    </a:lnTo>
                    <a:lnTo>
                      <a:pt x="50" y="11"/>
                    </a:lnTo>
                    <a:lnTo>
                      <a:pt x="43" y="7"/>
                    </a:lnTo>
                    <a:lnTo>
                      <a:pt x="36" y="3"/>
                    </a:lnTo>
                    <a:lnTo>
                      <a:pt x="29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6" y="3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5" y="14"/>
                    </a:lnTo>
                    <a:lnTo>
                      <a:pt x="11" y="22"/>
                    </a:lnTo>
                    <a:lnTo>
                      <a:pt x="19" y="31"/>
                    </a:lnTo>
                    <a:lnTo>
                      <a:pt x="27" y="41"/>
                    </a:lnTo>
                    <a:lnTo>
                      <a:pt x="35" y="51"/>
                    </a:lnTo>
                    <a:lnTo>
                      <a:pt x="44" y="59"/>
                    </a:lnTo>
                    <a:lnTo>
                      <a:pt x="53" y="66"/>
                    </a:lnTo>
                    <a:close/>
                  </a:path>
                </a:pathLst>
              </a:custGeom>
              <a:solidFill>
                <a:srgbClr val="EF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Freeform 159">
                <a:extLst>
                  <a:ext uri="{FF2B5EF4-FFF2-40B4-BE49-F238E27FC236}">
                    <a16:creationId xmlns:a16="http://schemas.microsoft.com/office/drawing/2014/main" id="{3A26F5C1-7D1B-6EA4-69BC-774241F97AF9}"/>
                  </a:ext>
                </a:extLst>
              </p:cNvPr>
              <p:cNvSpPr/>
              <p:nvPr/>
            </p:nvSpPr>
            <p:spPr bwMode="auto">
              <a:xfrm>
                <a:off x="4852" y="4125"/>
                <a:ext cx="17" cy="17"/>
              </a:xfrm>
              <a:custGeom>
                <a:avLst/>
                <a:gdLst>
                  <a:gd name="T0" fmla="*/ 1 w 34"/>
                  <a:gd name="T1" fmla="*/ 1 h 34"/>
                  <a:gd name="T2" fmla="*/ 1 w 34"/>
                  <a:gd name="T3" fmla="*/ 1 h 34"/>
                  <a:gd name="T4" fmla="*/ 1 w 34"/>
                  <a:gd name="T5" fmla="*/ 1 h 34"/>
                  <a:gd name="T6" fmla="*/ 1 w 34"/>
                  <a:gd name="T7" fmla="*/ 1 h 34"/>
                  <a:gd name="T8" fmla="*/ 1 w 34"/>
                  <a:gd name="T9" fmla="*/ 1 h 34"/>
                  <a:gd name="T10" fmla="*/ 1 w 34"/>
                  <a:gd name="T11" fmla="*/ 1 h 34"/>
                  <a:gd name="T12" fmla="*/ 1 w 34"/>
                  <a:gd name="T13" fmla="*/ 1 h 34"/>
                  <a:gd name="T14" fmla="*/ 1 w 34"/>
                  <a:gd name="T15" fmla="*/ 1 h 34"/>
                  <a:gd name="T16" fmla="*/ 1 w 34"/>
                  <a:gd name="T17" fmla="*/ 1 h 34"/>
                  <a:gd name="T18" fmla="*/ 1 w 34"/>
                  <a:gd name="T19" fmla="*/ 0 h 34"/>
                  <a:gd name="T20" fmla="*/ 1 w 34"/>
                  <a:gd name="T21" fmla="*/ 1 h 34"/>
                  <a:gd name="T22" fmla="*/ 1 w 34"/>
                  <a:gd name="T23" fmla="*/ 1 h 34"/>
                  <a:gd name="T24" fmla="*/ 0 w 34"/>
                  <a:gd name="T25" fmla="*/ 1 h 34"/>
                  <a:gd name="T26" fmla="*/ 0 w 34"/>
                  <a:gd name="T27" fmla="*/ 1 h 34"/>
                  <a:gd name="T28" fmla="*/ 1 w 34"/>
                  <a:gd name="T29" fmla="*/ 1 h 34"/>
                  <a:gd name="T30" fmla="*/ 1 w 34"/>
                  <a:gd name="T31" fmla="*/ 1 h 34"/>
                  <a:gd name="T32" fmla="*/ 1 w 34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4">
                    <a:moveTo>
                      <a:pt x="12" y="34"/>
                    </a:moveTo>
                    <a:lnTo>
                      <a:pt x="19" y="34"/>
                    </a:lnTo>
                    <a:lnTo>
                      <a:pt x="24" y="33"/>
                    </a:lnTo>
                    <a:lnTo>
                      <a:pt x="29" y="28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2" y="10"/>
                    </a:lnTo>
                    <a:lnTo>
                      <a:pt x="28" y="5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6" y="30"/>
                    </a:ln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Freeform 160">
                <a:extLst>
                  <a:ext uri="{FF2B5EF4-FFF2-40B4-BE49-F238E27FC236}">
                    <a16:creationId xmlns:a16="http://schemas.microsoft.com/office/drawing/2014/main" id="{75E0AD7F-9094-8866-482B-7D5FF8DCD63E}"/>
                  </a:ext>
                </a:extLst>
              </p:cNvPr>
              <p:cNvSpPr/>
              <p:nvPr/>
            </p:nvSpPr>
            <p:spPr bwMode="auto">
              <a:xfrm>
                <a:off x="4885" y="4152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0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1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1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8" y="3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Freeform 161">
                <a:extLst>
                  <a:ext uri="{FF2B5EF4-FFF2-40B4-BE49-F238E27FC236}">
                    <a16:creationId xmlns:a16="http://schemas.microsoft.com/office/drawing/2014/main" id="{7F95ACB8-E100-2AED-53EA-2DC80881CEA3}"/>
                  </a:ext>
                </a:extLst>
              </p:cNvPr>
              <p:cNvSpPr/>
              <p:nvPr/>
            </p:nvSpPr>
            <p:spPr bwMode="auto">
              <a:xfrm>
                <a:off x="4701" y="4202"/>
                <a:ext cx="17" cy="17"/>
              </a:xfrm>
              <a:custGeom>
                <a:avLst/>
                <a:gdLst>
                  <a:gd name="T0" fmla="*/ 1 w 34"/>
                  <a:gd name="T1" fmla="*/ 1 h 33"/>
                  <a:gd name="T2" fmla="*/ 1 w 34"/>
                  <a:gd name="T3" fmla="*/ 1 h 33"/>
                  <a:gd name="T4" fmla="*/ 1 w 34"/>
                  <a:gd name="T5" fmla="*/ 1 h 33"/>
                  <a:gd name="T6" fmla="*/ 1 w 34"/>
                  <a:gd name="T7" fmla="*/ 1 h 33"/>
                  <a:gd name="T8" fmla="*/ 1 w 34"/>
                  <a:gd name="T9" fmla="*/ 1 h 33"/>
                  <a:gd name="T10" fmla="*/ 1 w 34"/>
                  <a:gd name="T11" fmla="*/ 1 h 33"/>
                  <a:gd name="T12" fmla="*/ 1 w 34"/>
                  <a:gd name="T13" fmla="*/ 1 h 33"/>
                  <a:gd name="T14" fmla="*/ 1 w 34"/>
                  <a:gd name="T15" fmla="*/ 1 h 33"/>
                  <a:gd name="T16" fmla="*/ 1 w 34"/>
                  <a:gd name="T17" fmla="*/ 1 h 33"/>
                  <a:gd name="T18" fmla="*/ 1 w 34"/>
                  <a:gd name="T19" fmla="*/ 0 h 33"/>
                  <a:gd name="T20" fmla="*/ 1 w 34"/>
                  <a:gd name="T21" fmla="*/ 1 h 33"/>
                  <a:gd name="T22" fmla="*/ 1 w 34"/>
                  <a:gd name="T23" fmla="*/ 1 h 33"/>
                  <a:gd name="T24" fmla="*/ 1 w 34"/>
                  <a:gd name="T25" fmla="*/ 1 h 33"/>
                  <a:gd name="T26" fmla="*/ 0 w 34"/>
                  <a:gd name="T27" fmla="*/ 1 h 33"/>
                  <a:gd name="T28" fmla="*/ 1 w 34"/>
                  <a:gd name="T29" fmla="*/ 1 h 33"/>
                  <a:gd name="T30" fmla="*/ 1 w 34"/>
                  <a:gd name="T31" fmla="*/ 1 h 33"/>
                  <a:gd name="T32" fmla="*/ 1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3"/>
                    </a:moveTo>
                    <a:lnTo>
                      <a:pt x="19" y="33"/>
                    </a:lnTo>
                    <a:lnTo>
                      <a:pt x="25" y="32"/>
                    </a:lnTo>
                    <a:lnTo>
                      <a:pt x="29" y="28"/>
                    </a:lnTo>
                    <a:lnTo>
                      <a:pt x="33" y="22"/>
                    </a:lnTo>
                    <a:lnTo>
                      <a:pt x="34" y="16"/>
                    </a:lnTo>
                    <a:lnTo>
                      <a:pt x="33" y="9"/>
                    </a:lnTo>
                    <a:lnTo>
                      <a:pt x="28" y="5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30"/>
                    </a:lnTo>
                    <a:lnTo>
                      <a:pt x="1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162">
                <a:extLst>
                  <a:ext uri="{FF2B5EF4-FFF2-40B4-BE49-F238E27FC236}">
                    <a16:creationId xmlns:a16="http://schemas.microsoft.com/office/drawing/2014/main" id="{9EB0255E-6EF6-6263-61BD-BC0B60D9A954}"/>
                  </a:ext>
                </a:extLst>
              </p:cNvPr>
              <p:cNvSpPr/>
              <p:nvPr/>
            </p:nvSpPr>
            <p:spPr bwMode="auto">
              <a:xfrm>
                <a:off x="4742" y="4201"/>
                <a:ext cx="16" cy="17"/>
              </a:xfrm>
              <a:custGeom>
                <a:avLst/>
                <a:gdLst>
                  <a:gd name="T0" fmla="*/ 0 w 34"/>
                  <a:gd name="T1" fmla="*/ 1 h 33"/>
                  <a:gd name="T2" fmla="*/ 0 w 34"/>
                  <a:gd name="T3" fmla="*/ 1 h 33"/>
                  <a:gd name="T4" fmla="*/ 0 w 34"/>
                  <a:gd name="T5" fmla="*/ 1 h 33"/>
                  <a:gd name="T6" fmla="*/ 0 w 34"/>
                  <a:gd name="T7" fmla="*/ 1 h 33"/>
                  <a:gd name="T8" fmla="*/ 0 w 34"/>
                  <a:gd name="T9" fmla="*/ 1 h 33"/>
                  <a:gd name="T10" fmla="*/ 0 w 34"/>
                  <a:gd name="T11" fmla="*/ 1 h 33"/>
                  <a:gd name="T12" fmla="*/ 0 w 34"/>
                  <a:gd name="T13" fmla="*/ 1 h 33"/>
                  <a:gd name="T14" fmla="*/ 0 w 34"/>
                  <a:gd name="T15" fmla="*/ 1 h 33"/>
                  <a:gd name="T16" fmla="*/ 0 w 34"/>
                  <a:gd name="T17" fmla="*/ 1 h 33"/>
                  <a:gd name="T18" fmla="*/ 0 w 34"/>
                  <a:gd name="T19" fmla="*/ 0 h 33"/>
                  <a:gd name="T20" fmla="*/ 0 w 34"/>
                  <a:gd name="T21" fmla="*/ 1 h 33"/>
                  <a:gd name="T22" fmla="*/ 0 w 34"/>
                  <a:gd name="T23" fmla="*/ 1 h 33"/>
                  <a:gd name="T24" fmla="*/ 0 w 34"/>
                  <a:gd name="T25" fmla="*/ 1 h 33"/>
                  <a:gd name="T26" fmla="*/ 0 w 34"/>
                  <a:gd name="T27" fmla="*/ 1 h 33"/>
                  <a:gd name="T28" fmla="*/ 0 w 34"/>
                  <a:gd name="T29" fmla="*/ 1 h 33"/>
                  <a:gd name="T30" fmla="*/ 0 w 34"/>
                  <a:gd name="T31" fmla="*/ 1 h 33"/>
                  <a:gd name="T32" fmla="*/ 0 w 34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4" h="33">
                    <a:moveTo>
                      <a:pt x="12" y="32"/>
                    </a:moveTo>
                    <a:lnTo>
                      <a:pt x="19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4" y="15"/>
                    </a:lnTo>
                    <a:lnTo>
                      <a:pt x="31" y="9"/>
                    </a:lnTo>
                    <a:lnTo>
                      <a:pt x="28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163">
                <a:extLst>
                  <a:ext uri="{FF2B5EF4-FFF2-40B4-BE49-F238E27FC236}">
                    <a16:creationId xmlns:a16="http://schemas.microsoft.com/office/drawing/2014/main" id="{6584E753-8597-F22A-DF26-6EDEE59A4CCC}"/>
                  </a:ext>
                </a:extLst>
              </p:cNvPr>
              <p:cNvSpPr/>
              <p:nvPr/>
            </p:nvSpPr>
            <p:spPr bwMode="auto">
              <a:xfrm>
                <a:off x="4782" y="4209"/>
                <a:ext cx="17" cy="17"/>
              </a:xfrm>
              <a:custGeom>
                <a:avLst/>
                <a:gdLst>
                  <a:gd name="T0" fmla="*/ 1 w 33"/>
                  <a:gd name="T1" fmla="*/ 1 h 33"/>
                  <a:gd name="T2" fmla="*/ 1 w 33"/>
                  <a:gd name="T3" fmla="*/ 1 h 33"/>
                  <a:gd name="T4" fmla="*/ 1 w 33"/>
                  <a:gd name="T5" fmla="*/ 1 h 33"/>
                  <a:gd name="T6" fmla="*/ 1 w 33"/>
                  <a:gd name="T7" fmla="*/ 1 h 33"/>
                  <a:gd name="T8" fmla="*/ 1 w 33"/>
                  <a:gd name="T9" fmla="*/ 1 h 33"/>
                  <a:gd name="T10" fmla="*/ 1 w 33"/>
                  <a:gd name="T11" fmla="*/ 1 h 33"/>
                  <a:gd name="T12" fmla="*/ 1 w 33"/>
                  <a:gd name="T13" fmla="*/ 1 h 33"/>
                  <a:gd name="T14" fmla="*/ 1 w 33"/>
                  <a:gd name="T15" fmla="*/ 1 h 33"/>
                  <a:gd name="T16" fmla="*/ 1 w 33"/>
                  <a:gd name="T17" fmla="*/ 1 h 33"/>
                  <a:gd name="T18" fmla="*/ 1 w 33"/>
                  <a:gd name="T19" fmla="*/ 0 h 33"/>
                  <a:gd name="T20" fmla="*/ 1 w 33"/>
                  <a:gd name="T21" fmla="*/ 1 h 33"/>
                  <a:gd name="T22" fmla="*/ 1 w 33"/>
                  <a:gd name="T23" fmla="*/ 1 h 33"/>
                  <a:gd name="T24" fmla="*/ 0 w 33"/>
                  <a:gd name="T25" fmla="*/ 1 h 33"/>
                  <a:gd name="T26" fmla="*/ 0 w 33"/>
                  <a:gd name="T27" fmla="*/ 1 h 33"/>
                  <a:gd name="T28" fmla="*/ 1 w 33"/>
                  <a:gd name="T29" fmla="*/ 1 h 33"/>
                  <a:gd name="T30" fmla="*/ 1 w 33"/>
                  <a:gd name="T31" fmla="*/ 1 h 33"/>
                  <a:gd name="T32" fmla="*/ 1 w 33"/>
                  <a:gd name="T33" fmla="*/ 1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1" y="32"/>
                    </a:moveTo>
                    <a:lnTo>
                      <a:pt x="18" y="33"/>
                    </a:lnTo>
                    <a:lnTo>
                      <a:pt x="24" y="32"/>
                    </a:lnTo>
                    <a:lnTo>
                      <a:pt x="29" y="27"/>
                    </a:lnTo>
                    <a:lnTo>
                      <a:pt x="32" y="22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2" y="1"/>
                    </a:lnTo>
                    <a:lnTo>
                      <a:pt x="15" y="0"/>
                    </a:lnTo>
                    <a:lnTo>
                      <a:pt x="9" y="1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" y="24"/>
                    </a:lnTo>
                    <a:lnTo>
                      <a:pt x="5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164">
                <a:extLst>
                  <a:ext uri="{FF2B5EF4-FFF2-40B4-BE49-F238E27FC236}">
                    <a16:creationId xmlns:a16="http://schemas.microsoft.com/office/drawing/2014/main" id="{BD4AF302-EF20-99EC-B2EF-1D927D401220}"/>
                  </a:ext>
                </a:extLst>
              </p:cNvPr>
              <p:cNvSpPr/>
              <p:nvPr/>
            </p:nvSpPr>
            <p:spPr bwMode="auto">
              <a:xfrm>
                <a:off x="4820" y="4226"/>
                <a:ext cx="17" cy="17"/>
              </a:xfrm>
              <a:custGeom>
                <a:avLst/>
                <a:gdLst>
                  <a:gd name="T0" fmla="*/ 1 w 33"/>
                  <a:gd name="T1" fmla="*/ 1 h 34"/>
                  <a:gd name="T2" fmla="*/ 1 w 33"/>
                  <a:gd name="T3" fmla="*/ 1 h 34"/>
                  <a:gd name="T4" fmla="*/ 1 w 33"/>
                  <a:gd name="T5" fmla="*/ 1 h 34"/>
                  <a:gd name="T6" fmla="*/ 1 w 33"/>
                  <a:gd name="T7" fmla="*/ 1 h 34"/>
                  <a:gd name="T8" fmla="*/ 1 w 33"/>
                  <a:gd name="T9" fmla="*/ 1 h 34"/>
                  <a:gd name="T10" fmla="*/ 1 w 33"/>
                  <a:gd name="T11" fmla="*/ 1 h 34"/>
                  <a:gd name="T12" fmla="*/ 1 w 33"/>
                  <a:gd name="T13" fmla="*/ 1 h 34"/>
                  <a:gd name="T14" fmla="*/ 1 w 33"/>
                  <a:gd name="T15" fmla="*/ 1 h 34"/>
                  <a:gd name="T16" fmla="*/ 1 w 33"/>
                  <a:gd name="T17" fmla="*/ 1 h 34"/>
                  <a:gd name="T18" fmla="*/ 1 w 33"/>
                  <a:gd name="T19" fmla="*/ 0 h 34"/>
                  <a:gd name="T20" fmla="*/ 1 w 33"/>
                  <a:gd name="T21" fmla="*/ 1 h 34"/>
                  <a:gd name="T22" fmla="*/ 1 w 33"/>
                  <a:gd name="T23" fmla="*/ 1 h 34"/>
                  <a:gd name="T24" fmla="*/ 1 w 33"/>
                  <a:gd name="T25" fmla="*/ 1 h 34"/>
                  <a:gd name="T26" fmla="*/ 0 w 33"/>
                  <a:gd name="T27" fmla="*/ 1 h 34"/>
                  <a:gd name="T28" fmla="*/ 1 w 33"/>
                  <a:gd name="T29" fmla="*/ 1 h 34"/>
                  <a:gd name="T30" fmla="*/ 1 w 33"/>
                  <a:gd name="T31" fmla="*/ 1 h 34"/>
                  <a:gd name="T32" fmla="*/ 1 w 33"/>
                  <a:gd name="T33" fmla="*/ 1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4">
                    <a:moveTo>
                      <a:pt x="11" y="34"/>
                    </a:moveTo>
                    <a:lnTo>
                      <a:pt x="18" y="34"/>
                    </a:lnTo>
                    <a:lnTo>
                      <a:pt x="24" y="33"/>
                    </a:lnTo>
                    <a:lnTo>
                      <a:pt x="30" y="28"/>
                    </a:lnTo>
                    <a:lnTo>
                      <a:pt x="33" y="22"/>
                    </a:lnTo>
                    <a:lnTo>
                      <a:pt x="33" y="15"/>
                    </a:lnTo>
                    <a:lnTo>
                      <a:pt x="32" y="9"/>
                    </a:lnTo>
                    <a:lnTo>
                      <a:pt x="27" y="5"/>
                    </a:lnTo>
                    <a:lnTo>
                      <a:pt x="22" y="1"/>
                    </a:lnTo>
                    <a:lnTo>
                      <a:pt x="16" y="0"/>
                    </a:lnTo>
                    <a:lnTo>
                      <a:pt x="9" y="3"/>
                    </a:lnTo>
                    <a:lnTo>
                      <a:pt x="4" y="6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5" y="30"/>
                    </a:lnTo>
                    <a:lnTo>
                      <a:pt x="11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165">
                <a:extLst>
                  <a:ext uri="{FF2B5EF4-FFF2-40B4-BE49-F238E27FC236}">
                    <a16:creationId xmlns:a16="http://schemas.microsoft.com/office/drawing/2014/main" id="{717A01CA-2A59-A4E8-98C4-ACE482B38164}"/>
                  </a:ext>
                </a:extLst>
              </p:cNvPr>
              <p:cNvSpPr/>
              <p:nvPr/>
            </p:nvSpPr>
            <p:spPr bwMode="auto">
              <a:xfrm>
                <a:off x="4853" y="4250"/>
                <a:ext cx="16" cy="16"/>
              </a:xfrm>
              <a:custGeom>
                <a:avLst/>
                <a:gdLst>
                  <a:gd name="T0" fmla="*/ 0 w 33"/>
                  <a:gd name="T1" fmla="*/ 0 h 33"/>
                  <a:gd name="T2" fmla="*/ 0 w 33"/>
                  <a:gd name="T3" fmla="*/ 0 h 33"/>
                  <a:gd name="T4" fmla="*/ 0 w 33"/>
                  <a:gd name="T5" fmla="*/ 0 h 33"/>
                  <a:gd name="T6" fmla="*/ 0 w 33"/>
                  <a:gd name="T7" fmla="*/ 0 h 33"/>
                  <a:gd name="T8" fmla="*/ 0 w 33"/>
                  <a:gd name="T9" fmla="*/ 0 h 33"/>
                  <a:gd name="T10" fmla="*/ 0 w 33"/>
                  <a:gd name="T11" fmla="*/ 0 h 33"/>
                  <a:gd name="T12" fmla="*/ 0 w 33"/>
                  <a:gd name="T13" fmla="*/ 0 h 33"/>
                  <a:gd name="T14" fmla="*/ 0 w 33"/>
                  <a:gd name="T15" fmla="*/ 0 h 33"/>
                  <a:gd name="T16" fmla="*/ 0 w 33"/>
                  <a:gd name="T17" fmla="*/ 0 h 33"/>
                  <a:gd name="T18" fmla="*/ 0 w 33"/>
                  <a:gd name="T19" fmla="*/ 0 h 33"/>
                  <a:gd name="T20" fmla="*/ 0 w 33"/>
                  <a:gd name="T21" fmla="*/ 0 h 33"/>
                  <a:gd name="T22" fmla="*/ 0 w 33"/>
                  <a:gd name="T23" fmla="*/ 0 h 33"/>
                  <a:gd name="T24" fmla="*/ 0 w 33"/>
                  <a:gd name="T25" fmla="*/ 0 h 33"/>
                  <a:gd name="T26" fmla="*/ 0 w 33"/>
                  <a:gd name="T27" fmla="*/ 0 h 33"/>
                  <a:gd name="T28" fmla="*/ 0 w 33"/>
                  <a:gd name="T29" fmla="*/ 0 h 33"/>
                  <a:gd name="T30" fmla="*/ 0 w 33"/>
                  <a:gd name="T31" fmla="*/ 0 h 33"/>
                  <a:gd name="T32" fmla="*/ 0 w 33"/>
                  <a:gd name="T33" fmla="*/ 0 h 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3" h="33">
                    <a:moveTo>
                      <a:pt x="12" y="32"/>
                    </a:moveTo>
                    <a:lnTo>
                      <a:pt x="18" y="33"/>
                    </a:lnTo>
                    <a:lnTo>
                      <a:pt x="25" y="32"/>
                    </a:lnTo>
                    <a:lnTo>
                      <a:pt x="29" y="27"/>
                    </a:lnTo>
                    <a:lnTo>
                      <a:pt x="33" y="21"/>
                    </a:lnTo>
                    <a:lnTo>
                      <a:pt x="33" y="15"/>
                    </a:lnTo>
                    <a:lnTo>
                      <a:pt x="31" y="9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8"/>
                    </a:lnTo>
                    <a:lnTo>
                      <a:pt x="1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166">
                <a:extLst>
                  <a:ext uri="{FF2B5EF4-FFF2-40B4-BE49-F238E27FC236}">
                    <a16:creationId xmlns:a16="http://schemas.microsoft.com/office/drawing/2014/main" id="{1D72FE3F-E57B-0A23-A2F5-8F270A3FE917}"/>
                  </a:ext>
                </a:extLst>
              </p:cNvPr>
              <p:cNvSpPr/>
              <p:nvPr/>
            </p:nvSpPr>
            <p:spPr bwMode="auto">
              <a:xfrm>
                <a:off x="4680" y="4230"/>
                <a:ext cx="188" cy="72"/>
              </a:xfrm>
              <a:custGeom>
                <a:avLst/>
                <a:gdLst>
                  <a:gd name="T0" fmla="*/ 1 w 376"/>
                  <a:gd name="T1" fmla="*/ 1 h 144"/>
                  <a:gd name="T2" fmla="*/ 1 w 376"/>
                  <a:gd name="T3" fmla="*/ 1 h 144"/>
                  <a:gd name="T4" fmla="*/ 1 w 376"/>
                  <a:gd name="T5" fmla="*/ 1 h 144"/>
                  <a:gd name="T6" fmla="*/ 1 w 376"/>
                  <a:gd name="T7" fmla="*/ 1 h 144"/>
                  <a:gd name="T8" fmla="*/ 1 w 376"/>
                  <a:gd name="T9" fmla="*/ 1 h 144"/>
                  <a:gd name="T10" fmla="*/ 1 w 376"/>
                  <a:gd name="T11" fmla="*/ 1 h 144"/>
                  <a:gd name="T12" fmla="*/ 1 w 376"/>
                  <a:gd name="T13" fmla="*/ 1 h 144"/>
                  <a:gd name="T14" fmla="*/ 1 w 376"/>
                  <a:gd name="T15" fmla="*/ 1 h 144"/>
                  <a:gd name="T16" fmla="*/ 1 w 376"/>
                  <a:gd name="T17" fmla="*/ 1 h 144"/>
                  <a:gd name="T18" fmla="*/ 1 w 376"/>
                  <a:gd name="T19" fmla="*/ 1 h 144"/>
                  <a:gd name="T20" fmla="*/ 1 w 376"/>
                  <a:gd name="T21" fmla="*/ 1 h 144"/>
                  <a:gd name="T22" fmla="*/ 1 w 376"/>
                  <a:gd name="T23" fmla="*/ 1 h 144"/>
                  <a:gd name="T24" fmla="*/ 1 w 376"/>
                  <a:gd name="T25" fmla="*/ 1 h 144"/>
                  <a:gd name="T26" fmla="*/ 1 w 376"/>
                  <a:gd name="T27" fmla="*/ 1 h 144"/>
                  <a:gd name="T28" fmla="*/ 1 w 376"/>
                  <a:gd name="T29" fmla="*/ 1 h 144"/>
                  <a:gd name="T30" fmla="*/ 1 w 376"/>
                  <a:gd name="T31" fmla="*/ 1 h 144"/>
                  <a:gd name="T32" fmla="*/ 1 w 376"/>
                  <a:gd name="T33" fmla="*/ 1 h 144"/>
                  <a:gd name="T34" fmla="*/ 1 w 376"/>
                  <a:gd name="T35" fmla="*/ 1 h 144"/>
                  <a:gd name="T36" fmla="*/ 1 w 376"/>
                  <a:gd name="T37" fmla="*/ 1 h 144"/>
                  <a:gd name="T38" fmla="*/ 1 w 376"/>
                  <a:gd name="T39" fmla="*/ 0 h 144"/>
                  <a:gd name="T40" fmla="*/ 1 w 376"/>
                  <a:gd name="T41" fmla="*/ 1 h 144"/>
                  <a:gd name="T42" fmla="*/ 1 w 376"/>
                  <a:gd name="T43" fmla="*/ 1 h 144"/>
                  <a:gd name="T44" fmla="*/ 1 w 376"/>
                  <a:gd name="T45" fmla="*/ 1 h 144"/>
                  <a:gd name="T46" fmla="*/ 1 w 376"/>
                  <a:gd name="T47" fmla="*/ 1 h 144"/>
                  <a:gd name="T48" fmla="*/ 0 w 376"/>
                  <a:gd name="T49" fmla="*/ 1 h 144"/>
                  <a:gd name="T50" fmla="*/ 1 w 376"/>
                  <a:gd name="T51" fmla="*/ 1 h 144"/>
                  <a:gd name="T52" fmla="*/ 1 w 376"/>
                  <a:gd name="T53" fmla="*/ 1 h 144"/>
                  <a:gd name="T54" fmla="*/ 1 w 376"/>
                  <a:gd name="T55" fmla="*/ 1 h 144"/>
                  <a:gd name="T56" fmla="*/ 1 w 376"/>
                  <a:gd name="T57" fmla="*/ 1 h 144"/>
                  <a:gd name="T58" fmla="*/ 1 w 376"/>
                  <a:gd name="T59" fmla="*/ 1 h 144"/>
                  <a:gd name="T60" fmla="*/ 1 w 376"/>
                  <a:gd name="T61" fmla="*/ 1 h 144"/>
                  <a:gd name="T62" fmla="*/ 1 w 376"/>
                  <a:gd name="T63" fmla="*/ 1 h 144"/>
                  <a:gd name="T64" fmla="*/ 1 w 376"/>
                  <a:gd name="T65" fmla="*/ 1 h 144"/>
                  <a:gd name="T66" fmla="*/ 1 w 376"/>
                  <a:gd name="T67" fmla="*/ 1 h 144"/>
                  <a:gd name="T68" fmla="*/ 1 w 376"/>
                  <a:gd name="T69" fmla="*/ 1 h 144"/>
                  <a:gd name="T70" fmla="*/ 1 w 376"/>
                  <a:gd name="T71" fmla="*/ 1 h 144"/>
                  <a:gd name="T72" fmla="*/ 1 w 376"/>
                  <a:gd name="T73" fmla="*/ 1 h 144"/>
                  <a:gd name="T74" fmla="*/ 1 w 376"/>
                  <a:gd name="T75" fmla="*/ 1 h 144"/>
                  <a:gd name="T76" fmla="*/ 1 w 376"/>
                  <a:gd name="T77" fmla="*/ 1 h 144"/>
                  <a:gd name="T78" fmla="*/ 1 w 376"/>
                  <a:gd name="T79" fmla="*/ 1 h 144"/>
                  <a:gd name="T80" fmla="*/ 1 w 376"/>
                  <a:gd name="T81" fmla="*/ 1 h 144"/>
                  <a:gd name="T82" fmla="*/ 1 w 376"/>
                  <a:gd name="T83" fmla="*/ 1 h 144"/>
                  <a:gd name="T84" fmla="*/ 1 w 376"/>
                  <a:gd name="T85" fmla="*/ 1 h 144"/>
                  <a:gd name="T86" fmla="*/ 1 w 376"/>
                  <a:gd name="T87" fmla="*/ 1 h 144"/>
                  <a:gd name="T88" fmla="*/ 1 w 376"/>
                  <a:gd name="T89" fmla="*/ 1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76" h="144">
                    <a:moveTo>
                      <a:pt x="340" y="144"/>
                    </a:moveTo>
                    <a:lnTo>
                      <a:pt x="344" y="141"/>
                    </a:lnTo>
                    <a:lnTo>
                      <a:pt x="349" y="137"/>
                    </a:lnTo>
                    <a:lnTo>
                      <a:pt x="353" y="134"/>
                    </a:lnTo>
                    <a:lnTo>
                      <a:pt x="358" y="130"/>
                    </a:lnTo>
                    <a:lnTo>
                      <a:pt x="363" y="127"/>
                    </a:lnTo>
                    <a:lnTo>
                      <a:pt x="367" y="122"/>
                    </a:lnTo>
                    <a:lnTo>
                      <a:pt x="372" y="119"/>
                    </a:lnTo>
                    <a:lnTo>
                      <a:pt x="376" y="114"/>
                    </a:lnTo>
                    <a:lnTo>
                      <a:pt x="358" y="95"/>
                    </a:lnTo>
                    <a:lnTo>
                      <a:pt x="337" y="76"/>
                    </a:lnTo>
                    <a:lnTo>
                      <a:pt x="314" y="60"/>
                    </a:lnTo>
                    <a:lnTo>
                      <a:pt x="291" y="46"/>
                    </a:lnTo>
                    <a:lnTo>
                      <a:pt x="266" y="34"/>
                    </a:lnTo>
                    <a:lnTo>
                      <a:pt x="239" y="23"/>
                    </a:lnTo>
                    <a:lnTo>
                      <a:pt x="213" y="15"/>
                    </a:lnTo>
                    <a:lnTo>
                      <a:pt x="186" y="9"/>
                    </a:lnTo>
                    <a:lnTo>
                      <a:pt x="160" y="5"/>
                    </a:lnTo>
                    <a:lnTo>
                      <a:pt x="133" y="1"/>
                    </a:lnTo>
                    <a:lnTo>
                      <a:pt x="108" y="0"/>
                    </a:lnTo>
                    <a:lnTo>
                      <a:pt x="83" y="1"/>
                    </a:lnTo>
                    <a:lnTo>
                      <a:pt x="60" y="4"/>
                    </a:lnTo>
                    <a:lnTo>
                      <a:pt x="38" y="7"/>
                    </a:lnTo>
                    <a:lnTo>
                      <a:pt x="17" y="13"/>
                    </a:lnTo>
                    <a:lnTo>
                      <a:pt x="0" y="20"/>
                    </a:lnTo>
                    <a:lnTo>
                      <a:pt x="4" y="32"/>
                    </a:lnTo>
                    <a:lnTo>
                      <a:pt x="9" y="45"/>
                    </a:lnTo>
                    <a:lnTo>
                      <a:pt x="15" y="58"/>
                    </a:lnTo>
                    <a:lnTo>
                      <a:pt x="21" y="69"/>
                    </a:lnTo>
                    <a:lnTo>
                      <a:pt x="40" y="60"/>
                    </a:lnTo>
                    <a:lnTo>
                      <a:pt x="61" y="54"/>
                    </a:lnTo>
                    <a:lnTo>
                      <a:pt x="83" y="50"/>
                    </a:lnTo>
                    <a:lnTo>
                      <a:pt x="106" y="47"/>
                    </a:lnTo>
                    <a:lnTo>
                      <a:pt x="128" y="47"/>
                    </a:lnTo>
                    <a:lnTo>
                      <a:pt x="151" y="49"/>
                    </a:lnTo>
                    <a:lnTo>
                      <a:pt x="174" y="52"/>
                    </a:lnTo>
                    <a:lnTo>
                      <a:pt x="197" y="58"/>
                    </a:lnTo>
                    <a:lnTo>
                      <a:pt x="219" y="65"/>
                    </a:lnTo>
                    <a:lnTo>
                      <a:pt x="241" y="73"/>
                    </a:lnTo>
                    <a:lnTo>
                      <a:pt x="261" y="82"/>
                    </a:lnTo>
                    <a:lnTo>
                      <a:pt x="280" y="92"/>
                    </a:lnTo>
                    <a:lnTo>
                      <a:pt x="298" y="104"/>
                    </a:lnTo>
                    <a:lnTo>
                      <a:pt x="314" y="117"/>
                    </a:lnTo>
                    <a:lnTo>
                      <a:pt x="328" y="130"/>
                    </a:lnTo>
                    <a:lnTo>
                      <a:pt x="340" y="144"/>
                    </a:lnTo>
                    <a:close/>
                  </a:path>
                </a:pathLst>
              </a:custGeom>
              <a:solidFill>
                <a:srgbClr val="D10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Freeform 167">
                <a:extLst>
                  <a:ext uri="{FF2B5EF4-FFF2-40B4-BE49-F238E27FC236}">
                    <a16:creationId xmlns:a16="http://schemas.microsoft.com/office/drawing/2014/main" id="{904CECE3-76DB-07A6-3480-70AE9466B880}"/>
                  </a:ext>
                </a:extLst>
              </p:cNvPr>
              <p:cNvSpPr/>
              <p:nvPr/>
            </p:nvSpPr>
            <p:spPr bwMode="auto">
              <a:xfrm>
                <a:off x="3482" y="4271"/>
                <a:ext cx="1433" cy="69"/>
              </a:xfrm>
              <a:custGeom>
                <a:avLst/>
                <a:gdLst>
                  <a:gd name="T0" fmla="*/ 0 w 2868"/>
                  <a:gd name="T1" fmla="*/ 1 h 137"/>
                  <a:gd name="T2" fmla="*/ 0 w 2868"/>
                  <a:gd name="T3" fmla="*/ 0 h 137"/>
                  <a:gd name="T4" fmla="*/ 0 w 2868"/>
                  <a:gd name="T5" fmla="*/ 0 h 137"/>
                  <a:gd name="T6" fmla="*/ 0 w 2868"/>
                  <a:gd name="T7" fmla="*/ 1 h 137"/>
                  <a:gd name="T8" fmla="*/ 0 w 2868"/>
                  <a:gd name="T9" fmla="*/ 1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68" h="137">
                    <a:moveTo>
                      <a:pt x="2868" y="134"/>
                    </a:moveTo>
                    <a:lnTo>
                      <a:pt x="2868" y="0"/>
                    </a:lnTo>
                    <a:lnTo>
                      <a:pt x="0" y="0"/>
                    </a:lnTo>
                    <a:lnTo>
                      <a:pt x="7" y="137"/>
                    </a:lnTo>
                    <a:lnTo>
                      <a:pt x="2868" y="134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Freeform 168">
                <a:extLst>
                  <a:ext uri="{FF2B5EF4-FFF2-40B4-BE49-F238E27FC236}">
                    <a16:creationId xmlns:a16="http://schemas.microsoft.com/office/drawing/2014/main" id="{38AD1DFC-103E-F095-7E05-A101AEA9E40A}"/>
                  </a:ext>
                </a:extLst>
              </p:cNvPr>
              <p:cNvSpPr/>
              <p:nvPr/>
            </p:nvSpPr>
            <p:spPr bwMode="auto">
              <a:xfrm>
                <a:off x="3452" y="4178"/>
                <a:ext cx="202" cy="140"/>
              </a:xfrm>
              <a:custGeom>
                <a:avLst/>
                <a:gdLst>
                  <a:gd name="T0" fmla="*/ 1 w 404"/>
                  <a:gd name="T1" fmla="*/ 0 h 281"/>
                  <a:gd name="T2" fmla="*/ 1 w 404"/>
                  <a:gd name="T3" fmla="*/ 0 h 281"/>
                  <a:gd name="T4" fmla="*/ 1 w 404"/>
                  <a:gd name="T5" fmla="*/ 0 h 281"/>
                  <a:gd name="T6" fmla="*/ 1 w 404"/>
                  <a:gd name="T7" fmla="*/ 0 h 281"/>
                  <a:gd name="T8" fmla="*/ 1 w 404"/>
                  <a:gd name="T9" fmla="*/ 0 h 281"/>
                  <a:gd name="T10" fmla="*/ 1 w 404"/>
                  <a:gd name="T11" fmla="*/ 0 h 281"/>
                  <a:gd name="T12" fmla="*/ 1 w 404"/>
                  <a:gd name="T13" fmla="*/ 0 h 281"/>
                  <a:gd name="T14" fmla="*/ 1 w 404"/>
                  <a:gd name="T15" fmla="*/ 0 h 281"/>
                  <a:gd name="T16" fmla="*/ 1 w 404"/>
                  <a:gd name="T17" fmla="*/ 0 h 281"/>
                  <a:gd name="T18" fmla="*/ 1 w 404"/>
                  <a:gd name="T19" fmla="*/ 0 h 281"/>
                  <a:gd name="T20" fmla="*/ 1 w 404"/>
                  <a:gd name="T21" fmla="*/ 0 h 281"/>
                  <a:gd name="T22" fmla="*/ 1 w 404"/>
                  <a:gd name="T23" fmla="*/ 0 h 281"/>
                  <a:gd name="T24" fmla="*/ 1 w 404"/>
                  <a:gd name="T25" fmla="*/ 0 h 281"/>
                  <a:gd name="T26" fmla="*/ 1 w 404"/>
                  <a:gd name="T27" fmla="*/ 0 h 281"/>
                  <a:gd name="T28" fmla="*/ 1 w 404"/>
                  <a:gd name="T29" fmla="*/ 0 h 281"/>
                  <a:gd name="T30" fmla="*/ 1 w 404"/>
                  <a:gd name="T31" fmla="*/ 0 h 281"/>
                  <a:gd name="T32" fmla="*/ 1 w 404"/>
                  <a:gd name="T33" fmla="*/ 0 h 281"/>
                  <a:gd name="T34" fmla="*/ 1 w 404"/>
                  <a:gd name="T35" fmla="*/ 0 h 281"/>
                  <a:gd name="T36" fmla="*/ 1 w 404"/>
                  <a:gd name="T37" fmla="*/ 0 h 281"/>
                  <a:gd name="T38" fmla="*/ 1 w 404"/>
                  <a:gd name="T39" fmla="*/ 0 h 281"/>
                  <a:gd name="T40" fmla="*/ 1 w 404"/>
                  <a:gd name="T41" fmla="*/ 0 h 281"/>
                  <a:gd name="T42" fmla="*/ 1 w 404"/>
                  <a:gd name="T43" fmla="*/ 0 h 281"/>
                  <a:gd name="T44" fmla="*/ 1 w 404"/>
                  <a:gd name="T45" fmla="*/ 0 h 281"/>
                  <a:gd name="T46" fmla="*/ 1 w 404"/>
                  <a:gd name="T47" fmla="*/ 0 h 281"/>
                  <a:gd name="T48" fmla="*/ 1 w 404"/>
                  <a:gd name="T49" fmla="*/ 0 h 281"/>
                  <a:gd name="T50" fmla="*/ 1 w 404"/>
                  <a:gd name="T51" fmla="*/ 0 h 281"/>
                  <a:gd name="T52" fmla="*/ 1 w 404"/>
                  <a:gd name="T53" fmla="*/ 0 h 281"/>
                  <a:gd name="T54" fmla="*/ 1 w 404"/>
                  <a:gd name="T55" fmla="*/ 0 h 281"/>
                  <a:gd name="T56" fmla="*/ 1 w 404"/>
                  <a:gd name="T57" fmla="*/ 0 h 281"/>
                  <a:gd name="T58" fmla="*/ 1 w 404"/>
                  <a:gd name="T59" fmla="*/ 0 h 281"/>
                  <a:gd name="T60" fmla="*/ 1 w 404"/>
                  <a:gd name="T61" fmla="*/ 0 h 281"/>
                  <a:gd name="T62" fmla="*/ 1 w 404"/>
                  <a:gd name="T63" fmla="*/ 0 h 281"/>
                  <a:gd name="T64" fmla="*/ 1 w 404"/>
                  <a:gd name="T65" fmla="*/ 0 h 281"/>
                  <a:gd name="T66" fmla="*/ 1 w 404"/>
                  <a:gd name="T67" fmla="*/ 0 h 281"/>
                  <a:gd name="T68" fmla="*/ 1 w 404"/>
                  <a:gd name="T69" fmla="*/ 0 h 281"/>
                  <a:gd name="T70" fmla="*/ 1 w 404"/>
                  <a:gd name="T71" fmla="*/ 0 h 281"/>
                  <a:gd name="T72" fmla="*/ 1 w 404"/>
                  <a:gd name="T73" fmla="*/ 0 h 281"/>
                  <a:gd name="T74" fmla="*/ 1 w 404"/>
                  <a:gd name="T75" fmla="*/ 0 h 281"/>
                  <a:gd name="T76" fmla="*/ 1 w 404"/>
                  <a:gd name="T77" fmla="*/ 0 h 281"/>
                  <a:gd name="T78" fmla="*/ 1 w 404"/>
                  <a:gd name="T79" fmla="*/ 0 h 28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4" h="281">
                    <a:moveTo>
                      <a:pt x="339" y="270"/>
                    </a:moveTo>
                    <a:lnTo>
                      <a:pt x="323" y="270"/>
                    </a:lnTo>
                    <a:lnTo>
                      <a:pt x="306" y="271"/>
                    </a:lnTo>
                    <a:lnTo>
                      <a:pt x="290" y="271"/>
                    </a:lnTo>
                    <a:lnTo>
                      <a:pt x="274" y="271"/>
                    </a:lnTo>
                    <a:lnTo>
                      <a:pt x="258" y="273"/>
                    </a:lnTo>
                    <a:lnTo>
                      <a:pt x="241" y="273"/>
                    </a:lnTo>
                    <a:lnTo>
                      <a:pt x="225" y="274"/>
                    </a:lnTo>
                    <a:lnTo>
                      <a:pt x="209" y="274"/>
                    </a:lnTo>
                    <a:lnTo>
                      <a:pt x="194" y="275"/>
                    </a:lnTo>
                    <a:lnTo>
                      <a:pt x="178" y="276"/>
                    </a:lnTo>
                    <a:lnTo>
                      <a:pt x="163" y="276"/>
                    </a:lnTo>
                    <a:lnTo>
                      <a:pt x="148" y="277"/>
                    </a:lnTo>
                    <a:lnTo>
                      <a:pt x="133" y="278"/>
                    </a:lnTo>
                    <a:lnTo>
                      <a:pt x="118" y="279"/>
                    </a:lnTo>
                    <a:lnTo>
                      <a:pt x="103" y="279"/>
                    </a:lnTo>
                    <a:lnTo>
                      <a:pt x="89" y="281"/>
                    </a:lnTo>
                    <a:lnTo>
                      <a:pt x="86" y="258"/>
                    </a:lnTo>
                    <a:lnTo>
                      <a:pt x="80" y="233"/>
                    </a:lnTo>
                    <a:lnTo>
                      <a:pt x="72" y="209"/>
                    </a:lnTo>
                    <a:lnTo>
                      <a:pt x="62" y="185"/>
                    </a:lnTo>
                    <a:lnTo>
                      <a:pt x="49" y="163"/>
                    </a:lnTo>
                    <a:lnTo>
                      <a:pt x="34" y="142"/>
                    </a:lnTo>
                    <a:lnTo>
                      <a:pt x="18" y="125"/>
                    </a:lnTo>
                    <a:lnTo>
                      <a:pt x="0" y="112"/>
                    </a:lnTo>
                    <a:lnTo>
                      <a:pt x="20" y="118"/>
                    </a:lnTo>
                    <a:lnTo>
                      <a:pt x="40" y="127"/>
                    </a:lnTo>
                    <a:lnTo>
                      <a:pt x="57" y="139"/>
                    </a:lnTo>
                    <a:lnTo>
                      <a:pt x="73" y="155"/>
                    </a:lnTo>
                    <a:lnTo>
                      <a:pt x="89" y="173"/>
                    </a:lnTo>
                    <a:lnTo>
                      <a:pt x="103" y="196"/>
                    </a:lnTo>
                    <a:lnTo>
                      <a:pt x="118" y="223"/>
                    </a:lnTo>
                    <a:lnTo>
                      <a:pt x="133" y="254"/>
                    </a:lnTo>
                    <a:lnTo>
                      <a:pt x="140" y="223"/>
                    </a:lnTo>
                    <a:lnTo>
                      <a:pt x="142" y="188"/>
                    </a:lnTo>
                    <a:lnTo>
                      <a:pt x="142" y="153"/>
                    </a:lnTo>
                    <a:lnTo>
                      <a:pt x="139" y="116"/>
                    </a:lnTo>
                    <a:lnTo>
                      <a:pt x="133" y="81"/>
                    </a:lnTo>
                    <a:lnTo>
                      <a:pt x="125" y="50"/>
                    </a:lnTo>
                    <a:lnTo>
                      <a:pt x="115" y="23"/>
                    </a:lnTo>
                    <a:lnTo>
                      <a:pt x="102" y="5"/>
                    </a:lnTo>
                    <a:lnTo>
                      <a:pt x="121" y="18"/>
                    </a:lnTo>
                    <a:lnTo>
                      <a:pt x="140" y="34"/>
                    </a:lnTo>
                    <a:lnTo>
                      <a:pt x="157" y="53"/>
                    </a:lnTo>
                    <a:lnTo>
                      <a:pt x="174" y="78"/>
                    </a:lnTo>
                    <a:lnTo>
                      <a:pt x="188" y="106"/>
                    </a:lnTo>
                    <a:lnTo>
                      <a:pt x="201" y="141"/>
                    </a:lnTo>
                    <a:lnTo>
                      <a:pt x="212" y="183"/>
                    </a:lnTo>
                    <a:lnTo>
                      <a:pt x="218" y="231"/>
                    </a:lnTo>
                    <a:lnTo>
                      <a:pt x="229" y="208"/>
                    </a:lnTo>
                    <a:lnTo>
                      <a:pt x="237" y="183"/>
                    </a:lnTo>
                    <a:lnTo>
                      <a:pt x="243" y="154"/>
                    </a:lnTo>
                    <a:lnTo>
                      <a:pt x="245" y="124"/>
                    </a:lnTo>
                    <a:lnTo>
                      <a:pt x="245" y="93"/>
                    </a:lnTo>
                    <a:lnTo>
                      <a:pt x="241" y="62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0" y="30"/>
                    </a:lnTo>
                    <a:lnTo>
                      <a:pt x="255" y="57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8" y="128"/>
                    </a:lnTo>
                    <a:lnTo>
                      <a:pt x="294" y="151"/>
                    </a:lnTo>
                    <a:lnTo>
                      <a:pt x="298" y="173"/>
                    </a:lnTo>
                    <a:lnTo>
                      <a:pt x="299" y="195"/>
                    </a:lnTo>
                    <a:lnTo>
                      <a:pt x="312" y="173"/>
                    </a:lnTo>
                    <a:lnTo>
                      <a:pt x="326" y="148"/>
                    </a:lnTo>
                    <a:lnTo>
                      <a:pt x="340" y="121"/>
                    </a:lnTo>
                    <a:lnTo>
                      <a:pt x="354" y="94"/>
                    </a:lnTo>
                    <a:lnTo>
                      <a:pt x="366" y="67"/>
                    </a:lnTo>
                    <a:lnTo>
                      <a:pt x="375" y="42"/>
                    </a:lnTo>
                    <a:lnTo>
                      <a:pt x="382" y="20"/>
                    </a:lnTo>
                    <a:lnTo>
                      <a:pt x="384" y="3"/>
                    </a:lnTo>
                    <a:lnTo>
                      <a:pt x="392" y="27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4" y="112"/>
                    </a:lnTo>
                    <a:lnTo>
                      <a:pt x="398" y="146"/>
                    </a:lnTo>
                    <a:lnTo>
                      <a:pt x="388" y="184"/>
                    </a:lnTo>
                    <a:lnTo>
                      <a:pt x="368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Freeform 169">
                <a:extLst>
                  <a:ext uri="{FF2B5EF4-FFF2-40B4-BE49-F238E27FC236}">
                    <a16:creationId xmlns:a16="http://schemas.microsoft.com/office/drawing/2014/main" id="{D4EFC12C-B9E5-8444-62E9-EAA3D578D824}"/>
                  </a:ext>
                </a:extLst>
              </p:cNvPr>
              <p:cNvSpPr/>
              <p:nvPr/>
            </p:nvSpPr>
            <p:spPr bwMode="auto">
              <a:xfrm>
                <a:off x="4880" y="4200"/>
                <a:ext cx="51" cy="71"/>
              </a:xfrm>
              <a:custGeom>
                <a:avLst/>
                <a:gdLst>
                  <a:gd name="T0" fmla="*/ 1 w 102"/>
                  <a:gd name="T1" fmla="*/ 1 h 142"/>
                  <a:gd name="T2" fmla="*/ 0 w 102"/>
                  <a:gd name="T3" fmla="*/ 1 h 142"/>
                  <a:gd name="T4" fmla="*/ 1 w 102"/>
                  <a:gd name="T5" fmla="*/ 1 h 142"/>
                  <a:gd name="T6" fmla="*/ 1 w 102"/>
                  <a:gd name="T7" fmla="*/ 1 h 142"/>
                  <a:gd name="T8" fmla="*/ 1 w 102"/>
                  <a:gd name="T9" fmla="*/ 1 h 142"/>
                  <a:gd name="T10" fmla="*/ 1 w 102"/>
                  <a:gd name="T11" fmla="*/ 1 h 142"/>
                  <a:gd name="T12" fmla="*/ 1 w 102"/>
                  <a:gd name="T13" fmla="*/ 1 h 142"/>
                  <a:gd name="T14" fmla="*/ 1 w 102"/>
                  <a:gd name="T15" fmla="*/ 1 h 142"/>
                  <a:gd name="T16" fmla="*/ 1 w 102"/>
                  <a:gd name="T17" fmla="*/ 1 h 142"/>
                  <a:gd name="T18" fmla="*/ 1 w 102"/>
                  <a:gd name="T19" fmla="*/ 0 h 142"/>
                  <a:gd name="T20" fmla="*/ 1 w 102"/>
                  <a:gd name="T21" fmla="*/ 1 h 142"/>
                  <a:gd name="T22" fmla="*/ 1 w 102"/>
                  <a:gd name="T23" fmla="*/ 1 h 142"/>
                  <a:gd name="T24" fmla="*/ 1 w 102"/>
                  <a:gd name="T25" fmla="*/ 1 h 142"/>
                  <a:gd name="T26" fmla="*/ 1 w 102"/>
                  <a:gd name="T27" fmla="*/ 1 h 14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2" h="142">
                    <a:moveTo>
                      <a:pt x="71" y="142"/>
                    </a:moveTo>
                    <a:lnTo>
                      <a:pt x="0" y="142"/>
                    </a:lnTo>
                    <a:lnTo>
                      <a:pt x="6" y="123"/>
                    </a:lnTo>
                    <a:lnTo>
                      <a:pt x="16" y="102"/>
                    </a:lnTo>
                    <a:lnTo>
                      <a:pt x="27" y="82"/>
                    </a:lnTo>
                    <a:lnTo>
                      <a:pt x="41" y="61"/>
                    </a:lnTo>
                    <a:lnTo>
                      <a:pt x="56" y="43"/>
                    </a:lnTo>
                    <a:lnTo>
                      <a:pt x="71" y="26"/>
                    </a:lnTo>
                    <a:lnTo>
                      <a:pt x="87" y="12"/>
                    </a:lnTo>
                    <a:lnTo>
                      <a:pt x="102" y="0"/>
                    </a:lnTo>
                    <a:lnTo>
                      <a:pt x="84" y="41"/>
                    </a:lnTo>
                    <a:lnTo>
                      <a:pt x="74" y="78"/>
                    </a:lnTo>
                    <a:lnTo>
                      <a:pt x="71" y="112"/>
                    </a:lnTo>
                    <a:lnTo>
                      <a:pt x="71" y="14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reeform 170">
                <a:extLst>
                  <a:ext uri="{FF2B5EF4-FFF2-40B4-BE49-F238E27FC236}">
                    <a16:creationId xmlns:a16="http://schemas.microsoft.com/office/drawing/2014/main" id="{DDC2B99E-5315-04C0-42CF-334DF570B8AF}"/>
                  </a:ext>
                </a:extLst>
              </p:cNvPr>
              <p:cNvSpPr/>
              <p:nvPr/>
            </p:nvSpPr>
            <p:spPr bwMode="auto">
              <a:xfrm>
                <a:off x="3666" y="4127"/>
                <a:ext cx="558" cy="206"/>
              </a:xfrm>
              <a:custGeom>
                <a:avLst/>
                <a:gdLst>
                  <a:gd name="T0" fmla="*/ 0 w 1117"/>
                  <a:gd name="T1" fmla="*/ 1 h 412"/>
                  <a:gd name="T2" fmla="*/ 0 w 1117"/>
                  <a:gd name="T3" fmla="*/ 1 h 412"/>
                  <a:gd name="T4" fmla="*/ 0 w 1117"/>
                  <a:gd name="T5" fmla="*/ 1 h 412"/>
                  <a:gd name="T6" fmla="*/ 0 w 1117"/>
                  <a:gd name="T7" fmla="*/ 1 h 412"/>
                  <a:gd name="T8" fmla="*/ 0 w 1117"/>
                  <a:gd name="T9" fmla="*/ 1 h 412"/>
                  <a:gd name="T10" fmla="*/ 0 w 1117"/>
                  <a:gd name="T11" fmla="*/ 1 h 412"/>
                  <a:gd name="T12" fmla="*/ 0 w 1117"/>
                  <a:gd name="T13" fmla="*/ 1 h 412"/>
                  <a:gd name="T14" fmla="*/ 0 w 1117"/>
                  <a:gd name="T15" fmla="*/ 1 h 412"/>
                  <a:gd name="T16" fmla="*/ 0 w 1117"/>
                  <a:gd name="T17" fmla="*/ 1 h 412"/>
                  <a:gd name="T18" fmla="*/ 0 w 1117"/>
                  <a:gd name="T19" fmla="*/ 1 h 412"/>
                  <a:gd name="T20" fmla="*/ 0 w 1117"/>
                  <a:gd name="T21" fmla="*/ 1 h 412"/>
                  <a:gd name="T22" fmla="*/ 0 w 1117"/>
                  <a:gd name="T23" fmla="*/ 1 h 412"/>
                  <a:gd name="T24" fmla="*/ 0 w 1117"/>
                  <a:gd name="T25" fmla="*/ 1 h 412"/>
                  <a:gd name="T26" fmla="*/ 0 w 1117"/>
                  <a:gd name="T27" fmla="*/ 1 h 412"/>
                  <a:gd name="T28" fmla="*/ 0 w 1117"/>
                  <a:gd name="T29" fmla="*/ 1 h 412"/>
                  <a:gd name="T30" fmla="*/ 0 w 1117"/>
                  <a:gd name="T31" fmla="*/ 1 h 412"/>
                  <a:gd name="T32" fmla="*/ 0 w 1117"/>
                  <a:gd name="T33" fmla="*/ 1 h 412"/>
                  <a:gd name="T34" fmla="*/ 0 w 1117"/>
                  <a:gd name="T35" fmla="*/ 1 h 412"/>
                  <a:gd name="T36" fmla="*/ 0 w 1117"/>
                  <a:gd name="T37" fmla="*/ 1 h 412"/>
                  <a:gd name="T38" fmla="*/ 0 w 1117"/>
                  <a:gd name="T39" fmla="*/ 1 h 412"/>
                  <a:gd name="T40" fmla="*/ 0 w 1117"/>
                  <a:gd name="T41" fmla="*/ 1 h 412"/>
                  <a:gd name="T42" fmla="*/ 0 w 1117"/>
                  <a:gd name="T43" fmla="*/ 1 h 412"/>
                  <a:gd name="T44" fmla="*/ 0 w 1117"/>
                  <a:gd name="T45" fmla="*/ 1 h 412"/>
                  <a:gd name="T46" fmla="*/ 0 w 1117"/>
                  <a:gd name="T47" fmla="*/ 1 h 412"/>
                  <a:gd name="T48" fmla="*/ 0 w 1117"/>
                  <a:gd name="T49" fmla="*/ 1 h 412"/>
                  <a:gd name="T50" fmla="*/ 0 w 1117"/>
                  <a:gd name="T51" fmla="*/ 1 h 412"/>
                  <a:gd name="T52" fmla="*/ 0 w 1117"/>
                  <a:gd name="T53" fmla="*/ 1 h 412"/>
                  <a:gd name="T54" fmla="*/ 0 w 1117"/>
                  <a:gd name="T55" fmla="*/ 1 h 412"/>
                  <a:gd name="T56" fmla="*/ 0 w 1117"/>
                  <a:gd name="T57" fmla="*/ 1 h 412"/>
                  <a:gd name="T58" fmla="*/ 0 w 1117"/>
                  <a:gd name="T59" fmla="*/ 1 h 412"/>
                  <a:gd name="T60" fmla="*/ 0 w 1117"/>
                  <a:gd name="T61" fmla="*/ 1 h 412"/>
                  <a:gd name="T62" fmla="*/ 0 w 1117"/>
                  <a:gd name="T63" fmla="*/ 1 h 412"/>
                  <a:gd name="T64" fmla="*/ 0 w 1117"/>
                  <a:gd name="T65" fmla="*/ 0 h 412"/>
                  <a:gd name="T66" fmla="*/ 0 w 1117"/>
                  <a:gd name="T67" fmla="*/ 1 h 412"/>
                  <a:gd name="T68" fmla="*/ 0 w 1117"/>
                  <a:gd name="T69" fmla="*/ 1 h 412"/>
                  <a:gd name="T70" fmla="*/ 0 w 1117"/>
                  <a:gd name="T71" fmla="*/ 1 h 412"/>
                  <a:gd name="T72" fmla="*/ 0 w 1117"/>
                  <a:gd name="T73" fmla="*/ 1 h 412"/>
                  <a:gd name="T74" fmla="*/ 0 w 1117"/>
                  <a:gd name="T75" fmla="*/ 1 h 412"/>
                  <a:gd name="T76" fmla="*/ 0 w 1117"/>
                  <a:gd name="T77" fmla="*/ 1 h 412"/>
                  <a:gd name="T78" fmla="*/ 0 w 1117"/>
                  <a:gd name="T79" fmla="*/ 1 h 412"/>
                  <a:gd name="T80" fmla="*/ 0 w 1117"/>
                  <a:gd name="T81" fmla="*/ 1 h 412"/>
                  <a:gd name="T82" fmla="*/ 0 w 1117"/>
                  <a:gd name="T83" fmla="*/ 1 h 412"/>
                  <a:gd name="T84" fmla="*/ 0 w 1117"/>
                  <a:gd name="T85" fmla="*/ 1 h 412"/>
                  <a:gd name="T86" fmla="*/ 0 w 1117"/>
                  <a:gd name="T87" fmla="*/ 1 h 412"/>
                  <a:gd name="T88" fmla="*/ 0 w 1117"/>
                  <a:gd name="T89" fmla="*/ 1 h 412"/>
                  <a:gd name="T90" fmla="*/ 0 w 1117"/>
                  <a:gd name="T91" fmla="*/ 1 h 412"/>
                  <a:gd name="T92" fmla="*/ 0 w 1117"/>
                  <a:gd name="T93" fmla="*/ 1 h 412"/>
                  <a:gd name="T94" fmla="*/ 0 w 1117"/>
                  <a:gd name="T95" fmla="*/ 1 h 412"/>
                  <a:gd name="T96" fmla="*/ 0 w 1117"/>
                  <a:gd name="T97" fmla="*/ 1 h 412"/>
                  <a:gd name="T98" fmla="*/ 0 w 1117"/>
                  <a:gd name="T99" fmla="*/ 1 h 412"/>
                  <a:gd name="T100" fmla="*/ 0 w 1117"/>
                  <a:gd name="T101" fmla="*/ 1 h 412"/>
                  <a:gd name="T102" fmla="*/ 0 w 1117"/>
                  <a:gd name="T103" fmla="*/ 1 h 41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117" h="412">
                    <a:moveTo>
                      <a:pt x="1093" y="212"/>
                    </a:moveTo>
                    <a:lnTo>
                      <a:pt x="1073" y="229"/>
                    </a:lnTo>
                    <a:lnTo>
                      <a:pt x="1052" y="248"/>
                    </a:lnTo>
                    <a:lnTo>
                      <a:pt x="1032" y="265"/>
                    </a:lnTo>
                    <a:lnTo>
                      <a:pt x="1011" y="284"/>
                    </a:lnTo>
                    <a:lnTo>
                      <a:pt x="990" y="301"/>
                    </a:lnTo>
                    <a:lnTo>
                      <a:pt x="971" y="317"/>
                    </a:lnTo>
                    <a:lnTo>
                      <a:pt x="951" y="334"/>
                    </a:lnTo>
                    <a:lnTo>
                      <a:pt x="934" y="349"/>
                    </a:lnTo>
                    <a:lnTo>
                      <a:pt x="917" y="363"/>
                    </a:lnTo>
                    <a:lnTo>
                      <a:pt x="900" y="376"/>
                    </a:lnTo>
                    <a:lnTo>
                      <a:pt x="888" y="387"/>
                    </a:lnTo>
                    <a:lnTo>
                      <a:pt x="876" y="397"/>
                    </a:lnTo>
                    <a:lnTo>
                      <a:pt x="867" y="403"/>
                    </a:lnTo>
                    <a:lnTo>
                      <a:pt x="860" y="409"/>
                    </a:lnTo>
                    <a:lnTo>
                      <a:pt x="857" y="412"/>
                    </a:lnTo>
                    <a:lnTo>
                      <a:pt x="826" y="410"/>
                    </a:lnTo>
                    <a:lnTo>
                      <a:pt x="791" y="409"/>
                    </a:lnTo>
                    <a:lnTo>
                      <a:pt x="753" y="408"/>
                    </a:lnTo>
                    <a:lnTo>
                      <a:pt x="714" y="406"/>
                    </a:lnTo>
                    <a:lnTo>
                      <a:pt x="672" y="403"/>
                    </a:lnTo>
                    <a:lnTo>
                      <a:pt x="630" y="401"/>
                    </a:lnTo>
                    <a:lnTo>
                      <a:pt x="587" y="399"/>
                    </a:lnTo>
                    <a:lnTo>
                      <a:pt x="542" y="395"/>
                    </a:lnTo>
                    <a:lnTo>
                      <a:pt x="499" y="393"/>
                    </a:lnTo>
                    <a:lnTo>
                      <a:pt x="455" y="391"/>
                    </a:lnTo>
                    <a:lnTo>
                      <a:pt x="412" y="387"/>
                    </a:lnTo>
                    <a:lnTo>
                      <a:pt x="371" y="385"/>
                    </a:lnTo>
                    <a:lnTo>
                      <a:pt x="330" y="383"/>
                    </a:lnTo>
                    <a:lnTo>
                      <a:pt x="292" y="380"/>
                    </a:lnTo>
                    <a:lnTo>
                      <a:pt x="257" y="378"/>
                    </a:lnTo>
                    <a:lnTo>
                      <a:pt x="224" y="377"/>
                    </a:lnTo>
                    <a:lnTo>
                      <a:pt x="209" y="376"/>
                    </a:lnTo>
                    <a:lnTo>
                      <a:pt x="193" y="376"/>
                    </a:lnTo>
                    <a:lnTo>
                      <a:pt x="178" y="375"/>
                    </a:lnTo>
                    <a:lnTo>
                      <a:pt x="162" y="375"/>
                    </a:lnTo>
                    <a:lnTo>
                      <a:pt x="147" y="374"/>
                    </a:lnTo>
                    <a:lnTo>
                      <a:pt x="131" y="374"/>
                    </a:lnTo>
                    <a:lnTo>
                      <a:pt x="116" y="372"/>
                    </a:lnTo>
                    <a:lnTo>
                      <a:pt x="101" y="372"/>
                    </a:lnTo>
                    <a:lnTo>
                      <a:pt x="80" y="334"/>
                    </a:lnTo>
                    <a:lnTo>
                      <a:pt x="63" y="289"/>
                    </a:lnTo>
                    <a:lnTo>
                      <a:pt x="48" y="241"/>
                    </a:lnTo>
                    <a:lnTo>
                      <a:pt x="36" y="190"/>
                    </a:lnTo>
                    <a:lnTo>
                      <a:pt x="24" y="142"/>
                    </a:lnTo>
                    <a:lnTo>
                      <a:pt x="15" y="97"/>
                    </a:lnTo>
                    <a:lnTo>
                      <a:pt x="7" y="58"/>
                    </a:lnTo>
                    <a:lnTo>
                      <a:pt x="0" y="28"/>
                    </a:lnTo>
                    <a:lnTo>
                      <a:pt x="11" y="62"/>
                    </a:lnTo>
                    <a:lnTo>
                      <a:pt x="25" y="100"/>
                    </a:lnTo>
                    <a:lnTo>
                      <a:pt x="41" y="141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4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1" y="284"/>
                    </a:lnTo>
                    <a:lnTo>
                      <a:pt x="138" y="257"/>
                    </a:lnTo>
                    <a:lnTo>
                      <a:pt x="146" y="234"/>
                    </a:lnTo>
                    <a:lnTo>
                      <a:pt x="156" y="211"/>
                    </a:lnTo>
                    <a:lnTo>
                      <a:pt x="169" y="191"/>
                    </a:lnTo>
                    <a:lnTo>
                      <a:pt x="184" y="172"/>
                    </a:lnTo>
                    <a:lnTo>
                      <a:pt x="204" y="153"/>
                    </a:lnTo>
                    <a:lnTo>
                      <a:pt x="227" y="136"/>
                    </a:lnTo>
                    <a:lnTo>
                      <a:pt x="214" y="158"/>
                    </a:lnTo>
                    <a:lnTo>
                      <a:pt x="201" y="184"/>
                    </a:lnTo>
                    <a:lnTo>
                      <a:pt x="191" y="216"/>
                    </a:lnTo>
                    <a:lnTo>
                      <a:pt x="184" y="248"/>
                    </a:lnTo>
                    <a:lnTo>
                      <a:pt x="182" y="281"/>
                    </a:lnTo>
                    <a:lnTo>
                      <a:pt x="188" y="314"/>
                    </a:lnTo>
                    <a:lnTo>
                      <a:pt x="200" y="344"/>
                    </a:lnTo>
                    <a:lnTo>
                      <a:pt x="224" y="370"/>
                    </a:lnTo>
                    <a:lnTo>
                      <a:pt x="250" y="344"/>
                    </a:lnTo>
                    <a:lnTo>
                      <a:pt x="270" y="305"/>
                    </a:lnTo>
                    <a:lnTo>
                      <a:pt x="284" y="261"/>
                    </a:lnTo>
                    <a:lnTo>
                      <a:pt x="291" y="211"/>
                    </a:lnTo>
                    <a:lnTo>
                      <a:pt x="290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7" y="8"/>
                    </a:lnTo>
                    <a:lnTo>
                      <a:pt x="261" y="35"/>
                    </a:lnTo>
                    <a:lnTo>
                      <a:pt x="282" y="63"/>
                    </a:lnTo>
                    <a:lnTo>
                      <a:pt x="299" y="96"/>
                    </a:lnTo>
                    <a:lnTo>
                      <a:pt x="314" y="130"/>
                    </a:lnTo>
                    <a:lnTo>
                      <a:pt x="326" y="168"/>
                    </a:lnTo>
                    <a:lnTo>
                      <a:pt x="334" y="211"/>
                    </a:lnTo>
                    <a:lnTo>
                      <a:pt x="340" y="258"/>
                    </a:lnTo>
                    <a:lnTo>
                      <a:pt x="341" y="309"/>
                    </a:lnTo>
                    <a:lnTo>
                      <a:pt x="355" y="288"/>
                    </a:lnTo>
                    <a:lnTo>
                      <a:pt x="371" y="266"/>
                    </a:lnTo>
                    <a:lnTo>
                      <a:pt x="389" y="244"/>
                    </a:lnTo>
                    <a:lnTo>
                      <a:pt x="409" y="222"/>
                    </a:lnTo>
                    <a:lnTo>
                      <a:pt x="429" y="203"/>
                    </a:lnTo>
                    <a:lnTo>
                      <a:pt x="450" y="184"/>
                    </a:lnTo>
                    <a:lnTo>
                      <a:pt x="471" y="171"/>
                    </a:lnTo>
                    <a:lnTo>
                      <a:pt x="492" y="160"/>
                    </a:lnTo>
                    <a:lnTo>
                      <a:pt x="482" y="180"/>
                    </a:lnTo>
                    <a:lnTo>
                      <a:pt x="469" y="203"/>
                    </a:lnTo>
                    <a:lnTo>
                      <a:pt x="451" y="227"/>
                    </a:lnTo>
                    <a:lnTo>
                      <a:pt x="433" y="251"/>
                    </a:lnTo>
                    <a:lnTo>
                      <a:pt x="416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1" y="334"/>
                    </a:lnTo>
                    <a:lnTo>
                      <a:pt x="388" y="339"/>
                    </a:lnTo>
                    <a:lnTo>
                      <a:pt x="397" y="344"/>
                    </a:lnTo>
                    <a:lnTo>
                      <a:pt x="408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3" y="360"/>
                    </a:lnTo>
                    <a:lnTo>
                      <a:pt x="457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3"/>
                    </a:lnTo>
                    <a:lnTo>
                      <a:pt x="374" y="66"/>
                    </a:lnTo>
                    <a:lnTo>
                      <a:pt x="345" y="36"/>
                    </a:lnTo>
                    <a:lnTo>
                      <a:pt x="374" y="58"/>
                    </a:lnTo>
                    <a:lnTo>
                      <a:pt x="399" y="79"/>
                    </a:lnTo>
                    <a:lnTo>
                      <a:pt x="423" y="103"/>
                    </a:lnTo>
                    <a:lnTo>
                      <a:pt x="443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3" y="10"/>
                    </a:lnTo>
                    <a:lnTo>
                      <a:pt x="489" y="39"/>
                    </a:lnTo>
                    <a:lnTo>
                      <a:pt x="505" y="71"/>
                    </a:lnTo>
                    <a:lnTo>
                      <a:pt x="519" y="106"/>
                    </a:lnTo>
                    <a:lnTo>
                      <a:pt x="531" y="145"/>
                    </a:lnTo>
                    <a:lnTo>
                      <a:pt x="539" y="189"/>
                    </a:lnTo>
                    <a:lnTo>
                      <a:pt x="541" y="236"/>
                    </a:lnTo>
                    <a:lnTo>
                      <a:pt x="538" y="290"/>
                    </a:lnTo>
                    <a:lnTo>
                      <a:pt x="526" y="349"/>
                    </a:lnTo>
                    <a:lnTo>
                      <a:pt x="553" y="322"/>
                    </a:lnTo>
                    <a:lnTo>
                      <a:pt x="576" y="288"/>
                    </a:lnTo>
                    <a:lnTo>
                      <a:pt x="594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2" y="126"/>
                    </a:lnTo>
                    <a:lnTo>
                      <a:pt x="584" y="84"/>
                    </a:lnTo>
                    <a:lnTo>
                      <a:pt x="551" y="44"/>
                    </a:lnTo>
                    <a:lnTo>
                      <a:pt x="566" y="52"/>
                    </a:lnTo>
                    <a:lnTo>
                      <a:pt x="581" y="60"/>
                    </a:lnTo>
                    <a:lnTo>
                      <a:pt x="596" y="69"/>
                    </a:lnTo>
                    <a:lnTo>
                      <a:pt x="610" y="82"/>
                    </a:lnTo>
                    <a:lnTo>
                      <a:pt x="622" y="96"/>
                    </a:lnTo>
                    <a:lnTo>
                      <a:pt x="632" y="113"/>
                    </a:lnTo>
                    <a:lnTo>
                      <a:pt x="641" y="134"/>
                    </a:lnTo>
                    <a:lnTo>
                      <a:pt x="647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8" y="32"/>
                    </a:lnTo>
                    <a:lnTo>
                      <a:pt x="645" y="0"/>
                    </a:lnTo>
                    <a:lnTo>
                      <a:pt x="655" y="38"/>
                    </a:lnTo>
                    <a:lnTo>
                      <a:pt x="661" y="82"/>
                    </a:lnTo>
                    <a:lnTo>
                      <a:pt x="662" y="129"/>
                    </a:lnTo>
                    <a:lnTo>
                      <a:pt x="660" y="179"/>
                    </a:lnTo>
                    <a:lnTo>
                      <a:pt x="652" y="228"/>
                    </a:lnTo>
                    <a:lnTo>
                      <a:pt x="641" y="277"/>
                    </a:lnTo>
                    <a:lnTo>
                      <a:pt x="626" y="320"/>
                    </a:lnTo>
                    <a:lnTo>
                      <a:pt x="609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79" y="255"/>
                    </a:lnTo>
                    <a:lnTo>
                      <a:pt x="697" y="212"/>
                    </a:lnTo>
                    <a:lnTo>
                      <a:pt x="712" y="167"/>
                    </a:lnTo>
                    <a:lnTo>
                      <a:pt x="722" y="122"/>
                    </a:lnTo>
                    <a:lnTo>
                      <a:pt x="730" y="77"/>
                    </a:lnTo>
                    <a:lnTo>
                      <a:pt x="733" y="33"/>
                    </a:lnTo>
                    <a:lnTo>
                      <a:pt x="742" y="88"/>
                    </a:lnTo>
                    <a:lnTo>
                      <a:pt x="746" y="148"/>
                    </a:lnTo>
                    <a:lnTo>
                      <a:pt x="743" y="210"/>
                    </a:lnTo>
                    <a:lnTo>
                      <a:pt x="730" y="269"/>
                    </a:lnTo>
                    <a:lnTo>
                      <a:pt x="743" y="252"/>
                    </a:lnTo>
                    <a:lnTo>
                      <a:pt x="756" y="232"/>
                    </a:lnTo>
                    <a:lnTo>
                      <a:pt x="770" y="206"/>
                    </a:lnTo>
                    <a:lnTo>
                      <a:pt x="784" y="181"/>
                    </a:lnTo>
                    <a:lnTo>
                      <a:pt x="797" y="154"/>
                    </a:lnTo>
                    <a:lnTo>
                      <a:pt x="808" y="130"/>
                    </a:lnTo>
                    <a:lnTo>
                      <a:pt x="816" y="109"/>
                    </a:lnTo>
                    <a:lnTo>
                      <a:pt x="821" y="93"/>
                    </a:lnTo>
                    <a:lnTo>
                      <a:pt x="819" y="118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4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6" y="295"/>
                    </a:lnTo>
                    <a:lnTo>
                      <a:pt x="725" y="324"/>
                    </a:lnTo>
                    <a:lnTo>
                      <a:pt x="752" y="307"/>
                    </a:lnTo>
                    <a:lnTo>
                      <a:pt x="777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69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0" y="166"/>
                    </a:lnTo>
                    <a:lnTo>
                      <a:pt x="882" y="194"/>
                    </a:lnTo>
                    <a:lnTo>
                      <a:pt x="873" y="220"/>
                    </a:lnTo>
                    <a:lnTo>
                      <a:pt x="861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35" y="308"/>
                    </a:lnTo>
                    <a:lnTo>
                      <a:pt x="850" y="297"/>
                    </a:lnTo>
                    <a:lnTo>
                      <a:pt x="866" y="284"/>
                    </a:lnTo>
                    <a:lnTo>
                      <a:pt x="882" y="269"/>
                    </a:lnTo>
                    <a:lnTo>
                      <a:pt x="897" y="252"/>
                    </a:lnTo>
                    <a:lnTo>
                      <a:pt x="912" y="234"/>
                    </a:lnTo>
                    <a:lnTo>
                      <a:pt x="927" y="216"/>
                    </a:lnTo>
                    <a:lnTo>
                      <a:pt x="941" y="195"/>
                    </a:lnTo>
                    <a:lnTo>
                      <a:pt x="955" y="174"/>
                    </a:lnTo>
                    <a:lnTo>
                      <a:pt x="967" y="153"/>
                    </a:lnTo>
                    <a:lnTo>
                      <a:pt x="979" y="133"/>
                    </a:lnTo>
                    <a:lnTo>
                      <a:pt x="990" y="112"/>
                    </a:lnTo>
                    <a:lnTo>
                      <a:pt x="999" y="91"/>
                    </a:lnTo>
                    <a:lnTo>
                      <a:pt x="1008" y="70"/>
                    </a:lnTo>
                    <a:lnTo>
                      <a:pt x="1014" y="52"/>
                    </a:lnTo>
                    <a:lnTo>
                      <a:pt x="1020" y="33"/>
                    </a:lnTo>
                    <a:lnTo>
                      <a:pt x="1012" y="71"/>
                    </a:lnTo>
                    <a:lnTo>
                      <a:pt x="1004" y="107"/>
                    </a:lnTo>
                    <a:lnTo>
                      <a:pt x="994" y="141"/>
                    </a:lnTo>
                    <a:lnTo>
                      <a:pt x="983" y="173"/>
                    </a:lnTo>
                    <a:lnTo>
                      <a:pt x="968" y="206"/>
                    </a:lnTo>
                    <a:lnTo>
                      <a:pt x="950" y="242"/>
                    </a:lnTo>
                    <a:lnTo>
                      <a:pt x="927" y="279"/>
                    </a:lnTo>
                    <a:lnTo>
                      <a:pt x="897" y="322"/>
                    </a:lnTo>
                    <a:lnTo>
                      <a:pt x="910" y="314"/>
                    </a:lnTo>
                    <a:lnTo>
                      <a:pt x="925" y="304"/>
                    </a:lnTo>
                    <a:lnTo>
                      <a:pt x="940" y="294"/>
                    </a:lnTo>
                    <a:lnTo>
                      <a:pt x="956" y="282"/>
                    </a:lnTo>
                    <a:lnTo>
                      <a:pt x="972" y="270"/>
                    </a:lnTo>
                    <a:lnTo>
                      <a:pt x="988" y="257"/>
                    </a:lnTo>
                    <a:lnTo>
                      <a:pt x="1005" y="243"/>
                    </a:lnTo>
                    <a:lnTo>
                      <a:pt x="1021" y="228"/>
                    </a:lnTo>
                    <a:lnTo>
                      <a:pt x="1037" y="213"/>
                    </a:lnTo>
                    <a:lnTo>
                      <a:pt x="1052" y="197"/>
                    </a:lnTo>
                    <a:lnTo>
                      <a:pt x="1067" y="182"/>
                    </a:lnTo>
                    <a:lnTo>
                      <a:pt x="1080" y="166"/>
                    </a:lnTo>
                    <a:lnTo>
                      <a:pt x="1092" y="150"/>
                    </a:lnTo>
                    <a:lnTo>
                      <a:pt x="1102" y="135"/>
                    </a:lnTo>
                    <a:lnTo>
                      <a:pt x="1111" y="119"/>
                    </a:lnTo>
                    <a:lnTo>
                      <a:pt x="1117" y="104"/>
                    </a:lnTo>
                    <a:lnTo>
                      <a:pt x="1110" y="136"/>
                    </a:lnTo>
                    <a:lnTo>
                      <a:pt x="1103" y="166"/>
                    </a:lnTo>
                    <a:lnTo>
                      <a:pt x="1099" y="192"/>
                    </a:lnTo>
                    <a:lnTo>
                      <a:pt x="1093" y="212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 171">
                <a:extLst>
                  <a:ext uri="{FF2B5EF4-FFF2-40B4-BE49-F238E27FC236}">
                    <a16:creationId xmlns:a16="http://schemas.microsoft.com/office/drawing/2014/main" id="{FBE2CD8A-3823-D864-DF7E-E03C8EC312ED}"/>
                  </a:ext>
                </a:extLst>
              </p:cNvPr>
              <p:cNvSpPr/>
              <p:nvPr/>
            </p:nvSpPr>
            <p:spPr bwMode="auto">
              <a:xfrm>
                <a:off x="4164" y="4179"/>
                <a:ext cx="202" cy="141"/>
              </a:xfrm>
              <a:custGeom>
                <a:avLst/>
                <a:gdLst>
                  <a:gd name="T0" fmla="*/ 1 w 403"/>
                  <a:gd name="T1" fmla="*/ 1 h 280"/>
                  <a:gd name="T2" fmla="*/ 1 w 403"/>
                  <a:gd name="T3" fmla="*/ 1 h 280"/>
                  <a:gd name="T4" fmla="*/ 1 w 403"/>
                  <a:gd name="T5" fmla="*/ 1 h 280"/>
                  <a:gd name="T6" fmla="*/ 1 w 403"/>
                  <a:gd name="T7" fmla="*/ 1 h 280"/>
                  <a:gd name="T8" fmla="*/ 1 w 403"/>
                  <a:gd name="T9" fmla="*/ 1 h 280"/>
                  <a:gd name="T10" fmla="*/ 1 w 403"/>
                  <a:gd name="T11" fmla="*/ 1 h 280"/>
                  <a:gd name="T12" fmla="*/ 1 w 403"/>
                  <a:gd name="T13" fmla="*/ 1 h 280"/>
                  <a:gd name="T14" fmla="*/ 1 w 403"/>
                  <a:gd name="T15" fmla="*/ 1 h 280"/>
                  <a:gd name="T16" fmla="*/ 1 w 403"/>
                  <a:gd name="T17" fmla="*/ 1 h 280"/>
                  <a:gd name="T18" fmla="*/ 1 w 403"/>
                  <a:gd name="T19" fmla="*/ 1 h 280"/>
                  <a:gd name="T20" fmla="*/ 1 w 403"/>
                  <a:gd name="T21" fmla="*/ 1 h 280"/>
                  <a:gd name="T22" fmla="*/ 1 w 403"/>
                  <a:gd name="T23" fmla="*/ 1 h 280"/>
                  <a:gd name="T24" fmla="*/ 1 w 403"/>
                  <a:gd name="T25" fmla="*/ 1 h 280"/>
                  <a:gd name="T26" fmla="*/ 1 w 403"/>
                  <a:gd name="T27" fmla="*/ 1 h 280"/>
                  <a:gd name="T28" fmla="*/ 1 w 403"/>
                  <a:gd name="T29" fmla="*/ 1 h 280"/>
                  <a:gd name="T30" fmla="*/ 1 w 403"/>
                  <a:gd name="T31" fmla="*/ 1 h 280"/>
                  <a:gd name="T32" fmla="*/ 1 w 403"/>
                  <a:gd name="T33" fmla="*/ 1 h 280"/>
                  <a:gd name="T34" fmla="*/ 1 w 403"/>
                  <a:gd name="T35" fmla="*/ 1 h 280"/>
                  <a:gd name="T36" fmla="*/ 1 w 403"/>
                  <a:gd name="T37" fmla="*/ 1 h 280"/>
                  <a:gd name="T38" fmla="*/ 1 w 403"/>
                  <a:gd name="T39" fmla="*/ 1 h 280"/>
                  <a:gd name="T40" fmla="*/ 1 w 403"/>
                  <a:gd name="T41" fmla="*/ 1 h 280"/>
                  <a:gd name="T42" fmla="*/ 1 w 403"/>
                  <a:gd name="T43" fmla="*/ 1 h 280"/>
                  <a:gd name="T44" fmla="*/ 1 w 403"/>
                  <a:gd name="T45" fmla="*/ 1 h 280"/>
                  <a:gd name="T46" fmla="*/ 1 w 403"/>
                  <a:gd name="T47" fmla="*/ 1 h 280"/>
                  <a:gd name="T48" fmla="*/ 1 w 403"/>
                  <a:gd name="T49" fmla="*/ 1 h 280"/>
                  <a:gd name="T50" fmla="*/ 1 w 403"/>
                  <a:gd name="T51" fmla="*/ 1 h 280"/>
                  <a:gd name="T52" fmla="*/ 1 w 403"/>
                  <a:gd name="T53" fmla="*/ 1 h 280"/>
                  <a:gd name="T54" fmla="*/ 1 w 403"/>
                  <a:gd name="T55" fmla="*/ 1 h 280"/>
                  <a:gd name="T56" fmla="*/ 1 w 403"/>
                  <a:gd name="T57" fmla="*/ 1 h 280"/>
                  <a:gd name="T58" fmla="*/ 1 w 403"/>
                  <a:gd name="T59" fmla="*/ 1 h 280"/>
                  <a:gd name="T60" fmla="*/ 1 w 403"/>
                  <a:gd name="T61" fmla="*/ 1 h 280"/>
                  <a:gd name="T62" fmla="*/ 1 w 403"/>
                  <a:gd name="T63" fmla="*/ 1 h 280"/>
                  <a:gd name="T64" fmla="*/ 1 w 403"/>
                  <a:gd name="T65" fmla="*/ 1 h 280"/>
                  <a:gd name="T66" fmla="*/ 1 w 403"/>
                  <a:gd name="T67" fmla="*/ 1 h 280"/>
                  <a:gd name="T68" fmla="*/ 1 w 403"/>
                  <a:gd name="T69" fmla="*/ 1 h 280"/>
                  <a:gd name="T70" fmla="*/ 1 w 403"/>
                  <a:gd name="T71" fmla="*/ 1 h 280"/>
                  <a:gd name="T72" fmla="*/ 1 w 403"/>
                  <a:gd name="T73" fmla="*/ 1 h 280"/>
                  <a:gd name="T74" fmla="*/ 1 w 403"/>
                  <a:gd name="T75" fmla="*/ 1 h 280"/>
                  <a:gd name="T76" fmla="*/ 1 w 403"/>
                  <a:gd name="T77" fmla="*/ 1 h 280"/>
                  <a:gd name="T78" fmla="*/ 1 w 403"/>
                  <a:gd name="T79" fmla="*/ 1 h 2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03" h="280">
                    <a:moveTo>
                      <a:pt x="339" y="270"/>
                    </a:moveTo>
                    <a:lnTo>
                      <a:pt x="322" y="270"/>
                    </a:lnTo>
                    <a:lnTo>
                      <a:pt x="305" y="271"/>
                    </a:lnTo>
                    <a:lnTo>
                      <a:pt x="289" y="271"/>
                    </a:lnTo>
                    <a:lnTo>
                      <a:pt x="273" y="272"/>
                    </a:lnTo>
                    <a:lnTo>
                      <a:pt x="257" y="272"/>
                    </a:lnTo>
                    <a:lnTo>
                      <a:pt x="241" y="273"/>
                    </a:lnTo>
                    <a:lnTo>
                      <a:pt x="225" y="273"/>
                    </a:lnTo>
                    <a:lnTo>
                      <a:pt x="210" y="274"/>
                    </a:lnTo>
                    <a:lnTo>
                      <a:pt x="194" y="274"/>
                    </a:lnTo>
                    <a:lnTo>
                      <a:pt x="179" y="275"/>
                    </a:lnTo>
                    <a:lnTo>
                      <a:pt x="164" y="277"/>
                    </a:lnTo>
                    <a:lnTo>
                      <a:pt x="149" y="277"/>
                    </a:lnTo>
                    <a:lnTo>
                      <a:pt x="134" y="278"/>
                    </a:lnTo>
                    <a:lnTo>
                      <a:pt x="119" y="279"/>
                    </a:lnTo>
                    <a:lnTo>
                      <a:pt x="104" y="279"/>
                    </a:lnTo>
                    <a:lnTo>
                      <a:pt x="90" y="280"/>
                    </a:lnTo>
                    <a:lnTo>
                      <a:pt x="86" y="257"/>
                    </a:lnTo>
                    <a:lnTo>
                      <a:pt x="81" y="233"/>
                    </a:lnTo>
                    <a:lnTo>
                      <a:pt x="73" y="209"/>
                    </a:lnTo>
                    <a:lnTo>
                      <a:pt x="62" y="184"/>
                    </a:lnTo>
                    <a:lnTo>
                      <a:pt x="50" y="162"/>
                    </a:lnTo>
                    <a:lnTo>
                      <a:pt x="35" y="142"/>
                    </a:lnTo>
                    <a:lnTo>
                      <a:pt x="18" y="124"/>
                    </a:lnTo>
                    <a:lnTo>
                      <a:pt x="0" y="112"/>
                    </a:lnTo>
                    <a:lnTo>
                      <a:pt x="22" y="117"/>
                    </a:lnTo>
                    <a:lnTo>
                      <a:pt x="40" y="127"/>
                    </a:lnTo>
                    <a:lnTo>
                      <a:pt x="58" y="138"/>
                    </a:lnTo>
                    <a:lnTo>
                      <a:pt x="74" y="154"/>
                    </a:lnTo>
                    <a:lnTo>
                      <a:pt x="89" y="173"/>
                    </a:lnTo>
                    <a:lnTo>
                      <a:pt x="104" y="196"/>
                    </a:lnTo>
                    <a:lnTo>
                      <a:pt x="117" y="222"/>
                    </a:lnTo>
                    <a:lnTo>
                      <a:pt x="132" y="254"/>
                    </a:lnTo>
                    <a:lnTo>
                      <a:pt x="139" y="222"/>
                    </a:lnTo>
                    <a:lnTo>
                      <a:pt x="143" y="188"/>
                    </a:lnTo>
                    <a:lnTo>
                      <a:pt x="142" y="152"/>
                    </a:lnTo>
                    <a:lnTo>
                      <a:pt x="139" y="115"/>
                    </a:lnTo>
                    <a:lnTo>
                      <a:pt x="134" y="81"/>
                    </a:lnTo>
                    <a:lnTo>
                      <a:pt x="126" y="49"/>
                    </a:lnTo>
                    <a:lnTo>
                      <a:pt x="115" y="23"/>
                    </a:lnTo>
                    <a:lnTo>
                      <a:pt x="103" y="4"/>
                    </a:lnTo>
                    <a:lnTo>
                      <a:pt x="121" y="17"/>
                    </a:lnTo>
                    <a:lnTo>
                      <a:pt x="139" y="33"/>
                    </a:lnTo>
                    <a:lnTo>
                      <a:pt x="157" y="53"/>
                    </a:lnTo>
                    <a:lnTo>
                      <a:pt x="173" y="77"/>
                    </a:lnTo>
                    <a:lnTo>
                      <a:pt x="188" y="106"/>
                    </a:lnTo>
                    <a:lnTo>
                      <a:pt x="200" y="141"/>
                    </a:lnTo>
                    <a:lnTo>
                      <a:pt x="211" y="182"/>
                    </a:lnTo>
                    <a:lnTo>
                      <a:pt x="218" y="230"/>
                    </a:lnTo>
                    <a:lnTo>
                      <a:pt x="228" y="207"/>
                    </a:lnTo>
                    <a:lnTo>
                      <a:pt x="236" y="182"/>
                    </a:lnTo>
                    <a:lnTo>
                      <a:pt x="242" y="153"/>
                    </a:lnTo>
                    <a:lnTo>
                      <a:pt x="245" y="123"/>
                    </a:lnTo>
                    <a:lnTo>
                      <a:pt x="245" y="92"/>
                    </a:lnTo>
                    <a:lnTo>
                      <a:pt x="242" y="61"/>
                    </a:lnTo>
                    <a:lnTo>
                      <a:pt x="235" y="30"/>
                    </a:lnTo>
                    <a:lnTo>
                      <a:pt x="223" y="0"/>
                    </a:lnTo>
                    <a:lnTo>
                      <a:pt x="241" y="30"/>
                    </a:lnTo>
                    <a:lnTo>
                      <a:pt x="255" y="56"/>
                    </a:lnTo>
                    <a:lnTo>
                      <a:pt x="268" y="82"/>
                    </a:lnTo>
                    <a:lnTo>
                      <a:pt x="279" y="106"/>
                    </a:lnTo>
                    <a:lnTo>
                      <a:pt x="287" y="128"/>
                    </a:lnTo>
                    <a:lnTo>
                      <a:pt x="294" y="151"/>
                    </a:lnTo>
                    <a:lnTo>
                      <a:pt x="297" y="173"/>
                    </a:lnTo>
                    <a:lnTo>
                      <a:pt x="298" y="195"/>
                    </a:lnTo>
                    <a:lnTo>
                      <a:pt x="312" y="173"/>
                    </a:lnTo>
                    <a:lnTo>
                      <a:pt x="326" y="149"/>
                    </a:lnTo>
                    <a:lnTo>
                      <a:pt x="340" y="121"/>
                    </a:lnTo>
                    <a:lnTo>
                      <a:pt x="354" y="93"/>
                    </a:lnTo>
                    <a:lnTo>
                      <a:pt x="366" y="67"/>
                    </a:lnTo>
                    <a:lnTo>
                      <a:pt x="375" y="41"/>
                    </a:lnTo>
                    <a:lnTo>
                      <a:pt x="382" y="19"/>
                    </a:lnTo>
                    <a:lnTo>
                      <a:pt x="385" y="2"/>
                    </a:lnTo>
                    <a:lnTo>
                      <a:pt x="392" y="26"/>
                    </a:lnTo>
                    <a:lnTo>
                      <a:pt x="398" y="53"/>
                    </a:lnTo>
                    <a:lnTo>
                      <a:pt x="403" y="81"/>
                    </a:lnTo>
                    <a:lnTo>
                      <a:pt x="403" y="112"/>
                    </a:lnTo>
                    <a:lnTo>
                      <a:pt x="398" y="145"/>
                    </a:lnTo>
                    <a:lnTo>
                      <a:pt x="387" y="183"/>
                    </a:lnTo>
                    <a:lnTo>
                      <a:pt x="367" y="225"/>
                    </a:lnTo>
                    <a:lnTo>
                      <a:pt x="339" y="270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Freeform 172">
                <a:extLst>
                  <a:ext uri="{FF2B5EF4-FFF2-40B4-BE49-F238E27FC236}">
                    <a16:creationId xmlns:a16="http://schemas.microsoft.com/office/drawing/2014/main" id="{D9F5BC50-0B28-CA7B-F1CD-784342C736EC}"/>
                  </a:ext>
                </a:extLst>
              </p:cNvPr>
              <p:cNvSpPr/>
              <p:nvPr/>
            </p:nvSpPr>
            <p:spPr bwMode="auto">
              <a:xfrm>
                <a:off x="4368" y="4177"/>
                <a:ext cx="123" cy="143"/>
              </a:xfrm>
              <a:custGeom>
                <a:avLst/>
                <a:gdLst>
                  <a:gd name="T0" fmla="*/ 1 w 246"/>
                  <a:gd name="T1" fmla="*/ 1 h 285"/>
                  <a:gd name="T2" fmla="*/ 1 w 246"/>
                  <a:gd name="T3" fmla="*/ 1 h 285"/>
                  <a:gd name="T4" fmla="*/ 1 w 246"/>
                  <a:gd name="T5" fmla="*/ 1 h 285"/>
                  <a:gd name="T6" fmla="*/ 1 w 246"/>
                  <a:gd name="T7" fmla="*/ 1 h 285"/>
                  <a:gd name="T8" fmla="*/ 1 w 246"/>
                  <a:gd name="T9" fmla="*/ 1 h 285"/>
                  <a:gd name="T10" fmla="*/ 1 w 246"/>
                  <a:gd name="T11" fmla="*/ 1 h 285"/>
                  <a:gd name="T12" fmla="*/ 1 w 246"/>
                  <a:gd name="T13" fmla="*/ 1 h 285"/>
                  <a:gd name="T14" fmla="*/ 1 w 246"/>
                  <a:gd name="T15" fmla="*/ 1 h 285"/>
                  <a:gd name="T16" fmla="*/ 0 w 246"/>
                  <a:gd name="T17" fmla="*/ 1 h 285"/>
                  <a:gd name="T18" fmla="*/ 1 w 246"/>
                  <a:gd name="T19" fmla="*/ 1 h 285"/>
                  <a:gd name="T20" fmla="*/ 1 w 246"/>
                  <a:gd name="T21" fmla="*/ 1 h 285"/>
                  <a:gd name="T22" fmla="*/ 1 w 246"/>
                  <a:gd name="T23" fmla="*/ 1 h 285"/>
                  <a:gd name="T24" fmla="*/ 1 w 246"/>
                  <a:gd name="T25" fmla="*/ 1 h 285"/>
                  <a:gd name="T26" fmla="*/ 1 w 246"/>
                  <a:gd name="T27" fmla="*/ 1 h 285"/>
                  <a:gd name="T28" fmla="*/ 1 w 246"/>
                  <a:gd name="T29" fmla="*/ 1 h 285"/>
                  <a:gd name="T30" fmla="*/ 1 w 246"/>
                  <a:gd name="T31" fmla="*/ 1 h 285"/>
                  <a:gd name="T32" fmla="*/ 1 w 246"/>
                  <a:gd name="T33" fmla="*/ 1 h 285"/>
                  <a:gd name="T34" fmla="*/ 1 w 246"/>
                  <a:gd name="T35" fmla="*/ 1 h 285"/>
                  <a:gd name="T36" fmla="*/ 1 w 246"/>
                  <a:gd name="T37" fmla="*/ 1 h 285"/>
                  <a:gd name="T38" fmla="*/ 1 w 246"/>
                  <a:gd name="T39" fmla="*/ 1 h 285"/>
                  <a:gd name="T40" fmla="*/ 1 w 246"/>
                  <a:gd name="T41" fmla="*/ 1 h 285"/>
                  <a:gd name="T42" fmla="*/ 1 w 246"/>
                  <a:gd name="T43" fmla="*/ 1 h 285"/>
                  <a:gd name="T44" fmla="*/ 1 w 246"/>
                  <a:gd name="T45" fmla="*/ 1 h 285"/>
                  <a:gd name="T46" fmla="*/ 1 w 246"/>
                  <a:gd name="T47" fmla="*/ 1 h 285"/>
                  <a:gd name="T48" fmla="*/ 1 w 246"/>
                  <a:gd name="T49" fmla="*/ 0 h 285"/>
                  <a:gd name="T50" fmla="*/ 1 w 246"/>
                  <a:gd name="T51" fmla="*/ 1 h 285"/>
                  <a:gd name="T52" fmla="*/ 1 w 246"/>
                  <a:gd name="T53" fmla="*/ 1 h 285"/>
                  <a:gd name="T54" fmla="*/ 1 w 246"/>
                  <a:gd name="T55" fmla="*/ 1 h 285"/>
                  <a:gd name="T56" fmla="*/ 1 w 246"/>
                  <a:gd name="T57" fmla="*/ 1 h 285"/>
                  <a:gd name="T58" fmla="*/ 1 w 246"/>
                  <a:gd name="T59" fmla="*/ 1 h 285"/>
                  <a:gd name="T60" fmla="*/ 1 w 246"/>
                  <a:gd name="T61" fmla="*/ 1 h 285"/>
                  <a:gd name="T62" fmla="*/ 1 w 246"/>
                  <a:gd name="T63" fmla="*/ 1 h 285"/>
                  <a:gd name="T64" fmla="*/ 1 w 246"/>
                  <a:gd name="T65" fmla="*/ 1 h 28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46" h="285">
                    <a:moveTo>
                      <a:pt x="85" y="285"/>
                    </a:moveTo>
                    <a:lnTo>
                      <a:pt x="75" y="285"/>
                    </a:lnTo>
                    <a:lnTo>
                      <a:pt x="63" y="285"/>
                    </a:lnTo>
                    <a:lnTo>
                      <a:pt x="53" y="285"/>
                    </a:lnTo>
                    <a:lnTo>
                      <a:pt x="42" y="285"/>
                    </a:lnTo>
                    <a:lnTo>
                      <a:pt x="32" y="285"/>
                    </a:lnTo>
                    <a:lnTo>
                      <a:pt x="22" y="285"/>
                    </a:lnTo>
                    <a:lnTo>
                      <a:pt x="10" y="285"/>
                    </a:lnTo>
                    <a:lnTo>
                      <a:pt x="0" y="285"/>
                    </a:lnTo>
                    <a:lnTo>
                      <a:pt x="3" y="270"/>
                    </a:lnTo>
                    <a:lnTo>
                      <a:pt x="8" y="253"/>
                    </a:lnTo>
                    <a:lnTo>
                      <a:pt x="14" y="235"/>
                    </a:lnTo>
                    <a:lnTo>
                      <a:pt x="22" y="217"/>
                    </a:lnTo>
                    <a:lnTo>
                      <a:pt x="30" y="197"/>
                    </a:lnTo>
                    <a:lnTo>
                      <a:pt x="40" y="178"/>
                    </a:lnTo>
                    <a:lnTo>
                      <a:pt x="52" y="157"/>
                    </a:lnTo>
                    <a:lnTo>
                      <a:pt x="64" y="137"/>
                    </a:lnTo>
                    <a:lnTo>
                      <a:pt x="80" y="118"/>
                    </a:lnTo>
                    <a:lnTo>
                      <a:pt x="96" y="98"/>
                    </a:lnTo>
                    <a:lnTo>
                      <a:pt x="116" y="79"/>
                    </a:lnTo>
                    <a:lnTo>
                      <a:pt x="137" y="60"/>
                    </a:lnTo>
                    <a:lnTo>
                      <a:pt x="161" y="43"/>
                    </a:lnTo>
                    <a:lnTo>
                      <a:pt x="186" y="28"/>
                    </a:lnTo>
                    <a:lnTo>
                      <a:pt x="215" y="13"/>
                    </a:lnTo>
                    <a:lnTo>
                      <a:pt x="246" y="0"/>
                    </a:lnTo>
                    <a:lnTo>
                      <a:pt x="215" y="30"/>
                    </a:lnTo>
                    <a:lnTo>
                      <a:pt x="186" y="60"/>
                    </a:lnTo>
                    <a:lnTo>
                      <a:pt x="160" y="91"/>
                    </a:lnTo>
                    <a:lnTo>
                      <a:pt x="136" y="124"/>
                    </a:lnTo>
                    <a:lnTo>
                      <a:pt x="116" y="158"/>
                    </a:lnTo>
                    <a:lnTo>
                      <a:pt x="100" y="196"/>
                    </a:lnTo>
                    <a:lnTo>
                      <a:pt x="90" y="238"/>
                    </a:lnTo>
                    <a:lnTo>
                      <a:pt x="85" y="285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 173">
                <a:extLst>
                  <a:ext uri="{FF2B5EF4-FFF2-40B4-BE49-F238E27FC236}">
                    <a16:creationId xmlns:a16="http://schemas.microsoft.com/office/drawing/2014/main" id="{E5A3F14E-AD4B-B00C-06F4-11586A50EC61}"/>
                  </a:ext>
                </a:extLst>
              </p:cNvPr>
              <p:cNvSpPr/>
              <p:nvPr/>
            </p:nvSpPr>
            <p:spPr bwMode="auto">
              <a:xfrm>
                <a:off x="4389" y="4134"/>
                <a:ext cx="493" cy="199"/>
              </a:xfrm>
              <a:custGeom>
                <a:avLst/>
                <a:gdLst>
                  <a:gd name="T0" fmla="*/ 1 w 986"/>
                  <a:gd name="T1" fmla="*/ 1 h 398"/>
                  <a:gd name="T2" fmla="*/ 1 w 986"/>
                  <a:gd name="T3" fmla="*/ 1 h 398"/>
                  <a:gd name="T4" fmla="*/ 1 w 986"/>
                  <a:gd name="T5" fmla="*/ 1 h 398"/>
                  <a:gd name="T6" fmla="*/ 1 w 986"/>
                  <a:gd name="T7" fmla="*/ 1 h 398"/>
                  <a:gd name="T8" fmla="*/ 1 w 986"/>
                  <a:gd name="T9" fmla="*/ 1 h 398"/>
                  <a:gd name="T10" fmla="*/ 1 w 986"/>
                  <a:gd name="T11" fmla="*/ 1 h 398"/>
                  <a:gd name="T12" fmla="*/ 1 w 986"/>
                  <a:gd name="T13" fmla="*/ 1 h 398"/>
                  <a:gd name="T14" fmla="*/ 1 w 986"/>
                  <a:gd name="T15" fmla="*/ 1 h 398"/>
                  <a:gd name="T16" fmla="*/ 1 w 986"/>
                  <a:gd name="T17" fmla="*/ 1 h 398"/>
                  <a:gd name="T18" fmla="*/ 1 w 986"/>
                  <a:gd name="T19" fmla="*/ 1 h 398"/>
                  <a:gd name="T20" fmla="*/ 1 w 986"/>
                  <a:gd name="T21" fmla="*/ 1 h 398"/>
                  <a:gd name="T22" fmla="*/ 1 w 986"/>
                  <a:gd name="T23" fmla="*/ 1 h 398"/>
                  <a:gd name="T24" fmla="*/ 1 w 986"/>
                  <a:gd name="T25" fmla="*/ 1 h 398"/>
                  <a:gd name="T26" fmla="*/ 1 w 986"/>
                  <a:gd name="T27" fmla="*/ 1 h 398"/>
                  <a:gd name="T28" fmla="*/ 1 w 986"/>
                  <a:gd name="T29" fmla="*/ 1 h 398"/>
                  <a:gd name="T30" fmla="*/ 1 w 986"/>
                  <a:gd name="T31" fmla="*/ 1 h 398"/>
                  <a:gd name="T32" fmla="*/ 1 w 986"/>
                  <a:gd name="T33" fmla="*/ 1 h 398"/>
                  <a:gd name="T34" fmla="*/ 1 w 986"/>
                  <a:gd name="T35" fmla="*/ 1 h 398"/>
                  <a:gd name="T36" fmla="*/ 1 w 986"/>
                  <a:gd name="T37" fmla="*/ 1 h 398"/>
                  <a:gd name="T38" fmla="*/ 1 w 986"/>
                  <a:gd name="T39" fmla="*/ 1 h 398"/>
                  <a:gd name="T40" fmla="*/ 1 w 986"/>
                  <a:gd name="T41" fmla="*/ 1 h 398"/>
                  <a:gd name="T42" fmla="*/ 1 w 986"/>
                  <a:gd name="T43" fmla="*/ 1 h 398"/>
                  <a:gd name="T44" fmla="*/ 1 w 986"/>
                  <a:gd name="T45" fmla="*/ 1 h 398"/>
                  <a:gd name="T46" fmla="*/ 1 w 986"/>
                  <a:gd name="T47" fmla="*/ 1 h 398"/>
                  <a:gd name="T48" fmla="*/ 1 w 986"/>
                  <a:gd name="T49" fmla="*/ 1 h 398"/>
                  <a:gd name="T50" fmla="*/ 1 w 986"/>
                  <a:gd name="T51" fmla="*/ 1 h 398"/>
                  <a:gd name="T52" fmla="*/ 1 w 986"/>
                  <a:gd name="T53" fmla="*/ 1 h 398"/>
                  <a:gd name="T54" fmla="*/ 1 w 986"/>
                  <a:gd name="T55" fmla="*/ 1 h 398"/>
                  <a:gd name="T56" fmla="*/ 1 w 986"/>
                  <a:gd name="T57" fmla="*/ 1 h 398"/>
                  <a:gd name="T58" fmla="*/ 1 w 986"/>
                  <a:gd name="T59" fmla="*/ 1 h 398"/>
                  <a:gd name="T60" fmla="*/ 1 w 986"/>
                  <a:gd name="T61" fmla="*/ 1 h 398"/>
                  <a:gd name="T62" fmla="*/ 1 w 986"/>
                  <a:gd name="T63" fmla="*/ 1 h 398"/>
                  <a:gd name="T64" fmla="*/ 1 w 986"/>
                  <a:gd name="T65" fmla="*/ 1 h 398"/>
                  <a:gd name="T66" fmla="*/ 1 w 986"/>
                  <a:gd name="T67" fmla="*/ 1 h 398"/>
                  <a:gd name="T68" fmla="*/ 1 w 986"/>
                  <a:gd name="T69" fmla="*/ 1 h 398"/>
                  <a:gd name="T70" fmla="*/ 1 w 986"/>
                  <a:gd name="T71" fmla="*/ 1 h 398"/>
                  <a:gd name="T72" fmla="*/ 1 w 986"/>
                  <a:gd name="T73" fmla="*/ 1 h 398"/>
                  <a:gd name="T74" fmla="*/ 1 w 986"/>
                  <a:gd name="T75" fmla="*/ 1 h 398"/>
                  <a:gd name="T76" fmla="*/ 1 w 986"/>
                  <a:gd name="T77" fmla="*/ 1 h 398"/>
                  <a:gd name="T78" fmla="*/ 1 w 986"/>
                  <a:gd name="T79" fmla="*/ 1 h 398"/>
                  <a:gd name="T80" fmla="*/ 1 w 986"/>
                  <a:gd name="T81" fmla="*/ 1 h 398"/>
                  <a:gd name="T82" fmla="*/ 1 w 986"/>
                  <a:gd name="T83" fmla="*/ 1 h 398"/>
                  <a:gd name="T84" fmla="*/ 1 w 986"/>
                  <a:gd name="T85" fmla="*/ 1 h 398"/>
                  <a:gd name="T86" fmla="*/ 1 w 986"/>
                  <a:gd name="T87" fmla="*/ 1 h 398"/>
                  <a:gd name="T88" fmla="*/ 1 w 986"/>
                  <a:gd name="T89" fmla="*/ 1 h 398"/>
                  <a:gd name="T90" fmla="*/ 1 w 986"/>
                  <a:gd name="T91" fmla="*/ 1 h 398"/>
                  <a:gd name="T92" fmla="*/ 1 w 986"/>
                  <a:gd name="T93" fmla="*/ 1 h 398"/>
                  <a:gd name="T94" fmla="*/ 1 w 986"/>
                  <a:gd name="T95" fmla="*/ 1 h 398"/>
                  <a:gd name="T96" fmla="*/ 1 w 986"/>
                  <a:gd name="T97" fmla="*/ 1 h 398"/>
                  <a:gd name="T98" fmla="*/ 1 w 986"/>
                  <a:gd name="T99" fmla="*/ 1 h 398"/>
                  <a:gd name="T100" fmla="*/ 1 w 986"/>
                  <a:gd name="T101" fmla="*/ 1 h 398"/>
                  <a:gd name="T102" fmla="*/ 1 w 986"/>
                  <a:gd name="T103" fmla="*/ 1 h 398"/>
                  <a:gd name="T104" fmla="*/ 1 w 986"/>
                  <a:gd name="T105" fmla="*/ 1 h 398"/>
                  <a:gd name="T106" fmla="*/ 1 w 986"/>
                  <a:gd name="T107" fmla="*/ 1 h 3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986" h="398">
                    <a:moveTo>
                      <a:pt x="901" y="398"/>
                    </a:moveTo>
                    <a:lnTo>
                      <a:pt x="867" y="398"/>
                    </a:lnTo>
                    <a:lnTo>
                      <a:pt x="829" y="398"/>
                    </a:lnTo>
                    <a:lnTo>
                      <a:pt x="789" y="398"/>
                    </a:lnTo>
                    <a:lnTo>
                      <a:pt x="747" y="396"/>
                    </a:lnTo>
                    <a:lnTo>
                      <a:pt x="702" y="396"/>
                    </a:lnTo>
                    <a:lnTo>
                      <a:pt x="656" y="394"/>
                    </a:lnTo>
                    <a:lnTo>
                      <a:pt x="608" y="393"/>
                    </a:lnTo>
                    <a:lnTo>
                      <a:pt x="561" y="392"/>
                    </a:lnTo>
                    <a:lnTo>
                      <a:pt x="513" y="389"/>
                    </a:lnTo>
                    <a:lnTo>
                      <a:pt x="467" y="388"/>
                    </a:lnTo>
                    <a:lnTo>
                      <a:pt x="421" y="386"/>
                    </a:lnTo>
                    <a:lnTo>
                      <a:pt x="376" y="384"/>
                    </a:lnTo>
                    <a:lnTo>
                      <a:pt x="334" y="383"/>
                    </a:lnTo>
                    <a:lnTo>
                      <a:pt x="294" y="380"/>
                    </a:lnTo>
                    <a:lnTo>
                      <a:pt x="258" y="378"/>
                    </a:lnTo>
                    <a:lnTo>
                      <a:pt x="225" y="377"/>
                    </a:lnTo>
                    <a:lnTo>
                      <a:pt x="210" y="376"/>
                    </a:lnTo>
                    <a:lnTo>
                      <a:pt x="194" y="376"/>
                    </a:lnTo>
                    <a:lnTo>
                      <a:pt x="179" y="374"/>
                    </a:lnTo>
                    <a:lnTo>
                      <a:pt x="163" y="373"/>
                    </a:lnTo>
                    <a:lnTo>
                      <a:pt x="148" y="373"/>
                    </a:lnTo>
                    <a:lnTo>
                      <a:pt x="132" y="372"/>
                    </a:lnTo>
                    <a:lnTo>
                      <a:pt x="117" y="372"/>
                    </a:lnTo>
                    <a:lnTo>
                      <a:pt x="102" y="372"/>
                    </a:lnTo>
                    <a:lnTo>
                      <a:pt x="81" y="334"/>
                    </a:lnTo>
                    <a:lnTo>
                      <a:pt x="64" y="289"/>
                    </a:lnTo>
                    <a:lnTo>
                      <a:pt x="48" y="241"/>
                    </a:lnTo>
                    <a:lnTo>
                      <a:pt x="35" y="190"/>
                    </a:lnTo>
                    <a:lnTo>
                      <a:pt x="23" y="142"/>
                    </a:lnTo>
                    <a:lnTo>
                      <a:pt x="14" y="97"/>
                    </a:lnTo>
                    <a:lnTo>
                      <a:pt x="6" y="57"/>
                    </a:lnTo>
                    <a:lnTo>
                      <a:pt x="0" y="27"/>
                    </a:lnTo>
                    <a:lnTo>
                      <a:pt x="12" y="62"/>
                    </a:lnTo>
                    <a:lnTo>
                      <a:pt x="26" y="100"/>
                    </a:lnTo>
                    <a:lnTo>
                      <a:pt x="42" y="140"/>
                    </a:lnTo>
                    <a:lnTo>
                      <a:pt x="59" y="181"/>
                    </a:lnTo>
                    <a:lnTo>
                      <a:pt x="77" y="220"/>
                    </a:lnTo>
                    <a:lnTo>
                      <a:pt x="95" y="256"/>
                    </a:lnTo>
                    <a:lnTo>
                      <a:pt x="110" y="287"/>
                    </a:lnTo>
                    <a:lnTo>
                      <a:pt x="124" y="311"/>
                    </a:lnTo>
                    <a:lnTo>
                      <a:pt x="130" y="283"/>
                    </a:lnTo>
                    <a:lnTo>
                      <a:pt x="139" y="257"/>
                    </a:lnTo>
                    <a:lnTo>
                      <a:pt x="147" y="234"/>
                    </a:lnTo>
                    <a:lnTo>
                      <a:pt x="157" y="211"/>
                    </a:lnTo>
                    <a:lnTo>
                      <a:pt x="170" y="190"/>
                    </a:lnTo>
                    <a:lnTo>
                      <a:pt x="185" y="170"/>
                    </a:lnTo>
                    <a:lnTo>
                      <a:pt x="204" y="152"/>
                    </a:lnTo>
                    <a:lnTo>
                      <a:pt x="227" y="135"/>
                    </a:lnTo>
                    <a:lnTo>
                      <a:pt x="215" y="157"/>
                    </a:lnTo>
                    <a:lnTo>
                      <a:pt x="202" y="184"/>
                    </a:lnTo>
                    <a:lnTo>
                      <a:pt x="191" y="214"/>
                    </a:lnTo>
                    <a:lnTo>
                      <a:pt x="185" y="248"/>
                    </a:lnTo>
                    <a:lnTo>
                      <a:pt x="182" y="281"/>
                    </a:lnTo>
                    <a:lnTo>
                      <a:pt x="188" y="313"/>
                    </a:lnTo>
                    <a:lnTo>
                      <a:pt x="201" y="343"/>
                    </a:lnTo>
                    <a:lnTo>
                      <a:pt x="225" y="370"/>
                    </a:lnTo>
                    <a:lnTo>
                      <a:pt x="250" y="343"/>
                    </a:lnTo>
                    <a:lnTo>
                      <a:pt x="271" y="305"/>
                    </a:lnTo>
                    <a:lnTo>
                      <a:pt x="285" y="260"/>
                    </a:lnTo>
                    <a:lnTo>
                      <a:pt x="292" y="211"/>
                    </a:lnTo>
                    <a:lnTo>
                      <a:pt x="291" y="158"/>
                    </a:lnTo>
                    <a:lnTo>
                      <a:pt x="282" y="105"/>
                    </a:lnTo>
                    <a:lnTo>
                      <a:pt x="264" y="54"/>
                    </a:lnTo>
                    <a:lnTo>
                      <a:pt x="238" y="8"/>
                    </a:lnTo>
                    <a:lnTo>
                      <a:pt x="262" y="34"/>
                    </a:lnTo>
                    <a:lnTo>
                      <a:pt x="282" y="63"/>
                    </a:lnTo>
                    <a:lnTo>
                      <a:pt x="300" y="95"/>
                    </a:lnTo>
                    <a:lnTo>
                      <a:pt x="315" y="130"/>
                    </a:lnTo>
                    <a:lnTo>
                      <a:pt x="325" y="168"/>
                    </a:lnTo>
                    <a:lnTo>
                      <a:pt x="333" y="211"/>
                    </a:lnTo>
                    <a:lnTo>
                      <a:pt x="339" y="258"/>
                    </a:lnTo>
                    <a:lnTo>
                      <a:pt x="340" y="309"/>
                    </a:lnTo>
                    <a:lnTo>
                      <a:pt x="354" y="288"/>
                    </a:lnTo>
                    <a:lnTo>
                      <a:pt x="370" y="266"/>
                    </a:lnTo>
                    <a:lnTo>
                      <a:pt x="388" y="244"/>
                    </a:lnTo>
                    <a:lnTo>
                      <a:pt x="409" y="222"/>
                    </a:lnTo>
                    <a:lnTo>
                      <a:pt x="430" y="203"/>
                    </a:lnTo>
                    <a:lnTo>
                      <a:pt x="451" y="184"/>
                    </a:lnTo>
                    <a:lnTo>
                      <a:pt x="471" y="170"/>
                    </a:lnTo>
                    <a:lnTo>
                      <a:pt x="492" y="160"/>
                    </a:lnTo>
                    <a:lnTo>
                      <a:pt x="483" y="180"/>
                    </a:lnTo>
                    <a:lnTo>
                      <a:pt x="469" y="203"/>
                    </a:lnTo>
                    <a:lnTo>
                      <a:pt x="452" y="227"/>
                    </a:lnTo>
                    <a:lnTo>
                      <a:pt x="433" y="251"/>
                    </a:lnTo>
                    <a:lnTo>
                      <a:pt x="415" y="275"/>
                    </a:lnTo>
                    <a:lnTo>
                      <a:pt x="399" y="297"/>
                    </a:lnTo>
                    <a:lnTo>
                      <a:pt x="387" y="318"/>
                    </a:lnTo>
                    <a:lnTo>
                      <a:pt x="380" y="334"/>
                    </a:lnTo>
                    <a:lnTo>
                      <a:pt x="388" y="339"/>
                    </a:lnTo>
                    <a:lnTo>
                      <a:pt x="396" y="343"/>
                    </a:lnTo>
                    <a:lnTo>
                      <a:pt x="407" y="348"/>
                    </a:lnTo>
                    <a:lnTo>
                      <a:pt x="418" y="353"/>
                    </a:lnTo>
                    <a:lnTo>
                      <a:pt x="431" y="356"/>
                    </a:lnTo>
                    <a:lnTo>
                      <a:pt x="444" y="360"/>
                    </a:lnTo>
                    <a:lnTo>
                      <a:pt x="458" y="361"/>
                    </a:lnTo>
                    <a:lnTo>
                      <a:pt x="471" y="360"/>
                    </a:lnTo>
                    <a:lnTo>
                      <a:pt x="470" y="326"/>
                    </a:lnTo>
                    <a:lnTo>
                      <a:pt x="464" y="285"/>
                    </a:lnTo>
                    <a:lnTo>
                      <a:pt x="454" y="240"/>
                    </a:lnTo>
                    <a:lnTo>
                      <a:pt x="440" y="192"/>
                    </a:lnTo>
                    <a:lnTo>
                      <a:pt x="423" y="146"/>
                    </a:lnTo>
                    <a:lnTo>
                      <a:pt x="401" y="102"/>
                    </a:lnTo>
                    <a:lnTo>
                      <a:pt x="375" y="65"/>
                    </a:lnTo>
                    <a:lnTo>
                      <a:pt x="346" y="36"/>
                    </a:lnTo>
                    <a:lnTo>
                      <a:pt x="375" y="57"/>
                    </a:lnTo>
                    <a:lnTo>
                      <a:pt x="400" y="79"/>
                    </a:lnTo>
                    <a:lnTo>
                      <a:pt x="423" y="102"/>
                    </a:lnTo>
                    <a:lnTo>
                      <a:pt x="444" y="127"/>
                    </a:lnTo>
                    <a:lnTo>
                      <a:pt x="462" y="153"/>
                    </a:lnTo>
                    <a:lnTo>
                      <a:pt x="479" y="183"/>
                    </a:lnTo>
                    <a:lnTo>
                      <a:pt x="494" y="217"/>
                    </a:lnTo>
                    <a:lnTo>
                      <a:pt x="509" y="256"/>
                    </a:lnTo>
                    <a:lnTo>
                      <a:pt x="510" y="222"/>
                    </a:lnTo>
                    <a:lnTo>
                      <a:pt x="510" y="188"/>
                    </a:lnTo>
                    <a:lnTo>
                      <a:pt x="509" y="154"/>
                    </a:lnTo>
                    <a:lnTo>
                      <a:pt x="507" y="121"/>
                    </a:lnTo>
                    <a:lnTo>
                      <a:pt x="501" y="89"/>
                    </a:lnTo>
                    <a:lnTo>
                      <a:pt x="494" y="60"/>
                    </a:lnTo>
                    <a:lnTo>
                      <a:pt x="485" y="33"/>
                    </a:lnTo>
                    <a:lnTo>
                      <a:pt x="474" y="10"/>
                    </a:lnTo>
                    <a:lnTo>
                      <a:pt x="490" y="39"/>
                    </a:lnTo>
                    <a:lnTo>
                      <a:pt x="506" y="70"/>
                    </a:lnTo>
                    <a:lnTo>
                      <a:pt x="520" y="106"/>
                    </a:lnTo>
                    <a:lnTo>
                      <a:pt x="531" y="145"/>
                    </a:lnTo>
                    <a:lnTo>
                      <a:pt x="539" y="188"/>
                    </a:lnTo>
                    <a:lnTo>
                      <a:pt x="542" y="236"/>
                    </a:lnTo>
                    <a:lnTo>
                      <a:pt x="538" y="290"/>
                    </a:lnTo>
                    <a:lnTo>
                      <a:pt x="527" y="349"/>
                    </a:lnTo>
                    <a:lnTo>
                      <a:pt x="553" y="321"/>
                    </a:lnTo>
                    <a:lnTo>
                      <a:pt x="576" y="288"/>
                    </a:lnTo>
                    <a:lnTo>
                      <a:pt x="595" y="251"/>
                    </a:lnTo>
                    <a:lnTo>
                      <a:pt x="606" y="211"/>
                    </a:lnTo>
                    <a:lnTo>
                      <a:pt x="608" y="168"/>
                    </a:lnTo>
                    <a:lnTo>
                      <a:pt x="603" y="125"/>
                    </a:lnTo>
                    <a:lnTo>
                      <a:pt x="584" y="83"/>
                    </a:lnTo>
                    <a:lnTo>
                      <a:pt x="552" y="42"/>
                    </a:lnTo>
                    <a:lnTo>
                      <a:pt x="567" y="50"/>
                    </a:lnTo>
                    <a:lnTo>
                      <a:pt x="582" y="59"/>
                    </a:lnTo>
                    <a:lnTo>
                      <a:pt x="597" y="69"/>
                    </a:lnTo>
                    <a:lnTo>
                      <a:pt x="611" y="80"/>
                    </a:lnTo>
                    <a:lnTo>
                      <a:pt x="622" y="95"/>
                    </a:lnTo>
                    <a:lnTo>
                      <a:pt x="633" y="113"/>
                    </a:lnTo>
                    <a:lnTo>
                      <a:pt x="642" y="134"/>
                    </a:lnTo>
                    <a:lnTo>
                      <a:pt x="648" y="158"/>
                    </a:lnTo>
                    <a:lnTo>
                      <a:pt x="651" y="120"/>
                    </a:lnTo>
                    <a:lnTo>
                      <a:pt x="651" y="75"/>
                    </a:lnTo>
                    <a:lnTo>
                      <a:pt x="649" y="32"/>
                    </a:lnTo>
                    <a:lnTo>
                      <a:pt x="645" y="0"/>
                    </a:lnTo>
                    <a:lnTo>
                      <a:pt x="656" y="38"/>
                    </a:lnTo>
                    <a:lnTo>
                      <a:pt x="661" y="82"/>
                    </a:lnTo>
                    <a:lnTo>
                      <a:pt x="663" y="129"/>
                    </a:lnTo>
                    <a:lnTo>
                      <a:pt x="660" y="178"/>
                    </a:lnTo>
                    <a:lnTo>
                      <a:pt x="652" y="228"/>
                    </a:lnTo>
                    <a:lnTo>
                      <a:pt x="642" y="276"/>
                    </a:lnTo>
                    <a:lnTo>
                      <a:pt x="627" y="320"/>
                    </a:lnTo>
                    <a:lnTo>
                      <a:pt x="610" y="360"/>
                    </a:lnTo>
                    <a:lnTo>
                      <a:pt x="636" y="330"/>
                    </a:lnTo>
                    <a:lnTo>
                      <a:pt x="659" y="295"/>
                    </a:lnTo>
                    <a:lnTo>
                      <a:pt x="680" y="255"/>
                    </a:lnTo>
                    <a:lnTo>
                      <a:pt x="697" y="212"/>
                    </a:lnTo>
                    <a:lnTo>
                      <a:pt x="711" y="167"/>
                    </a:lnTo>
                    <a:lnTo>
                      <a:pt x="722" y="122"/>
                    </a:lnTo>
                    <a:lnTo>
                      <a:pt x="729" y="77"/>
                    </a:lnTo>
                    <a:lnTo>
                      <a:pt x="733" y="33"/>
                    </a:lnTo>
                    <a:lnTo>
                      <a:pt x="741" y="87"/>
                    </a:lnTo>
                    <a:lnTo>
                      <a:pt x="745" y="147"/>
                    </a:lnTo>
                    <a:lnTo>
                      <a:pt x="743" y="210"/>
                    </a:lnTo>
                    <a:lnTo>
                      <a:pt x="730" y="268"/>
                    </a:lnTo>
                    <a:lnTo>
                      <a:pt x="743" y="252"/>
                    </a:lnTo>
                    <a:lnTo>
                      <a:pt x="757" y="232"/>
                    </a:lnTo>
                    <a:lnTo>
                      <a:pt x="771" y="206"/>
                    </a:lnTo>
                    <a:lnTo>
                      <a:pt x="785" y="180"/>
                    </a:lnTo>
                    <a:lnTo>
                      <a:pt x="797" y="153"/>
                    </a:lnTo>
                    <a:lnTo>
                      <a:pt x="809" y="129"/>
                    </a:lnTo>
                    <a:lnTo>
                      <a:pt x="817" y="108"/>
                    </a:lnTo>
                    <a:lnTo>
                      <a:pt x="821" y="93"/>
                    </a:lnTo>
                    <a:lnTo>
                      <a:pt x="819" y="117"/>
                    </a:lnTo>
                    <a:lnTo>
                      <a:pt x="813" y="144"/>
                    </a:lnTo>
                    <a:lnTo>
                      <a:pt x="805" y="174"/>
                    </a:lnTo>
                    <a:lnTo>
                      <a:pt x="795" y="204"/>
                    </a:lnTo>
                    <a:lnTo>
                      <a:pt x="781" y="235"/>
                    </a:lnTo>
                    <a:lnTo>
                      <a:pt x="765" y="265"/>
                    </a:lnTo>
                    <a:lnTo>
                      <a:pt x="747" y="295"/>
                    </a:lnTo>
                    <a:lnTo>
                      <a:pt x="726" y="324"/>
                    </a:lnTo>
                    <a:lnTo>
                      <a:pt x="752" y="306"/>
                    </a:lnTo>
                    <a:lnTo>
                      <a:pt x="778" y="286"/>
                    </a:lnTo>
                    <a:lnTo>
                      <a:pt x="803" y="263"/>
                    </a:lnTo>
                    <a:lnTo>
                      <a:pt x="827" y="236"/>
                    </a:lnTo>
                    <a:lnTo>
                      <a:pt x="849" y="207"/>
                    </a:lnTo>
                    <a:lnTo>
                      <a:pt x="870" y="177"/>
                    </a:lnTo>
                    <a:lnTo>
                      <a:pt x="887" y="146"/>
                    </a:lnTo>
                    <a:lnTo>
                      <a:pt x="902" y="114"/>
                    </a:lnTo>
                    <a:lnTo>
                      <a:pt x="896" y="139"/>
                    </a:lnTo>
                    <a:lnTo>
                      <a:pt x="891" y="166"/>
                    </a:lnTo>
                    <a:lnTo>
                      <a:pt x="882" y="193"/>
                    </a:lnTo>
                    <a:lnTo>
                      <a:pt x="873" y="220"/>
                    </a:lnTo>
                    <a:lnTo>
                      <a:pt x="862" y="247"/>
                    </a:lnTo>
                    <a:lnTo>
                      <a:pt x="849" y="271"/>
                    </a:lnTo>
                    <a:lnTo>
                      <a:pt x="835" y="295"/>
                    </a:lnTo>
                    <a:lnTo>
                      <a:pt x="819" y="317"/>
                    </a:lnTo>
                    <a:lnTo>
                      <a:pt x="849" y="297"/>
                    </a:lnTo>
                    <a:lnTo>
                      <a:pt x="877" y="271"/>
                    </a:lnTo>
                    <a:lnTo>
                      <a:pt x="902" y="237"/>
                    </a:lnTo>
                    <a:lnTo>
                      <a:pt x="925" y="200"/>
                    </a:lnTo>
                    <a:lnTo>
                      <a:pt x="945" y="161"/>
                    </a:lnTo>
                    <a:lnTo>
                      <a:pt x="962" y="122"/>
                    </a:lnTo>
                    <a:lnTo>
                      <a:pt x="976" y="83"/>
                    </a:lnTo>
                    <a:lnTo>
                      <a:pt x="986" y="46"/>
                    </a:lnTo>
                    <a:lnTo>
                      <a:pt x="980" y="86"/>
                    </a:lnTo>
                    <a:lnTo>
                      <a:pt x="979" y="128"/>
                    </a:lnTo>
                    <a:lnTo>
                      <a:pt x="980" y="169"/>
                    </a:lnTo>
                    <a:lnTo>
                      <a:pt x="984" y="210"/>
                    </a:lnTo>
                    <a:lnTo>
                      <a:pt x="986" y="247"/>
                    </a:lnTo>
                    <a:lnTo>
                      <a:pt x="986" y="282"/>
                    </a:lnTo>
                    <a:lnTo>
                      <a:pt x="983" y="312"/>
                    </a:lnTo>
                    <a:lnTo>
                      <a:pt x="975" y="339"/>
                    </a:lnTo>
                    <a:lnTo>
                      <a:pt x="901" y="398"/>
                    </a:lnTo>
                    <a:close/>
                  </a:path>
                </a:pathLst>
              </a:custGeom>
              <a:solidFill>
                <a:srgbClr val="00A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53" name="Picture 2">
            <a:extLst>
              <a:ext uri="{FF2B5EF4-FFF2-40B4-BE49-F238E27FC236}">
                <a16:creationId xmlns:a16="http://schemas.microsoft.com/office/drawing/2014/main" id="{47B954E0-62B0-DEEB-6C33-79821F80D4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521863" y="52845"/>
            <a:ext cx="518272" cy="940777"/>
          </a:xfrm>
          <a:prstGeom prst="rect">
            <a:avLst/>
          </a:prstGeom>
        </p:spPr>
      </p:pic>
      <p:pic>
        <p:nvPicPr>
          <p:cNvPr id="155" name="Hình ảnh 154">
            <a:extLst>
              <a:ext uri="{FF2B5EF4-FFF2-40B4-BE49-F238E27FC236}">
                <a16:creationId xmlns:a16="http://schemas.microsoft.com/office/drawing/2014/main" id="{82DB4973-BF4F-A4D2-8612-91D66E20D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446" y="1284715"/>
            <a:ext cx="1692350" cy="5115354"/>
          </a:xfrm>
          <a:prstGeom prst="rect">
            <a:avLst/>
          </a:prstGeom>
        </p:spPr>
      </p:pic>
      <p:sp>
        <p:nvSpPr>
          <p:cNvPr id="156" name="TextBox 5">
            <a:extLst>
              <a:ext uri="{FF2B5EF4-FFF2-40B4-BE49-F238E27FC236}">
                <a16:creationId xmlns:a16="http://schemas.microsoft.com/office/drawing/2014/main" id="{DD6537CB-EBBA-A7A3-4866-46FB68E279DA}"/>
              </a:ext>
            </a:extLst>
          </p:cNvPr>
          <p:cNvSpPr txBox="1"/>
          <p:nvPr/>
        </p:nvSpPr>
        <p:spPr>
          <a:xfrm>
            <a:off x="2780605" y="1588061"/>
            <a:ext cx="238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 lặng tròn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7" name="TextBox 5">
            <a:extLst>
              <a:ext uri="{FF2B5EF4-FFF2-40B4-BE49-F238E27FC236}">
                <a16:creationId xmlns:a16="http://schemas.microsoft.com/office/drawing/2014/main" id="{F80FDEBA-524E-BD5B-E9B3-8BE5B7D35232}"/>
              </a:ext>
            </a:extLst>
          </p:cNvPr>
          <p:cNvSpPr txBox="1"/>
          <p:nvPr/>
        </p:nvSpPr>
        <p:spPr>
          <a:xfrm>
            <a:off x="2642956" y="2678555"/>
            <a:ext cx="238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 lặng trắng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8" name="TextBox 5">
            <a:extLst>
              <a:ext uri="{FF2B5EF4-FFF2-40B4-BE49-F238E27FC236}">
                <a16:creationId xmlns:a16="http://schemas.microsoft.com/office/drawing/2014/main" id="{4E3660BA-3426-FE18-C654-7B73A19853AF}"/>
              </a:ext>
            </a:extLst>
          </p:cNvPr>
          <p:cNvSpPr txBox="1"/>
          <p:nvPr/>
        </p:nvSpPr>
        <p:spPr>
          <a:xfrm>
            <a:off x="2734931" y="3679511"/>
            <a:ext cx="238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 lặng đen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9" name="TextBox 5">
            <a:extLst>
              <a:ext uri="{FF2B5EF4-FFF2-40B4-BE49-F238E27FC236}">
                <a16:creationId xmlns:a16="http://schemas.microsoft.com/office/drawing/2014/main" id="{54BB4495-20CE-0A81-2110-EDECC8D08DD1}"/>
              </a:ext>
            </a:extLst>
          </p:cNvPr>
          <p:cNvSpPr txBox="1"/>
          <p:nvPr/>
        </p:nvSpPr>
        <p:spPr>
          <a:xfrm>
            <a:off x="2696901" y="4651812"/>
            <a:ext cx="238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 lặng đơn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0" name="TextBox 5">
            <a:extLst>
              <a:ext uri="{FF2B5EF4-FFF2-40B4-BE49-F238E27FC236}">
                <a16:creationId xmlns:a16="http://schemas.microsoft.com/office/drawing/2014/main" id="{0289194B-9584-0FA5-9C8D-1047C975ABE5}"/>
              </a:ext>
            </a:extLst>
          </p:cNvPr>
          <p:cNvSpPr txBox="1"/>
          <p:nvPr/>
        </p:nvSpPr>
        <p:spPr>
          <a:xfrm>
            <a:off x="2713403" y="5602807"/>
            <a:ext cx="2388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Dấu lặng kép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935F048B-4996-B492-6EB2-D0335A30100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51640" y="1659841"/>
            <a:ext cx="381000" cy="495300"/>
          </a:xfrm>
          <a:prstGeom prst="rect">
            <a:avLst/>
          </a:prstGeom>
        </p:spPr>
      </p:pic>
      <p:pic>
        <p:nvPicPr>
          <p:cNvPr id="4" name="Picture 22">
            <a:extLst>
              <a:ext uri="{FF2B5EF4-FFF2-40B4-BE49-F238E27FC236}">
                <a16:creationId xmlns:a16="http://schemas.microsoft.com/office/drawing/2014/main" id="{310B9C25-EE4C-CD7A-312D-24C5E86CD3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431861" y="1911201"/>
            <a:ext cx="395408" cy="171844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938FF979-9132-EAC9-8BB8-575C99B4E1B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38879" y="1637192"/>
            <a:ext cx="381000" cy="495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4C49EB-0D4E-5629-B950-54CC96CF64C9}"/>
              </a:ext>
            </a:extLst>
          </p:cNvPr>
          <p:cNvSpPr txBox="1"/>
          <p:nvPr/>
        </p:nvSpPr>
        <p:spPr>
          <a:xfrm>
            <a:off x="6796906" y="1782262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F28CDB4-DD9B-90F7-1C25-4DC42C3D3736}"/>
              </a:ext>
            </a:extLst>
          </p:cNvPr>
          <p:cNvSpPr txBox="1"/>
          <p:nvPr/>
        </p:nvSpPr>
        <p:spPr>
          <a:xfrm>
            <a:off x="9424859" y="1659841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F9FEA92A-3F62-25C9-F697-4F45417C218F}"/>
              </a:ext>
            </a:extLst>
          </p:cNvPr>
          <p:cNvSpPr txBox="1"/>
          <p:nvPr/>
        </p:nvSpPr>
        <p:spPr>
          <a:xfrm>
            <a:off x="8179815" y="1766290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46D4D9C7-D850-BAD2-1C75-55EFD6A342B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90302" y="2642655"/>
            <a:ext cx="363855" cy="52197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0D9D33EB-DE4E-1525-F150-1C5D5E7EAE3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30442" y="2679525"/>
            <a:ext cx="381000" cy="495300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A125125F-72D6-EFD6-B841-EEB40045CEE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80612" y="2686504"/>
            <a:ext cx="363855" cy="521970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F2033192-3073-1FE6-B75C-A4558E014E98}"/>
              </a:ext>
            </a:extLst>
          </p:cNvPr>
          <p:cNvSpPr txBox="1"/>
          <p:nvPr/>
        </p:nvSpPr>
        <p:spPr>
          <a:xfrm>
            <a:off x="9270302" y="2820254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565C9BEE-A1A5-7F21-26CF-3DCC3B1056E0}"/>
              </a:ext>
            </a:extLst>
          </p:cNvPr>
          <p:cNvSpPr txBox="1"/>
          <p:nvPr/>
        </p:nvSpPr>
        <p:spPr>
          <a:xfrm>
            <a:off x="8060961" y="2820254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4" name="TextBox 5">
            <a:extLst>
              <a:ext uri="{FF2B5EF4-FFF2-40B4-BE49-F238E27FC236}">
                <a16:creationId xmlns:a16="http://schemas.microsoft.com/office/drawing/2014/main" id="{37321341-0CCD-2C14-4F6C-48AB5A576A2C}"/>
              </a:ext>
            </a:extLst>
          </p:cNvPr>
          <p:cNvSpPr txBox="1"/>
          <p:nvPr/>
        </p:nvSpPr>
        <p:spPr>
          <a:xfrm>
            <a:off x="6732815" y="2801734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1" name="Picture 13">
            <a:extLst>
              <a:ext uri="{FF2B5EF4-FFF2-40B4-BE49-F238E27FC236}">
                <a16:creationId xmlns:a16="http://schemas.microsoft.com/office/drawing/2014/main" id="{F9CA7369-AA86-9D84-A969-7FE588E00DE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0016" y="3625112"/>
            <a:ext cx="475615" cy="588645"/>
          </a:xfrm>
          <a:prstGeom prst="rect">
            <a:avLst/>
          </a:prstGeom>
        </p:spPr>
      </p:pic>
      <p:sp>
        <p:nvSpPr>
          <p:cNvPr id="162" name="TextBox 5">
            <a:extLst>
              <a:ext uri="{FF2B5EF4-FFF2-40B4-BE49-F238E27FC236}">
                <a16:creationId xmlns:a16="http://schemas.microsoft.com/office/drawing/2014/main" id="{428976D3-1D56-C6F8-4DCC-C9BB91576AA3}"/>
              </a:ext>
            </a:extLst>
          </p:cNvPr>
          <p:cNvSpPr txBox="1"/>
          <p:nvPr/>
        </p:nvSpPr>
        <p:spPr>
          <a:xfrm flipH="1" flipV="1">
            <a:off x="8326667" y="3783369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3" name="Picture 9">
            <a:extLst>
              <a:ext uri="{FF2B5EF4-FFF2-40B4-BE49-F238E27FC236}">
                <a16:creationId xmlns:a16="http://schemas.microsoft.com/office/drawing/2014/main" id="{59133203-98AB-E2E9-7D98-FC91E040071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598" y="3577622"/>
            <a:ext cx="363855" cy="521970"/>
          </a:xfrm>
          <a:prstGeom prst="rect">
            <a:avLst/>
          </a:prstGeom>
        </p:spPr>
      </p:pic>
      <p:pic>
        <p:nvPicPr>
          <p:cNvPr id="164" name="Picture 13">
            <a:extLst>
              <a:ext uri="{FF2B5EF4-FFF2-40B4-BE49-F238E27FC236}">
                <a16:creationId xmlns:a16="http://schemas.microsoft.com/office/drawing/2014/main" id="{9316425E-CE97-2C72-437E-DA7065C822A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9625" y="3600919"/>
            <a:ext cx="475615" cy="588645"/>
          </a:xfrm>
          <a:prstGeom prst="rect">
            <a:avLst/>
          </a:prstGeom>
        </p:spPr>
      </p:pic>
      <p:sp>
        <p:nvSpPr>
          <p:cNvPr id="165" name="TextBox 5">
            <a:extLst>
              <a:ext uri="{FF2B5EF4-FFF2-40B4-BE49-F238E27FC236}">
                <a16:creationId xmlns:a16="http://schemas.microsoft.com/office/drawing/2014/main" id="{757CB03E-C3D8-0E57-0E14-980A0910FDEC}"/>
              </a:ext>
            </a:extLst>
          </p:cNvPr>
          <p:cNvSpPr txBox="1"/>
          <p:nvPr/>
        </p:nvSpPr>
        <p:spPr>
          <a:xfrm>
            <a:off x="9501055" y="3831115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6" name="Hình ảnh 165">
            <a:extLst>
              <a:ext uri="{FF2B5EF4-FFF2-40B4-BE49-F238E27FC236}">
                <a16:creationId xmlns:a16="http://schemas.microsoft.com/office/drawing/2014/main" id="{DA4FFA72-6C4E-9E61-D075-0B6AFE7B9D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16086" y="3616386"/>
            <a:ext cx="697779" cy="845394"/>
          </a:xfrm>
          <a:prstGeom prst="rect">
            <a:avLst/>
          </a:prstGeom>
        </p:spPr>
      </p:pic>
      <p:sp>
        <p:nvSpPr>
          <p:cNvPr id="167" name="TextBox 5">
            <a:extLst>
              <a:ext uri="{FF2B5EF4-FFF2-40B4-BE49-F238E27FC236}">
                <a16:creationId xmlns:a16="http://schemas.microsoft.com/office/drawing/2014/main" id="{2F3C625B-4098-A2AF-E2FC-67A1E7B0A6CD}"/>
              </a:ext>
            </a:extLst>
          </p:cNvPr>
          <p:cNvSpPr txBox="1"/>
          <p:nvPr/>
        </p:nvSpPr>
        <p:spPr>
          <a:xfrm flipH="1" flipV="1">
            <a:off x="10451075" y="3845252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8" name="TextBox 5">
            <a:extLst>
              <a:ext uri="{FF2B5EF4-FFF2-40B4-BE49-F238E27FC236}">
                <a16:creationId xmlns:a16="http://schemas.microsoft.com/office/drawing/2014/main" id="{64CC0FA6-6223-252F-301D-1AB37575EAAA}"/>
              </a:ext>
            </a:extLst>
          </p:cNvPr>
          <p:cNvSpPr txBox="1"/>
          <p:nvPr/>
        </p:nvSpPr>
        <p:spPr>
          <a:xfrm flipH="1" flipV="1">
            <a:off x="6886650" y="3713965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9" name="Hình ảnh 168">
            <a:extLst>
              <a:ext uri="{FF2B5EF4-FFF2-40B4-BE49-F238E27FC236}">
                <a16:creationId xmlns:a16="http://schemas.microsoft.com/office/drawing/2014/main" id="{16C4BD1C-C459-CA10-04BE-C9A4E56648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80631" y="4439532"/>
            <a:ext cx="666750" cy="769130"/>
          </a:xfrm>
          <a:prstGeom prst="rect">
            <a:avLst/>
          </a:prstGeom>
        </p:spPr>
      </p:pic>
      <p:pic>
        <p:nvPicPr>
          <p:cNvPr id="170" name="Picture 13">
            <a:extLst>
              <a:ext uri="{FF2B5EF4-FFF2-40B4-BE49-F238E27FC236}">
                <a16:creationId xmlns:a16="http://schemas.microsoft.com/office/drawing/2014/main" id="{37D33DCA-9718-B2B7-F36C-46BE28A93FD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9353" y="4570074"/>
            <a:ext cx="475615" cy="588645"/>
          </a:xfrm>
          <a:prstGeom prst="rect">
            <a:avLst/>
          </a:prstGeom>
        </p:spPr>
      </p:pic>
      <p:sp>
        <p:nvSpPr>
          <p:cNvPr id="171" name="TextBox 5">
            <a:extLst>
              <a:ext uri="{FF2B5EF4-FFF2-40B4-BE49-F238E27FC236}">
                <a16:creationId xmlns:a16="http://schemas.microsoft.com/office/drawing/2014/main" id="{25B114AC-D5D6-C7A7-2119-6803855DB134}"/>
              </a:ext>
            </a:extLst>
          </p:cNvPr>
          <p:cNvSpPr txBox="1"/>
          <p:nvPr/>
        </p:nvSpPr>
        <p:spPr>
          <a:xfrm flipH="1" flipV="1">
            <a:off x="8248742" y="4707553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2" name="Hình ảnh 171">
            <a:extLst>
              <a:ext uri="{FF2B5EF4-FFF2-40B4-BE49-F238E27FC236}">
                <a16:creationId xmlns:a16="http://schemas.microsoft.com/office/drawing/2014/main" id="{B1183243-AC87-1F5B-BEA7-0250830BD8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94732" y="4514403"/>
            <a:ext cx="509301" cy="654815"/>
          </a:xfrm>
          <a:prstGeom prst="rect">
            <a:avLst/>
          </a:prstGeom>
        </p:spPr>
      </p:pic>
      <p:sp>
        <p:nvSpPr>
          <p:cNvPr id="173" name="TextBox 5">
            <a:extLst>
              <a:ext uri="{FF2B5EF4-FFF2-40B4-BE49-F238E27FC236}">
                <a16:creationId xmlns:a16="http://schemas.microsoft.com/office/drawing/2014/main" id="{740DD854-ACD5-C545-3DAD-DECD0217B0DD}"/>
              </a:ext>
            </a:extLst>
          </p:cNvPr>
          <p:cNvSpPr txBox="1"/>
          <p:nvPr/>
        </p:nvSpPr>
        <p:spPr>
          <a:xfrm>
            <a:off x="9631522" y="4712322"/>
            <a:ext cx="413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4" name="Hình ảnh 173">
            <a:extLst>
              <a:ext uri="{FF2B5EF4-FFF2-40B4-BE49-F238E27FC236}">
                <a16:creationId xmlns:a16="http://schemas.microsoft.com/office/drawing/2014/main" id="{635ACFEE-97F4-73FC-E59C-6770A7FC6B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10921" y="4391683"/>
            <a:ext cx="509301" cy="654815"/>
          </a:xfrm>
          <a:prstGeom prst="rect">
            <a:avLst/>
          </a:prstGeom>
        </p:spPr>
      </p:pic>
      <p:sp>
        <p:nvSpPr>
          <p:cNvPr id="175" name="TextBox 5">
            <a:extLst>
              <a:ext uri="{FF2B5EF4-FFF2-40B4-BE49-F238E27FC236}">
                <a16:creationId xmlns:a16="http://schemas.microsoft.com/office/drawing/2014/main" id="{1760D461-9334-6CEE-08F9-338707D0C2B2}"/>
              </a:ext>
            </a:extLst>
          </p:cNvPr>
          <p:cNvSpPr txBox="1"/>
          <p:nvPr/>
        </p:nvSpPr>
        <p:spPr>
          <a:xfrm flipH="1" flipV="1">
            <a:off x="10767348" y="4735343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6" name="TextBox 5">
            <a:extLst>
              <a:ext uri="{FF2B5EF4-FFF2-40B4-BE49-F238E27FC236}">
                <a16:creationId xmlns:a16="http://schemas.microsoft.com/office/drawing/2014/main" id="{028E8F70-D7A2-F0CF-257E-5085476E7CF9}"/>
              </a:ext>
            </a:extLst>
          </p:cNvPr>
          <p:cNvSpPr txBox="1"/>
          <p:nvPr/>
        </p:nvSpPr>
        <p:spPr>
          <a:xfrm flipH="1" flipV="1">
            <a:off x="6846197" y="4766418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7" name="Hình ảnh 176">
            <a:extLst>
              <a:ext uri="{FF2B5EF4-FFF2-40B4-BE49-F238E27FC236}">
                <a16:creationId xmlns:a16="http://schemas.microsoft.com/office/drawing/2014/main" id="{F1591507-165D-760B-343B-F4DC22EF88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89067" y="5323393"/>
            <a:ext cx="651340" cy="882424"/>
          </a:xfrm>
          <a:prstGeom prst="rect">
            <a:avLst/>
          </a:prstGeom>
        </p:spPr>
      </p:pic>
      <p:sp>
        <p:nvSpPr>
          <p:cNvPr id="178" name="TextBox 5">
            <a:extLst>
              <a:ext uri="{FF2B5EF4-FFF2-40B4-BE49-F238E27FC236}">
                <a16:creationId xmlns:a16="http://schemas.microsoft.com/office/drawing/2014/main" id="{BCFFFDD5-72B7-FD87-0345-560DB08EB451}"/>
              </a:ext>
            </a:extLst>
          </p:cNvPr>
          <p:cNvSpPr txBox="1"/>
          <p:nvPr/>
        </p:nvSpPr>
        <p:spPr>
          <a:xfrm flipH="1" flipV="1">
            <a:off x="6883489" y="5644195"/>
            <a:ext cx="38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6" grpId="0"/>
      <p:bldP spid="6" grpId="1"/>
      <p:bldP spid="7" grpId="0"/>
      <p:bldP spid="7" grpId="1"/>
      <p:bldP spid="8" grpId="0"/>
      <p:bldP spid="8" grpId="1"/>
      <p:bldP spid="13" grpId="0"/>
      <p:bldP spid="13" grpId="1"/>
      <p:bldP spid="14" grpId="0"/>
      <p:bldP spid="14" grpId="1"/>
      <p:bldP spid="154" grpId="0"/>
      <p:bldP spid="154" grpId="1"/>
      <p:bldP spid="162" grpId="0"/>
      <p:bldP spid="162" grpId="1"/>
      <p:bldP spid="165" grpId="0"/>
      <p:bldP spid="165" grpId="1"/>
      <p:bldP spid="167" grpId="0"/>
      <p:bldP spid="167" grpId="1"/>
      <p:bldP spid="168" grpId="0"/>
      <p:bldP spid="168" grpId="1"/>
      <p:bldP spid="171" grpId="0"/>
      <p:bldP spid="171" grpId="1"/>
      <p:bldP spid="173" grpId="0"/>
      <p:bldP spid="173" grpId="1"/>
      <p:bldP spid="175" grpId="0"/>
      <p:bldP spid="175" grpId="1"/>
      <p:bldP spid="176" grpId="0"/>
      <p:bldP spid="176" grpId="1"/>
      <p:bldP spid="178" grpId="0"/>
      <p:bldP spid="178" grpId="1"/>
    </p:bldLst>
  </p:timing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373</Words>
  <Application>Microsoft Office PowerPoint</Application>
  <PresentationFormat>Màn hình rộng</PresentationFormat>
  <Paragraphs>78</Paragraphs>
  <Slides>22</Slides>
  <Notes>2</Notes>
  <HiddenSlides>0</HiddenSlides>
  <MMClips>13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8</vt:i4>
      </vt:variant>
      <vt:variant>
        <vt:lpstr>Tiêu đề Bản chiếu</vt:lpstr>
      </vt:variant>
      <vt:variant>
        <vt:i4>22</vt:i4>
      </vt:variant>
    </vt:vector>
  </HeadingPairs>
  <TitlesOfParts>
    <vt:vector size="38" baseType="lpstr">
      <vt:lpstr>Arial</vt:lpstr>
      <vt:lpstr>Calibri</vt:lpstr>
      <vt:lpstr>Calibri Light</vt:lpstr>
      <vt:lpstr>Georgia</vt:lpstr>
      <vt:lpstr>Times</vt:lpstr>
      <vt:lpstr>Times New Roman</vt:lpstr>
      <vt:lpstr>Trebuchet MS</vt:lpstr>
      <vt:lpstr>UVN Minh Map</vt:lpstr>
      <vt:lpstr>1_Default Design</vt:lpstr>
      <vt:lpstr>3_Office Theme</vt:lpstr>
      <vt:lpstr>Slipstream</vt:lpstr>
      <vt:lpstr>1_Office Theme</vt:lpstr>
      <vt:lpstr>2_Office Theme</vt:lpstr>
      <vt:lpstr>9_Office Theme</vt:lpstr>
      <vt:lpstr>Office Theme</vt:lpstr>
      <vt:lpstr>6_Office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Thị Tân Cao</cp:lastModifiedBy>
  <cp:revision>119</cp:revision>
  <dcterms:created xsi:type="dcterms:W3CDTF">2020-08-11T21:22:00Z</dcterms:created>
  <dcterms:modified xsi:type="dcterms:W3CDTF">2023-07-08T02:12:31Z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727A1CD935064A6895193E71C8BB53CF</vt:lpwstr>
  </property>
  <property fmtid="{D5CDD505-2E9C-101B-9397-08002B2CF9AE}" pid="3" name="KSOProductBuildVer">
    <vt:lpwstr>2057-11.2.0.10382</vt:lpwstr>
  </property>
</Properties>
</file>