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8" r:id="rId13"/>
    <p:sldId id="268" r:id="rId14"/>
    <p:sldId id="279" r:id="rId15"/>
    <p:sldId id="280" r:id="rId16"/>
    <p:sldId id="281" r:id="rId17"/>
    <p:sldId id="270" r:id="rId18"/>
    <p:sldId id="271" r:id="rId19"/>
    <p:sldId id="272" r:id="rId20"/>
    <p:sldId id="273" r:id="rId21"/>
    <p:sldId id="274" r:id="rId22"/>
    <p:sldId id="275" r:id="rId23"/>
    <p:sldId id="277" r:id="rId24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09" autoAdjust="0"/>
  </p:normalViewPr>
  <p:slideViewPr>
    <p:cSldViewPr>
      <p:cViewPr>
        <p:scale>
          <a:sx n="71" d="100"/>
          <a:sy n="71" d="100"/>
        </p:scale>
        <p:origin x="-300" y="-114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14852" y="2148114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d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872766" y="2148114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932" y="670724"/>
            <a:ext cx="11949906" cy="447493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3" name="đ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4131" y="591368"/>
            <a:ext cx="12195969" cy="4535238"/>
          </a:xfr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-22081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TD 4H" pitchFamily="34" charset="0"/>
              </a:rPr>
              <a:t>d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4613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d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83753" y="3145948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0703" y="3145948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527969" y="3126898"/>
            <a:ext cx="7478865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>
                <a:solidFill>
                  <a:srgbClr val="FF0000"/>
                </a:solidFill>
                <a:latin typeface="HP001 4 hàng" pitchFamily="34" charset="0"/>
              </a:rPr>
              <a:t> đá </a:t>
            </a:r>
            <a:r>
              <a:rPr lang="el-GR" sz="18000" smtClean="0">
                <a:solidFill>
                  <a:srgbClr val="FF0000"/>
                </a:solidFill>
                <a:latin typeface="HP001 4 hàng" pitchFamily="34" charset="0"/>
              </a:rPr>
              <a:t>Ύ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ı</a:t>
            </a:r>
            <a:r>
              <a:rPr lang="vi-VN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932" y="670724"/>
            <a:ext cx="11949906" cy="447493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1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3" name="đ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4131" y="591368"/>
            <a:ext cx="12195969" cy="4535238"/>
          </a:xfrm>
        </p:spPr>
      </p:pic>
    </p:spTree>
    <p:extLst>
      <p:ext uri="{BB962C8B-B14F-4D97-AF65-F5344CB8AC3E}">
        <p14:creationId xmlns:p14="http://schemas.microsoft.com/office/powerpoint/2010/main" val="4795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9068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462881" y="223842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đá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 Ύ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ı</a:t>
            </a:r>
            <a:r>
              <a:rPr lang="vi-VN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287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439" y="-91440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2119" y="-47355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6719" y="-47355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99" y="-2122306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370" y="-125730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6714" y="-70260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2139" y="-216559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526" y="-156210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655" y="-1423657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11" dur="7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1.85185E-6 L -0.00066 0.36667 L 0.0013 0.39329 L 0.00561 0.40556 L 0.01188 0.41296 L 0.02075 0.41296 L 0.02754 0.40857 L 0.03446 0.4007 L 0.04138 0.37986 L 0.04765 0.36528 L 0.05261 0.3463 L 0.05704 0.3331 L 0.06018 0.31968 L 0.06083 0.30533 L 0.06161 0.28912 L 0.06475 0.26783 L 0.06788 0.25857 L 0.07467 0.2382 L 0.07676 0.23727 L 0.08394 0.22778 L 0.09399 0.21852 L 0.10339 0.21528 L 0.11527 0.21412 L 0.12597 0.22222 L 0.13407 0.23634 L 0.13668 0.24097 L 0.12976 0.22871 L 0.12467 0.22222 L 0.11657 0.21412 L 0.10587 0.21412 L 0.09334 0.21968 L 0.08211 0.22871 L 0.0731 0.24375 L 0.06945 0.25417 L 0.06331 0.27778 L 0.06057 0.29931 L 0.06083 0.31667 L 0.06383 0.34306 L 0.0671 0.35857 L 0.07271 0.37986 L 0.08146 0.3963 L 0.09216 0.40648 L 0.10339 0.41412 L 0.11592 0.41111 L 0.12663 0.4007 L 0.13668 0.38403 L 0.14477 0.35996 L 0.14791 0.33195 L 0.14791 0.3007 L 0.1466 0.27871 L 0.14347 0.26111 L 0.13851 0.24306 L 0.13355 0.23426 " pathEditMode="relative" rAng="0" ptsTypes="AAAAAAAAAAAAAAAAAAAAAAAAAAAAAAAAAAAAAAAAAAAAAAAAAAAAA">
                                      <p:cBhvr>
                                        <p:cTn id="22" dur="17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7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7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78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867E-6 -1.11111E-6 L -2.80867E-6 0.16806 L 0.00157 0.1875 L 0.00627 0.20139 L 0.01096 0.20556 L 0.01801 0.20556 L 0.02271 0.20417 L 0.02897 0.19862 L 0.03446 0.19306 L 0.0415 0.17917 L 0.04777 0.1625 L 0.05325 0.14445 L 0.05795 0.12778 L 0.06343 0.10556 " pathEditMode="relative" ptsTypes="AAAAAAAAAAAAAA">
                                      <p:cBhvr>
                                        <p:cTn id="33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78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28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53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4.81481E-6 L 0.05873 0.00023 " pathEditMode="relative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53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154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4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3.7037E-7 L -0.02754 0.04768 " pathEditMode="relative" ptsTypes="AA">
                                      <p:cBhvr>
                                        <p:cTn id="55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429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69" dur="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1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2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2 -0.00417 L 1.63404E-6 0.38333 L 0.00248 0.40092 L 0.00626 0.41227 L 0.01188 0.41782 L 0.01931 0.41782 L 0.03002 0.41528 L 0.04816 0.4044 L 0.07008 0.38426 L 0.0877 0.35764 L 0.09893 0.33542 L 0.1108 0.3044 L 0.11707 0.27893 L 0.11903 0.25764 L 0.11707 0.23657 L 0.11328 0.22523 L 0.10702 0.22083 L 0.09893 0.21991 L 0.09136 0.22523 L 0.08079 0.23449 L 0.07074 0.25116 L 0.06382 0.26875 L 0.06003 0.28102 L 0.05638 0.3044 L 0.05377 0.32893 L 0.05442 0.35417 L 0.05756 0.3787 L 0.06382 0.39768 L 0.07387 0.41088 L 0.08327 0.41782 L 0.09397 0.41991 L 0.10454 0.41782 L 0.11589 0.40995 L 0.12647 0.39768 L 0.13782 0.3787 " pathEditMode="relative" rAng="0" ptsTypes="AAAAAAAAAAAAAAAAAAAAAAAAAAAAAAAAAAA">
                                      <p:cBhvr>
                                        <p:cTn id="80" dur="1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6" y="2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52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3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30"/>
                            </p:stCondLst>
                            <p:childTnLst>
                              <p:par>
                                <p:cTn id="9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1351E-6 -7.40741E-7 L 0.01136 -0.01111 L 0.02076 -0.02431 L 0.02637 -0.03426 L 0.03264 -0.02315 L 0.04008 -0.01111 L 0.05209 -0.00093 " pathEditMode="relative" ptsTypes="AAAAAAA">
                                      <p:cBhvr>
                                        <p:cTn id="91" dur="3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878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928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780"/>
                            </p:stCondLst>
                            <p:childTnLst>
                              <p:par>
                                <p:cTn id="10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3.7037E-7 L -0.02754 0.04768 " pathEditMode="relative" ptsTypes="AA">
                                      <p:cBhvr>
                                        <p:cTn id="102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2030"/>
                            </p:stCondLst>
                            <p:childTnLst>
                              <p:par>
                                <p:cTn id="10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8" t="22396" r="32797" b="21354"/>
          <a:stretch/>
        </p:blipFill>
        <p:spPr bwMode="auto">
          <a:xfrm>
            <a:off x="2347119" y="304800"/>
            <a:ext cx="6858000" cy="580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7" t="11675" r="1437" b="55100"/>
          <a:stretch/>
        </p:blipFill>
        <p:spPr>
          <a:xfrm>
            <a:off x="1265238" y="914400"/>
            <a:ext cx="10160638" cy="48006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6294" y="5415485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 có ô đỏ.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95269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452511" y="3857625"/>
            <a:ext cx="290292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</a:p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bổ</a:t>
            </a:r>
          </a:p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bộ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4"/>
          <a:stretch/>
        </p:blipFill>
        <p:spPr>
          <a:xfrm>
            <a:off x="167318" y="2324718"/>
            <a:ext cx="4187403" cy="3948913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785519" y="3857625"/>
            <a:ext cx="290292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</a:t>
            </a:r>
          </a:p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cổ</a:t>
            </a:r>
          </a:p>
          <a:p>
            <a:pPr algn="ctr"/>
            <a:r>
              <a:rPr lang="en-US" sz="8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cộ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719" y="1718507"/>
            <a:ext cx="4690094" cy="5139493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671719" y="3886200"/>
            <a:ext cx="3268846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 bê bể cá.</a:t>
            </a:r>
            <a:endParaRPr lang="en-US" sz="880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1" r="8709" b="14857"/>
          <a:stretch/>
        </p:blipFill>
        <p:spPr>
          <a:xfrm>
            <a:off x="8519319" y="2330043"/>
            <a:ext cx="3611738" cy="406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7" y="5257800"/>
            <a:ext cx="9229725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56" y="4114800"/>
            <a:ext cx="9280495" cy="1951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818" y="-152400"/>
            <a:ext cx="9366369" cy="485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75919" y="770153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 hỏi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1" b="5000"/>
          <a:stretch/>
        </p:blipFill>
        <p:spPr>
          <a:xfrm>
            <a:off x="1280319" y="1695450"/>
            <a:ext cx="1016063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60"/>
          <a:stretch/>
        </p:blipFill>
        <p:spPr>
          <a:xfrm>
            <a:off x="23078" y="-67023"/>
            <a:ext cx="12119205" cy="58059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64516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84456" y="5406639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ưới gốc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a, các bạn chơi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ẻ.</a:t>
            </a:r>
            <a:endParaRPr lang="en-US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   d</a:t>
            </a:r>
            <a:r>
              <a: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Đ   đ </a:t>
            </a:r>
            <a:endParaRPr lang="en-US" sz="9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0700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09971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08572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13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918629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09119" y="75083"/>
            <a:ext cx="90527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Chào quý thầy cô. Do k biết thầy cô dạy bổ ngang hay bổ dọc nên em làm 2 slide, thầy cô dạy theo hình thức nào thì dùng slide đó nhé, Cái nào k phù hợp thì thầy cô xoá đi nhé! Hoặc thầy cô có thể để vậy cho HS đọc ngang xong rồi đọc dọc  ntn cũng đc ạ.</a:t>
            </a:r>
          </a:p>
          <a:p>
            <a:r>
              <a:rPr lang="en-US" b="1" smtClean="0">
                <a:solidFill>
                  <a:srgbClr val="FF0000"/>
                </a:solidFill>
              </a:rPr>
              <a:t>(Đọc xong thầy cô xoá tex này đi nhé)</a:t>
            </a:r>
          </a:p>
          <a:p>
            <a:r>
              <a:rPr lang="en-US" b="1" smtClean="0">
                <a:solidFill>
                  <a:srgbClr val="FF0000"/>
                </a:solidFill>
              </a:rPr>
              <a:t>Yêu thương!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12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20700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409971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608572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8013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9918629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13" y="204788"/>
            <a:ext cx="12466638" cy="645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13519" y="481135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 dế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45000" y="4836151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 đa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214519" y="4817276"/>
            <a:ext cx="391616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đỏ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233" y="4817275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951605" y="481511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25949" y="4836151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pic>
        <p:nvPicPr>
          <p:cNvPr id="19" name="Picture 2" descr="Tiếng đa đa mồi kêu và chia sẽ cách bẫy đa đa hiệu quả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19" y="1509486"/>
            <a:ext cx="3267559" cy="25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Ô Màu Đỏ Màn Hình - Miễn Phí vector hình ảnh trên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99" y="1524000"/>
            <a:ext cx="2318516" cy="252164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6571489" y="4836151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9766167" y="4810017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pic>
        <p:nvPicPr>
          <p:cNvPr id="2" name="Đá Dế, Trận Chọi Dế Hay Miền Tây Quê Tô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195" y="1509486"/>
            <a:ext cx="4482931" cy="252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30" y="4845628"/>
            <a:ext cx="11229398" cy="236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30" y="-304800"/>
            <a:ext cx="11333307" cy="586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221</Words>
  <Application>Microsoft Office PowerPoint</Application>
  <PresentationFormat>Custom</PresentationFormat>
  <Paragraphs>99</Paragraphs>
  <Slides>23</Slides>
  <Notes>4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40</cp:revision>
  <dcterms:created xsi:type="dcterms:W3CDTF">2021-05-08T14:00:55Z</dcterms:created>
  <dcterms:modified xsi:type="dcterms:W3CDTF">2021-06-14T13:38:37Z</dcterms:modified>
</cp:coreProperties>
</file>