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9"/>
  </p:notesMasterIdLst>
  <p:sldIdLst>
    <p:sldId id="257" r:id="rId2"/>
    <p:sldId id="263" r:id="rId3"/>
    <p:sldId id="258" r:id="rId4"/>
    <p:sldId id="259" r:id="rId5"/>
    <p:sldId id="265" r:id="rId6"/>
    <p:sldId id="316" r:id="rId7"/>
    <p:sldId id="272" r:id="rId8"/>
    <p:sldId id="317" r:id="rId9"/>
    <p:sldId id="331" r:id="rId10"/>
    <p:sldId id="332" r:id="rId11"/>
    <p:sldId id="264" r:id="rId12"/>
    <p:sldId id="274" r:id="rId13"/>
    <p:sldId id="2631" r:id="rId14"/>
    <p:sldId id="277" r:id="rId15"/>
    <p:sldId id="2632" r:id="rId16"/>
    <p:sldId id="2633" r:id="rId17"/>
    <p:sldId id="2634" r:id="rId18"/>
    <p:sldId id="2643" r:id="rId19"/>
    <p:sldId id="2644" r:id="rId20"/>
    <p:sldId id="2639" r:id="rId21"/>
    <p:sldId id="279" r:id="rId22"/>
    <p:sldId id="2641" r:id="rId23"/>
    <p:sldId id="2645" r:id="rId24"/>
    <p:sldId id="278" r:id="rId25"/>
    <p:sldId id="2642" r:id="rId26"/>
    <p:sldId id="281" r:id="rId27"/>
    <p:sldId id="320" r:id="rId28"/>
  </p:sldIdLst>
  <p:sldSz cx="12192000" cy="6858000"/>
  <p:notesSz cx="6858000" cy="9144000"/>
  <p:embeddedFontLst>
    <p:embeddedFont>
      <p:font typeface="等线" panose="02010600030101010101" pitchFamily="2" charset="-122"/>
      <p:regular r:id="rId30"/>
    </p:embeddedFont>
    <p:embeddedFont>
      <p:font typeface="Calibri" panose="020F0502020204030204" pitchFamily="34" charset="0"/>
      <p:regular r:id="rId31"/>
      <p:bold r:id="rId32"/>
      <p:italic r:id="rId33"/>
      <p:boldItalic r:id="rId34"/>
    </p:embeddedFont>
    <p:embeddedFont>
      <p:font typeface="Coiny" panose="02000903060500060000" pitchFamily="2" charset="0"/>
      <p:regular r:id="rId35"/>
    </p:embeddedFont>
    <p:embeddedFont>
      <p:font typeface="iCiel Cadena" panose="02000503000000020004" pitchFamily="50" charset="0"/>
      <p:bold r:id="rId36"/>
    </p:embeddedFont>
    <p:embeddedFont>
      <p:font typeface="SVN-Cookies" panose="02040603050506020204" pitchFamily="18" charset="0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1" d="100"/>
          <a:sy n="61" d="100"/>
        </p:scale>
        <p:origin x="81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8E8034-667D-4DFF-A68B-01864F869C82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28EDA5-497A-4249-959B-0ABDEE4892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2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891412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4424F6-C12E-4C4F-A9F8-356FA58734E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92223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796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32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05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9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B9EE9-F3BF-4B40-83E7-C9BC68FDDB0E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42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ags" Target="../tags/tag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9B9EE9-F3BF-4B40-83E7-C9BC68FDDB0E}" type="datetimeFigureOut">
              <a:rPr lang="en-US" smtClean="0"/>
              <a:t>7/28/2022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55963-6440-4C45-BA09-4E6A99D1BBE0}" type="slidenum">
              <a:rPr lang="en-US" smtClean="0"/>
              <a:t>‹#›</a:t>
            </a:fld>
            <a:endParaRPr lang="en-US"/>
          </a:p>
        </p:txBody>
      </p:sp>
      <p:grpSp>
        <p:nvGrpSpPr>
          <p:cNvPr id="11" name="Group 10"/>
          <p:cNvGrpSpPr>
            <a:grpSpLocks noGrp="1" noSelect="1" noRot="1" noMove="1" noResize="1"/>
          </p:cNvGrpSpPr>
          <p:nvPr userDrawn="1">
            <p:custDataLst>
              <p:tags r:id="rId7"/>
            </p:custDataLst>
          </p:nvPr>
        </p:nvGrpSpPr>
        <p:grpSpPr>
          <a:xfrm>
            <a:off x="-2202100" y="-2224223"/>
            <a:ext cx="16596200" cy="11284323"/>
            <a:chOff x="-2202100" y="-2224223"/>
            <a:chExt cx="16596200" cy="11284323"/>
          </a:xfrm>
        </p:grpSpPr>
        <p:sp>
          <p:nvSpPr>
            <p:cNvPr id="12" name="Rectangle 11"/>
            <p:cNvSpPr/>
            <p:nvPr/>
          </p:nvSpPr>
          <p:spPr>
            <a:xfrm>
              <a:off x="4851540" y="8494776"/>
              <a:ext cx="2488920" cy="565324"/>
            </a:xfrm>
            <a:prstGeom prst="rect">
              <a:avLst/>
            </a:prstGeom>
            <a:noFill/>
            <a:ln w="2159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006988" y="8647176"/>
              <a:ext cx="2178025" cy="260524"/>
            </a:xfrm>
            <a:custGeom>
              <a:avLst/>
              <a:gdLst/>
              <a:ahLst/>
              <a:cxnLst/>
              <a:rect l="l" t="t" r="r" b="b"/>
              <a:pathLst>
                <a:path w="2178025" h="260524">
                  <a:moveTo>
                    <a:pt x="1807648" y="222182"/>
                  </a:moveTo>
                  <a:cubicBezTo>
                    <a:pt x="1814010" y="222182"/>
                    <a:pt x="1818838" y="223968"/>
                    <a:pt x="1822130" y="227540"/>
                  </a:cubicBezTo>
                  <a:cubicBezTo>
                    <a:pt x="1825423" y="231111"/>
                    <a:pt x="1827070" y="235576"/>
                    <a:pt x="1827070" y="240934"/>
                  </a:cubicBezTo>
                  <a:cubicBezTo>
                    <a:pt x="1827070" y="246069"/>
                    <a:pt x="1825423" y="250366"/>
                    <a:pt x="1822130" y="253826"/>
                  </a:cubicBezTo>
                  <a:cubicBezTo>
                    <a:pt x="1818838" y="257287"/>
                    <a:pt x="1814010" y="259017"/>
                    <a:pt x="1807648" y="259017"/>
                  </a:cubicBezTo>
                  <a:cubicBezTo>
                    <a:pt x="1801285" y="259017"/>
                    <a:pt x="1796513" y="257287"/>
                    <a:pt x="1793332" y="253826"/>
                  </a:cubicBezTo>
                  <a:cubicBezTo>
                    <a:pt x="1790151" y="250366"/>
                    <a:pt x="1788560" y="246069"/>
                    <a:pt x="1788560" y="240934"/>
                  </a:cubicBezTo>
                  <a:cubicBezTo>
                    <a:pt x="1788560" y="235576"/>
                    <a:pt x="1790151" y="231111"/>
                    <a:pt x="1793332" y="227540"/>
                  </a:cubicBezTo>
                  <a:cubicBezTo>
                    <a:pt x="1796513" y="223968"/>
                    <a:pt x="1801285" y="222182"/>
                    <a:pt x="1807648" y="222182"/>
                  </a:cubicBezTo>
                  <a:close/>
                  <a:moveTo>
                    <a:pt x="807523" y="222182"/>
                  </a:moveTo>
                  <a:cubicBezTo>
                    <a:pt x="813885" y="222182"/>
                    <a:pt x="818713" y="223968"/>
                    <a:pt x="822005" y="227540"/>
                  </a:cubicBezTo>
                  <a:cubicBezTo>
                    <a:pt x="825298" y="231111"/>
                    <a:pt x="826945" y="235576"/>
                    <a:pt x="826945" y="240934"/>
                  </a:cubicBezTo>
                  <a:cubicBezTo>
                    <a:pt x="826945" y="246069"/>
                    <a:pt x="825298" y="250366"/>
                    <a:pt x="822005" y="253826"/>
                  </a:cubicBezTo>
                  <a:cubicBezTo>
                    <a:pt x="818713" y="257287"/>
                    <a:pt x="813885" y="259017"/>
                    <a:pt x="807523" y="259017"/>
                  </a:cubicBezTo>
                  <a:cubicBezTo>
                    <a:pt x="801160" y="259017"/>
                    <a:pt x="796388" y="257287"/>
                    <a:pt x="793207" y="253826"/>
                  </a:cubicBezTo>
                  <a:cubicBezTo>
                    <a:pt x="790026" y="250366"/>
                    <a:pt x="788435" y="246069"/>
                    <a:pt x="788435" y="240934"/>
                  </a:cubicBezTo>
                  <a:cubicBezTo>
                    <a:pt x="788435" y="235576"/>
                    <a:pt x="790026" y="231111"/>
                    <a:pt x="793207" y="227540"/>
                  </a:cubicBezTo>
                  <a:cubicBezTo>
                    <a:pt x="796388" y="223968"/>
                    <a:pt x="801160" y="222182"/>
                    <a:pt x="807523" y="222182"/>
                  </a:cubicBezTo>
                  <a:close/>
                  <a:moveTo>
                    <a:pt x="1488076" y="98952"/>
                  </a:moveTo>
                  <a:cubicBezTo>
                    <a:pt x="1472896" y="98952"/>
                    <a:pt x="1461064" y="104812"/>
                    <a:pt x="1452581" y="116532"/>
                  </a:cubicBezTo>
                  <a:cubicBezTo>
                    <a:pt x="1444098" y="128253"/>
                    <a:pt x="1439856" y="145610"/>
                    <a:pt x="1439856" y="168604"/>
                  </a:cubicBezTo>
                  <a:cubicBezTo>
                    <a:pt x="1439856" y="189142"/>
                    <a:pt x="1444098" y="205215"/>
                    <a:pt x="1452581" y="216824"/>
                  </a:cubicBezTo>
                  <a:cubicBezTo>
                    <a:pt x="1461064" y="228433"/>
                    <a:pt x="1472784" y="234237"/>
                    <a:pt x="1487741" y="234237"/>
                  </a:cubicBezTo>
                  <a:cubicBezTo>
                    <a:pt x="1507387" y="234237"/>
                    <a:pt x="1521730" y="225419"/>
                    <a:pt x="1530771" y="207783"/>
                  </a:cubicBezTo>
                  <a:lnTo>
                    <a:pt x="1530771" y="124569"/>
                  </a:lnTo>
                  <a:cubicBezTo>
                    <a:pt x="1521507" y="107491"/>
                    <a:pt x="1507275" y="98952"/>
                    <a:pt x="1488076" y="98952"/>
                  </a:cubicBezTo>
                  <a:close/>
                  <a:moveTo>
                    <a:pt x="1678241" y="98115"/>
                  </a:moveTo>
                  <a:cubicBezTo>
                    <a:pt x="1665740" y="98115"/>
                    <a:pt x="1655248" y="102663"/>
                    <a:pt x="1646764" y="111761"/>
                  </a:cubicBezTo>
                  <a:cubicBezTo>
                    <a:pt x="1638281" y="120858"/>
                    <a:pt x="1633035" y="133610"/>
                    <a:pt x="1631026" y="150019"/>
                  </a:cubicBezTo>
                  <a:lnTo>
                    <a:pt x="1721774" y="150019"/>
                  </a:lnTo>
                  <a:lnTo>
                    <a:pt x="1721774" y="147675"/>
                  </a:lnTo>
                  <a:cubicBezTo>
                    <a:pt x="1720881" y="131936"/>
                    <a:pt x="1716639" y="119742"/>
                    <a:pt x="1709049" y="111091"/>
                  </a:cubicBezTo>
                  <a:cubicBezTo>
                    <a:pt x="1701459" y="102440"/>
                    <a:pt x="1691190" y="98115"/>
                    <a:pt x="1678241" y="98115"/>
                  </a:cubicBezTo>
                  <a:close/>
                  <a:moveTo>
                    <a:pt x="1855700" y="76014"/>
                  </a:moveTo>
                  <a:lnTo>
                    <a:pt x="1887345" y="76014"/>
                  </a:lnTo>
                  <a:lnTo>
                    <a:pt x="1933389" y="215150"/>
                  </a:lnTo>
                  <a:lnTo>
                    <a:pt x="1978260" y="76014"/>
                  </a:lnTo>
                  <a:lnTo>
                    <a:pt x="2009905" y="76014"/>
                  </a:lnTo>
                  <a:lnTo>
                    <a:pt x="1944941" y="257175"/>
                  </a:lnTo>
                  <a:lnTo>
                    <a:pt x="1921334" y="257175"/>
                  </a:lnTo>
                  <a:close/>
                  <a:moveTo>
                    <a:pt x="1333370" y="76014"/>
                  </a:moveTo>
                  <a:lnTo>
                    <a:pt x="1364344" y="76014"/>
                  </a:lnTo>
                  <a:lnTo>
                    <a:pt x="1364344" y="257175"/>
                  </a:lnTo>
                  <a:lnTo>
                    <a:pt x="1333370" y="257175"/>
                  </a:lnTo>
                  <a:close/>
                  <a:moveTo>
                    <a:pt x="514350" y="76014"/>
                  </a:moveTo>
                  <a:lnTo>
                    <a:pt x="545157" y="76014"/>
                  </a:lnTo>
                  <a:lnTo>
                    <a:pt x="580820" y="211634"/>
                  </a:lnTo>
                  <a:lnTo>
                    <a:pt x="623013" y="76014"/>
                  </a:lnTo>
                  <a:lnTo>
                    <a:pt x="647960" y="76014"/>
                  </a:lnTo>
                  <a:lnTo>
                    <a:pt x="690990" y="214480"/>
                  </a:lnTo>
                  <a:lnTo>
                    <a:pt x="725816" y="76014"/>
                  </a:lnTo>
                  <a:lnTo>
                    <a:pt x="756791" y="76014"/>
                  </a:lnTo>
                  <a:lnTo>
                    <a:pt x="704050" y="257175"/>
                  </a:lnTo>
                  <a:lnTo>
                    <a:pt x="678935" y="257175"/>
                  </a:lnTo>
                  <a:lnTo>
                    <a:pt x="634901" y="119881"/>
                  </a:lnTo>
                  <a:lnTo>
                    <a:pt x="592038" y="257175"/>
                  </a:lnTo>
                  <a:lnTo>
                    <a:pt x="566923" y="257175"/>
                  </a:lnTo>
                  <a:close/>
                  <a:moveTo>
                    <a:pt x="257175" y="76014"/>
                  </a:moveTo>
                  <a:lnTo>
                    <a:pt x="287982" y="76014"/>
                  </a:lnTo>
                  <a:lnTo>
                    <a:pt x="323645" y="211634"/>
                  </a:lnTo>
                  <a:lnTo>
                    <a:pt x="365838" y="76014"/>
                  </a:lnTo>
                  <a:lnTo>
                    <a:pt x="390785" y="76014"/>
                  </a:lnTo>
                  <a:lnTo>
                    <a:pt x="433815" y="214480"/>
                  </a:lnTo>
                  <a:lnTo>
                    <a:pt x="468641" y="76014"/>
                  </a:lnTo>
                  <a:lnTo>
                    <a:pt x="499616" y="76014"/>
                  </a:lnTo>
                  <a:lnTo>
                    <a:pt x="446875" y="257175"/>
                  </a:lnTo>
                  <a:lnTo>
                    <a:pt x="421760" y="257175"/>
                  </a:lnTo>
                  <a:lnTo>
                    <a:pt x="377726" y="119881"/>
                  </a:lnTo>
                  <a:lnTo>
                    <a:pt x="334863" y="257175"/>
                  </a:lnTo>
                  <a:lnTo>
                    <a:pt x="309748" y="257175"/>
                  </a:lnTo>
                  <a:close/>
                  <a:moveTo>
                    <a:pt x="0" y="76014"/>
                  </a:moveTo>
                  <a:lnTo>
                    <a:pt x="30807" y="76014"/>
                  </a:lnTo>
                  <a:lnTo>
                    <a:pt x="66470" y="211634"/>
                  </a:lnTo>
                  <a:lnTo>
                    <a:pt x="108663" y="76014"/>
                  </a:lnTo>
                  <a:lnTo>
                    <a:pt x="133610" y="76014"/>
                  </a:lnTo>
                  <a:lnTo>
                    <a:pt x="176640" y="214480"/>
                  </a:lnTo>
                  <a:lnTo>
                    <a:pt x="211466" y="76014"/>
                  </a:lnTo>
                  <a:lnTo>
                    <a:pt x="242441" y="76014"/>
                  </a:lnTo>
                  <a:lnTo>
                    <a:pt x="189700" y="257175"/>
                  </a:lnTo>
                  <a:lnTo>
                    <a:pt x="164585" y="257175"/>
                  </a:lnTo>
                  <a:lnTo>
                    <a:pt x="120551" y="119881"/>
                  </a:lnTo>
                  <a:lnTo>
                    <a:pt x="77688" y="257175"/>
                  </a:lnTo>
                  <a:lnTo>
                    <a:pt x="52573" y="257175"/>
                  </a:lnTo>
                  <a:close/>
                  <a:moveTo>
                    <a:pt x="2120094" y="72666"/>
                  </a:moveTo>
                  <a:cubicBezTo>
                    <a:pt x="2158380" y="72666"/>
                    <a:pt x="2177690" y="94264"/>
                    <a:pt x="2178025" y="137461"/>
                  </a:cubicBezTo>
                  <a:lnTo>
                    <a:pt x="2178025" y="257175"/>
                  </a:lnTo>
                  <a:lnTo>
                    <a:pt x="2147050" y="257175"/>
                  </a:lnTo>
                  <a:lnTo>
                    <a:pt x="2147050" y="137294"/>
                  </a:lnTo>
                  <a:cubicBezTo>
                    <a:pt x="2146938" y="124234"/>
                    <a:pt x="2143953" y="114579"/>
                    <a:pt x="2138092" y="108328"/>
                  </a:cubicBezTo>
                  <a:cubicBezTo>
                    <a:pt x="2132232" y="102077"/>
                    <a:pt x="2123107" y="98952"/>
                    <a:pt x="2110717" y="98952"/>
                  </a:cubicBezTo>
                  <a:cubicBezTo>
                    <a:pt x="2100671" y="98952"/>
                    <a:pt x="2091853" y="101631"/>
                    <a:pt x="2084263" y="106989"/>
                  </a:cubicBezTo>
                  <a:cubicBezTo>
                    <a:pt x="2076673" y="112347"/>
                    <a:pt x="2070757" y="119379"/>
                    <a:pt x="2066515" y="128085"/>
                  </a:cubicBezTo>
                  <a:lnTo>
                    <a:pt x="2066515" y="257175"/>
                  </a:lnTo>
                  <a:lnTo>
                    <a:pt x="2035541" y="257175"/>
                  </a:lnTo>
                  <a:lnTo>
                    <a:pt x="2035541" y="76014"/>
                  </a:lnTo>
                  <a:lnTo>
                    <a:pt x="2064841" y="76014"/>
                  </a:lnTo>
                  <a:lnTo>
                    <a:pt x="2065846" y="98785"/>
                  </a:lnTo>
                  <a:cubicBezTo>
                    <a:pt x="2079687" y="81372"/>
                    <a:pt x="2097769" y="72666"/>
                    <a:pt x="2120094" y="72666"/>
                  </a:cubicBezTo>
                  <a:close/>
                  <a:moveTo>
                    <a:pt x="1678241" y="72666"/>
                  </a:moveTo>
                  <a:cubicBezTo>
                    <a:pt x="1701794" y="72666"/>
                    <a:pt x="1720099" y="80423"/>
                    <a:pt x="1733159" y="95938"/>
                  </a:cubicBezTo>
                  <a:cubicBezTo>
                    <a:pt x="1746219" y="111454"/>
                    <a:pt x="1752749" y="133666"/>
                    <a:pt x="1752749" y="162576"/>
                  </a:cubicBezTo>
                  <a:lnTo>
                    <a:pt x="1752749" y="175468"/>
                  </a:lnTo>
                  <a:lnTo>
                    <a:pt x="1630021" y="175468"/>
                  </a:lnTo>
                  <a:cubicBezTo>
                    <a:pt x="1630468" y="193328"/>
                    <a:pt x="1635686" y="207755"/>
                    <a:pt x="1645676" y="218749"/>
                  </a:cubicBezTo>
                  <a:cubicBezTo>
                    <a:pt x="1655666" y="229744"/>
                    <a:pt x="1668363" y="235241"/>
                    <a:pt x="1683767" y="235241"/>
                  </a:cubicBezTo>
                  <a:cubicBezTo>
                    <a:pt x="1694706" y="235241"/>
                    <a:pt x="1703970" y="233009"/>
                    <a:pt x="1711560" y="228544"/>
                  </a:cubicBezTo>
                  <a:cubicBezTo>
                    <a:pt x="1719151" y="224079"/>
                    <a:pt x="1725792" y="218163"/>
                    <a:pt x="1731485" y="210796"/>
                  </a:cubicBezTo>
                  <a:lnTo>
                    <a:pt x="1750405" y="225530"/>
                  </a:lnTo>
                  <a:cubicBezTo>
                    <a:pt x="1735224" y="248859"/>
                    <a:pt x="1712453" y="260524"/>
                    <a:pt x="1682092" y="260524"/>
                  </a:cubicBezTo>
                  <a:cubicBezTo>
                    <a:pt x="1657536" y="260524"/>
                    <a:pt x="1637556" y="252459"/>
                    <a:pt x="1622152" y="236330"/>
                  </a:cubicBezTo>
                  <a:cubicBezTo>
                    <a:pt x="1606748" y="220201"/>
                    <a:pt x="1599046" y="198630"/>
                    <a:pt x="1599046" y="171617"/>
                  </a:cubicBezTo>
                  <a:lnTo>
                    <a:pt x="1599046" y="165925"/>
                  </a:lnTo>
                  <a:cubicBezTo>
                    <a:pt x="1599046" y="147954"/>
                    <a:pt x="1602479" y="131908"/>
                    <a:pt x="1609343" y="117788"/>
                  </a:cubicBezTo>
                  <a:cubicBezTo>
                    <a:pt x="1616208" y="103668"/>
                    <a:pt x="1625807" y="92618"/>
                    <a:pt x="1638142" y="84637"/>
                  </a:cubicBezTo>
                  <a:cubicBezTo>
                    <a:pt x="1650476" y="76656"/>
                    <a:pt x="1663842" y="72666"/>
                    <a:pt x="1678241" y="72666"/>
                  </a:cubicBezTo>
                  <a:close/>
                  <a:moveTo>
                    <a:pt x="1129624" y="72666"/>
                  </a:moveTo>
                  <a:cubicBezTo>
                    <a:pt x="1150162" y="72666"/>
                    <a:pt x="1166822" y="77968"/>
                    <a:pt x="1179602" y="88572"/>
                  </a:cubicBezTo>
                  <a:cubicBezTo>
                    <a:pt x="1192383" y="99175"/>
                    <a:pt x="1198773" y="112737"/>
                    <a:pt x="1198773" y="129257"/>
                  </a:cubicBezTo>
                  <a:lnTo>
                    <a:pt x="1167631" y="129257"/>
                  </a:lnTo>
                  <a:cubicBezTo>
                    <a:pt x="1167631" y="120774"/>
                    <a:pt x="1164031" y="113463"/>
                    <a:pt x="1156831" y="107324"/>
                  </a:cubicBezTo>
                  <a:cubicBezTo>
                    <a:pt x="1149632" y="101185"/>
                    <a:pt x="1140563" y="98115"/>
                    <a:pt x="1129624" y="98115"/>
                  </a:cubicBezTo>
                  <a:cubicBezTo>
                    <a:pt x="1118350" y="98115"/>
                    <a:pt x="1109532" y="100571"/>
                    <a:pt x="1103170" y="105482"/>
                  </a:cubicBezTo>
                  <a:cubicBezTo>
                    <a:pt x="1096807" y="110393"/>
                    <a:pt x="1093626" y="116811"/>
                    <a:pt x="1093626" y="124737"/>
                  </a:cubicBezTo>
                  <a:cubicBezTo>
                    <a:pt x="1093626" y="132215"/>
                    <a:pt x="1096584" y="137852"/>
                    <a:pt x="1102500" y="141647"/>
                  </a:cubicBezTo>
                  <a:cubicBezTo>
                    <a:pt x="1108416" y="145442"/>
                    <a:pt x="1119104" y="149070"/>
                    <a:pt x="1134563" y="152530"/>
                  </a:cubicBezTo>
                  <a:cubicBezTo>
                    <a:pt x="1150023" y="155990"/>
                    <a:pt x="1162552" y="160120"/>
                    <a:pt x="1172151" y="164920"/>
                  </a:cubicBezTo>
                  <a:cubicBezTo>
                    <a:pt x="1181751" y="169720"/>
                    <a:pt x="1188867" y="175496"/>
                    <a:pt x="1193499" y="182249"/>
                  </a:cubicBezTo>
                  <a:cubicBezTo>
                    <a:pt x="1198131" y="189002"/>
                    <a:pt x="1200447" y="197234"/>
                    <a:pt x="1200447" y="206945"/>
                  </a:cubicBezTo>
                  <a:cubicBezTo>
                    <a:pt x="1200447" y="223131"/>
                    <a:pt x="1193973" y="236107"/>
                    <a:pt x="1181025" y="245873"/>
                  </a:cubicBezTo>
                  <a:cubicBezTo>
                    <a:pt x="1168077" y="255640"/>
                    <a:pt x="1151278" y="260524"/>
                    <a:pt x="1130628" y="260524"/>
                  </a:cubicBezTo>
                  <a:cubicBezTo>
                    <a:pt x="1116118" y="260524"/>
                    <a:pt x="1103281" y="257956"/>
                    <a:pt x="1092119" y="252822"/>
                  </a:cubicBezTo>
                  <a:cubicBezTo>
                    <a:pt x="1080957" y="247687"/>
                    <a:pt x="1072223" y="240516"/>
                    <a:pt x="1065916" y="231307"/>
                  </a:cubicBezTo>
                  <a:cubicBezTo>
                    <a:pt x="1059610" y="222098"/>
                    <a:pt x="1056456" y="212136"/>
                    <a:pt x="1056456" y="201420"/>
                  </a:cubicBezTo>
                  <a:lnTo>
                    <a:pt x="1087431" y="201420"/>
                  </a:lnTo>
                  <a:cubicBezTo>
                    <a:pt x="1087989" y="211801"/>
                    <a:pt x="1092147" y="220033"/>
                    <a:pt x="1099905" y="226116"/>
                  </a:cubicBezTo>
                  <a:cubicBezTo>
                    <a:pt x="1107662" y="232200"/>
                    <a:pt x="1117904" y="235241"/>
                    <a:pt x="1130628" y="235241"/>
                  </a:cubicBezTo>
                  <a:cubicBezTo>
                    <a:pt x="1142349" y="235241"/>
                    <a:pt x="1151753" y="232869"/>
                    <a:pt x="1158841" y="228126"/>
                  </a:cubicBezTo>
                  <a:cubicBezTo>
                    <a:pt x="1165929" y="223382"/>
                    <a:pt x="1169473" y="217047"/>
                    <a:pt x="1169473" y="209122"/>
                  </a:cubicBezTo>
                  <a:cubicBezTo>
                    <a:pt x="1169473" y="200751"/>
                    <a:pt x="1166319" y="194249"/>
                    <a:pt x="1160013" y="189616"/>
                  </a:cubicBezTo>
                  <a:cubicBezTo>
                    <a:pt x="1153706" y="184984"/>
                    <a:pt x="1142711" y="180994"/>
                    <a:pt x="1127029" y="177645"/>
                  </a:cubicBezTo>
                  <a:cubicBezTo>
                    <a:pt x="1111346" y="174296"/>
                    <a:pt x="1098900" y="170278"/>
                    <a:pt x="1089691" y="165590"/>
                  </a:cubicBezTo>
                  <a:cubicBezTo>
                    <a:pt x="1080483" y="160902"/>
                    <a:pt x="1073674" y="155321"/>
                    <a:pt x="1069265" y="148847"/>
                  </a:cubicBezTo>
                  <a:cubicBezTo>
                    <a:pt x="1064856" y="142373"/>
                    <a:pt x="1062651" y="134671"/>
                    <a:pt x="1062651" y="125741"/>
                  </a:cubicBezTo>
                  <a:cubicBezTo>
                    <a:pt x="1062651" y="110896"/>
                    <a:pt x="1068930" y="98338"/>
                    <a:pt x="1081487" y="88069"/>
                  </a:cubicBezTo>
                  <a:cubicBezTo>
                    <a:pt x="1094045" y="77800"/>
                    <a:pt x="1110090" y="72666"/>
                    <a:pt x="1129624" y="72666"/>
                  </a:cubicBezTo>
                  <a:close/>
                  <a:moveTo>
                    <a:pt x="942472" y="35831"/>
                  </a:moveTo>
                  <a:cubicBezTo>
                    <a:pt x="928855" y="35831"/>
                    <a:pt x="917916" y="41049"/>
                    <a:pt x="909656" y="51485"/>
                  </a:cubicBezTo>
                  <a:cubicBezTo>
                    <a:pt x="901396" y="61922"/>
                    <a:pt x="897266" y="75679"/>
                    <a:pt x="897266" y="92757"/>
                  </a:cubicBezTo>
                  <a:cubicBezTo>
                    <a:pt x="897266" y="109389"/>
                    <a:pt x="901256" y="123090"/>
                    <a:pt x="909237" y="133862"/>
                  </a:cubicBezTo>
                  <a:cubicBezTo>
                    <a:pt x="917218" y="144633"/>
                    <a:pt x="927906" y="150019"/>
                    <a:pt x="941300" y="150019"/>
                  </a:cubicBezTo>
                  <a:cubicBezTo>
                    <a:pt x="951681" y="150019"/>
                    <a:pt x="961253" y="146838"/>
                    <a:pt x="970015" y="140475"/>
                  </a:cubicBezTo>
                  <a:cubicBezTo>
                    <a:pt x="978777" y="134113"/>
                    <a:pt x="985168" y="126243"/>
                    <a:pt x="989186" y="116867"/>
                  </a:cubicBezTo>
                  <a:lnTo>
                    <a:pt x="989186" y="104477"/>
                  </a:lnTo>
                  <a:cubicBezTo>
                    <a:pt x="989186" y="84163"/>
                    <a:pt x="984777" y="67643"/>
                    <a:pt x="975959" y="54918"/>
                  </a:cubicBezTo>
                  <a:cubicBezTo>
                    <a:pt x="967141" y="42193"/>
                    <a:pt x="955979" y="35831"/>
                    <a:pt x="942472" y="35831"/>
                  </a:cubicBezTo>
                  <a:close/>
                  <a:moveTo>
                    <a:pt x="1349108" y="10046"/>
                  </a:moveTo>
                  <a:cubicBezTo>
                    <a:pt x="1355136" y="10046"/>
                    <a:pt x="1359712" y="11776"/>
                    <a:pt x="1362837" y="15237"/>
                  </a:cubicBezTo>
                  <a:cubicBezTo>
                    <a:pt x="1365963" y="18697"/>
                    <a:pt x="1367526" y="22938"/>
                    <a:pt x="1367526" y="27961"/>
                  </a:cubicBezTo>
                  <a:cubicBezTo>
                    <a:pt x="1367526" y="32984"/>
                    <a:pt x="1365963" y="37170"/>
                    <a:pt x="1362837" y="40519"/>
                  </a:cubicBezTo>
                  <a:cubicBezTo>
                    <a:pt x="1359712" y="43867"/>
                    <a:pt x="1355136" y="45542"/>
                    <a:pt x="1349108" y="45542"/>
                  </a:cubicBezTo>
                  <a:cubicBezTo>
                    <a:pt x="1343081" y="45542"/>
                    <a:pt x="1338532" y="43867"/>
                    <a:pt x="1335462" y="40519"/>
                  </a:cubicBezTo>
                  <a:cubicBezTo>
                    <a:pt x="1332393" y="37170"/>
                    <a:pt x="1330858" y="32984"/>
                    <a:pt x="1330858" y="27961"/>
                  </a:cubicBezTo>
                  <a:cubicBezTo>
                    <a:pt x="1330858" y="22938"/>
                    <a:pt x="1332393" y="18697"/>
                    <a:pt x="1335462" y="15237"/>
                  </a:cubicBezTo>
                  <a:cubicBezTo>
                    <a:pt x="1338532" y="11776"/>
                    <a:pt x="1343081" y="10046"/>
                    <a:pt x="1349108" y="10046"/>
                  </a:cubicBezTo>
                  <a:close/>
                  <a:moveTo>
                    <a:pt x="942305" y="10046"/>
                  </a:moveTo>
                  <a:cubicBezTo>
                    <a:pt x="966415" y="10046"/>
                    <a:pt x="985419" y="19060"/>
                    <a:pt x="999316" y="37086"/>
                  </a:cubicBezTo>
                  <a:cubicBezTo>
                    <a:pt x="1013212" y="55113"/>
                    <a:pt x="1020161" y="79698"/>
                    <a:pt x="1020161" y="110840"/>
                  </a:cubicBezTo>
                  <a:lnTo>
                    <a:pt x="1020161" y="119881"/>
                  </a:lnTo>
                  <a:cubicBezTo>
                    <a:pt x="1020161" y="167320"/>
                    <a:pt x="1010785" y="201950"/>
                    <a:pt x="992032" y="223772"/>
                  </a:cubicBezTo>
                  <a:cubicBezTo>
                    <a:pt x="973280" y="245594"/>
                    <a:pt x="944984" y="256784"/>
                    <a:pt x="907144" y="257342"/>
                  </a:cubicBezTo>
                  <a:lnTo>
                    <a:pt x="901117" y="257342"/>
                  </a:lnTo>
                  <a:lnTo>
                    <a:pt x="901117" y="231056"/>
                  </a:lnTo>
                  <a:lnTo>
                    <a:pt x="907647" y="231056"/>
                  </a:lnTo>
                  <a:cubicBezTo>
                    <a:pt x="933208" y="230611"/>
                    <a:pt x="952853" y="223956"/>
                    <a:pt x="966583" y="211089"/>
                  </a:cubicBezTo>
                  <a:cubicBezTo>
                    <a:pt x="980312" y="198223"/>
                    <a:pt x="987791" y="177866"/>
                    <a:pt x="989018" y="150019"/>
                  </a:cubicBezTo>
                  <a:cubicBezTo>
                    <a:pt x="982545" y="157721"/>
                    <a:pt x="974815" y="163916"/>
                    <a:pt x="965829" y="168604"/>
                  </a:cubicBezTo>
                  <a:cubicBezTo>
                    <a:pt x="956844" y="173292"/>
                    <a:pt x="946993" y="175636"/>
                    <a:pt x="936278" y="175636"/>
                  </a:cubicBezTo>
                  <a:cubicBezTo>
                    <a:pt x="922213" y="175636"/>
                    <a:pt x="909963" y="172176"/>
                    <a:pt x="899526" y="165255"/>
                  </a:cubicBezTo>
                  <a:cubicBezTo>
                    <a:pt x="889090" y="158335"/>
                    <a:pt x="881025" y="148596"/>
                    <a:pt x="875332" y="136038"/>
                  </a:cubicBezTo>
                  <a:cubicBezTo>
                    <a:pt x="869640" y="123481"/>
                    <a:pt x="866793" y="109612"/>
                    <a:pt x="866793" y="94431"/>
                  </a:cubicBezTo>
                  <a:cubicBezTo>
                    <a:pt x="866793" y="78135"/>
                    <a:pt x="869891" y="63457"/>
                    <a:pt x="876086" y="50397"/>
                  </a:cubicBezTo>
                  <a:cubicBezTo>
                    <a:pt x="882281" y="37338"/>
                    <a:pt x="891071" y="27347"/>
                    <a:pt x="902456" y="20427"/>
                  </a:cubicBezTo>
                  <a:cubicBezTo>
                    <a:pt x="913842" y="13506"/>
                    <a:pt x="927125" y="10046"/>
                    <a:pt x="942305" y="10046"/>
                  </a:cubicBezTo>
                  <a:close/>
                  <a:moveTo>
                    <a:pt x="1530771" y="0"/>
                  </a:moveTo>
                  <a:lnTo>
                    <a:pt x="1561746" y="0"/>
                  </a:lnTo>
                  <a:lnTo>
                    <a:pt x="1561746" y="257175"/>
                  </a:lnTo>
                  <a:lnTo>
                    <a:pt x="1533283" y="257175"/>
                  </a:lnTo>
                  <a:lnTo>
                    <a:pt x="1531776" y="237753"/>
                  </a:lnTo>
                  <a:cubicBezTo>
                    <a:pt x="1519386" y="252933"/>
                    <a:pt x="1502141" y="260524"/>
                    <a:pt x="1480040" y="260524"/>
                  </a:cubicBezTo>
                  <a:cubicBezTo>
                    <a:pt x="1459055" y="260524"/>
                    <a:pt x="1441949" y="251929"/>
                    <a:pt x="1428722" y="234739"/>
                  </a:cubicBezTo>
                  <a:cubicBezTo>
                    <a:pt x="1415495" y="217549"/>
                    <a:pt x="1408881" y="195114"/>
                    <a:pt x="1408881" y="167432"/>
                  </a:cubicBezTo>
                  <a:lnTo>
                    <a:pt x="1408881" y="165088"/>
                  </a:lnTo>
                  <a:cubicBezTo>
                    <a:pt x="1408881" y="137294"/>
                    <a:pt x="1415467" y="114942"/>
                    <a:pt x="1428638" y="98031"/>
                  </a:cubicBezTo>
                  <a:cubicBezTo>
                    <a:pt x="1441809" y="81121"/>
                    <a:pt x="1459055" y="72666"/>
                    <a:pt x="1480375" y="72666"/>
                  </a:cubicBezTo>
                  <a:cubicBezTo>
                    <a:pt x="1501583" y="72666"/>
                    <a:pt x="1518381" y="79921"/>
                    <a:pt x="1530771" y="94431"/>
                  </a:cubicBezTo>
                  <a:close/>
                  <a:moveTo>
                    <a:pt x="1247645" y="0"/>
                  </a:moveTo>
                  <a:lnTo>
                    <a:pt x="1278619" y="0"/>
                  </a:lnTo>
                  <a:lnTo>
                    <a:pt x="1278619" y="257175"/>
                  </a:lnTo>
                  <a:lnTo>
                    <a:pt x="1247645" y="25717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noAutofit/>
            </a:bodyPr>
            <a:lstStyle/>
            <a:p>
              <a:pPr algn="l"/>
              <a:endParaRPr lang="en-US" sz="2700" dirty="0">
                <a:solidFill>
                  <a:schemeClr val="bg1">
                    <a:lumMod val="75000"/>
                  </a:schemeClr>
                </a:solidFill>
                <a:latin typeface="#9Slide02 Noi dung dai" panose="02000000000000000000" pitchFamily="2" charset="0"/>
                <a:ea typeface="#9Slide02 Noi dung dai" panose="02000000000000000000" pitchFamily="2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-2202100" y="-2224223"/>
              <a:ext cx="16596200" cy="1128432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0" name="9Slide.vn"/>
          <p:cNvSpPr>
            <a:spLocks noSelect="1"/>
          </p:cNvSpPr>
          <p:nvPr userDrawn="1">
            <p:custDataLst>
              <p:tags r:id="rId8"/>
            </p:custDataLst>
          </p:nvPr>
        </p:nvSpPr>
        <p:spPr>
          <a:xfrm>
            <a:off x="6091428" y="-8915400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9Slide.vn"/>
          <p:cNvSpPr>
            <a:spLocks noSelect="1"/>
          </p:cNvSpPr>
          <p:nvPr userDrawn="1">
            <p:custDataLst>
              <p:tags r:id="rId9"/>
            </p:custDataLst>
          </p:nvPr>
        </p:nvSpPr>
        <p:spPr>
          <a:xfrm>
            <a:off x="6091428" y="15764256"/>
            <a:ext cx="9144" cy="9144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Rectangle 71"/>
          <p:cNvSpPr/>
          <p:nvPr userDrawn="1"/>
        </p:nvSpPr>
        <p:spPr>
          <a:xfrm>
            <a:off x="0" y="0"/>
            <a:ext cx="12192000" cy="6878782"/>
          </a:xfrm>
          <a:prstGeom prst="rect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BDE255D7-44AA-4582-A961-592298367E4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5980" y="299546"/>
            <a:ext cx="1456720" cy="145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1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emf"/><Relationship Id="rId7" Type="http://schemas.openxmlformats.org/officeDocument/2006/relationships/image" Target="../media/image37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emf"/><Relationship Id="rId5" Type="http://schemas.openxmlformats.org/officeDocument/2006/relationships/image" Target="../media/image35.emf"/><Relationship Id="rId4" Type="http://schemas.openxmlformats.org/officeDocument/2006/relationships/image" Target="../media/image34.emf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png"/><Relationship Id="rId7" Type="http://schemas.openxmlformats.org/officeDocument/2006/relationships/image" Target="../media/image36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10" Type="http://schemas.openxmlformats.org/officeDocument/2006/relationships/image" Target="../media/image41.png"/><Relationship Id="rId4" Type="http://schemas.openxmlformats.org/officeDocument/2006/relationships/image" Target="../media/image33.emf"/><Relationship Id="rId9" Type="http://schemas.openxmlformats.org/officeDocument/2006/relationships/image" Target="../media/image40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emf"/><Relationship Id="rId3" Type="http://schemas.openxmlformats.org/officeDocument/2006/relationships/image" Target="../media/image32.png"/><Relationship Id="rId7" Type="http://schemas.openxmlformats.org/officeDocument/2006/relationships/image" Target="../media/image36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audio" Target="../media/audio4.wav"/><Relationship Id="rId7" Type="http://schemas.openxmlformats.org/officeDocument/2006/relationships/image" Target="../media/image34.em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emf"/><Relationship Id="rId5" Type="http://schemas.openxmlformats.org/officeDocument/2006/relationships/image" Target="../media/image32.png"/><Relationship Id="rId10" Type="http://schemas.openxmlformats.org/officeDocument/2006/relationships/image" Target="../media/image37.emf"/><Relationship Id="rId4" Type="http://schemas.openxmlformats.org/officeDocument/2006/relationships/image" Target="../media/image40.gif"/><Relationship Id="rId9" Type="http://schemas.openxmlformats.org/officeDocument/2006/relationships/image" Target="../media/image36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gif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46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sv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5" Type="http://schemas.openxmlformats.org/officeDocument/2006/relationships/image" Target="../media/image56.png"/><Relationship Id="rId4" Type="http://schemas.openxmlformats.org/officeDocument/2006/relationships/image" Target="../media/image5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emf"/><Relationship Id="rId13" Type="http://schemas.openxmlformats.org/officeDocument/2006/relationships/image" Target="../media/image70.png"/><Relationship Id="rId3" Type="http://schemas.openxmlformats.org/officeDocument/2006/relationships/image" Target="../media/image60.emf"/><Relationship Id="rId7" Type="http://schemas.openxmlformats.org/officeDocument/2006/relationships/image" Target="../media/image64.emf"/><Relationship Id="rId12" Type="http://schemas.openxmlformats.org/officeDocument/2006/relationships/image" Target="../media/image69.sv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emf"/><Relationship Id="rId11" Type="http://schemas.openxmlformats.org/officeDocument/2006/relationships/image" Target="../media/image68.png"/><Relationship Id="rId5" Type="http://schemas.openxmlformats.org/officeDocument/2006/relationships/image" Target="../media/image62.emf"/><Relationship Id="rId10" Type="http://schemas.openxmlformats.org/officeDocument/2006/relationships/image" Target="../media/image67.emf"/><Relationship Id="rId4" Type="http://schemas.openxmlformats.org/officeDocument/2006/relationships/image" Target="../media/image61.emf"/><Relationship Id="rId9" Type="http://schemas.openxmlformats.org/officeDocument/2006/relationships/image" Target="../media/image6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image" Target="../media/image19.emf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audio" Target="../media/audio1.wav"/><Relationship Id="rId3" Type="http://schemas.openxmlformats.org/officeDocument/2006/relationships/audio" Target="../media/audio1.wav"/><Relationship Id="rId7" Type="http://schemas.openxmlformats.org/officeDocument/2006/relationships/image" Target="../media/image19.emf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23.png"/><Relationship Id="rId1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audio" Target="../media/audio2.wav"/><Relationship Id="rId3" Type="http://schemas.openxmlformats.org/officeDocument/2006/relationships/audio" Target="../media/audio1.wav"/><Relationship Id="rId7" Type="http://schemas.openxmlformats.org/officeDocument/2006/relationships/image" Target="../media/image19.emf"/><Relationship Id="rId12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22.png"/><Relationship Id="rId5" Type="http://schemas.openxmlformats.org/officeDocument/2006/relationships/image" Target="../media/image18.png"/><Relationship Id="rId10" Type="http://schemas.openxmlformats.org/officeDocument/2006/relationships/image" Target="../media/image4.png"/><Relationship Id="rId4" Type="http://schemas.openxmlformats.org/officeDocument/2006/relationships/audio" Target="../media/audio2.wav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27.png"/><Relationship Id="rId5" Type="http://schemas.openxmlformats.org/officeDocument/2006/relationships/image" Target="../media/image9.png"/><Relationship Id="rId15" Type="http://schemas.openxmlformats.org/officeDocument/2006/relationships/image" Target="../media/image29.png"/><Relationship Id="rId10" Type="http://schemas.openxmlformats.org/officeDocument/2006/relationships/image" Target="../media/image26.png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30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5581">
            <a:off x="3452475" y="669325"/>
            <a:ext cx="8415349" cy="41197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8854" y="2415235"/>
            <a:ext cx="3269212" cy="431024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71B42C4-F4F8-4E2A-8DD9-11B0234912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0445" y="1560751"/>
            <a:ext cx="7754784" cy="195088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293FB21-6DA4-49DB-867D-DFF9418058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85271" y="3150605"/>
            <a:ext cx="7145131" cy="8596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9" fill="hold">
                          <p:stCondLst>
                            <p:cond delay="indefinite"/>
                          </p:stCondLst>
                          <p:childTnLst>
                            <p:par>
                              <p:cTn id="2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3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2539">
            <a:off x="2295603" y="761976"/>
            <a:ext cx="7600793" cy="538622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30326" y="1066800"/>
            <a:ext cx="3131345" cy="998888"/>
            <a:chOff x="4530326" y="1066800"/>
            <a:chExt cx="3131345" cy="99888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30326" y="1066800"/>
              <a:ext cx="3131345" cy="9988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4997139" y="1255295"/>
              <a:ext cx="2197718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841918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+mn-cs"/>
                </a:rPr>
                <a:t>CHẶNG 2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0112F193-3478-43D1-9E53-D2A61AB21E6B}"/>
              </a:ext>
            </a:extLst>
          </p:cNvPr>
          <p:cNvSpPr txBox="1"/>
          <p:nvPr/>
        </p:nvSpPr>
        <p:spPr>
          <a:xfrm>
            <a:off x="2388606" y="6401422"/>
            <a:ext cx="74147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FACEBOOK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Hương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Thảo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99CD5D-7052-4747-A34B-CE6AC103E9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59142" y="1870848"/>
            <a:ext cx="5895343" cy="3231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18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/>
          <p:cNvSpPr/>
          <p:nvPr/>
        </p:nvSpPr>
        <p:spPr>
          <a:xfrm>
            <a:off x="4993895" y="3027218"/>
            <a:ext cx="2819400" cy="2819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79261" y="2590965"/>
            <a:ext cx="2471186" cy="2819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8113" y="5225026"/>
            <a:ext cx="4570964" cy="16329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7255" y="5327012"/>
            <a:ext cx="312068" cy="33457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5583" y="5114107"/>
            <a:ext cx="452732" cy="45914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39807" y="5343680"/>
            <a:ext cx="426284" cy="33457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33949" y="5225026"/>
            <a:ext cx="838200" cy="45323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69384" y="5225026"/>
            <a:ext cx="452732" cy="459145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2617789" y="282307"/>
            <a:ext cx="8573672" cy="1933105"/>
            <a:chOff x="469555" y="282307"/>
            <a:chExt cx="8000850" cy="1933105"/>
          </a:xfrm>
        </p:grpSpPr>
        <p:sp>
          <p:nvSpPr>
            <p:cNvPr id="26" name="Speech Bubble: Rectangle with Corners Rounded 25"/>
            <p:cNvSpPr/>
            <p:nvPr/>
          </p:nvSpPr>
          <p:spPr>
            <a:xfrm>
              <a:off x="469556" y="282307"/>
              <a:ext cx="8000849" cy="1933105"/>
            </a:xfrm>
            <a:prstGeom prst="wedgeRoundRectCallout">
              <a:avLst>
                <a:gd name="adj1" fmla="val -20441"/>
                <a:gd name="adj2" fmla="val 65342"/>
                <a:gd name="adj3" fmla="val 16667"/>
              </a:avLst>
            </a:prstGeom>
            <a:solidFill>
              <a:schemeClr val="bg1"/>
            </a:solidFill>
            <a:ln w="76200">
              <a:solidFill>
                <a:srgbClr val="FCA8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469555" y="449854"/>
              <a:ext cx="8000849" cy="123110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ta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hãy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cùng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hoàn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thành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nhiệm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vụ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chuẩn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bị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nguyên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liệu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70000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75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75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75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75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7" fill="hold">
                          <p:stCondLst>
                            <p:cond delay="indefinite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9" grpId="0" animBg="1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C4EB3E2-28AE-411A-99D0-82ECD2D5280A}"/>
              </a:ext>
            </a:extLst>
          </p:cNvPr>
          <p:cNvGrpSpPr/>
          <p:nvPr/>
        </p:nvGrpSpPr>
        <p:grpSpPr>
          <a:xfrm>
            <a:off x="0" y="2458512"/>
            <a:ext cx="4570964" cy="4322922"/>
            <a:chOff x="915436" y="2555860"/>
            <a:chExt cx="4570964" cy="4322922"/>
          </a:xfrm>
        </p:grpSpPr>
        <p:sp>
          <p:nvSpPr>
            <p:cNvPr id="19" name="Oval 18"/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11316" y="2555860"/>
              <a:ext cx="2471186" cy="28194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604578" y="5347794"/>
              <a:ext cx="312068" cy="33457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942906" y="5134889"/>
              <a:ext cx="452732" cy="45914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337130" y="5364462"/>
              <a:ext cx="426284" cy="33457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931272" y="5245808"/>
              <a:ext cx="838200" cy="4532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66707" y="5245808"/>
              <a:ext cx="452732" cy="459145"/>
            </a:xfrm>
            <a:prstGeom prst="rect">
              <a:avLst/>
            </a:prstGeom>
          </p:spPr>
        </p:pic>
      </p:grpSp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27D14376-90FB-47F6-9263-F76984E3BC8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543" y="3505050"/>
            <a:ext cx="1489344" cy="1488568"/>
          </a:xfrm>
          <a:prstGeom prst="rect">
            <a:avLst/>
          </a:prstGeom>
        </p:spPr>
      </p:pic>
      <p:grpSp>
        <p:nvGrpSpPr>
          <p:cNvPr id="41" name="Group 40">
            <a:extLst>
              <a:ext uri="{FF2B5EF4-FFF2-40B4-BE49-F238E27FC236}">
                <a16:creationId xmlns:a16="http://schemas.microsoft.com/office/drawing/2014/main" id="{90C30317-4DB6-4CD4-BFC7-76061BAD981D}"/>
              </a:ext>
            </a:extLst>
          </p:cNvPr>
          <p:cNvGrpSpPr/>
          <p:nvPr/>
        </p:nvGrpSpPr>
        <p:grpSpPr>
          <a:xfrm>
            <a:off x="1404003" y="279337"/>
            <a:ext cx="5151783" cy="1933105"/>
            <a:chOff x="4636578" y="3024848"/>
            <a:chExt cx="3962400" cy="1933105"/>
          </a:xfrm>
        </p:grpSpPr>
        <p:sp>
          <p:nvSpPr>
            <p:cNvPr id="42" name="Speech Bubble: Rectangle with Corners Rounded 41">
              <a:extLst>
                <a:ext uri="{FF2B5EF4-FFF2-40B4-BE49-F238E27FC236}">
                  <a16:creationId xmlns:a16="http://schemas.microsoft.com/office/drawing/2014/main" id="{D6BFB6D9-9598-40AF-A1AE-DB8FCF5B3806}"/>
                </a:ext>
              </a:extLst>
            </p:cNvPr>
            <p:cNvSpPr/>
            <p:nvPr/>
          </p:nvSpPr>
          <p:spPr>
            <a:xfrm>
              <a:off x="4636578" y="3024848"/>
              <a:ext cx="3962400" cy="1933105"/>
            </a:xfrm>
            <a:prstGeom prst="wedgeRoundRectCallout">
              <a:avLst>
                <a:gd name="adj1" fmla="val -33325"/>
                <a:gd name="adj2" fmla="val 63011"/>
                <a:gd name="adj3" fmla="val 16667"/>
              </a:avLst>
            </a:prstGeom>
            <a:solidFill>
              <a:schemeClr val="bg1"/>
            </a:solidFill>
            <a:ln w="76200">
              <a:solidFill>
                <a:srgbClr val="FCA8D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8EB31DA-4904-4088-804E-D5AD2758E0ED}"/>
                </a:ext>
              </a:extLst>
            </p:cNvPr>
            <p:cNvSpPr txBox="1"/>
            <p:nvPr/>
          </p:nvSpPr>
          <p:spPr>
            <a:xfrm>
              <a:off x="4706652" y="3294192"/>
              <a:ext cx="3822250" cy="14773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Mỗi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chóng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4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cánh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Hỏi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5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chong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chóng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bao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nhiêu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200" b="1" dirty="0" err="1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cánh</a:t>
              </a:r>
              <a:r>
                <a:rPr lang="en-US" sz="3200" b="1" dirty="0">
                  <a:solidFill>
                    <a:srgbClr val="E76EA3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?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9D103479-B538-4AD4-9AE3-8C76F1EC7F75}"/>
              </a:ext>
            </a:extLst>
          </p:cNvPr>
          <p:cNvSpPr/>
          <p:nvPr/>
        </p:nvSpPr>
        <p:spPr>
          <a:xfrm>
            <a:off x="5624021" y="2497316"/>
            <a:ext cx="3343274" cy="931684"/>
          </a:xfrm>
          <a:prstGeom prst="roundRect">
            <a:avLst/>
          </a:prstGeom>
          <a:solidFill>
            <a:srgbClr val="E254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/>
              <a:t>4 X 5 = ?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B240334-E401-4495-8DEF-59687DD1C2A3}"/>
              </a:ext>
            </a:extLst>
          </p:cNvPr>
          <p:cNvSpPr/>
          <p:nvPr/>
        </p:nvSpPr>
        <p:spPr>
          <a:xfrm>
            <a:off x="5624021" y="3759200"/>
            <a:ext cx="5372099" cy="939801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</a:rPr>
              <a:t>4 + 4 + 4 + 4 + 4 = 20</a:t>
            </a: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62DC6BD0-0263-404D-8CE2-1F815393049F}"/>
              </a:ext>
            </a:extLst>
          </p:cNvPr>
          <p:cNvSpPr/>
          <p:nvPr/>
        </p:nvSpPr>
        <p:spPr>
          <a:xfrm>
            <a:off x="5624021" y="5127624"/>
            <a:ext cx="2895599" cy="939801"/>
          </a:xfrm>
          <a:prstGeom prst="roundRect">
            <a:avLst/>
          </a:prstGeom>
          <a:noFill/>
          <a:ln w="57150">
            <a:solidFill>
              <a:srgbClr val="F2649D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2060"/>
                </a:solidFill>
              </a:rPr>
              <a:t>4 X 5 = 20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3C03E00-15CA-41EE-8B90-847B8D8FEFE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86725" y="0"/>
            <a:ext cx="4105275" cy="17240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9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  <p:bldP spid="4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4188708-6E5F-483E-888C-B8341C71805C}"/>
              </a:ext>
            </a:extLst>
          </p:cNvPr>
          <p:cNvGrpSpPr/>
          <p:nvPr/>
        </p:nvGrpSpPr>
        <p:grpSpPr>
          <a:xfrm>
            <a:off x="7378987" y="3429000"/>
            <a:ext cx="3427964" cy="3241947"/>
            <a:chOff x="915436" y="2555860"/>
            <a:chExt cx="4570964" cy="4322922"/>
          </a:xfrm>
        </p:grpSpPr>
        <p:sp>
          <p:nvSpPr>
            <p:cNvPr id="19" name="Oval 18"/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11316" y="2555860"/>
              <a:ext cx="2471186" cy="281940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04578" y="5347794"/>
              <a:ext cx="312068" cy="334578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42906" y="5134889"/>
              <a:ext cx="452732" cy="45914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37130" y="5364462"/>
              <a:ext cx="426284" cy="334578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31272" y="5245808"/>
              <a:ext cx="838200" cy="45323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6707" y="5245808"/>
              <a:ext cx="452732" cy="459145"/>
            </a:xfrm>
            <a:prstGeom prst="rect">
              <a:avLst/>
            </a:prstGeom>
          </p:spPr>
        </p:pic>
      </p:grpSp>
      <p:pic>
        <p:nvPicPr>
          <p:cNvPr id="29" name="Picture 2" descr="Compound adjectives | Baamboozle">
            <a:extLst>
              <a:ext uri="{FF2B5EF4-FFF2-40B4-BE49-F238E27FC236}">
                <a16:creationId xmlns:a16="http://schemas.microsoft.com/office/drawing/2014/main" id="{48A32145-8EBC-4AA3-9ADD-45DF2669BD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D9DCE782-5CB2-446E-BA50-687484EFE68E}"/>
              </a:ext>
            </a:extLst>
          </p:cNvPr>
          <p:cNvSpPr txBox="1"/>
          <p:nvPr/>
        </p:nvSpPr>
        <p:spPr>
          <a:xfrm>
            <a:off x="1423699" y="301079"/>
            <a:ext cx="7295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Hoàn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thành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nhân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E7C1989-CA00-4C9D-BC3E-5609FE15658A}"/>
              </a:ext>
            </a:extLst>
          </p:cNvPr>
          <p:cNvSpPr txBox="1"/>
          <p:nvPr/>
        </p:nvSpPr>
        <p:spPr>
          <a:xfrm>
            <a:off x="567999" y="2166252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1 = 4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2 = 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3 =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4 = 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5 = 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4CD7AA5-E678-4ABF-964A-7D889F24CEC1}"/>
              </a:ext>
            </a:extLst>
          </p:cNvPr>
          <p:cNvSpPr txBox="1"/>
          <p:nvPr/>
        </p:nvSpPr>
        <p:spPr>
          <a:xfrm>
            <a:off x="4086729" y="2183490"/>
            <a:ext cx="3427964" cy="4324261"/>
          </a:xfrm>
          <a:custGeom>
            <a:avLst/>
            <a:gdLst>
              <a:gd name="connsiteX0" fmla="*/ 0 w 3427964"/>
              <a:gd name="connsiteY0" fmla="*/ 0 h 4324261"/>
              <a:gd name="connsiteX1" fmla="*/ 3427964 w 3427964"/>
              <a:gd name="connsiteY1" fmla="*/ 0 h 4324261"/>
              <a:gd name="connsiteX2" fmla="*/ 3427964 w 3427964"/>
              <a:gd name="connsiteY2" fmla="*/ 4324261 h 4324261"/>
              <a:gd name="connsiteX3" fmla="*/ 0 w 3427964"/>
              <a:gd name="connsiteY3" fmla="*/ 4324261 h 4324261"/>
              <a:gd name="connsiteX4" fmla="*/ 0 w 3427964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7964" h="4324261" fill="none" extrusionOk="0">
                <a:moveTo>
                  <a:pt x="0" y="0"/>
                </a:moveTo>
                <a:cubicBezTo>
                  <a:pt x="353022" y="149518"/>
                  <a:pt x="2121022" y="-90350"/>
                  <a:pt x="3427964" y="0"/>
                </a:cubicBezTo>
                <a:cubicBezTo>
                  <a:pt x="3597327" y="1935743"/>
                  <a:pt x="3454497" y="2924747"/>
                  <a:pt x="3427964" y="4324261"/>
                </a:cubicBezTo>
                <a:cubicBezTo>
                  <a:pt x="2265423" y="4480547"/>
                  <a:pt x="459220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427964" h="4324261" stroke="0" extrusionOk="0">
                <a:moveTo>
                  <a:pt x="0" y="0"/>
                </a:moveTo>
                <a:cubicBezTo>
                  <a:pt x="981110" y="-125902"/>
                  <a:pt x="2321046" y="163031"/>
                  <a:pt x="3427964" y="0"/>
                </a:cubicBezTo>
                <a:cubicBezTo>
                  <a:pt x="3364277" y="592936"/>
                  <a:pt x="3513020" y="3569767"/>
                  <a:pt x="3427964" y="4324261"/>
                </a:cubicBezTo>
                <a:cubicBezTo>
                  <a:pt x="2232329" y="4370131"/>
                  <a:pt x="1632032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4 x 6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4 x 7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4 x 8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4 x 9 = ?</a:t>
            </a:r>
          </a:p>
          <a:p>
            <a:pPr lvl="0">
              <a:defRPr/>
            </a:pPr>
            <a:r>
              <a:rPr lang="en-US" sz="5500" b="1" dirty="0">
                <a:solidFill>
                  <a:srgbClr val="135E98"/>
                </a:solidFill>
              </a:rPr>
              <a:t>4 x 10 = 40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DA3CFA1-5997-4BD9-9102-51DA2309CD4E}"/>
              </a:ext>
            </a:extLst>
          </p:cNvPr>
          <p:cNvGrpSpPr/>
          <p:nvPr/>
        </p:nvGrpSpPr>
        <p:grpSpPr>
          <a:xfrm>
            <a:off x="7605459" y="-402152"/>
            <a:ext cx="4884320" cy="4389120"/>
            <a:chOff x="8010425" y="-416560"/>
            <a:chExt cx="4389120" cy="4389120"/>
          </a:xfrm>
        </p:grpSpPr>
        <p:pic>
          <p:nvPicPr>
            <p:cNvPr id="35" name="Picture 34" descr="A picture containing light&#10;&#10;Description automatically generated">
              <a:extLst>
                <a:ext uri="{FF2B5EF4-FFF2-40B4-BE49-F238E27FC236}">
                  <a16:creationId xmlns:a16="http://schemas.microsoft.com/office/drawing/2014/main" id="{C70D22F5-9814-4B13-8EB0-D37A107C6B9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0425" y="-416560"/>
              <a:ext cx="4389120" cy="4389120"/>
            </a:xfrm>
            <a:prstGeom prst="rect">
              <a:avLst/>
            </a:prstGeom>
          </p:spPr>
        </p:pic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D133565-478C-4D9C-AA26-7D199291E014}"/>
                </a:ext>
              </a:extLst>
            </p:cNvPr>
            <p:cNvSpPr txBox="1"/>
            <p:nvPr/>
          </p:nvSpPr>
          <p:spPr>
            <a:xfrm>
              <a:off x="9008709" y="814397"/>
              <a:ext cx="269035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Thêm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4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vào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4 x 2 ta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được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1BD57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4 x 3</a:t>
              </a: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F6794CD4-05A8-4267-AF9E-FF146AD1F17E}"/>
              </a:ext>
            </a:extLst>
          </p:cNvPr>
          <p:cNvSpPr txBox="1"/>
          <p:nvPr/>
        </p:nvSpPr>
        <p:spPr>
          <a:xfrm>
            <a:off x="900664" y="1323835"/>
            <a:ext cx="72954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Bảng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nhân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iny" panose="02000903060500060000" pitchFamily="2" charset="0"/>
              </a:rPr>
              <a:t> 4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iny" panose="0200090306050006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122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 animBg="1"/>
      <p:bldP spid="32" grpId="0" animBg="1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639B4DD-D11F-4C14-8ACA-257D95682634}"/>
              </a:ext>
            </a:extLst>
          </p:cNvPr>
          <p:cNvGrpSpPr/>
          <p:nvPr/>
        </p:nvGrpSpPr>
        <p:grpSpPr>
          <a:xfrm>
            <a:off x="5443223" y="268355"/>
            <a:ext cx="3472282" cy="2926080"/>
            <a:chOff x="4359858" y="685799"/>
            <a:chExt cx="3472282" cy="2926080"/>
          </a:xfrm>
        </p:grpSpPr>
        <p:pic>
          <p:nvPicPr>
            <p:cNvPr id="13" name="Picture 12" descr="Shape, circle&#10;&#10;Description automatically generated">
              <a:extLst>
                <a:ext uri="{FF2B5EF4-FFF2-40B4-BE49-F238E27FC236}">
                  <a16:creationId xmlns:a16="http://schemas.microsoft.com/office/drawing/2014/main" id="{B54501B6-6967-4621-8F01-2C1F5E62A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858" y="685799"/>
              <a:ext cx="3472282" cy="292608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55920B4F-8427-41D9-99D7-307778964D51}"/>
                </a:ext>
              </a:extLst>
            </p:cNvPr>
            <p:cNvSpPr txBox="1"/>
            <p:nvPr/>
          </p:nvSpPr>
          <p:spPr>
            <a:xfrm>
              <a:off x="4861380" y="997604"/>
              <a:ext cx="2435654" cy="206210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Chia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sẻ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kết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quả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và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550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cách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làm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của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nhóm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5504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550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DEC8EA3-A5F7-4D78-9C5E-8D9029C4275A}"/>
              </a:ext>
            </a:extLst>
          </p:cNvPr>
          <p:cNvGrpSpPr/>
          <p:nvPr/>
        </p:nvGrpSpPr>
        <p:grpSpPr>
          <a:xfrm>
            <a:off x="1699591" y="2017645"/>
            <a:ext cx="4773899" cy="4572000"/>
            <a:chOff x="915436" y="2555860"/>
            <a:chExt cx="4570964" cy="4322922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5773669-8CD4-4318-B634-0272864C70E1}"/>
                </a:ext>
              </a:extLst>
            </p:cNvPr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E9A00ED3-8760-49B6-B904-CFAF26B5D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11316" y="2555860"/>
              <a:ext cx="2471186" cy="2819400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586CBC00-0084-40F5-8276-742C88CB89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0546A582-59B9-48E8-B152-6CCB13C02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04578" y="5347794"/>
              <a:ext cx="312068" cy="334578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80422773-F56A-4A76-9599-70A3CB19E40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42906" y="5134889"/>
              <a:ext cx="452732" cy="45914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61B75004-F32D-4D20-8CFC-209A841BA9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37130" y="5364462"/>
              <a:ext cx="426284" cy="334578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51E1F8F9-5F1C-43ED-A5CE-A0458411D8E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931272" y="5245808"/>
              <a:ext cx="838200" cy="453232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A84F4761-1AC1-444A-90B6-1210F2B86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66707" y="5245808"/>
              <a:ext cx="452732" cy="459145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2" descr="Compound adjectives | Baamboozle">
            <a:extLst>
              <a:ext uri="{FF2B5EF4-FFF2-40B4-BE49-F238E27FC236}">
                <a16:creationId xmlns:a16="http://schemas.microsoft.com/office/drawing/2014/main" id="{701FE7EA-641D-4FB5-9204-E06B5F707E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8433" y="344699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611702A-EBCA-4D9F-B2BC-32578566945A}"/>
              </a:ext>
            </a:extLst>
          </p:cNvPr>
          <p:cNvSpPr txBox="1"/>
          <p:nvPr/>
        </p:nvSpPr>
        <p:spPr>
          <a:xfrm>
            <a:off x="2583801" y="507171"/>
            <a:ext cx="38580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Bảng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nhân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4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CE36C53-B100-4209-BCF2-11C7C8765CA9}"/>
              </a:ext>
            </a:extLst>
          </p:cNvPr>
          <p:cNvSpPr txBox="1"/>
          <p:nvPr/>
        </p:nvSpPr>
        <p:spPr>
          <a:xfrm>
            <a:off x="600373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1 =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2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3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4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5</a:t>
            </a:r>
            <a:r>
              <a:rPr kumimoji="0" lang="en-US" sz="5500" b="1" i="0" u="none" strike="noStrike" kern="1200" cap="none" spc="0" normalizeH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=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901CBCE-D487-4E53-9B7D-3376824D1AA8}"/>
              </a:ext>
            </a:extLst>
          </p:cNvPr>
          <p:cNvSpPr txBox="1"/>
          <p:nvPr/>
        </p:nvSpPr>
        <p:spPr>
          <a:xfrm>
            <a:off x="4140356" y="1463219"/>
            <a:ext cx="3229170" cy="4324261"/>
          </a:xfrm>
          <a:custGeom>
            <a:avLst/>
            <a:gdLst>
              <a:gd name="connsiteX0" fmla="*/ 0 w 3229170"/>
              <a:gd name="connsiteY0" fmla="*/ 0 h 4324261"/>
              <a:gd name="connsiteX1" fmla="*/ 3229170 w 3229170"/>
              <a:gd name="connsiteY1" fmla="*/ 0 h 4324261"/>
              <a:gd name="connsiteX2" fmla="*/ 3229170 w 3229170"/>
              <a:gd name="connsiteY2" fmla="*/ 4324261 h 4324261"/>
              <a:gd name="connsiteX3" fmla="*/ 0 w 3229170"/>
              <a:gd name="connsiteY3" fmla="*/ 4324261 h 4324261"/>
              <a:gd name="connsiteX4" fmla="*/ 0 w 3229170"/>
              <a:gd name="connsiteY4" fmla="*/ 0 h 4324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29170" h="4324261" fill="none" extrusionOk="0">
                <a:moveTo>
                  <a:pt x="0" y="0"/>
                </a:moveTo>
                <a:cubicBezTo>
                  <a:pt x="735252" y="149518"/>
                  <a:pt x="1654435" y="-90350"/>
                  <a:pt x="3229170" y="0"/>
                </a:cubicBezTo>
                <a:cubicBezTo>
                  <a:pt x="3398533" y="1935743"/>
                  <a:pt x="3255703" y="2924747"/>
                  <a:pt x="3229170" y="4324261"/>
                </a:cubicBezTo>
                <a:cubicBezTo>
                  <a:pt x="2495027" y="4480547"/>
                  <a:pt x="673372" y="4166000"/>
                  <a:pt x="0" y="4324261"/>
                </a:cubicBezTo>
                <a:cubicBezTo>
                  <a:pt x="111984" y="2852312"/>
                  <a:pt x="-8690" y="1673952"/>
                  <a:pt x="0" y="0"/>
                </a:cubicBezTo>
                <a:close/>
              </a:path>
              <a:path w="3229170" h="4324261" stroke="0" extrusionOk="0">
                <a:moveTo>
                  <a:pt x="0" y="0"/>
                </a:moveTo>
                <a:cubicBezTo>
                  <a:pt x="1233239" y="-125902"/>
                  <a:pt x="2718435" y="163031"/>
                  <a:pt x="3229170" y="0"/>
                </a:cubicBezTo>
                <a:cubicBezTo>
                  <a:pt x="3165483" y="592936"/>
                  <a:pt x="3314226" y="3569767"/>
                  <a:pt x="3229170" y="4324261"/>
                </a:cubicBezTo>
                <a:cubicBezTo>
                  <a:pt x="1653858" y="4370131"/>
                  <a:pt x="1008590" y="4174634"/>
                  <a:pt x="0" y="4324261"/>
                </a:cubicBezTo>
                <a:cubicBezTo>
                  <a:pt x="-105469" y="2652066"/>
                  <a:pt x="144620" y="1705618"/>
                  <a:pt x="0" y="0"/>
                </a:cubicBezTo>
                <a:close/>
              </a:path>
            </a:pathLst>
          </a:custGeom>
          <a:solidFill>
            <a:srgbClr val="FFFF66"/>
          </a:solidFill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6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7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8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9 =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135E9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x 10 =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2C7E446-CCC0-429C-8556-E7ACDE7B722E}"/>
              </a:ext>
            </a:extLst>
          </p:cNvPr>
          <p:cNvSpPr txBox="1"/>
          <p:nvPr/>
        </p:nvSpPr>
        <p:spPr>
          <a:xfrm>
            <a:off x="2609722" y="1469546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6333103-92A3-4E16-BD08-F083A0CC7E03}"/>
              </a:ext>
            </a:extLst>
          </p:cNvPr>
          <p:cNvSpPr txBox="1"/>
          <p:nvPr/>
        </p:nvSpPr>
        <p:spPr>
          <a:xfrm>
            <a:off x="2581315" y="2279096"/>
            <a:ext cx="522515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564494C-7925-46CF-88BC-62D93BA8F301}"/>
              </a:ext>
            </a:extLst>
          </p:cNvPr>
          <p:cNvSpPr txBox="1"/>
          <p:nvPr/>
        </p:nvSpPr>
        <p:spPr>
          <a:xfrm>
            <a:off x="2594315" y="3133720"/>
            <a:ext cx="123522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9BA4F5B-76AE-4FD7-ACDA-FFB7C9B9EA9B}"/>
              </a:ext>
            </a:extLst>
          </p:cNvPr>
          <p:cNvSpPr txBox="1"/>
          <p:nvPr/>
        </p:nvSpPr>
        <p:spPr>
          <a:xfrm>
            <a:off x="2581315" y="3975640"/>
            <a:ext cx="126948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4ECA693-1163-4B9F-9624-96C5C72D5F18}"/>
              </a:ext>
            </a:extLst>
          </p:cNvPr>
          <p:cNvSpPr txBox="1"/>
          <p:nvPr/>
        </p:nvSpPr>
        <p:spPr>
          <a:xfrm>
            <a:off x="2594316" y="4806216"/>
            <a:ext cx="125648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F3A6A4A8-6186-42BA-B054-11749EB50BB4}"/>
              </a:ext>
            </a:extLst>
          </p:cNvPr>
          <p:cNvSpPr txBox="1"/>
          <p:nvPr/>
        </p:nvSpPr>
        <p:spPr>
          <a:xfrm>
            <a:off x="6096001" y="1439084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F315668C-9A37-4986-B082-5211DF5D552A}"/>
              </a:ext>
            </a:extLst>
          </p:cNvPr>
          <p:cNvSpPr txBox="1"/>
          <p:nvPr/>
        </p:nvSpPr>
        <p:spPr>
          <a:xfrm>
            <a:off x="6191250" y="2296332"/>
            <a:ext cx="1063268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72E23B7-899A-4295-9B2A-7E3BCE42E6CF}"/>
              </a:ext>
            </a:extLst>
          </p:cNvPr>
          <p:cNvSpPr txBox="1"/>
          <p:nvPr/>
        </p:nvSpPr>
        <p:spPr>
          <a:xfrm>
            <a:off x="6191250" y="3128363"/>
            <a:ext cx="1063267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9DA65F1-BF5F-428A-8ECD-D1FC21EBE7B0}"/>
              </a:ext>
            </a:extLst>
          </p:cNvPr>
          <p:cNvSpPr txBox="1"/>
          <p:nvPr/>
        </p:nvSpPr>
        <p:spPr>
          <a:xfrm>
            <a:off x="6099380" y="3949414"/>
            <a:ext cx="127014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36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DB5AEA6-06B8-4C47-A54A-AFFAF3CDEFF0}"/>
              </a:ext>
            </a:extLst>
          </p:cNvPr>
          <p:cNvSpPr txBox="1"/>
          <p:nvPr/>
        </p:nvSpPr>
        <p:spPr>
          <a:xfrm>
            <a:off x="6396391" y="4790803"/>
            <a:ext cx="92891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40</a:t>
            </a:r>
            <a:endParaRPr kumimoji="0" lang="en-US" sz="55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3" name="Picture 2" descr="Compound adjectives | Baamboozle">
            <a:extLst>
              <a:ext uri="{FF2B5EF4-FFF2-40B4-BE49-F238E27FC236}">
                <a16:creationId xmlns:a16="http://schemas.microsoft.com/office/drawing/2014/main" id="{12FA10C0-8EEA-4096-B222-0B9FDE0A03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4788" y="34362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" name="Group 53">
            <a:extLst>
              <a:ext uri="{FF2B5EF4-FFF2-40B4-BE49-F238E27FC236}">
                <a16:creationId xmlns:a16="http://schemas.microsoft.com/office/drawing/2014/main" id="{A875C5AF-1256-48F7-9A3C-3E4EB18F39EE}"/>
              </a:ext>
            </a:extLst>
          </p:cNvPr>
          <p:cNvGrpSpPr/>
          <p:nvPr/>
        </p:nvGrpSpPr>
        <p:grpSpPr>
          <a:xfrm>
            <a:off x="8163663" y="3429000"/>
            <a:ext cx="3427964" cy="3241947"/>
            <a:chOff x="915436" y="2555860"/>
            <a:chExt cx="4570964" cy="4322922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524EEBA0-F4F8-49C5-A431-826CCABE24ED}"/>
                </a:ext>
              </a:extLst>
            </p:cNvPr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56" name="Picture 55">
              <a:extLst>
                <a:ext uri="{FF2B5EF4-FFF2-40B4-BE49-F238E27FC236}">
                  <a16:creationId xmlns:a16="http://schemas.microsoft.com/office/drawing/2014/main" id="{E4E9FD5C-698A-4FF1-A4BE-9A45E49ABA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111316" y="2555860"/>
              <a:ext cx="2471186" cy="2819400"/>
            </a:xfrm>
            <a:prstGeom prst="rect">
              <a:avLst/>
            </a:prstGeom>
          </p:spPr>
        </p:pic>
        <p:pic>
          <p:nvPicPr>
            <p:cNvPr id="57" name="Picture 56">
              <a:extLst>
                <a:ext uri="{FF2B5EF4-FFF2-40B4-BE49-F238E27FC236}">
                  <a16:creationId xmlns:a16="http://schemas.microsoft.com/office/drawing/2014/main" id="{19E634F5-1137-487F-B492-B1A6162D3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58" name="Picture 57">
              <a:extLst>
                <a:ext uri="{FF2B5EF4-FFF2-40B4-BE49-F238E27FC236}">
                  <a16:creationId xmlns:a16="http://schemas.microsoft.com/office/drawing/2014/main" id="{ECF605F2-9E2D-4A32-8C9D-E31D8FCC307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04578" y="5347794"/>
              <a:ext cx="312068" cy="334578"/>
            </a:xfrm>
            <a:prstGeom prst="rect">
              <a:avLst/>
            </a:prstGeom>
          </p:spPr>
        </p:pic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B03C35CC-B8DF-4642-9128-C2C18C1EB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42906" y="5134889"/>
              <a:ext cx="452732" cy="459145"/>
            </a:xfrm>
            <a:prstGeom prst="rect">
              <a:avLst/>
            </a:prstGeom>
          </p:spPr>
        </p:pic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BF21533A-3274-4C2A-8F51-2C064F46366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337130" y="5364462"/>
              <a:ext cx="426284" cy="334578"/>
            </a:xfrm>
            <a:prstGeom prst="rect">
              <a:avLst/>
            </a:prstGeom>
          </p:spPr>
        </p:pic>
        <p:pic>
          <p:nvPicPr>
            <p:cNvPr id="62" name="Picture 61">
              <a:extLst>
                <a:ext uri="{FF2B5EF4-FFF2-40B4-BE49-F238E27FC236}">
                  <a16:creationId xmlns:a16="http://schemas.microsoft.com/office/drawing/2014/main" id="{4E639624-D8B6-4E9C-A89C-B81A277A0B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31272" y="5245808"/>
              <a:ext cx="838200" cy="453232"/>
            </a:xfrm>
            <a:prstGeom prst="rect">
              <a:avLst/>
            </a:prstGeom>
          </p:spPr>
        </p:pic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BB821DC7-6D09-4D07-8220-28217FBAE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866707" y="5245808"/>
              <a:ext cx="452732" cy="45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8312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7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uỷ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TextBox 72">
            <a:extLst>
              <a:ext uri="{FF2B5EF4-FFF2-40B4-BE49-F238E27FC236}">
                <a16:creationId xmlns:a16="http://schemas.microsoft.com/office/drawing/2014/main" id="{B5ADEBB0-FFE9-442B-B3E6-72858E294F97}"/>
              </a:ext>
            </a:extLst>
          </p:cNvPr>
          <p:cNvSpPr txBox="1"/>
          <p:nvPr/>
        </p:nvSpPr>
        <p:spPr>
          <a:xfrm>
            <a:off x="7975500" y="612844"/>
            <a:ext cx="2528489" cy="5632311"/>
          </a:xfrm>
          <a:custGeom>
            <a:avLst/>
            <a:gdLst>
              <a:gd name="connsiteX0" fmla="*/ 0 w 2528489"/>
              <a:gd name="connsiteY0" fmla="*/ 0 h 5632311"/>
              <a:gd name="connsiteX1" fmla="*/ 2528489 w 2528489"/>
              <a:gd name="connsiteY1" fmla="*/ 0 h 5632311"/>
              <a:gd name="connsiteX2" fmla="*/ 2528489 w 2528489"/>
              <a:gd name="connsiteY2" fmla="*/ 5632311 h 5632311"/>
              <a:gd name="connsiteX3" fmla="*/ 0 w 2528489"/>
              <a:gd name="connsiteY3" fmla="*/ 5632311 h 5632311"/>
              <a:gd name="connsiteX4" fmla="*/ 0 w 2528489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28489" h="5632311" fill="none" extrusionOk="0">
                <a:moveTo>
                  <a:pt x="0" y="0"/>
                </a:moveTo>
                <a:cubicBezTo>
                  <a:pt x="1137376" y="149518"/>
                  <a:pt x="1493195" y="-90350"/>
                  <a:pt x="2528489" y="0"/>
                </a:cubicBezTo>
                <a:cubicBezTo>
                  <a:pt x="2697852" y="1857622"/>
                  <a:pt x="2555022" y="4188855"/>
                  <a:pt x="2528489" y="5632311"/>
                </a:cubicBezTo>
                <a:cubicBezTo>
                  <a:pt x="2219984" y="5788597"/>
                  <a:pt x="350498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2528489" h="5632311" stroke="0" extrusionOk="0">
                <a:moveTo>
                  <a:pt x="0" y="0"/>
                </a:moveTo>
                <a:cubicBezTo>
                  <a:pt x="1048222" y="-125902"/>
                  <a:pt x="2238141" y="163031"/>
                  <a:pt x="2528489" y="0"/>
                </a:cubicBezTo>
                <a:cubicBezTo>
                  <a:pt x="2464802" y="2595404"/>
                  <a:pt x="2613545" y="3596178"/>
                  <a:pt x="2528489" y="5632311"/>
                </a:cubicBezTo>
                <a:cubicBezTo>
                  <a:pt x="1522416" y="5678181"/>
                  <a:pt x="1018206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1 = 4 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2 = 8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3 = 12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4 = 16</a:t>
            </a:r>
          </a:p>
          <a:p>
            <a:pPr lvl="0"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5 = 20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6 = 24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7 = 28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8 = 32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9 = 36</a:t>
            </a:r>
          </a:p>
          <a:p>
            <a:pPr algn="just">
              <a:defRPr/>
            </a:pPr>
            <a:r>
              <a:rPr lang="en-US" sz="3600" b="1" spc="300" dirty="0">
                <a:solidFill>
                  <a:srgbClr val="017A45"/>
                </a:solidFill>
              </a:rPr>
              <a:t>4 x 10= 40</a:t>
            </a:r>
          </a:p>
        </p:txBody>
      </p:sp>
      <p:pic>
        <p:nvPicPr>
          <p:cNvPr id="74" name="Picture 2" descr="Compound adjectives | Baamboozle">
            <a:extLst>
              <a:ext uri="{FF2B5EF4-FFF2-40B4-BE49-F238E27FC236}">
                <a16:creationId xmlns:a16="http://schemas.microsoft.com/office/drawing/2014/main" id="{127FFBC0-AFF5-433F-928D-2AE22D5F21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5" name="TextBox 74">
            <a:extLst>
              <a:ext uri="{FF2B5EF4-FFF2-40B4-BE49-F238E27FC236}">
                <a16:creationId xmlns:a16="http://schemas.microsoft.com/office/drawing/2014/main" id="{74D4BFDC-BB9B-4FF3-8F5E-2DD5C3762D50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pic>
        <p:nvPicPr>
          <p:cNvPr id="76" name="Picture 75" descr="Graphical user interface&#10;&#10;Description automatically generated">
            <a:extLst>
              <a:ext uri="{FF2B5EF4-FFF2-40B4-BE49-F238E27FC236}">
                <a16:creationId xmlns:a16="http://schemas.microsoft.com/office/drawing/2014/main" id="{A2775D83-1F76-49C4-8D3A-94047EA7C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67098" y="1070520"/>
            <a:ext cx="7318842" cy="6675120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405B72B2-47F6-48F9-B390-DEEFC399F69A}"/>
              </a:ext>
            </a:extLst>
          </p:cNvPr>
          <p:cNvSpPr txBox="1"/>
          <p:nvPr/>
        </p:nvSpPr>
        <p:spPr>
          <a:xfrm>
            <a:off x="2947291" y="2395712"/>
            <a:ext cx="4191000" cy="19662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endParaRPr lang="en-US" sz="3600" b="1" dirty="0">
              <a:solidFill>
                <a:prstClr val="white"/>
              </a:solidFill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71500" marR="36195" lvl="0" indent="-5715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94945" algn="l"/>
                <a:tab pos="540385" algn="l"/>
              </a:tabLst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3C8342-9A43-431D-B74B-26E002ACC3FA}"/>
              </a:ext>
            </a:extLst>
          </p:cNvPr>
          <p:cNvSpPr txBox="1"/>
          <p:nvPr/>
        </p:nvSpPr>
        <p:spPr>
          <a:xfrm>
            <a:off x="2426131" y="1579202"/>
            <a:ext cx="5233320" cy="7586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36195" lvl="0" indent="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945" algn="l"/>
                <a:tab pos="540385" algn="l"/>
              </a:tabLst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xét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bảng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FF66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4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FF66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0496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7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7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5" presetClass="emph" presetSubtype="0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53" dur="indefinite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900"/>
                            </p:stCondLst>
                            <p:childTnLst>
                              <p:par>
                                <p:cTn id="55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6" dur="500" fill="hold"/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BCE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400"/>
                            </p:stCondLst>
                            <p:childTnLst>
                              <p:par>
                                <p:cTn id="58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9" dur="500" fill="hold"/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BCEB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00"/>
                            </p:stCondLst>
                            <p:childTnLst>
                              <p:par>
                                <p:cTn id="61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2" dur="500" fill="hold"/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CCB8F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75" grpId="0"/>
      <p:bldP spid="78" grpId="0"/>
      <p:bldP spid="78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Compound adjectives | Baamboozle">
            <a:extLst>
              <a:ext uri="{FF2B5EF4-FFF2-40B4-BE49-F238E27FC236}">
                <a16:creationId xmlns:a16="http://schemas.microsoft.com/office/drawing/2014/main" id="{51F75A20-94AB-4F82-9582-40D5105555F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" y="228600"/>
            <a:ext cx="1134139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CC499EB4-5073-4CD4-8F4B-E524477EC7AD}"/>
              </a:ext>
            </a:extLst>
          </p:cNvPr>
          <p:cNvSpPr txBox="1"/>
          <p:nvPr/>
        </p:nvSpPr>
        <p:spPr>
          <a:xfrm>
            <a:off x="1423699" y="301079"/>
            <a:ext cx="26763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Khám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2727"/>
                </a:solidFill>
                <a:effectLst/>
                <a:uLnTx/>
                <a:uFillTx/>
                <a:latin typeface="SVN-Cookies" panose="02040603050506020204" pitchFamily="18" charset="0"/>
                <a:ea typeface="+mn-ea"/>
                <a:cs typeface="+mn-cs"/>
              </a:rPr>
              <a:t>phá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2727"/>
              </a:solidFill>
              <a:effectLst/>
              <a:uLnTx/>
              <a:uFillTx/>
              <a:latin typeface="SVN-Cookies" panose="02040603050506020204" pitchFamily="18" charset="0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892F34-54F4-4479-9D3A-C9E53905DCD1}"/>
              </a:ext>
            </a:extLst>
          </p:cNvPr>
          <p:cNvSpPr txBox="1"/>
          <p:nvPr/>
        </p:nvSpPr>
        <p:spPr>
          <a:xfrm>
            <a:off x="7815009" y="612844"/>
            <a:ext cx="2953292" cy="5632311"/>
          </a:xfrm>
          <a:custGeom>
            <a:avLst/>
            <a:gdLst>
              <a:gd name="connsiteX0" fmla="*/ 0 w 2953292"/>
              <a:gd name="connsiteY0" fmla="*/ 0 h 5632311"/>
              <a:gd name="connsiteX1" fmla="*/ 2953292 w 2953292"/>
              <a:gd name="connsiteY1" fmla="*/ 0 h 5632311"/>
              <a:gd name="connsiteX2" fmla="*/ 2953292 w 2953292"/>
              <a:gd name="connsiteY2" fmla="*/ 5632311 h 5632311"/>
              <a:gd name="connsiteX3" fmla="*/ 0 w 2953292"/>
              <a:gd name="connsiteY3" fmla="*/ 5632311 h 5632311"/>
              <a:gd name="connsiteX4" fmla="*/ 0 w 2953292"/>
              <a:gd name="connsiteY4" fmla="*/ 0 h 56323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53292" h="5632311" fill="none" extrusionOk="0">
                <a:moveTo>
                  <a:pt x="0" y="0"/>
                </a:moveTo>
                <a:cubicBezTo>
                  <a:pt x="1233402" y="149518"/>
                  <a:pt x="1925694" y="-90350"/>
                  <a:pt x="2953292" y="0"/>
                </a:cubicBezTo>
                <a:cubicBezTo>
                  <a:pt x="3122655" y="1857622"/>
                  <a:pt x="2979825" y="4188855"/>
                  <a:pt x="2953292" y="5632311"/>
                </a:cubicBezTo>
                <a:cubicBezTo>
                  <a:pt x="2258525" y="5788597"/>
                  <a:pt x="1002856" y="5474050"/>
                  <a:pt x="0" y="5632311"/>
                </a:cubicBezTo>
                <a:cubicBezTo>
                  <a:pt x="111984" y="3474709"/>
                  <a:pt x="-8690" y="2531106"/>
                  <a:pt x="0" y="0"/>
                </a:cubicBezTo>
                <a:close/>
              </a:path>
              <a:path w="2953292" h="5632311" stroke="0" extrusionOk="0">
                <a:moveTo>
                  <a:pt x="0" y="0"/>
                </a:moveTo>
                <a:cubicBezTo>
                  <a:pt x="1033704" y="-125902"/>
                  <a:pt x="2599274" y="163031"/>
                  <a:pt x="2953292" y="0"/>
                </a:cubicBezTo>
                <a:cubicBezTo>
                  <a:pt x="2889605" y="2595404"/>
                  <a:pt x="3038348" y="3596178"/>
                  <a:pt x="2953292" y="5632311"/>
                </a:cubicBezTo>
                <a:cubicBezTo>
                  <a:pt x="1508804" y="5678181"/>
                  <a:pt x="622539" y="5482684"/>
                  <a:pt x="0" y="5632311"/>
                </a:cubicBezTo>
                <a:cubicBezTo>
                  <a:pt x="-105469" y="3582959"/>
                  <a:pt x="144620" y="1663532"/>
                  <a:pt x="0" y="0"/>
                </a:cubicBezTo>
                <a:close/>
              </a:path>
            </a:pathLst>
          </a:custGeom>
          <a:solidFill>
            <a:srgbClr val="FFEBD3"/>
          </a:solidFill>
          <a:ln w="28575">
            <a:solidFill>
              <a:srgbClr val="FF5E6D"/>
            </a:solidFill>
            <a:extLst>
              <a:ext uri="{C807C97D-BFC1-408E-A445-0C87EB9F89A2}">
                <ask:lineSketchStyleProps xmlns:ask="http://schemas.microsoft.com/office/drawing/2018/sketchyshapes" sd="3315210100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1 = 4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2 = 8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3 = 12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4 = 16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5 = 20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6 = 24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7 = 28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8 = 32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9 = 36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300" normalizeH="0" baseline="0" noProof="0" dirty="0">
                <a:ln>
                  <a:noFill/>
                </a:ln>
                <a:solidFill>
                  <a:srgbClr val="017A45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rPr>
              <a:t>  4 x 10= 40</a:t>
            </a:r>
          </a:p>
        </p:txBody>
      </p:sp>
      <p:pic>
        <p:nvPicPr>
          <p:cNvPr id="20" name="Picture 19" descr="A picture containing toy&#10;&#10;Description automatically generated">
            <a:extLst>
              <a:ext uri="{FF2B5EF4-FFF2-40B4-BE49-F238E27FC236}">
                <a16:creationId xmlns:a16="http://schemas.microsoft.com/office/drawing/2014/main" id="{79A8BE1F-D33F-43B4-AC3B-C4773C7FE2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9394" y="4167414"/>
            <a:ext cx="2881086" cy="2881086"/>
          </a:xfrm>
          <a:prstGeom prst="rect">
            <a:avLst/>
          </a:prstGeom>
        </p:spPr>
      </p:pic>
      <p:pic>
        <p:nvPicPr>
          <p:cNvPr id="21" name="Picture 20" descr="A picture containing text, room, doll, gambling house&#10;&#10;Description automatically generated">
            <a:extLst>
              <a:ext uri="{FF2B5EF4-FFF2-40B4-BE49-F238E27FC236}">
                <a16:creationId xmlns:a16="http://schemas.microsoft.com/office/drawing/2014/main" id="{BDEADC4C-C864-4FA8-89B9-C30710BF15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783080"/>
            <a:ext cx="7759070" cy="484632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BBEE40F-F501-4FF5-BA6E-C4A498D39509}"/>
              </a:ext>
            </a:extLst>
          </p:cNvPr>
          <p:cNvSpPr txBox="1"/>
          <p:nvPr/>
        </p:nvSpPr>
        <p:spPr>
          <a:xfrm>
            <a:off x="2518544" y="2222500"/>
            <a:ext cx="4919021" cy="2890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6195" lvl="0" algn="just">
              <a:lnSpc>
                <a:spcPct val="115000"/>
              </a:lnSpc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3200" b="1" dirty="0">
                <a:solidFill>
                  <a:prstClr val="white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đều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4.</a:t>
            </a:r>
          </a:p>
          <a:p>
            <a:pPr marR="36195" lvl="0" algn="just">
              <a:lnSpc>
                <a:spcPct val="115000"/>
              </a:lnSpc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Thừa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thứ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2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10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36195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94945" algn="l"/>
                <a:tab pos="540385" algn="l"/>
              </a:tabLst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Tích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thêm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4,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4 </a:t>
            </a:r>
            <a:r>
              <a:rPr kumimoji="0" lang="en-US" sz="32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Times New Roman" panose="02020603050405020304" pitchFamily="18" charset="0"/>
              </a:rPr>
              <a:t> 40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9D39E7EC-B7E2-4815-94D0-5BE3D0657219}"/>
              </a:ext>
            </a:extLst>
          </p:cNvPr>
          <p:cNvSpPr/>
          <p:nvPr/>
        </p:nvSpPr>
        <p:spPr>
          <a:xfrm>
            <a:off x="7986349" y="685799"/>
            <a:ext cx="544099" cy="5527898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FF00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46EEF797-15A8-4B8E-AC03-2B5FAAC4D9BC}"/>
              </a:ext>
            </a:extLst>
          </p:cNvPr>
          <p:cNvSpPr/>
          <p:nvPr/>
        </p:nvSpPr>
        <p:spPr>
          <a:xfrm>
            <a:off x="8844605" y="685799"/>
            <a:ext cx="566821" cy="5527898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38C71D03-B8B2-4291-A0F0-CF651B8E5DCD}"/>
              </a:ext>
            </a:extLst>
          </p:cNvPr>
          <p:cNvSpPr/>
          <p:nvPr/>
        </p:nvSpPr>
        <p:spPr>
          <a:xfrm>
            <a:off x="9719523" y="612844"/>
            <a:ext cx="766765" cy="5586570"/>
          </a:xfrm>
          <a:prstGeom prst="roundRect">
            <a:avLst>
              <a:gd name="adj" fmla="val 50000"/>
            </a:avLst>
          </a:prstGeom>
          <a:noFill/>
          <a:ln w="762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9906DB-F5AD-4AA0-B12E-58D6475A8702}"/>
              </a:ext>
            </a:extLst>
          </p:cNvPr>
          <p:cNvSpPr txBox="1"/>
          <p:nvPr/>
        </p:nvSpPr>
        <p:spPr>
          <a:xfrm>
            <a:off x="1815858" y="6452293"/>
            <a:ext cx="72726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83525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LINK FACEBOOK: 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https://www.facebook.com/huongthaoGADT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4472C4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695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 p14:presetBounceEnd="6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0000">
                                          <p:cBhvr additive="base">
                                            <p:cTn id="12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0000">
                                          <p:cBhvr additive="base">
                                            <p:cTn id="1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27" grpId="0" animBg="1"/>
          <p:bldP spid="29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Scale>
                                          <p:cBhvr>
                                            <p:cTn id="7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</p:cBhvr>
                                          <p:from x="250000" y="250000"/>
                                          <p:to x="100000" y="100000"/>
                                        </p:animScale>
    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    <p:cBhvr>
                                            <p:cTn id="8" dur="1000" decel="500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</p:animMotion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2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0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4" fill="hold">
                          <p:stCondLst>
                            <p:cond delay="indefinite"/>
                          </p:stCondLst>
                          <p:childTnLst>
                            <p:par>
                              <p:cTn id="1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6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18" dur="500"/>
                                            <p:tgtEl>
                                              <p:spTgt spid="22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9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1" dur="5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2" fill="hold">
                          <p:stCondLst>
                            <p:cond delay="indefinite"/>
                          </p:stCondLst>
                          <p:childTnLst>
                            <p:par>
                              <p:cTn id="2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4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26" dur="500"/>
                                            <p:tgtEl>
                                              <p:spTgt spid="22">
                                                <p:txEl>
                                                  <p:pRg st="1" end="1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29" dur="500"/>
                                            <p:tgtEl>
                                              <p:spTgt spid="2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0" fill="hold">
                          <p:stCondLst>
                            <p:cond delay="indefinite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2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0"/>
                                      </p:iterate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34" dur="500"/>
                                            <p:tgtEl>
                                              <p:spTgt spid="22">
                                                <p:txEl>
                                                  <p:pRg st="2" end="2"/>
                                                </p:txEl>
                                              </p:spTgt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2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37" dur="500"/>
                                            <p:tgtEl>
                                              <p:spTgt spid="2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3" grpId="0" animBg="1"/>
          <p:bldP spid="27" grpId="0" animBg="1"/>
          <p:bldP spid="29" grpId="0" animBg="1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1289" y="-533400"/>
            <a:ext cx="1914676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3109" y="432153"/>
            <a:ext cx="2969414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5763" y="52768"/>
            <a:ext cx="1775067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7470" y="1140708"/>
            <a:ext cx="2274934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6684" y="3704360"/>
            <a:ext cx="2565178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9414" y="4104225"/>
            <a:ext cx="2533369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1877" y="897013"/>
            <a:ext cx="8108244" cy="53248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A056CA5-CF69-469E-9D0F-32757ECE01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93544" y="2145681"/>
            <a:ext cx="7004911" cy="256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357497"/>
      </p:ext>
    </p:extLst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5486400" y="990600"/>
            <a:ext cx="6289356" cy="3525049"/>
            <a:chOff x="6199020" y="1914474"/>
            <a:chExt cx="4938444" cy="276789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490837" y="2404239"/>
              <a:ext cx="4366332" cy="193334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Nguyên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liệu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đã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chuẩn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bị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xong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Giờ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cùng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nhau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hoàn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thành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1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bột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20682CD-CACB-43D3-84F7-2AD48446FBEB}"/>
              </a:ext>
            </a:extLst>
          </p:cNvPr>
          <p:cNvGrpSpPr/>
          <p:nvPr/>
        </p:nvGrpSpPr>
        <p:grpSpPr>
          <a:xfrm>
            <a:off x="998845" y="1614340"/>
            <a:ext cx="4859199" cy="5010224"/>
            <a:chOff x="915436" y="2429064"/>
            <a:chExt cx="4570964" cy="4449718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5BAB0D61-1DBD-44D6-9C90-A7BC5945281C}"/>
                </a:ext>
              </a:extLst>
            </p:cNvPr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6F4DEBF-8F67-45A3-9122-3223B9BEA5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C7FD57B-AD93-4034-A13F-D3EBA727D6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8" b="278"/>
            <a:stretch>
              <a:fillRect/>
            </a:stretch>
          </p:blipFill>
          <p:spPr>
            <a:xfrm>
              <a:off x="1907542" y="2429064"/>
              <a:ext cx="2677016" cy="2815136"/>
            </a:xfrm>
            <a:prstGeom prst="rect">
              <a:avLst/>
            </a:prstGeom>
          </p:spPr>
        </p:pic>
      </p:grpSp>
      <p:pic>
        <p:nvPicPr>
          <p:cNvPr id="20" name="Picture 19" descr="A picture containing text&#10;&#10;Description automatically generated">
            <a:extLst>
              <a:ext uri="{FF2B5EF4-FFF2-40B4-BE49-F238E27FC236}">
                <a16:creationId xmlns:a16="http://schemas.microsoft.com/office/drawing/2014/main" id="{6BBBCEFA-5127-4733-857F-E10E4585E9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5178" y="4219328"/>
            <a:ext cx="2971800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39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1289" y="-533400"/>
            <a:ext cx="1914676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3109" y="432153"/>
            <a:ext cx="2969414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5763" y="52768"/>
            <a:ext cx="1775067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7470" y="1140708"/>
            <a:ext cx="2274934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6684" y="3704360"/>
            <a:ext cx="2565178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9414" y="4104225"/>
            <a:ext cx="2533369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1877" y="897013"/>
            <a:ext cx="8108244" cy="53248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C0AF75-065F-4B56-901D-63EAD4513ED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369477" y="2305787"/>
            <a:ext cx="7577985" cy="25666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42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37" dur="10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38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10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55938D59-4910-4A22-85F0-2FE2D42A5250}"/>
              </a:ext>
            </a:extLst>
          </p:cNvPr>
          <p:cNvGrpSpPr/>
          <p:nvPr/>
        </p:nvGrpSpPr>
        <p:grpSpPr>
          <a:xfrm>
            <a:off x="0" y="11637"/>
            <a:ext cx="1252331" cy="1441174"/>
            <a:chOff x="915436" y="2429064"/>
            <a:chExt cx="4570964" cy="4449718"/>
          </a:xfrm>
        </p:grpSpPr>
        <p:sp>
          <p:nvSpPr>
            <p:cNvPr id="19" name="Oval 18"/>
            <p:cNvSpPr/>
            <p:nvPr/>
          </p:nvSpPr>
          <p:spPr>
            <a:xfrm>
              <a:off x="1791218" y="3048000"/>
              <a:ext cx="2819400" cy="2819400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5436" y="5245808"/>
              <a:ext cx="4570964" cy="1632974"/>
            </a:xfrm>
            <a:prstGeom prst="rect">
              <a:avLst/>
            </a:prstGeom>
          </p:spPr>
        </p:pic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78" b="278"/>
            <a:stretch>
              <a:fillRect/>
            </a:stretch>
          </p:blipFill>
          <p:spPr>
            <a:xfrm>
              <a:off x="1907542" y="2429064"/>
              <a:ext cx="2677016" cy="281513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109D15E-15E0-438E-BC0E-5BBA6790C5CE}"/>
              </a:ext>
            </a:extLst>
          </p:cNvPr>
          <p:cNvGrpSpPr/>
          <p:nvPr/>
        </p:nvGrpSpPr>
        <p:grpSpPr>
          <a:xfrm>
            <a:off x="1295736" y="58615"/>
            <a:ext cx="2327342" cy="1005840"/>
            <a:chOff x="152400" y="1981200"/>
            <a:chExt cx="2781292" cy="1005840"/>
          </a:xfrm>
          <a:solidFill>
            <a:srgbClr val="FFABC1"/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C395C56-8293-492C-9807-6AB7EF37ED51}"/>
                </a:ext>
              </a:extLst>
            </p:cNvPr>
            <p:cNvSpPr/>
            <p:nvPr/>
          </p:nvSpPr>
          <p:spPr>
            <a:xfrm>
              <a:off x="215896" y="2057400"/>
              <a:ext cx="2717796" cy="929640"/>
            </a:xfrm>
            <a:prstGeom prst="roundRect">
              <a:avLst>
                <a:gd name="adj" fmla="val 30328"/>
              </a:avLst>
            </a:prstGeom>
            <a:grpFill/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E24702A6-80CB-45E0-8CD8-26E6749722D7}"/>
                </a:ext>
              </a:extLst>
            </p:cNvPr>
            <p:cNvSpPr/>
            <p:nvPr/>
          </p:nvSpPr>
          <p:spPr>
            <a:xfrm>
              <a:off x="152400" y="1981200"/>
              <a:ext cx="2717796" cy="929640"/>
            </a:xfrm>
            <a:prstGeom prst="roundRect">
              <a:avLst>
                <a:gd name="adj" fmla="val 30328"/>
              </a:avLst>
            </a:prstGeom>
            <a:grpFill/>
            <a:ln w="38100" cap="flat" cmpd="sng" algn="ctr">
              <a:solidFill>
                <a:sysClr val="windowText" lastClr="000000">
                  <a:lumMod val="75000"/>
                  <a:lumOff val="25000"/>
                </a:sys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60AB5E7-8B55-4BBB-BA1A-5EAABF9D8CE8}"/>
                </a:ext>
              </a:extLst>
            </p:cNvPr>
            <p:cNvSpPr txBox="1"/>
            <p:nvPr/>
          </p:nvSpPr>
          <p:spPr>
            <a:xfrm>
              <a:off x="922725" y="2080736"/>
              <a:ext cx="1239122" cy="738664"/>
            </a:xfrm>
            <a:prstGeom prst="rect">
              <a:avLst/>
            </a:prstGeom>
            <a:grp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1. </a:t>
              </a:r>
              <a:r>
                <a:rPr kumimoji="0" lang="en-US" sz="48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endParaRPr kumimoji="0" lang="en-US" sz="4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78181B9-EF36-42F0-9BF1-1041891E3098}"/>
              </a:ext>
            </a:extLst>
          </p:cNvPr>
          <p:cNvGrpSpPr/>
          <p:nvPr/>
        </p:nvGrpSpPr>
        <p:grpSpPr>
          <a:xfrm>
            <a:off x="178904" y="1325706"/>
            <a:ext cx="11784496" cy="5520657"/>
            <a:chOff x="3073388" y="1647825"/>
            <a:chExt cx="8890012" cy="5198538"/>
          </a:xfrm>
        </p:grpSpPr>
        <p:sp>
          <p:nvSpPr>
            <p:cNvPr id="23" name="Rectangle: Top Corners Rounded 22">
              <a:extLst>
                <a:ext uri="{FF2B5EF4-FFF2-40B4-BE49-F238E27FC236}">
                  <a16:creationId xmlns:a16="http://schemas.microsoft.com/office/drawing/2014/main" id="{23FD137A-1F25-43B4-B1AE-C0C9CACDBCCB}"/>
                </a:ext>
              </a:extLst>
            </p:cNvPr>
            <p:cNvSpPr/>
            <p:nvPr/>
          </p:nvSpPr>
          <p:spPr>
            <a:xfrm>
              <a:off x="3073388" y="1647825"/>
              <a:ext cx="8890012" cy="5198537"/>
            </a:xfrm>
            <a:prstGeom prst="round2SameRect">
              <a:avLst/>
            </a:prstGeom>
            <a:solidFill>
              <a:srgbClr val="FFABC1"/>
            </a:solidFill>
            <a:ln w="12700" cap="flat" cmpd="sng" algn="ctr">
              <a:solidFill>
                <a:srgbClr val="FFABC1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: Top Corners Rounded 23">
              <a:extLst>
                <a:ext uri="{FF2B5EF4-FFF2-40B4-BE49-F238E27FC236}">
                  <a16:creationId xmlns:a16="http://schemas.microsoft.com/office/drawing/2014/main" id="{65B21B87-5D6A-41EA-A3E4-61B2A4DD183B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3248452" y="1816609"/>
              <a:ext cx="8576983" cy="5029754"/>
            </a:xfrm>
            <a:prstGeom prst="round2SameRect">
              <a:avLst/>
            </a:prstGeom>
            <a:blipFill dpi="0" rotWithShape="0">
              <a:blip r:embed="rId5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4993" t="-65912" r="-26040" b="-5786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</p:grp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9BFEADA8-F535-458F-8F45-57B7F35967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6630852"/>
              </p:ext>
            </p:extLst>
          </p:nvPr>
        </p:nvGraphicFramePr>
        <p:xfrm>
          <a:off x="1162877" y="2747247"/>
          <a:ext cx="9978885" cy="26058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5555">
                  <a:extLst>
                    <a:ext uri="{9D8B030D-6E8A-4147-A177-3AD203B41FA5}">
                      <a16:colId xmlns:a16="http://schemas.microsoft.com/office/drawing/2014/main" val="2517077587"/>
                    </a:ext>
                  </a:extLst>
                </a:gridCol>
                <a:gridCol w="1425555">
                  <a:extLst>
                    <a:ext uri="{9D8B030D-6E8A-4147-A177-3AD203B41FA5}">
                      <a16:colId xmlns:a16="http://schemas.microsoft.com/office/drawing/2014/main" val="1530447472"/>
                    </a:ext>
                  </a:extLst>
                </a:gridCol>
                <a:gridCol w="1425555">
                  <a:extLst>
                    <a:ext uri="{9D8B030D-6E8A-4147-A177-3AD203B41FA5}">
                      <a16:colId xmlns:a16="http://schemas.microsoft.com/office/drawing/2014/main" val="2854461510"/>
                    </a:ext>
                  </a:extLst>
                </a:gridCol>
                <a:gridCol w="1425555">
                  <a:extLst>
                    <a:ext uri="{9D8B030D-6E8A-4147-A177-3AD203B41FA5}">
                      <a16:colId xmlns:a16="http://schemas.microsoft.com/office/drawing/2014/main" val="627748647"/>
                    </a:ext>
                  </a:extLst>
                </a:gridCol>
                <a:gridCol w="1425555">
                  <a:extLst>
                    <a:ext uri="{9D8B030D-6E8A-4147-A177-3AD203B41FA5}">
                      <a16:colId xmlns:a16="http://schemas.microsoft.com/office/drawing/2014/main" val="33800841"/>
                    </a:ext>
                  </a:extLst>
                </a:gridCol>
                <a:gridCol w="1425555">
                  <a:extLst>
                    <a:ext uri="{9D8B030D-6E8A-4147-A177-3AD203B41FA5}">
                      <a16:colId xmlns:a16="http://schemas.microsoft.com/office/drawing/2014/main" val="2642044094"/>
                    </a:ext>
                  </a:extLst>
                </a:gridCol>
                <a:gridCol w="1425555">
                  <a:extLst>
                    <a:ext uri="{9D8B030D-6E8A-4147-A177-3AD203B41FA5}">
                      <a16:colId xmlns:a16="http://schemas.microsoft.com/office/drawing/2014/main" val="2826514493"/>
                    </a:ext>
                  </a:extLst>
                </a:gridCol>
              </a:tblGrid>
              <a:tr h="868602">
                <a:tc rowSpan="2"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8908412"/>
                  </a:ext>
                </a:extLst>
              </a:tr>
              <a:tr h="8686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2597396"/>
                  </a:ext>
                </a:extLst>
              </a:tr>
              <a:tr h="868602">
                <a:tc>
                  <a:txBody>
                    <a:bodyPr/>
                    <a:lstStyle/>
                    <a:p>
                      <a:endParaRPr lang="en-US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0857055"/>
                  </a:ext>
                </a:extLst>
              </a:tr>
            </a:tbl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AF5AAC63-B127-481F-BA6E-50168F7677E3}"/>
              </a:ext>
            </a:extLst>
          </p:cNvPr>
          <p:cNvSpPr/>
          <p:nvPr/>
        </p:nvSpPr>
        <p:spPr>
          <a:xfrm>
            <a:off x="4244009" y="4591878"/>
            <a:ext cx="1023730" cy="66592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73B33E0-0F37-422F-B9BB-17E79396AD40}"/>
              </a:ext>
            </a:extLst>
          </p:cNvPr>
          <p:cNvSpPr/>
          <p:nvPr/>
        </p:nvSpPr>
        <p:spPr>
          <a:xfrm>
            <a:off x="5583876" y="4591878"/>
            <a:ext cx="1023730" cy="66592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4127771C-A7B9-40F7-B2DF-73F39121C1A7}"/>
              </a:ext>
            </a:extLst>
          </p:cNvPr>
          <p:cNvSpPr/>
          <p:nvPr/>
        </p:nvSpPr>
        <p:spPr>
          <a:xfrm>
            <a:off x="7134380" y="4591877"/>
            <a:ext cx="1023730" cy="66592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</a:t>
            </a:r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D69EC28F-2A25-48DB-8522-DBA3CC930E3A}"/>
              </a:ext>
            </a:extLst>
          </p:cNvPr>
          <p:cNvSpPr/>
          <p:nvPr/>
        </p:nvSpPr>
        <p:spPr>
          <a:xfrm>
            <a:off x="8474247" y="4591877"/>
            <a:ext cx="1023730" cy="66592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</a:t>
            </a:r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61584BF4-DF52-42FA-8813-6C681A6D6865}"/>
              </a:ext>
            </a:extLst>
          </p:cNvPr>
          <p:cNvSpPr/>
          <p:nvPr/>
        </p:nvSpPr>
        <p:spPr>
          <a:xfrm>
            <a:off x="9869554" y="4562057"/>
            <a:ext cx="1023730" cy="665922"/>
          </a:xfrm>
          <a:prstGeom prst="round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</a:p>
        </p:txBody>
      </p:sp>
    </p:spTree>
    <p:extLst>
      <p:ext uri="{BB962C8B-B14F-4D97-AF65-F5344CB8AC3E}">
        <p14:creationId xmlns:p14="http://schemas.microsoft.com/office/powerpoint/2010/main" val="220435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1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3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75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0" fill="hold">
                          <p:stCondLst>
                            <p:cond delay="indefinite"/>
                          </p:stCondLst>
                          <p:childTnLst>
                            <p:par>
                              <p:cTn id="2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2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4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0" dur="500" fill="hold"/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30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2" fill="hold">
                          <p:stCondLst>
                            <p:cond delay="indefinite"/>
                          </p:stCondLst>
                          <p:childTnLst>
                            <p:par>
                              <p:cTn id="3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4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6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8" fill="hold">
                          <p:stCondLst>
                            <p:cond delay="indefinite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2" dur="500" fill="hold"/>
                                            <p:tgtEl>
                                              <p:spTgt spid="3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3" dur="500" fill="hold"/>
                                            <p:tgtEl>
                                              <p:spTgt spid="37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4" fill="hold">
                          <p:stCondLst>
                            <p:cond delay="indefinite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8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9" dur="500" fill="hold"/>
                                            <p:tgtEl>
                                              <p:spTgt spid="38">
                                                <p:txEl>
                                                  <p:pRg st="0" end="0"/>
                                                </p:txEl>
                                              </p:spTgt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11480" y="1169047"/>
            <a:ext cx="6037350" cy="5709735"/>
            <a:chOff x="685800" y="2971800"/>
            <a:chExt cx="4131158" cy="3906982"/>
          </a:xfrm>
        </p:grpSpPr>
        <p:sp>
          <p:nvSpPr>
            <p:cNvPr id="4" name="Oval 3"/>
            <p:cNvSpPr/>
            <p:nvPr/>
          </p:nvSpPr>
          <p:spPr>
            <a:xfrm>
              <a:off x="1477317" y="3416588"/>
              <a:ext cx="2548125" cy="254812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66615" y="2971800"/>
              <a:ext cx="2233416" cy="25481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800" y="5402928"/>
              <a:ext cx="4131158" cy="1475854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5486400" y="990600"/>
            <a:ext cx="6289356" cy="3525049"/>
            <a:chOff x="6199020" y="1914474"/>
            <a:chExt cx="4938444" cy="276789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490837" y="2404239"/>
              <a:ext cx="4366332" cy="193334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Bột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đã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xong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ta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hãy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cùng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hoàn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thành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bài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2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tạo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4000" b="1" dirty="0" err="1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hình</a:t>
              </a:r>
              <a:r>
                <a:rPr lang="en-US" sz="4000" b="1" dirty="0">
                  <a:solidFill>
                    <a:srgbClr val="FA759E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bánh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0" y="0"/>
            <a:ext cx="12192000" cy="6878782"/>
          </a:xfrm>
          <a:prstGeom prst="ellipse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FC56D7-68D9-473B-898E-29F3CF5CFA3E}"/>
              </a:ext>
            </a:extLst>
          </p:cNvPr>
          <p:cNvGrpSpPr/>
          <p:nvPr/>
        </p:nvGrpSpPr>
        <p:grpSpPr>
          <a:xfrm>
            <a:off x="218661" y="1766303"/>
            <a:ext cx="11887200" cy="5198537"/>
            <a:chOff x="457200" y="1828800"/>
            <a:chExt cx="11353800" cy="5198537"/>
          </a:xfrm>
        </p:grpSpPr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5BDE2D2C-703E-44A8-8C5F-112E42DDF889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FFAB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2372F8C4-CFA3-4C14-8A1C-96332C52F5C8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138322" y="326400"/>
            <a:ext cx="10528588" cy="1239212"/>
            <a:chOff x="985282" y="914399"/>
            <a:chExt cx="10528588" cy="1239212"/>
          </a:xfrm>
        </p:grpSpPr>
        <p:grpSp>
          <p:nvGrpSpPr>
            <p:cNvPr id="11" name="Group 10"/>
            <p:cNvGrpSpPr/>
            <p:nvPr/>
          </p:nvGrpSpPr>
          <p:grpSpPr>
            <a:xfrm>
              <a:off x="985282" y="914399"/>
              <a:ext cx="10528588" cy="1239212"/>
              <a:chOff x="289671" y="3263477"/>
              <a:chExt cx="10591800" cy="1541513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289671" y="3263477"/>
                <a:ext cx="10591800" cy="1541513"/>
              </a:xfrm>
              <a:prstGeom prst="roundRect">
                <a:avLst>
                  <a:gd name="adj" fmla="val 35907"/>
                </a:avLst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507631" y="3390949"/>
                <a:ext cx="10183192" cy="1257663"/>
              </a:xfrm>
              <a:prstGeom prst="roundRect">
                <a:avLst>
                  <a:gd name="adj" fmla="val 381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3122675" y="1112583"/>
              <a:ext cx="6280949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Nêu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còn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thiếu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  <a:endPara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5" name="Picture 4" descr="A figurine of a person holding a tray of coins&#10;&#10;Description automatically generated with low confidence">
            <a:extLst>
              <a:ext uri="{FF2B5EF4-FFF2-40B4-BE49-F238E27FC236}">
                <a16:creationId xmlns:a16="http://schemas.microsoft.com/office/drawing/2014/main" id="{93239F3C-2D88-469F-993D-96048EA5AF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9418" y="5445228"/>
            <a:ext cx="1720302" cy="172030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47C17D2-3942-4DFF-9050-2964726417C2}"/>
              </a:ext>
            </a:extLst>
          </p:cNvPr>
          <p:cNvSpPr txBox="1"/>
          <p:nvPr/>
        </p:nvSpPr>
        <p:spPr>
          <a:xfrm>
            <a:off x="127844" y="2452469"/>
            <a:ext cx="1610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969301-A045-42E0-BEB2-98718E0000D7}"/>
              </a:ext>
            </a:extLst>
          </p:cNvPr>
          <p:cNvSpPr/>
          <p:nvPr/>
        </p:nvSpPr>
        <p:spPr>
          <a:xfrm>
            <a:off x="878618" y="2329818"/>
            <a:ext cx="914400" cy="88458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8DD0AE0-B7E4-4946-9B52-AC3A125DD25F}"/>
              </a:ext>
            </a:extLst>
          </p:cNvPr>
          <p:cNvSpPr/>
          <p:nvPr/>
        </p:nvSpPr>
        <p:spPr>
          <a:xfrm>
            <a:off x="1975795" y="2363212"/>
            <a:ext cx="914400" cy="88458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B4623C1-A627-4021-84BF-0C9BD172EBE8}"/>
              </a:ext>
            </a:extLst>
          </p:cNvPr>
          <p:cNvSpPr/>
          <p:nvPr/>
        </p:nvSpPr>
        <p:spPr>
          <a:xfrm>
            <a:off x="3142248" y="2359632"/>
            <a:ext cx="914400" cy="88458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9AB0A0C7-D3C7-40FC-89A3-2D7B9FE50285}"/>
              </a:ext>
            </a:extLst>
          </p:cNvPr>
          <p:cNvSpPr/>
          <p:nvPr/>
        </p:nvSpPr>
        <p:spPr>
          <a:xfrm>
            <a:off x="4275309" y="2359632"/>
            <a:ext cx="954312" cy="884583"/>
          </a:xfrm>
          <a:prstGeom prst="rect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97560AF-2477-46A1-8ABE-B41466922CD6}"/>
              </a:ext>
            </a:extLst>
          </p:cNvPr>
          <p:cNvSpPr/>
          <p:nvPr/>
        </p:nvSpPr>
        <p:spPr>
          <a:xfrm>
            <a:off x="5473479" y="2352376"/>
            <a:ext cx="1008733" cy="884583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AE201250-0826-4C92-9CE0-314E8C45723A}"/>
              </a:ext>
            </a:extLst>
          </p:cNvPr>
          <p:cNvSpPr/>
          <p:nvPr/>
        </p:nvSpPr>
        <p:spPr>
          <a:xfrm>
            <a:off x="6639933" y="2329816"/>
            <a:ext cx="914400" cy="88458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24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8E8FEB6-B5E9-41B5-9419-26001671FD1F}"/>
              </a:ext>
            </a:extLst>
          </p:cNvPr>
          <p:cNvSpPr/>
          <p:nvPr/>
        </p:nvSpPr>
        <p:spPr>
          <a:xfrm>
            <a:off x="7693624" y="2329815"/>
            <a:ext cx="914400" cy="884583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8C1090DD-110A-4152-A36C-9EA3E776CDD6}"/>
              </a:ext>
            </a:extLst>
          </p:cNvPr>
          <p:cNvSpPr/>
          <p:nvPr/>
        </p:nvSpPr>
        <p:spPr>
          <a:xfrm>
            <a:off x="8738720" y="2329815"/>
            <a:ext cx="914400" cy="88458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32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8CEA046-9C3D-4ACD-8182-CC570A5BE224}"/>
              </a:ext>
            </a:extLst>
          </p:cNvPr>
          <p:cNvSpPr/>
          <p:nvPr/>
        </p:nvSpPr>
        <p:spPr>
          <a:xfrm>
            <a:off x="10828912" y="2329815"/>
            <a:ext cx="914400" cy="884583"/>
          </a:xfrm>
          <a:prstGeom prst="rect">
            <a:avLst/>
          </a:prstGeom>
          <a:ln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503812B2-0DA9-4124-BF16-73BC45FB7DFE}"/>
              </a:ext>
            </a:extLst>
          </p:cNvPr>
          <p:cNvSpPr/>
          <p:nvPr/>
        </p:nvSpPr>
        <p:spPr>
          <a:xfrm>
            <a:off x="9798734" y="2329815"/>
            <a:ext cx="914400" cy="884583"/>
          </a:xfrm>
          <a:prstGeom prst="rect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25" name="Right Brace 24">
            <a:extLst>
              <a:ext uri="{FF2B5EF4-FFF2-40B4-BE49-F238E27FC236}">
                <a16:creationId xmlns:a16="http://schemas.microsoft.com/office/drawing/2014/main" id="{CA3EC64F-F8E5-43B2-A5BC-13BF0C0279D7}"/>
              </a:ext>
            </a:extLst>
          </p:cNvPr>
          <p:cNvSpPr/>
          <p:nvPr/>
        </p:nvSpPr>
        <p:spPr>
          <a:xfrm rot="5400000">
            <a:off x="1634046" y="2577501"/>
            <a:ext cx="317943" cy="1720300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2BCCAF9-CE28-410A-AB8D-08E4942A3DF6}"/>
              </a:ext>
            </a:extLst>
          </p:cNvPr>
          <p:cNvSpPr txBox="1"/>
          <p:nvPr/>
        </p:nvSpPr>
        <p:spPr>
          <a:xfrm>
            <a:off x="1232222" y="3730227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+4</a:t>
            </a:r>
          </a:p>
        </p:txBody>
      </p:sp>
      <p:sp>
        <p:nvSpPr>
          <p:cNvPr id="27" name="Right Brace 26">
            <a:extLst>
              <a:ext uri="{FF2B5EF4-FFF2-40B4-BE49-F238E27FC236}">
                <a16:creationId xmlns:a16="http://schemas.microsoft.com/office/drawing/2014/main" id="{E08BE921-3CDB-457C-8402-9FF0FEE520B6}"/>
              </a:ext>
            </a:extLst>
          </p:cNvPr>
          <p:cNvSpPr/>
          <p:nvPr/>
        </p:nvSpPr>
        <p:spPr>
          <a:xfrm rot="5400000">
            <a:off x="3187951" y="2743897"/>
            <a:ext cx="333913" cy="1403480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F4F5ECD-56D0-4A38-95C4-9CE805AA9A88}"/>
              </a:ext>
            </a:extLst>
          </p:cNvPr>
          <p:cNvSpPr txBox="1"/>
          <p:nvPr/>
        </p:nvSpPr>
        <p:spPr>
          <a:xfrm>
            <a:off x="2989097" y="3680522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+4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6AAB9B3-7117-496C-AC35-678A1667FB43}"/>
              </a:ext>
            </a:extLst>
          </p:cNvPr>
          <p:cNvSpPr/>
          <p:nvPr/>
        </p:nvSpPr>
        <p:spPr>
          <a:xfrm>
            <a:off x="4347376" y="2454893"/>
            <a:ext cx="795130" cy="73196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16</a:t>
            </a:r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2F53A6F-1A9F-4B56-B58D-5B712774D978}"/>
              </a:ext>
            </a:extLst>
          </p:cNvPr>
          <p:cNvSpPr/>
          <p:nvPr/>
        </p:nvSpPr>
        <p:spPr>
          <a:xfrm>
            <a:off x="5556691" y="2406126"/>
            <a:ext cx="795130" cy="73196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20</a:t>
            </a:r>
          </a:p>
        </p:txBody>
      </p: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8B81C494-5843-4EA3-B947-893ACC19E879}"/>
              </a:ext>
            </a:extLst>
          </p:cNvPr>
          <p:cNvSpPr/>
          <p:nvPr/>
        </p:nvSpPr>
        <p:spPr>
          <a:xfrm>
            <a:off x="7739740" y="2406126"/>
            <a:ext cx="795130" cy="73196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28</a:t>
            </a:r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953CDFA7-C076-42F3-8E44-3F40043E3301}"/>
              </a:ext>
            </a:extLst>
          </p:cNvPr>
          <p:cNvSpPr/>
          <p:nvPr/>
        </p:nvSpPr>
        <p:spPr>
          <a:xfrm>
            <a:off x="9876062" y="2406126"/>
            <a:ext cx="795130" cy="73196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36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DA049F0-7155-45A9-82E3-668F9E54CC81}"/>
              </a:ext>
            </a:extLst>
          </p:cNvPr>
          <p:cNvSpPr txBox="1"/>
          <p:nvPr/>
        </p:nvSpPr>
        <p:spPr>
          <a:xfrm>
            <a:off x="174226" y="4710459"/>
            <a:ext cx="1610140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b)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928E022D-ACC1-4B31-8E44-9B2BBB447B9F}"/>
              </a:ext>
            </a:extLst>
          </p:cNvPr>
          <p:cNvSpPr/>
          <p:nvPr/>
        </p:nvSpPr>
        <p:spPr>
          <a:xfrm>
            <a:off x="672086" y="4610365"/>
            <a:ext cx="1028635" cy="884583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40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35EC0C78-2C0A-48F8-A181-7992303C258A}"/>
              </a:ext>
            </a:extLst>
          </p:cNvPr>
          <p:cNvSpPr/>
          <p:nvPr/>
        </p:nvSpPr>
        <p:spPr>
          <a:xfrm>
            <a:off x="1825467" y="4630498"/>
            <a:ext cx="1035757" cy="884583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36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28312204-6A62-4EF7-B3F4-CD753C6F9F8D}"/>
              </a:ext>
            </a:extLst>
          </p:cNvPr>
          <p:cNvSpPr/>
          <p:nvPr/>
        </p:nvSpPr>
        <p:spPr>
          <a:xfrm>
            <a:off x="2978662" y="4617622"/>
            <a:ext cx="1057664" cy="884583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32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EBA37267-EC57-4AEB-B312-4044E10B1BBB}"/>
              </a:ext>
            </a:extLst>
          </p:cNvPr>
          <p:cNvSpPr/>
          <p:nvPr/>
        </p:nvSpPr>
        <p:spPr>
          <a:xfrm>
            <a:off x="4171703" y="4636956"/>
            <a:ext cx="1120842" cy="884583"/>
          </a:xfrm>
          <a:prstGeom prst="ellipse">
            <a:avLst/>
          </a:prstGeom>
          <a:ln w="57150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6929199-D669-42AF-9DDE-D71B4B798D7B}"/>
              </a:ext>
            </a:extLst>
          </p:cNvPr>
          <p:cNvSpPr/>
          <p:nvPr/>
        </p:nvSpPr>
        <p:spPr>
          <a:xfrm>
            <a:off x="5427922" y="4610365"/>
            <a:ext cx="1082688" cy="884583"/>
          </a:xfrm>
          <a:prstGeom prst="ellipse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9E2EFB3-9CC2-4DA9-AEFB-3CF0712274BE}"/>
              </a:ext>
            </a:extLst>
          </p:cNvPr>
          <p:cNvSpPr/>
          <p:nvPr/>
        </p:nvSpPr>
        <p:spPr>
          <a:xfrm>
            <a:off x="6586458" y="4575943"/>
            <a:ext cx="1013668" cy="884583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20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C3AE021A-3C29-4DEE-A4A7-3C451B945BA1}"/>
              </a:ext>
            </a:extLst>
          </p:cNvPr>
          <p:cNvSpPr/>
          <p:nvPr/>
        </p:nvSpPr>
        <p:spPr>
          <a:xfrm>
            <a:off x="7656033" y="4587805"/>
            <a:ext cx="1082688" cy="88458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4ADF206D-B94C-4556-A72F-DD6FDE9343EF}"/>
              </a:ext>
            </a:extLst>
          </p:cNvPr>
          <p:cNvSpPr/>
          <p:nvPr/>
        </p:nvSpPr>
        <p:spPr>
          <a:xfrm>
            <a:off x="8772757" y="4587805"/>
            <a:ext cx="1037534" cy="884583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12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FE005A4-249F-48A0-8CED-FF877FAF2302}"/>
              </a:ext>
            </a:extLst>
          </p:cNvPr>
          <p:cNvSpPr/>
          <p:nvPr/>
        </p:nvSpPr>
        <p:spPr>
          <a:xfrm>
            <a:off x="11090733" y="4550042"/>
            <a:ext cx="914400" cy="884583"/>
          </a:xfrm>
          <a:prstGeom prst="ellipse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EB1AF7E7-7112-488C-BB96-388A515BED9A}"/>
              </a:ext>
            </a:extLst>
          </p:cNvPr>
          <p:cNvSpPr/>
          <p:nvPr/>
        </p:nvSpPr>
        <p:spPr>
          <a:xfrm>
            <a:off x="9932158" y="4558565"/>
            <a:ext cx="1076674" cy="884583"/>
          </a:xfrm>
          <a:prstGeom prst="ellipse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46" name="Right Brace 45">
            <a:extLst>
              <a:ext uri="{FF2B5EF4-FFF2-40B4-BE49-F238E27FC236}">
                <a16:creationId xmlns:a16="http://schemas.microsoft.com/office/drawing/2014/main" id="{3CAB4D93-DC66-4182-9A47-809420D7AB36}"/>
              </a:ext>
            </a:extLst>
          </p:cNvPr>
          <p:cNvSpPr/>
          <p:nvPr/>
        </p:nvSpPr>
        <p:spPr>
          <a:xfrm rot="5400000">
            <a:off x="1445484" y="4890369"/>
            <a:ext cx="355566" cy="1549429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7" name="Right Brace 46">
            <a:extLst>
              <a:ext uri="{FF2B5EF4-FFF2-40B4-BE49-F238E27FC236}">
                <a16:creationId xmlns:a16="http://schemas.microsoft.com/office/drawing/2014/main" id="{F8860BBF-D21A-44E0-8E1F-6595CE21CF76}"/>
              </a:ext>
            </a:extLst>
          </p:cNvPr>
          <p:cNvSpPr/>
          <p:nvPr/>
        </p:nvSpPr>
        <p:spPr>
          <a:xfrm rot="5400000">
            <a:off x="3007169" y="5024721"/>
            <a:ext cx="264693" cy="1219662"/>
          </a:xfrm>
          <a:prstGeom prst="rightBrace">
            <a:avLst>
              <a:gd name="adj1" fmla="val 40759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E68DEE78-D7F9-4C78-9041-343EF0E416E6}"/>
              </a:ext>
            </a:extLst>
          </p:cNvPr>
          <p:cNvSpPr/>
          <p:nvPr/>
        </p:nvSpPr>
        <p:spPr>
          <a:xfrm>
            <a:off x="4182689" y="4717852"/>
            <a:ext cx="1017550" cy="73196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28</a:t>
            </a: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8BCD9B51-0420-46BE-9082-BCCC448D7C8D}"/>
              </a:ext>
            </a:extLst>
          </p:cNvPr>
          <p:cNvSpPr/>
          <p:nvPr/>
        </p:nvSpPr>
        <p:spPr>
          <a:xfrm>
            <a:off x="5438856" y="4713268"/>
            <a:ext cx="997799" cy="73196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24</a:t>
            </a: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9B968590-7972-4B03-AA52-46F278ACFC7B}"/>
              </a:ext>
            </a:extLst>
          </p:cNvPr>
          <p:cNvSpPr/>
          <p:nvPr/>
        </p:nvSpPr>
        <p:spPr>
          <a:xfrm>
            <a:off x="7675974" y="4664116"/>
            <a:ext cx="988229" cy="73196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16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BC2152CF-7B07-4FEA-8E6A-0F87CECFC9AD}"/>
              </a:ext>
            </a:extLst>
          </p:cNvPr>
          <p:cNvSpPr/>
          <p:nvPr/>
        </p:nvSpPr>
        <p:spPr>
          <a:xfrm>
            <a:off x="9993149" y="4645504"/>
            <a:ext cx="986789" cy="731960"/>
          </a:xfrm>
          <a:prstGeom prst="ellipse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8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D7D73BC-62BD-445E-939A-00DBA35232C8}"/>
              </a:ext>
            </a:extLst>
          </p:cNvPr>
          <p:cNvSpPr txBox="1"/>
          <p:nvPr/>
        </p:nvSpPr>
        <p:spPr>
          <a:xfrm>
            <a:off x="1027853" y="5899769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- 4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17BEA38D-268F-4D5A-8A3D-3CCD15FD5F81}"/>
              </a:ext>
            </a:extLst>
          </p:cNvPr>
          <p:cNvSpPr txBox="1"/>
          <p:nvPr/>
        </p:nvSpPr>
        <p:spPr>
          <a:xfrm>
            <a:off x="2735034" y="5857169"/>
            <a:ext cx="18097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- 4</a:t>
            </a:r>
          </a:p>
        </p:txBody>
      </p:sp>
    </p:spTree>
    <p:extLst>
      <p:ext uri="{BB962C8B-B14F-4D97-AF65-F5344CB8AC3E}">
        <p14:creationId xmlns:p14="http://schemas.microsoft.com/office/powerpoint/2010/main" val="913418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  <p:bldP spid="14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/>
      <p:bldP spid="27" grpId="0" animBg="1"/>
      <p:bldP spid="28" grpId="0"/>
      <p:bldP spid="7" grpId="0" animBg="1"/>
      <p:bldP spid="29" grpId="0" animBg="1"/>
      <p:bldP spid="30" grpId="0" animBg="1"/>
      <p:bldP spid="31" grpId="0" animBg="1"/>
      <p:bldP spid="32" grpId="0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/>
      <p:bldP spid="5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411480" y="1169047"/>
            <a:ext cx="6037350" cy="5709735"/>
            <a:chOff x="685800" y="2971800"/>
            <a:chExt cx="4131158" cy="3906982"/>
          </a:xfrm>
        </p:grpSpPr>
        <p:sp>
          <p:nvSpPr>
            <p:cNvPr id="4" name="Oval 3"/>
            <p:cNvSpPr/>
            <p:nvPr/>
          </p:nvSpPr>
          <p:spPr>
            <a:xfrm>
              <a:off x="1477317" y="3416588"/>
              <a:ext cx="2548125" cy="254812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766615" y="2971800"/>
              <a:ext cx="2233416" cy="254812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5800" y="5402928"/>
              <a:ext cx="4131158" cy="1475854"/>
            </a:xfrm>
            <a:prstGeom prst="rect">
              <a:avLst/>
            </a:prstGeom>
          </p:spPr>
        </p:pic>
        <p:pic>
          <p:nvPicPr>
            <p:cNvPr id="7" name="Graphic 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077801" y="4789361"/>
              <a:ext cx="1309223" cy="927966"/>
            </a:xfrm>
            <a:prstGeom prst="rect">
              <a:avLst/>
            </a:prstGeom>
          </p:spPr>
        </p:pic>
      </p:grpSp>
      <p:grpSp>
        <p:nvGrpSpPr>
          <p:cNvPr id="11" name="Group 10"/>
          <p:cNvGrpSpPr/>
          <p:nvPr/>
        </p:nvGrpSpPr>
        <p:grpSpPr>
          <a:xfrm>
            <a:off x="5486400" y="990600"/>
            <a:ext cx="6289356" cy="3525049"/>
            <a:chOff x="6199020" y="1914474"/>
            <a:chExt cx="4938444" cy="276789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175581">
              <a:off x="6199020" y="1914474"/>
              <a:ext cx="4938444" cy="2767892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490837" y="2404239"/>
              <a:ext cx="4366332" cy="193334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Bánh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đã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được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tạo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Chúng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ta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hãy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cùng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hoàn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thành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các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nhiệm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vụ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để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nướng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bánh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nhé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9251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78782"/>
          </a:xfrm>
          <a:prstGeom prst="rect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9" name="Rectangle: Rounded Corners 58"/>
          <p:cNvSpPr/>
          <p:nvPr/>
        </p:nvSpPr>
        <p:spPr>
          <a:xfrm>
            <a:off x="341077" y="414800"/>
            <a:ext cx="11509846" cy="5757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pic>
        <p:nvPicPr>
          <p:cNvPr id="7" name="Graphic 6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10024" y="5029200"/>
            <a:ext cx="2311437" cy="1625677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087334" y="537365"/>
            <a:ext cx="10528588" cy="1592674"/>
            <a:chOff x="985282" y="914400"/>
            <a:chExt cx="10528588" cy="1592674"/>
          </a:xfrm>
        </p:grpSpPr>
        <p:grpSp>
          <p:nvGrpSpPr>
            <p:cNvPr id="11" name="Group 10"/>
            <p:cNvGrpSpPr/>
            <p:nvPr/>
          </p:nvGrpSpPr>
          <p:grpSpPr>
            <a:xfrm>
              <a:off x="985282" y="914400"/>
              <a:ext cx="10528588" cy="1592674"/>
              <a:chOff x="289671" y="3263477"/>
              <a:chExt cx="10591800" cy="1981200"/>
            </a:xfrm>
          </p:grpSpPr>
          <p:sp>
            <p:nvSpPr>
              <p:cNvPr id="12" name="Rectangle: Rounded Corners 11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>
                  <a:gd name="adj" fmla="val 35907"/>
                </a:avLst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3" name="Rectangle: Rounded Corners 12"/>
              <p:cNvSpPr/>
              <p:nvPr/>
            </p:nvSpPr>
            <p:spPr>
              <a:xfrm>
                <a:off x="507631" y="3390949"/>
                <a:ext cx="10183192" cy="1729402"/>
              </a:xfrm>
              <a:prstGeom prst="roundRect">
                <a:avLst>
                  <a:gd name="adj" fmla="val 381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/>
            <p:cNvSpPr txBox="1"/>
            <p:nvPr/>
          </p:nvSpPr>
          <p:spPr>
            <a:xfrm>
              <a:off x="1484673" y="1091664"/>
              <a:ext cx="9459471" cy="13542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Mỗi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ô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tô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con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4 bánh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xe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Hỏi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8 ô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tô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như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vậy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bao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nhiêu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bánh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xe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  <a:endPara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63" name="Picture 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1501" y="5557299"/>
            <a:ext cx="573952" cy="645461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1501" y="5550889"/>
            <a:ext cx="573952" cy="645461"/>
          </a:xfrm>
          <a:prstGeom prst="rect">
            <a:avLst/>
          </a:prstGeom>
        </p:spPr>
      </p:pic>
      <p:pic>
        <p:nvPicPr>
          <p:cNvPr id="65" name="Picture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70192" y="5546115"/>
            <a:ext cx="573952" cy="645461"/>
          </a:xfrm>
          <a:prstGeom prst="rect">
            <a:avLst/>
          </a:prstGeom>
        </p:spPr>
      </p:pic>
      <p:pic>
        <p:nvPicPr>
          <p:cNvPr id="66" name="Picture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565" y="5555663"/>
            <a:ext cx="573952" cy="645461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3FFBFA32-6334-4DBA-8968-A23A23DD733D}"/>
              </a:ext>
            </a:extLst>
          </p:cNvPr>
          <p:cNvSpPr txBox="1"/>
          <p:nvPr/>
        </p:nvSpPr>
        <p:spPr>
          <a:xfrm>
            <a:off x="1554110" y="2183564"/>
            <a:ext cx="228277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Tóm</a:t>
            </a:r>
            <a:r>
              <a:rPr kumimoji="0" lang="en-US" sz="3300" b="1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300" b="1" i="0" u="none" strike="noStrike" kern="1200" cap="none" spc="0" normalizeH="0" baseline="0" noProof="0" dirty="0" err="1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tắt</a:t>
            </a:r>
            <a:endParaRPr kumimoji="0" lang="en-US" sz="3300" b="1" i="0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C782748-F813-4E54-BBBF-6D41EC03A55A}"/>
              </a:ext>
            </a:extLst>
          </p:cNvPr>
          <p:cNvGrpSpPr/>
          <p:nvPr/>
        </p:nvGrpSpPr>
        <p:grpSpPr>
          <a:xfrm>
            <a:off x="1018903" y="2323918"/>
            <a:ext cx="5346299" cy="3676925"/>
            <a:chOff x="707923" y="2323918"/>
            <a:chExt cx="5346299" cy="3676925"/>
          </a:xfrm>
        </p:grpSpPr>
        <p:pic>
          <p:nvPicPr>
            <p:cNvPr id="45" name="Picture 44" descr="Text&#10;&#10;Description automatically generated with medium confidence">
              <a:extLst>
                <a:ext uri="{FF2B5EF4-FFF2-40B4-BE49-F238E27FC236}">
                  <a16:creationId xmlns:a16="http://schemas.microsoft.com/office/drawing/2014/main" id="{91AB0F03-5531-49F3-ACBA-B4B60ED35FF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33" t="7371" r="1973" b="19149"/>
            <a:stretch/>
          </p:blipFill>
          <p:spPr>
            <a:xfrm>
              <a:off x="707923" y="2323918"/>
              <a:ext cx="4778477" cy="3676925"/>
            </a:xfrm>
            <a:prstGeom prst="rect">
              <a:avLst/>
            </a:prstGeom>
          </p:spPr>
        </p:pic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9B0823EE-5511-47F0-9D79-2B752495DBB5}"/>
                </a:ext>
              </a:extLst>
            </p:cNvPr>
            <p:cNvSpPr txBox="1"/>
            <p:nvPr/>
          </p:nvSpPr>
          <p:spPr>
            <a:xfrm>
              <a:off x="1275745" y="3828871"/>
              <a:ext cx="4778477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1 ô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tô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   : 4 bánh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xe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 ô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tô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   : ? Bánh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xe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77A1C704-98FF-4B65-80A4-DB5835B8E9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11" b="10611"/>
          <a:stretch/>
        </p:blipFill>
        <p:spPr>
          <a:xfrm>
            <a:off x="6138458" y="2492231"/>
            <a:ext cx="3401028" cy="26792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 p14:presetBounceEnd="70000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9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" fill="hold">
                          <p:stCondLst>
                            <p:cond delay="indefinite"/>
                          </p:stCondLst>
                          <p:childTnLst>
                            <p:par>
                              <p:cTn id="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0" presetID="15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4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 fmla="#ppt_x+(cos(-2*pi*(1-$))*-#ppt_x-sin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1000" fill="hold"/>
                                            <p:tgtEl>
                                              <p:spTgt spid="4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 fmla="#ppt_y+(sin(-2*pi*(1-$))*-#ppt_x+cos(-2*pi*(1-$))*(1-#ppt_y))*(1-$)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1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4" fill="hold" nodeType="withEffect">
                                      <p:stCondLst>
                                        <p:cond delay="75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4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3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78782"/>
          </a:xfrm>
          <a:prstGeom prst="rect">
            <a:avLst/>
          </a:prstGeom>
          <a:solidFill>
            <a:srgbClr val="FEF9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sp>
        <p:nvSpPr>
          <p:cNvPr id="59" name="Rectangle: Rounded Corners 58"/>
          <p:cNvSpPr/>
          <p:nvPr/>
        </p:nvSpPr>
        <p:spPr>
          <a:xfrm>
            <a:off x="341077" y="414800"/>
            <a:ext cx="11509846" cy="57574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#9Slide02 Noi dung dai"/>
              <a:ea typeface="+mn-ea"/>
              <a:cs typeface="+mn-cs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F8FC56D7-68D9-473B-898E-29F3CF5CFA3E}"/>
              </a:ext>
            </a:extLst>
          </p:cNvPr>
          <p:cNvGrpSpPr/>
          <p:nvPr/>
        </p:nvGrpSpPr>
        <p:grpSpPr>
          <a:xfrm>
            <a:off x="667662" y="1659463"/>
            <a:ext cx="11353800" cy="5198537"/>
            <a:chOff x="457200" y="1828800"/>
            <a:chExt cx="11353800" cy="5198537"/>
          </a:xfrm>
        </p:grpSpPr>
        <p:sp>
          <p:nvSpPr>
            <p:cNvPr id="44" name="Rectangle: Top Corners Rounded 43">
              <a:extLst>
                <a:ext uri="{FF2B5EF4-FFF2-40B4-BE49-F238E27FC236}">
                  <a16:creationId xmlns:a16="http://schemas.microsoft.com/office/drawing/2014/main" id="{5BDE2D2C-703E-44A8-8C5F-112E42DDF889}"/>
                </a:ext>
              </a:extLst>
            </p:cNvPr>
            <p:cNvSpPr/>
            <p:nvPr/>
          </p:nvSpPr>
          <p:spPr>
            <a:xfrm>
              <a:off x="457200" y="1828800"/>
              <a:ext cx="11353800" cy="5198537"/>
            </a:xfrm>
            <a:prstGeom prst="round2SameRect">
              <a:avLst/>
            </a:prstGeom>
            <a:solidFill>
              <a:srgbClr val="FFABC1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  <p:sp>
          <p:nvSpPr>
            <p:cNvPr id="45" name="Rectangle: Top Corners Rounded 44">
              <a:extLst>
                <a:ext uri="{FF2B5EF4-FFF2-40B4-BE49-F238E27FC236}">
                  <a16:creationId xmlns:a16="http://schemas.microsoft.com/office/drawing/2014/main" id="{2372F8C4-CFA3-4C14-8A1C-96332C52F5C8}"/>
                </a:ext>
              </a:extLst>
            </p:cNvPr>
            <p:cNvSpPr>
              <a:spLocks noChangeAspect="1"/>
            </p:cNvSpPr>
            <p:nvPr>
              <p:custDataLst>
                <p:tags r:id="rId1"/>
              </p:custDataLst>
            </p:nvPr>
          </p:nvSpPr>
          <p:spPr>
            <a:xfrm>
              <a:off x="657091" y="1997583"/>
              <a:ext cx="10954018" cy="5029754"/>
            </a:xfrm>
            <a:prstGeom prst="round2SameRect">
              <a:avLst/>
            </a:prstGeom>
            <a:blipFill dpi="0" rotWithShape="0">
              <a:blip r:embed="rId4" cstate="print">
                <a:alphaModFix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5896" t="-39715" r="-5896" b="-22595"/>
              </a:stretch>
            </a:blip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D1B3CBF0-E8C4-4492-B9B9-8195EEFBAE17}"/>
              </a:ext>
            </a:extLst>
          </p:cNvPr>
          <p:cNvGrpSpPr/>
          <p:nvPr/>
        </p:nvGrpSpPr>
        <p:grpSpPr>
          <a:xfrm>
            <a:off x="1097273" y="151181"/>
            <a:ext cx="10528588" cy="1592674"/>
            <a:chOff x="985282" y="914400"/>
            <a:chExt cx="10528588" cy="1592674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E4F3A52B-60E7-41FF-9F36-6224FA5CDE5C}"/>
                </a:ext>
              </a:extLst>
            </p:cNvPr>
            <p:cNvGrpSpPr/>
            <p:nvPr/>
          </p:nvGrpSpPr>
          <p:grpSpPr>
            <a:xfrm>
              <a:off x="985282" y="914400"/>
              <a:ext cx="10528588" cy="1592674"/>
              <a:chOff x="289671" y="3263477"/>
              <a:chExt cx="10591800" cy="1981200"/>
            </a:xfrm>
          </p:grpSpPr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302D25DA-3738-4F74-BE2D-29FEFE6BCD65}"/>
                  </a:ext>
                </a:extLst>
              </p:cNvPr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>
                  <a:gd name="adj" fmla="val 35907"/>
                </a:avLst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54" name="Rectangle: Rounded Corners 53">
                <a:extLst>
                  <a:ext uri="{FF2B5EF4-FFF2-40B4-BE49-F238E27FC236}">
                    <a16:creationId xmlns:a16="http://schemas.microsoft.com/office/drawing/2014/main" id="{28A93B0C-8195-4EFF-849C-17DACECB91F8}"/>
                  </a:ext>
                </a:extLst>
              </p:cNvPr>
              <p:cNvSpPr/>
              <p:nvPr/>
            </p:nvSpPr>
            <p:spPr>
              <a:xfrm>
                <a:off x="507631" y="3390949"/>
                <a:ext cx="10183192" cy="1729402"/>
              </a:xfrm>
              <a:prstGeom prst="roundRect">
                <a:avLst>
                  <a:gd name="adj" fmla="val 38173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26BF1B5-D9E2-4835-A7E0-0F370E94BFC3}"/>
                </a:ext>
              </a:extLst>
            </p:cNvPr>
            <p:cNvSpPr txBox="1"/>
            <p:nvPr/>
          </p:nvSpPr>
          <p:spPr>
            <a:xfrm>
              <a:off x="1667113" y="1091664"/>
              <a:ext cx="9277031" cy="13542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Mỗi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ô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tô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con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4 bánh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xe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.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Hỏi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8 ô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tô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như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vậy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có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bao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nhiêu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bánh </a:t>
              </a:r>
              <a:r>
                <a:rPr kumimoji="0" lang="en-US" sz="44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xe</a:t>
              </a: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5565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?</a:t>
              </a:r>
              <a:endParaRPr kumimoji="0" lang="en-US" sz="34400" b="1" i="0" u="none" strike="noStrike" kern="1200" cap="none" spc="0" normalizeH="0" baseline="0" noProof="0" dirty="0">
                <a:ln>
                  <a:noFill/>
                </a:ln>
                <a:solidFill>
                  <a:srgbClr val="ED5565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pic>
        <p:nvPicPr>
          <p:cNvPr id="55" name="Picture 54" descr="Text&#10;&#10;Description automatically generated with medium confidence">
            <a:extLst>
              <a:ext uri="{FF2B5EF4-FFF2-40B4-BE49-F238E27FC236}">
                <a16:creationId xmlns:a16="http://schemas.microsoft.com/office/drawing/2014/main" id="{5D2D6F54-0BD8-457F-9967-643985DD875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3" t="7371" r="1973" b="19149"/>
          <a:stretch/>
        </p:blipFill>
        <p:spPr>
          <a:xfrm>
            <a:off x="2177645" y="1912638"/>
            <a:ext cx="8363164" cy="4381950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2E8E5837-6F5A-4D6A-85DF-62E1E3D311A5}"/>
              </a:ext>
            </a:extLst>
          </p:cNvPr>
          <p:cNvSpPr txBox="1"/>
          <p:nvPr/>
        </p:nvSpPr>
        <p:spPr>
          <a:xfrm>
            <a:off x="2729196" y="3365883"/>
            <a:ext cx="7264518" cy="646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 ô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tô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con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có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bánh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xe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8307D33-DD40-4847-A8FB-C2AD709D8B5D}"/>
              </a:ext>
            </a:extLst>
          </p:cNvPr>
          <p:cNvSpPr txBox="1"/>
          <p:nvPr/>
        </p:nvSpPr>
        <p:spPr>
          <a:xfrm>
            <a:off x="2729196" y="4069219"/>
            <a:ext cx="7264518" cy="646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 x 4 = 32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(bánh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FA54B01-0156-4C2A-8C3D-6A31CE67816B}"/>
              </a:ext>
            </a:extLst>
          </p:cNvPr>
          <p:cNvSpPr txBox="1"/>
          <p:nvPr/>
        </p:nvSpPr>
        <p:spPr>
          <a:xfrm>
            <a:off x="2974915" y="4808744"/>
            <a:ext cx="7264518" cy="646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Đáp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án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: 32 bánh</a:t>
            </a:r>
            <a:r>
              <a:rPr kumimoji="0" lang="en-US" sz="3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xe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36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7" grpId="0"/>
      <p:bldP spid="5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11079" y="2691179"/>
            <a:ext cx="3190378" cy="4114800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3610080" y="141957"/>
            <a:ext cx="4971839" cy="2366916"/>
            <a:chOff x="437263" y="445235"/>
            <a:chExt cx="4971839" cy="2366916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5581">
              <a:off x="437263" y="445235"/>
              <a:ext cx="4971839" cy="236691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748375" y="818327"/>
              <a:ext cx="4349615" cy="166199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Vậy là chúng ta đã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srgbClr val="FA759E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làm ra được những chiếc bánh ngon.</a:t>
              </a:r>
            </a:p>
          </p:txBody>
        </p:sp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F9B1AA19-7493-4E92-BBE1-27CB947697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3404" y="5487803"/>
            <a:ext cx="911585" cy="91158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D8C866DD-E153-4D39-A3FA-F0BCEB7DA0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5955" y="5487801"/>
            <a:ext cx="911585" cy="91158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B11D4D5D-B718-4F68-8578-5A87B90FF1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853" y="5487805"/>
            <a:ext cx="911585" cy="911585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175F60C2-5256-412F-A16E-2A92AE11B2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903" y="5396023"/>
            <a:ext cx="911585" cy="911585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7F1331CC-5D9F-4A7E-87A1-4428EF65203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454" y="5396021"/>
            <a:ext cx="911585" cy="911585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81EF940-075D-4390-B590-34A91B1912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52" y="5396025"/>
            <a:ext cx="911585" cy="911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322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5306" y="-533400"/>
            <a:ext cx="1926643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43530" y="432153"/>
            <a:ext cx="2988572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38242" y="52768"/>
            <a:ext cx="1790110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09571" y="1140708"/>
            <a:ext cx="2290733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39788" y="3704360"/>
            <a:ext cx="2578971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21784" y="4104225"/>
            <a:ext cx="2548630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30328" y="897013"/>
            <a:ext cx="8131344" cy="532481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6BEF715-447B-46CB-9732-B6A0C84ED3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554" y="3830122"/>
            <a:ext cx="2165661" cy="2847123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56E1DE32-82D5-4799-8E77-B02EBE5E194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905999" y="3853272"/>
            <a:ext cx="2129426" cy="280319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924BF2E-37D5-4FF4-A84C-ABB4376365F7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974577" y="2167018"/>
            <a:ext cx="6242845" cy="2523963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7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62539">
            <a:off x="2295603" y="761976"/>
            <a:ext cx="7600793" cy="538622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4530326" y="1066800"/>
            <a:ext cx="3131345" cy="998888"/>
            <a:chOff x="4530326" y="1066800"/>
            <a:chExt cx="3131345" cy="998888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4530326" y="1066800"/>
              <a:ext cx="3131345" cy="998888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026795" y="1255295"/>
              <a:ext cx="2138406" cy="615553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841918"/>
                  </a:solidFill>
                  <a:effectLst/>
                  <a:uLnTx/>
                  <a:uFillTx/>
                  <a:latin typeface="#9Slide03 BoosterNextFYBlack" panose="02000A03000000020004" pitchFamily="2" charset="0"/>
                  <a:ea typeface="+mn-ea"/>
                  <a:cs typeface="+mn-cs"/>
                </a:rPr>
                <a:t>CHẶNG 1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10F780B0-D2AF-4622-ACAE-CF5D5D82B6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3832" y="1813420"/>
            <a:ext cx="6084335" cy="32311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1000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1000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3" fill="hold">
                          <p:stCondLst>
                            <p:cond delay="indefinite"/>
                          </p:stCondLst>
                          <p:childTnLst>
                            <p:par>
                              <p:cTn id="1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5" presetID="16" presetClass="entr" presetSubtype="2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barn(inVertical)">
                                          <p:cBhvr>
                                            <p:cTn id="17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11856" y="220133"/>
            <a:ext cx="11568289" cy="2675467"/>
            <a:chOff x="166511" y="152399"/>
            <a:chExt cx="11568289" cy="2675467"/>
          </a:xfrm>
        </p:grpSpPr>
        <p:sp>
          <p:nvSpPr>
            <p:cNvPr id="6" name="Rectangle: Rounded Corners 5"/>
            <p:cNvSpPr/>
            <p:nvPr/>
          </p:nvSpPr>
          <p:spPr>
            <a:xfrm>
              <a:off x="1143000" y="499533"/>
              <a:ext cx="10591800" cy="1981200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8" name="Rectangle: Rounded Corners 7"/>
            <p:cNvSpPr/>
            <p:nvPr/>
          </p:nvSpPr>
          <p:spPr>
            <a:xfrm>
              <a:off x="1707444" y="665056"/>
              <a:ext cx="9874956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pic>
        <p:nvPicPr>
          <p:cNvPr id="4" name="Graphic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1961" y="493852"/>
            <a:ext cx="1750551" cy="187423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28821" y="762370"/>
            <a:ext cx="4510850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15 : 3 = ?</a:t>
            </a:r>
          </a:p>
        </p:txBody>
      </p:sp>
      <p:grpSp>
        <p:nvGrpSpPr>
          <p:cNvPr id="16" name="DapAnA - 9Slide.vn"/>
          <p:cNvGrpSpPr/>
          <p:nvPr/>
        </p:nvGrpSpPr>
        <p:grpSpPr>
          <a:xfrm>
            <a:off x="609600" y="3033396"/>
            <a:ext cx="5044329" cy="1477328"/>
            <a:chOff x="609600" y="3033396"/>
            <a:chExt cx="5044329" cy="1477328"/>
          </a:xfrm>
        </p:grpSpPr>
        <p:grpSp>
          <p:nvGrpSpPr>
            <p:cNvPr id="10" name="Group 9"/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11" name="Rectangle: Rounded Corners 10"/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2" name="Rectangle: Rounded Corners 11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3549730" y="3033396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742754" y="3134284"/>
              <a:ext cx="1320383" cy="1229921"/>
              <a:chOff x="812176" y="3134284"/>
              <a:chExt cx="1320383" cy="1229921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2176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1215887" y="3134284"/>
                <a:ext cx="512961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</a:t>
                </a:r>
              </a:p>
            </p:txBody>
          </p:sp>
        </p:grpSp>
      </p:grpSp>
      <p:grpSp>
        <p:nvGrpSpPr>
          <p:cNvPr id="17" name="DapAnB - 9Slide.vn"/>
          <p:cNvGrpSpPr/>
          <p:nvPr/>
        </p:nvGrpSpPr>
        <p:grpSpPr>
          <a:xfrm>
            <a:off x="6835816" y="3058296"/>
            <a:ext cx="5044329" cy="1477328"/>
            <a:chOff x="6835816" y="3058296"/>
            <a:chExt cx="5044329" cy="1477328"/>
          </a:xfrm>
        </p:grpSpPr>
        <p:grpSp>
          <p:nvGrpSpPr>
            <p:cNvPr id="23" name="Group 22"/>
            <p:cNvGrpSpPr/>
            <p:nvPr/>
          </p:nvGrpSpPr>
          <p:grpSpPr>
            <a:xfrm>
              <a:off x="6835816" y="3061123"/>
              <a:ext cx="5044329" cy="1421875"/>
              <a:chOff x="289671" y="3263477"/>
              <a:chExt cx="10591800" cy="1981200"/>
            </a:xfrm>
          </p:grpSpPr>
          <p:sp>
            <p:nvSpPr>
              <p:cNvPr id="25" name="Rectangle: Rounded Corners 24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9775946" y="3058296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4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980629" y="3134284"/>
              <a:ext cx="1320383" cy="1229921"/>
              <a:chOff x="7038392" y="3134284"/>
              <a:chExt cx="1320383" cy="1229921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038392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7461340" y="3134284"/>
                <a:ext cx="474489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grpSp>
        <p:nvGrpSpPr>
          <p:cNvPr id="18" name="Dap an C - 9Slide.vn"/>
          <p:cNvGrpSpPr/>
          <p:nvPr/>
        </p:nvGrpSpPr>
        <p:grpSpPr>
          <a:xfrm>
            <a:off x="4062080" y="5077673"/>
            <a:ext cx="5044329" cy="1477328"/>
            <a:chOff x="4062080" y="5077673"/>
            <a:chExt cx="5044329" cy="1477328"/>
          </a:xfrm>
        </p:grpSpPr>
        <p:grpSp>
          <p:nvGrpSpPr>
            <p:cNvPr id="28" name="Group 27"/>
            <p:cNvGrpSpPr/>
            <p:nvPr/>
          </p:nvGrpSpPr>
          <p:grpSpPr>
            <a:xfrm>
              <a:off x="4062080" y="5105400"/>
              <a:ext cx="5044329" cy="1421875"/>
              <a:chOff x="289671" y="3263477"/>
              <a:chExt cx="10591800" cy="1981200"/>
            </a:xfrm>
          </p:grpSpPr>
          <p:sp>
            <p:nvSpPr>
              <p:cNvPr id="30" name="Rectangle: Rounded Corners 29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1" name="Rectangle: Rounded Corners 30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7002211" y="5077673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5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215284" y="5208081"/>
              <a:ext cx="1320383" cy="1200401"/>
              <a:chOff x="4264656" y="5208081"/>
              <a:chExt cx="1320383" cy="120040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264656" y="5244754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4701229" y="5208081"/>
                <a:ext cx="447237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</a:t>
                </a:r>
              </a:p>
            </p:txBody>
          </p:sp>
        </p:grpSp>
      </p:grpSp>
      <p:grpSp>
        <p:nvGrpSpPr>
          <p:cNvPr id="21" name="Group 20"/>
          <p:cNvGrpSpPr/>
          <p:nvPr/>
        </p:nvGrpSpPr>
        <p:grpSpPr>
          <a:xfrm>
            <a:off x="-3693667" y="479998"/>
            <a:ext cx="3271556" cy="6195539"/>
            <a:chOff x="-3693667" y="479998"/>
            <a:chExt cx="3271556" cy="6195539"/>
          </a:xfrm>
        </p:grpSpPr>
        <p:grpSp>
          <p:nvGrpSpPr>
            <p:cNvPr id="19" name="Group 18"/>
            <p:cNvGrpSpPr/>
            <p:nvPr/>
          </p:nvGrpSpPr>
          <p:grpSpPr>
            <a:xfrm>
              <a:off x="-3693667" y="2362200"/>
              <a:ext cx="3271556" cy="4313337"/>
              <a:chOff x="-3693667" y="2362200"/>
              <a:chExt cx="3271556" cy="4313337"/>
            </a:xfrm>
          </p:grpSpPr>
          <p:pic>
            <p:nvPicPr>
              <p:cNvPr id="32" name="Graphic 31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3693667" y="2362200"/>
                <a:ext cx="3271556" cy="4313337"/>
              </a:xfrm>
              <a:prstGeom prst="rect">
                <a:avLst/>
              </a:prstGeom>
            </p:spPr>
          </p:pic>
          <p:pic>
            <p:nvPicPr>
              <p:cNvPr id="33" name="Graphic 3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2318559" y="5486400"/>
                <a:ext cx="832765" cy="891602"/>
              </a:xfrm>
              <a:prstGeom prst="rect">
                <a:avLst/>
              </a:prstGeom>
            </p:spPr>
          </p:pic>
        </p:grpSp>
        <p:sp>
          <p:nvSpPr>
            <p:cNvPr id="20" name="Speech Bubble: Rectangle with Corners Rounded 19"/>
            <p:cNvSpPr/>
            <p:nvPr/>
          </p:nvSpPr>
          <p:spPr>
            <a:xfrm>
              <a:off x="-3086848" y="479998"/>
              <a:ext cx="2514600" cy="1570813"/>
            </a:xfrm>
            <a:prstGeom prst="wedgeRoundRectCallout">
              <a:avLst>
                <a:gd name="adj1" fmla="val 379"/>
                <a:gd name="adj2" fmla="val 71232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7C3E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BF465A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</p:txBody>
        </p:sp>
      </p:grpSp>
      <p:grpSp>
        <p:nvGrpSpPr>
          <p:cNvPr id="2049" name="ChuaChinhXac - 9Slide.vn"/>
          <p:cNvGrpSpPr/>
          <p:nvPr/>
        </p:nvGrpSpPr>
        <p:grpSpPr>
          <a:xfrm>
            <a:off x="12681831" y="2352799"/>
            <a:ext cx="6200596" cy="4126860"/>
            <a:chOff x="12681831" y="2352799"/>
            <a:chExt cx="6200596" cy="4126860"/>
          </a:xfrm>
        </p:grpSpPr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12681831" y="2352799"/>
              <a:ext cx="6200596" cy="4126860"/>
            </a:xfrm>
            <a:prstGeom prst="rect">
              <a:avLst/>
            </a:prstGeom>
          </p:spPr>
        </p:pic>
        <p:sp>
          <p:nvSpPr>
            <p:cNvPr id="2048" name="TextBox 2047"/>
            <p:cNvSpPr txBox="1"/>
            <p:nvPr/>
          </p:nvSpPr>
          <p:spPr>
            <a:xfrm>
              <a:off x="13376646" y="4831451"/>
              <a:ext cx="2332370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Chưa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chính xác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5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2" presetClass="exit" presetSubtype="8" ac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0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4" presetID="42" presetClass="path" presetSubtype="0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7556E-17 2.22222E-6 L 0.34987 0.00069 " pathEditMode="relative" rAng="0" ptsTypes="AA" p14:bounceEnd="83000">
                                          <p:cBhvr>
                                            <p:cTn id="45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87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2" presetClass="path" presetSubtype="0" autoRev="1" fill="hold" nodeType="click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367 -1.48148E-6 " pathEditMode="relative" rAng="0" ptsTypes="AA" p14:bounceEnd="83000">
                                          <p:cBhvr>
                                            <p:cTn id="50" dur="12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90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42" presetClass="path" presetSubtype="0" autoRev="1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51 -0.00347 " pathEditMode="relative" rAng="0" ptsTypes="AA" p14:bounceEnd="70000">
                                          <p:cBhvr>
                                            <p:cTn id="55" dur="12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55" y="-18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39" presetID="2" presetClass="exit" presetSubtype="8" accel="76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0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1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250"/>
                                </p:stCondLst>
                                <p:childTnLst>
                                  <p:par>
                                    <p:cTn id="44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2.77556E-17 2.22222E-6 L 0.34987 0.00069 " pathEditMode="relative" rAng="0" ptsTypes="AA">
                                          <p:cBhvr>
                                            <p:cTn id="45" dur="75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87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46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7" fill="hold">
                          <p:stCondLst>
                            <p:cond delay="0"/>
                          </p:stCondLst>
                          <p:childTnLst>
                            <p:par>
                              <p:cTn id="4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9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367 -1.48148E-6 " pathEditMode="relative" rAng="0" ptsTypes="AA">
                                          <p:cBhvr>
                                            <p:cTn id="50" dur="12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90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9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51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2" fill="hold">
                          <p:stCondLst>
                            <p:cond delay="0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51 -0.00347 " pathEditMode="relative" rAng="0" ptsTypes="AA">
                                          <p:cBhvr>
                                            <p:cTn id="55" dur="1250" fill="hold"/>
                                            <p:tgtEl>
                                              <p:spTgt spid="204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55" y="-18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4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2" grpId="1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 3"/>
          <p:cNvGrpSpPr/>
          <p:nvPr/>
        </p:nvGrpSpPr>
        <p:grpSpPr>
          <a:xfrm>
            <a:off x="311856" y="220133"/>
            <a:ext cx="11568289" cy="2675467"/>
            <a:chOff x="311856" y="220133"/>
            <a:chExt cx="11568289" cy="2675467"/>
          </a:xfrm>
        </p:grpSpPr>
        <p:grpSp>
          <p:nvGrpSpPr>
            <p:cNvPr id="7" name="Group 6"/>
            <p:cNvGrpSpPr/>
            <p:nvPr/>
          </p:nvGrpSpPr>
          <p:grpSpPr>
            <a:xfrm>
              <a:off x="311856" y="220133"/>
              <a:ext cx="11568289" cy="2675467"/>
              <a:chOff x="166511" y="152399"/>
              <a:chExt cx="11568289" cy="2675467"/>
            </a:xfrm>
          </p:grpSpPr>
          <p:sp>
            <p:nvSpPr>
              <p:cNvPr id="6" name="Rectangle: Rounded Corners 5"/>
              <p:cNvSpPr/>
              <p:nvPr/>
            </p:nvSpPr>
            <p:spPr>
              <a:xfrm>
                <a:off x="1143000" y="499533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8" name="Rectangle: Rounded Corners 7"/>
              <p:cNvSpPr/>
              <p:nvPr/>
            </p:nvSpPr>
            <p:spPr>
              <a:xfrm>
                <a:off x="1707444" y="665056"/>
                <a:ext cx="9874956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pic>
            <p:nvPicPr>
              <p:cNvPr id="5" name="Picture 4"/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66511" y="152399"/>
                <a:ext cx="2652889" cy="2675467"/>
              </a:xfrm>
              <a:prstGeom prst="rect">
                <a:avLst/>
              </a:prstGeom>
            </p:spPr>
          </p:pic>
        </p:grpSp>
        <p:sp>
          <p:nvSpPr>
            <p:cNvPr id="2" name="TextBox 1"/>
            <p:cNvSpPr txBox="1"/>
            <p:nvPr/>
          </p:nvSpPr>
          <p:spPr>
            <a:xfrm>
              <a:off x="4527593" y="762370"/>
              <a:ext cx="411330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3 x 8 = ?</a:t>
              </a:r>
            </a:p>
          </p:txBody>
        </p:sp>
      </p:grpSp>
      <p:grpSp>
        <p:nvGrpSpPr>
          <p:cNvPr id="16" name="Dap an A - 9Slide.vn"/>
          <p:cNvGrpSpPr/>
          <p:nvPr/>
        </p:nvGrpSpPr>
        <p:grpSpPr>
          <a:xfrm>
            <a:off x="609600" y="3033396"/>
            <a:ext cx="5044329" cy="1477328"/>
            <a:chOff x="609600" y="3033396"/>
            <a:chExt cx="5044329" cy="1477328"/>
          </a:xfrm>
        </p:grpSpPr>
        <p:grpSp>
          <p:nvGrpSpPr>
            <p:cNvPr id="10" name="Group 9"/>
            <p:cNvGrpSpPr/>
            <p:nvPr/>
          </p:nvGrpSpPr>
          <p:grpSpPr>
            <a:xfrm>
              <a:off x="609600" y="3061123"/>
              <a:ext cx="5044329" cy="1421875"/>
              <a:chOff x="289671" y="3263477"/>
              <a:chExt cx="10591800" cy="1981200"/>
            </a:xfrm>
          </p:grpSpPr>
          <p:sp>
            <p:nvSpPr>
              <p:cNvPr id="11" name="Rectangle: Rounded Corners 10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2" name="Rectangle: Rounded Corners 11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3237946" y="30333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24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742754" y="3134284"/>
              <a:ext cx="1320383" cy="1229921"/>
              <a:chOff x="812176" y="3134284"/>
              <a:chExt cx="1320383" cy="1229921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2176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1215887" y="3134284"/>
                <a:ext cx="512961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</a:t>
                </a:r>
              </a:p>
            </p:txBody>
          </p:sp>
        </p:grpSp>
      </p:grpSp>
      <p:grpSp>
        <p:nvGrpSpPr>
          <p:cNvPr id="17" name="DapAnB - 9Slide.vn"/>
          <p:cNvGrpSpPr/>
          <p:nvPr/>
        </p:nvGrpSpPr>
        <p:grpSpPr>
          <a:xfrm>
            <a:off x="6835816" y="3058296"/>
            <a:ext cx="5044329" cy="1477328"/>
            <a:chOff x="6835816" y="3058296"/>
            <a:chExt cx="5044329" cy="1477328"/>
          </a:xfrm>
        </p:grpSpPr>
        <p:grpSp>
          <p:nvGrpSpPr>
            <p:cNvPr id="23" name="Group 22"/>
            <p:cNvGrpSpPr/>
            <p:nvPr/>
          </p:nvGrpSpPr>
          <p:grpSpPr>
            <a:xfrm>
              <a:off x="6835816" y="3061123"/>
              <a:ext cx="5044329" cy="1421875"/>
              <a:chOff x="289671" y="3263477"/>
              <a:chExt cx="10591800" cy="1981200"/>
            </a:xfrm>
          </p:grpSpPr>
          <p:sp>
            <p:nvSpPr>
              <p:cNvPr id="25" name="Rectangle: Rounded Corners 24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9464162" y="3058296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27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980629" y="3134284"/>
              <a:ext cx="1320383" cy="1229921"/>
              <a:chOff x="7038392" y="3134284"/>
              <a:chExt cx="1320383" cy="1229921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038392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7461340" y="3134284"/>
                <a:ext cx="474489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grpSp>
        <p:nvGrpSpPr>
          <p:cNvPr id="18" name="DapAnC - 9Slide.vn"/>
          <p:cNvGrpSpPr/>
          <p:nvPr/>
        </p:nvGrpSpPr>
        <p:grpSpPr>
          <a:xfrm>
            <a:off x="4062080" y="5077673"/>
            <a:ext cx="5044329" cy="1477328"/>
            <a:chOff x="4062080" y="5077673"/>
            <a:chExt cx="5044329" cy="1477328"/>
          </a:xfrm>
        </p:grpSpPr>
        <p:grpSp>
          <p:nvGrpSpPr>
            <p:cNvPr id="28" name="Group 27"/>
            <p:cNvGrpSpPr/>
            <p:nvPr/>
          </p:nvGrpSpPr>
          <p:grpSpPr>
            <a:xfrm>
              <a:off x="4062080" y="5105400"/>
              <a:ext cx="5044329" cy="1421875"/>
              <a:chOff x="289671" y="3263477"/>
              <a:chExt cx="10591800" cy="1981200"/>
            </a:xfrm>
          </p:grpSpPr>
          <p:sp>
            <p:nvSpPr>
              <p:cNvPr id="30" name="Rectangle: Rounded Corners 29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1" name="Rectangle: Rounded Corners 30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6690427" y="5077673"/>
              <a:ext cx="1247137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21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215284" y="5208081"/>
              <a:ext cx="1320383" cy="1200401"/>
              <a:chOff x="4264656" y="5208081"/>
              <a:chExt cx="1320383" cy="120040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264656" y="5244754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4701229" y="5208081"/>
                <a:ext cx="447237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</a:t>
                </a:r>
              </a:p>
            </p:txBody>
          </p:sp>
        </p:grpSp>
      </p:grpSp>
      <p:pic>
        <p:nvPicPr>
          <p:cNvPr id="34" name="Graphic 3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8139" y="803679"/>
            <a:ext cx="2348166" cy="145453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12357259" y="249538"/>
            <a:ext cx="3410111" cy="6454739"/>
            <a:chOff x="12357259" y="249538"/>
            <a:chExt cx="3410111" cy="6454739"/>
          </a:xfrm>
        </p:grpSpPr>
        <p:grpSp>
          <p:nvGrpSpPr>
            <p:cNvPr id="19" name="Group 18"/>
            <p:cNvGrpSpPr/>
            <p:nvPr/>
          </p:nvGrpSpPr>
          <p:grpSpPr>
            <a:xfrm>
              <a:off x="12357259" y="2362200"/>
              <a:ext cx="3410111" cy="4342077"/>
              <a:chOff x="12357259" y="2362200"/>
              <a:chExt cx="3410111" cy="4342077"/>
            </a:xfrm>
          </p:grpSpPr>
          <p:pic>
            <p:nvPicPr>
              <p:cNvPr id="35" name="Graphic 34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2357259" y="2362200"/>
                <a:ext cx="3271556" cy="4313337"/>
              </a:xfrm>
              <a:prstGeom prst="rect">
                <a:avLst/>
              </a:prstGeom>
            </p:spPr>
          </p:pic>
          <p:pic>
            <p:nvPicPr>
              <p:cNvPr id="41" name="Graphic 40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4710632" y="6049698"/>
                <a:ext cx="1056738" cy="654579"/>
              </a:xfrm>
              <a:prstGeom prst="rect">
                <a:avLst/>
              </a:prstGeom>
            </p:spPr>
          </p:pic>
          <p:pic>
            <p:nvPicPr>
              <p:cNvPr id="42" name="Graphic 41"/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13586683" y="5116226"/>
                <a:ext cx="1009990" cy="1081348"/>
              </a:xfrm>
              <a:prstGeom prst="rect">
                <a:avLst/>
              </a:prstGeom>
            </p:spPr>
          </p:pic>
        </p:grpSp>
        <p:sp>
          <p:nvSpPr>
            <p:cNvPr id="108" name="Speech Bubble: Rectangle with Corners Rounded 107"/>
            <p:cNvSpPr/>
            <p:nvPr/>
          </p:nvSpPr>
          <p:spPr>
            <a:xfrm>
              <a:off x="12834378" y="249538"/>
              <a:ext cx="2514600" cy="1570813"/>
            </a:xfrm>
            <a:prstGeom prst="wedgeRoundRectCallout">
              <a:avLst>
                <a:gd name="adj1" fmla="val -17337"/>
                <a:gd name="adj2" fmla="val 77202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7C3E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BF465A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</p:txBody>
        </p:sp>
      </p:grpSp>
      <p:grpSp>
        <p:nvGrpSpPr>
          <p:cNvPr id="43" name="ChuaChinhXac - 9Slide.vn"/>
          <p:cNvGrpSpPr/>
          <p:nvPr/>
        </p:nvGrpSpPr>
        <p:grpSpPr>
          <a:xfrm>
            <a:off x="-6402451" y="2352799"/>
            <a:ext cx="6200596" cy="4126860"/>
            <a:chOff x="12681831" y="2352799"/>
            <a:chExt cx="6200596" cy="4126860"/>
          </a:xfrm>
        </p:grpSpPr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2681831" y="2352799"/>
              <a:ext cx="6200596" cy="4126860"/>
            </a:xfrm>
            <a:prstGeom prst="rect">
              <a:avLst/>
            </a:prstGeom>
          </p:spPr>
        </p:pic>
        <p:sp>
          <p:nvSpPr>
            <p:cNvPr id="45" name="TextBox 44"/>
            <p:cNvSpPr txBox="1"/>
            <p:nvPr/>
          </p:nvSpPr>
          <p:spPr>
            <a:xfrm>
              <a:off x="15764544" y="4831451"/>
              <a:ext cx="2332370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Chưa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chính xác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xit" presetSubtype="8" accel="7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7" dur="25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5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42" presetClass="path" presetSubtype="0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4.44444E-6 L -0.35157 -0.00694 " pathEditMode="relative" rAng="0" ptsTypes="AA" p14:bounceEnd="83000">
                                          <p:cBhvr>
                                            <p:cTn id="42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7578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42" presetClass="path" presetSubtype="0" autoRev="1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48148E-6 L 0.54987 -1.48148E-6 " pathEditMode="relative" rAng="0" ptsTypes="AA" p14:bounceEnd="71000">
                                          <p:cBhvr>
                                            <p:cTn id="47" dur="12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7487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42" presetClass="path" presetSubtype="0" autoRev="1" fill="hold" nodeType="clickEffect" p14:presetBounceEnd="71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48148E-6 L 0.55208 0.00347 " pathEditMode="relative" rAng="0" ptsTypes="AA" p14:bounceEnd="71000">
                                          <p:cBhvr>
                                            <p:cTn id="52" dur="12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7604" y="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6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1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2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3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8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9" fill="hold">
                          <p:stCondLst>
                            <p:cond delay="0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3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2" presetClass="exit" presetSubtype="8" accel="7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37" dur="25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250"/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3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1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4.58333E-6 -4.44444E-6 L -0.35157 -0.00694 " pathEditMode="relative" rAng="0" ptsTypes="AA">
                                          <p:cBhvr>
                                            <p:cTn id="42" dur="75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17578" y="-347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48148E-6 L 0.54987 -1.48148E-6 " pathEditMode="relative" rAng="0" ptsTypes="AA">
                                          <p:cBhvr>
                                            <p:cTn id="47" dur="12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7487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  <p:seq concurrent="1" nextAc="seek">
                  <p:cTn id="48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9" fill="hold">
                          <p:stCondLst>
                            <p:cond delay="0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3.33333E-6 -1.48148E-6 L 0.55208 0.00347 " pathEditMode="relative" rAng="0" ptsTypes="AA">
                                          <p:cBhvr>
                                            <p:cTn id="52" dur="1250" fill="hold"/>
                                            <p:tgtEl>
                                              <p:spTgt spid="43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7604" y="162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1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ảnh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-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311856" y="220133"/>
            <a:ext cx="11568289" cy="2675467"/>
            <a:chOff x="166511" y="152399"/>
            <a:chExt cx="11568289" cy="2675467"/>
          </a:xfrm>
        </p:grpSpPr>
        <p:sp>
          <p:nvSpPr>
            <p:cNvPr id="6" name="Rectangle: Rounded Corners 5"/>
            <p:cNvSpPr/>
            <p:nvPr/>
          </p:nvSpPr>
          <p:spPr>
            <a:xfrm>
              <a:off x="1143000" y="499533"/>
              <a:ext cx="10591800" cy="1981200"/>
            </a:xfrm>
            <a:prstGeom prst="roundRect">
              <a:avLst/>
            </a:prstGeom>
            <a:solidFill>
              <a:srgbClr val="FFABC1"/>
            </a:solidFill>
            <a:ln w="38100">
              <a:solidFill>
                <a:srgbClr val="BF465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sp>
          <p:nvSpPr>
            <p:cNvPr id="8" name="Rectangle: Rounded Corners 7"/>
            <p:cNvSpPr/>
            <p:nvPr/>
          </p:nvSpPr>
          <p:spPr>
            <a:xfrm>
              <a:off x="1707444" y="665056"/>
              <a:ext cx="9874956" cy="165015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2 Noi dung dai"/>
                <a:ea typeface="+mn-ea"/>
                <a:cs typeface="+mn-cs"/>
              </a:endParaRPr>
            </a:p>
          </p:txBody>
        </p:sp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66511" y="152399"/>
              <a:ext cx="2652889" cy="2675467"/>
            </a:xfrm>
            <a:prstGeom prst="rect">
              <a:avLst/>
            </a:prstGeom>
          </p:spPr>
        </p:pic>
      </p:grpSp>
      <p:pic>
        <p:nvPicPr>
          <p:cNvPr id="4" name="Graphic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964658"/>
            <a:ext cx="1752600" cy="12297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328823" y="762370"/>
            <a:ext cx="4510850" cy="147732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E76EA3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27 : 3 = ?</a:t>
            </a:r>
          </a:p>
        </p:txBody>
      </p:sp>
      <p:grpSp>
        <p:nvGrpSpPr>
          <p:cNvPr id="16" name="DapAnA - 9Slide.vn"/>
          <p:cNvGrpSpPr/>
          <p:nvPr/>
        </p:nvGrpSpPr>
        <p:grpSpPr>
          <a:xfrm>
            <a:off x="609600" y="3033396"/>
            <a:ext cx="5044329" cy="1477328"/>
            <a:chOff x="609600" y="3033396"/>
            <a:chExt cx="5044329" cy="1477328"/>
          </a:xfrm>
        </p:grpSpPr>
        <p:grpSp>
          <p:nvGrpSpPr>
            <p:cNvPr id="10" name="Group 9"/>
            <p:cNvGrpSpPr/>
            <p:nvPr/>
          </p:nvGrpSpPr>
          <p:grpSpPr>
            <a:xfrm>
              <a:off x="609600" y="3061123"/>
              <a:ext cx="5044329" cy="1421875"/>
              <a:chOff x="289671" y="3263476"/>
              <a:chExt cx="10591800" cy="1981200"/>
            </a:xfrm>
          </p:grpSpPr>
          <p:sp>
            <p:nvSpPr>
              <p:cNvPr id="11" name="Rectangle: Rounded Corners 10"/>
              <p:cNvSpPr/>
              <p:nvPr/>
            </p:nvSpPr>
            <p:spPr>
              <a:xfrm>
                <a:off x="289671" y="3263476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12" name="Rectangle: Rounded Corners 11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Box 35"/>
            <p:cNvSpPr txBox="1"/>
            <p:nvPr/>
          </p:nvSpPr>
          <p:spPr>
            <a:xfrm>
              <a:off x="3549730" y="3033396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8</a:t>
              </a:r>
            </a:p>
          </p:txBody>
        </p:sp>
        <p:grpSp>
          <p:nvGrpSpPr>
            <p:cNvPr id="9" name="Group 8"/>
            <p:cNvGrpSpPr/>
            <p:nvPr/>
          </p:nvGrpSpPr>
          <p:grpSpPr>
            <a:xfrm>
              <a:off x="742754" y="3134284"/>
              <a:ext cx="1320383" cy="1229921"/>
              <a:chOff x="812176" y="3134284"/>
              <a:chExt cx="1320383" cy="1229921"/>
            </a:xfrm>
          </p:grpSpPr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812176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" name="TextBox 2"/>
              <p:cNvSpPr txBox="1"/>
              <p:nvPr/>
            </p:nvSpPr>
            <p:spPr>
              <a:xfrm>
                <a:off x="1215887" y="3134284"/>
                <a:ext cx="512961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A</a:t>
                </a:r>
              </a:p>
            </p:txBody>
          </p:sp>
        </p:grpSp>
      </p:grpSp>
      <p:grpSp>
        <p:nvGrpSpPr>
          <p:cNvPr id="17" name="DapAnB - 9Slide.vn"/>
          <p:cNvGrpSpPr/>
          <p:nvPr/>
        </p:nvGrpSpPr>
        <p:grpSpPr>
          <a:xfrm>
            <a:off x="6835816" y="3058296"/>
            <a:ext cx="5044329" cy="1477328"/>
            <a:chOff x="6835816" y="3058296"/>
            <a:chExt cx="5044329" cy="1477328"/>
          </a:xfrm>
        </p:grpSpPr>
        <p:grpSp>
          <p:nvGrpSpPr>
            <p:cNvPr id="23" name="Group 22"/>
            <p:cNvGrpSpPr/>
            <p:nvPr/>
          </p:nvGrpSpPr>
          <p:grpSpPr>
            <a:xfrm>
              <a:off x="6835816" y="3061123"/>
              <a:ext cx="5044329" cy="1421875"/>
              <a:chOff x="289671" y="3263477"/>
              <a:chExt cx="10591800" cy="1981200"/>
            </a:xfrm>
          </p:grpSpPr>
          <p:sp>
            <p:nvSpPr>
              <p:cNvPr id="25" name="Rectangle: Rounded Corners 24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26" name="Rectangle: Rounded Corners 25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7" name="TextBox 36"/>
            <p:cNvSpPr txBox="1"/>
            <p:nvPr/>
          </p:nvSpPr>
          <p:spPr>
            <a:xfrm>
              <a:off x="9775946" y="3058296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7</a:t>
              </a:r>
            </a:p>
          </p:txBody>
        </p:sp>
        <p:grpSp>
          <p:nvGrpSpPr>
            <p:cNvPr id="14" name="Group 13"/>
            <p:cNvGrpSpPr/>
            <p:nvPr/>
          </p:nvGrpSpPr>
          <p:grpSpPr>
            <a:xfrm>
              <a:off x="6980629" y="3134284"/>
              <a:ext cx="1320383" cy="1229921"/>
              <a:chOff x="7038392" y="3134284"/>
              <a:chExt cx="1320383" cy="1229921"/>
            </a:xfrm>
          </p:grpSpPr>
          <p:pic>
            <p:nvPicPr>
              <p:cNvPr id="24" name="Picture 23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7038392" y="3200477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39" name="TextBox 38"/>
              <p:cNvSpPr txBox="1"/>
              <p:nvPr/>
            </p:nvSpPr>
            <p:spPr>
              <a:xfrm>
                <a:off x="7461340" y="3134284"/>
                <a:ext cx="474489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B</a:t>
                </a:r>
              </a:p>
            </p:txBody>
          </p:sp>
        </p:grpSp>
      </p:grpSp>
      <p:grpSp>
        <p:nvGrpSpPr>
          <p:cNvPr id="18" name="Dap an C - 9Slide.vn"/>
          <p:cNvGrpSpPr/>
          <p:nvPr/>
        </p:nvGrpSpPr>
        <p:grpSpPr>
          <a:xfrm>
            <a:off x="4062080" y="5077673"/>
            <a:ext cx="5044329" cy="1477328"/>
            <a:chOff x="4062080" y="5077673"/>
            <a:chExt cx="5044329" cy="1477328"/>
          </a:xfrm>
        </p:grpSpPr>
        <p:grpSp>
          <p:nvGrpSpPr>
            <p:cNvPr id="28" name="Group 27"/>
            <p:cNvGrpSpPr/>
            <p:nvPr/>
          </p:nvGrpSpPr>
          <p:grpSpPr>
            <a:xfrm>
              <a:off x="4062080" y="5105400"/>
              <a:ext cx="5044329" cy="1421875"/>
              <a:chOff x="289671" y="3263477"/>
              <a:chExt cx="10591800" cy="1981200"/>
            </a:xfrm>
          </p:grpSpPr>
          <p:sp>
            <p:nvSpPr>
              <p:cNvPr id="30" name="Rectangle: Rounded Corners 29"/>
              <p:cNvSpPr/>
              <p:nvPr/>
            </p:nvSpPr>
            <p:spPr>
              <a:xfrm>
                <a:off x="289671" y="3263477"/>
                <a:ext cx="10591800" cy="1981200"/>
              </a:xfrm>
              <a:prstGeom prst="roundRect">
                <a:avLst/>
              </a:prstGeom>
              <a:solidFill>
                <a:srgbClr val="FFABC1"/>
              </a:solidFill>
              <a:ln w="38100">
                <a:solidFill>
                  <a:srgbClr val="BF465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  <p:sp>
            <p:nvSpPr>
              <p:cNvPr id="31" name="Rectangle: Rounded Corners 30"/>
              <p:cNvSpPr/>
              <p:nvPr/>
            </p:nvSpPr>
            <p:spPr>
              <a:xfrm>
                <a:off x="3506651" y="3429000"/>
                <a:ext cx="7222420" cy="1650154"/>
              </a:xfrm>
              <a:prstGeom prst="round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#9Slide02 Noi dung dai"/>
                  <a:ea typeface="+mn-ea"/>
                  <a:cs typeface="+mn-cs"/>
                </a:endParaRPr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7002211" y="5077673"/>
              <a:ext cx="623569" cy="1477328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9</a:t>
              </a: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215284" y="5208081"/>
              <a:ext cx="1320383" cy="1200401"/>
              <a:chOff x="4264656" y="5208081"/>
              <a:chExt cx="1320383" cy="1200401"/>
            </a:xfrm>
          </p:grpSpPr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264656" y="5244754"/>
                <a:ext cx="1320383" cy="1163728"/>
              </a:xfrm>
              <a:prstGeom prst="rect">
                <a:avLst/>
              </a:prstGeom>
            </p:spPr>
          </p:pic>
          <p:sp>
            <p:nvSpPr>
              <p:cNvPr id="40" name="TextBox 39"/>
              <p:cNvSpPr txBox="1"/>
              <p:nvPr/>
            </p:nvSpPr>
            <p:spPr>
              <a:xfrm>
                <a:off x="4701229" y="5208081"/>
                <a:ext cx="447237" cy="10156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6600" b="1" i="0" u="none" strike="noStrike" kern="1200" cap="none" spc="0" normalizeH="0" baseline="0" noProof="0">
                    <a:ln>
                      <a:noFill/>
                    </a:ln>
                    <a:solidFill>
                      <a:srgbClr val="BF465A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rPr>
                  <a:t>C</a:t>
                </a:r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-3693667" y="479998"/>
            <a:ext cx="3537739" cy="6226065"/>
            <a:chOff x="-3693667" y="479998"/>
            <a:chExt cx="3537739" cy="6226065"/>
          </a:xfrm>
        </p:grpSpPr>
        <p:grpSp>
          <p:nvGrpSpPr>
            <p:cNvPr id="42" name="Group 41"/>
            <p:cNvGrpSpPr/>
            <p:nvPr/>
          </p:nvGrpSpPr>
          <p:grpSpPr>
            <a:xfrm>
              <a:off x="-3693667" y="2362200"/>
              <a:ext cx="3537739" cy="4343863"/>
              <a:chOff x="-3693667" y="2362200"/>
              <a:chExt cx="3537739" cy="4343863"/>
            </a:xfrm>
          </p:grpSpPr>
          <p:pic>
            <p:nvPicPr>
              <p:cNvPr id="44" name="Graphic 43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3693667" y="2362200"/>
                <a:ext cx="3271556" cy="4313337"/>
              </a:xfrm>
              <a:prstGeom prst="rect">
                <a:avLst/>
              </a:prstGeom>
            </p:spPr>
          </p:pic>
          <p:pic>
            <p:nvPicPr>
              <p:cNvPr id="45" name="Graphic 23"/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-1904095" y="5479451"/>
                <a:ext cx="1748167" cy="1226612"/>
              </a:xfrm>
              <a:prstGeom prst="rect">
                <a:avLst/>
              </a:prstGeom>
            </p:spPr>
          </p:pic>
        </p:grpSp>
        <p:sp>
          <p:nvSpPr>
            <p:cNvPr id="43" name="Speech Bubble: Rectangle with Corners Rounded 42"/>
            <p:cNvSpPr/>
            <p:nvPr/>
          </p:nvSpPr>
          <p:spPr>
            <a:xfrm>
              <a:off x="-3086848" y="479998"/>
              <a:ext cx="2514600" cy="1570813"/>
            </a:xfrm>
            <a:prstGeom prst="wedgeRoundRectCallout">
              <a:avLst>
                <a:gd name="adj1" fmla="val 379"/>
                <a:gd name="adj2" fmla="val 71232"/>
                <a:gd name="adj3" fmla="val 16667"/>
              </a:avLst>
            </a:prstGeom>
            <a:solidFill>
              <a:schemeClr val="bg1"/>
            </a:solidFill>
            <a:ln w="38100">
              <a:solidFill>
                <a:srgbClr val="7C3E4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>
                  <a:ln>
                    <a:noFill/>
                  </a:ln>
                  <a:solidFill>
                    <a:srgbClr val="BF465A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Đúng rồi!</a:t>
              </a:r>
            </a:p>
          </p:txBody>
        </p:sp>
      </p:grpSp>
      <p:grpSp>
        <p:nvGrpSpPr>
          <p:cNvPr id="46" name="ChuaChinhXac - 9Slide.vn"/>
          <p:cNvGrpSpPr/>
          <p:nvPr/>
        </p:nvGrpSpPr>
        <p:grpSpPr>
          <a:xfrm>
            <a:off x="12681831" y="2352799"/>
            <a:ext cx="6200596" cy="4126860"/>
            <a:chOff x="12681831" y="2352799"/>
            <a:chExt cx="6200596" cy="4126860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 flipH="1">
              <a:off x="12681831" y="2352799"/>
              <a:ext cx="6200596" cy="4126860"/>
            </a:xfrm>
            <a:prstGeom prst="rect">
              <a:avLst/>
            </a:prstGeom>
          </p:spPr>
        </p:pic>
        <p:sp>
          <p:nvSpPr>
            <p:cNvPr id="48" name="TextBox 47"/>
            <p:cNvSpPr txBox="1"/>
            <p:nvPr/>
          </p:nvSpPr>
          <p:spPr>
            <a:xfrm>
              <a:off x="13376646" y="4831451"/>
              <a:ext cx="2332370" cy="135421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Chưa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>
                  <a:ln>
                    <a:noFill/>
                  </a:ln>
                  <a:solidFill>
                    <a:srgbClr val="E25A74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chính xác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15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xit" presetSubtype="8" accel="7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1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42" presetClass="path" presetSubtype="0" fill="hold" nodeType="after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59259E-6 L 0.34987 0.0007 " pathEditMode="relative" rAng="0" ptsTypes="AA" p14:bounceEnd="83000">
                                          <p:cBhvr>
                                            <p:cTn id="46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87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42" presetClass="path" presetSubtype="0" autoRev="1" fill="hold" nodeType="clickEffect" p14:presetBounceEnd="83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367 -1.48148E-6 " pathEditMode="relative" rAng="0" ptsTypes="AA" p14:bounceEnd="83000">
                                          <p:cBhvr>
                                            <p:cTn id="51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90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5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3" fill="hold">
                          <p:stCondLst>
                            <p:cond delay="0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42" presetClass="path" presetSubtype="0" autoRev="1" fill="hold" nodeType="click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51 -0.00347 " pathEditMode="relative" rAng="0" ptsTypes="AA" p14:bounceEnd="70000">
                                          <p:cBhvr>
                                            <p:cTn id="5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55" y="-18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75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0" dur="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1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2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4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6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32" restart="whenNotActive" fill="hold" evtFilter="cancelBubble" nodeType="interactiveSeq">
                    <p:stCondLst>
                      <p:cond evt="onClick" delay="0">
                        <p:tgtEl>
                          <p:spTgt spid="1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3" fill="hold">
                          <p:stCondLst>
                            <p:cond delay="0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" presetClass="exit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3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2" name="AmThanhDung_2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37" presetID="1" presetClass="exit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" presetClass="exit" presetSubtype="8" accel="76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41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0-ppt_w/2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2" dur="250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249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5" presetID="42" presetClass="path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2.5E-6 -2.59259E-6 L 0.34987 0.0007 " pathEditMode="relative" rAng="0" ptsTypes="AA">
                                          <p:cBhvr>
                                            <p:cTn id="46" dur="750" fill="hold"/>
                                            <p:tgtEl>
                                              <p:spTgt spid="41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7487" y="23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8"/>
                      </p:tgtEl>
                    </p:cond>
                  </p:nextCondLst>
                </p:seq>
                <p:seq concurrent="1" nextAc="seek">
                  <p:cTn id="47" restart="whenNotActive" fill="hold" evtFilter="cancelBubble" nodeType="interactiveSeq">
                    <p:stCondLst>
                      <p:cond evt="onClick" delay="0">
                        <p:tgtEl>
                          <p:spTgt spid="1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8" fill="hold">
                          <p:stCondLst>
                            <p:cond delay="0"/>
                          </p:stCondLst>
                          <p:childTnLst>
                            <p:par>
                              <p:cTn id="4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0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367 -1.48148E-6 " pathEditMode="relative" rAng="0" ptsTypes="AA">
                                          <p:cBhvr>
                                            <p:cTn id="51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190" y="0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6"/>
                      </p:tgtEl>
                    </p:cond>
                  </p:nextCondLst>
                </p:seq>
                <p:seq concurrent="1" nextAc="seek">
                  <p:cTn id="52" restart="whenNotActive" fill="hold" evtFilter="cancelBubble" nodeType="interactiveSeq">
                    <p:stCondLst>
                      <p:cond evt="onClick" delay="0">
                        <p:tgtEl>
                          <p:spTgt spid="1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3" fill="hold">
                          <p:stCondLst>
                            <p:cond delay="0"/>
                          </p:stCondLst>
                          <p:childTnLst>
                            <p:par>
                              <p:cTn id="5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5" presetID="42" presetClass="path" presetSubtype="0" autoRev="1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-1.04167E-6 -1.48148E-6 L -0.5651 -0.00347 " pathEditMode="relative" rAng="0" ptsTypes="AA">
                                          <p:cBhvr>
                                            <p:cTn id="56" dur="750" fill="hold"/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-28255" y="-185"/>
                                        </p:animMotion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5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AmthanhSai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7"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ình ả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249235" y="963220"/>
            <a:ext cx="7988108" cy="4119786"/>
            <a:chOff x="249235" y="963220"/>
            <a:chExt cx="7988108" cy="4119786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75581">
              <a:off x="249235" y="963220"/>
              <a:ext cx="7988108" cy="4119786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47589" y="1827273"/>
              <a:ext cx="7391400" cy="2391680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Cảm ơn các bạn đã giúp mình</a:t>
              </a:r>
              <a:b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</a:b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chuẩn bị dụng cụ làm bánh.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2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>
                  <a:ln>
                    <a:noFill/>
                  </a:ln>
                  <a:solidFill>
                    <a:srgbClr val="E76EA3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Bây giờ, chúng ta cùng nhau làm ra những chiếc bánh ngọt thật ngon nhé!</a:t>
              </a:r>
            </a:p>
          </p:txBody>
        </p:sp>
      </p:grpSp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0399" y="1573774"/>
            <a:ext cx="4345413" cy="57291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6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4000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4000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75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373014" y="983664"/>
            <a:ext cx="1424783" cy="18062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58872" y="1702169"/>
            <a:ext cx="2209655" cy="17497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86026" y="1419854"/>
            <a:ext cx="1320895" cy="1332089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8143" y="2229432"/>
            <a:ext cx="1692866" cy="16256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26365" y="4137143"/>
            <a:ext cx="1908848" cy="209973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417998" y="4434698"/>
            <a:ext cx="1885176" cy="187395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81983" y="1607804"/>
            <a:ext cx="7339783" cy="436464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215846" y="2896268"/>
            <a:ext cx="2914405" cy="383531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663433" y="2006812"/>
            <a:ext cx="1255472" cy="61555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E9354D"/>
                </a:solidFill>
                <a:effectLst/>
                <a:uLnTx/>
                <a:uFillTx/>
                <a:latin typeface="iCiel Cadena" panose="02000503000000020004" pitchFamily="50" charset="0"/>
                <a:ea typeface="+mn-ea"/>
                <a:cs typeface="+mn-cs"/>
              </a:rPr>
              <a:t>TOÁN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2466147" y="457200"/>
            <a:ext cx="7259705" cy="831264"/>
            <a:chOff x="2466147" y="457200"/>
            <a:chExt cx="7259705" cy="831264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2466147" y="457200"/>
              <a:ext cx="7259705" cy="83126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3276991" y="664324"/>
              <a:ext cx="5638018" cy="430887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iCiel Cadena" panose="02000503000000020004" pitchFamily="50" charset="0"/>
                  <a:ea typeface="+mn-ea"/>
                  <a:cs typeface="+mn-cs"/>
                </a:rPr>
                <a:t>Thứ ..... ngày .... tháng .... năm .....</a:t>
              </a:r>
            </a:p>
          </p:txBody>
        </p:sp>
      </p:grpSp>
      <p:pic>
        <p:nvPicPr>
          <p:cNvPr id="170" name="Picture 16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43211" y="2896268"/>
            <a:ext cx="2801466" cy="3693552"/>
          </a:xfrm>
          <a:prstGeom prst="rect">
            <a:avLst/>
          </a:prstGeom>
        </p:spPr>
      </p:pic>
      <p:pic>
        <p:nvPicPr>
          <p:cNvPr id="4" name="Picture 3" descr="Shape&#10;&#10;Description automatically generated with medium confidence">
            <a:extLst>
              <a:ext uri="{FF2B5EF4-FFF2-40B4-BE49-F238E27FC236}">
                <a16:creationId xmlns:a16="http://schemas.microsoft.com/office/drawing/2014/main" id="{42A8E7C5-2D14-4F76-AD6B-3BF12D95CB1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7172" y="-9617"/>
            <a:ext cx="1617421" cy="161742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1B0987-23E4-46CC-ABB7-2DDC8AA21DF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656968" y="3545968"/>
            <a:ext cx="7218290" cy="18533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821559-42F4-448B-BCCA-021446C2FD6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21105" y="2763562"/>
            <a:ext cx="2139881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678054"/>
      </p:ext>
    </p:extLst>
  </p:cSld>
  <p:clrMapOvr>
    <a:masterClrMapping/>
  </p:clrMapOvr>
  <p:transition>
    <p:fade/>
  </p:transition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3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47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48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0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7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8" dur="1000" fill="hold"/>
                                            <p:tgtEl>
                                              <p:spTgt spid="17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9" fill="hold">
                          <p:stCondLst>
                            <p:cond delay="indefinite"/>
                          </p:stCondLst>
                          <p:childTnLst>
                            <p:par>
                              <p:cTn id="5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1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4" fill="hold">
                          <p:stCondLst>
                            <p:cond delay="indefinite"/>
                          </p:stCondLst>
                          <p:childTnLst>
                            <p:par>
                              <p:cTn id="5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0" grpId="0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ình ảnh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64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81289" y="-533400"/>
            <a:ext cx="1914676" cy="242726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3109" y="432153"/>
            <a:ext cx="2969414" cy="235141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45763" y="52768"/>
            <a:ext cx="1775067" cy="179011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17470" y="1140708"/>
            <a:ext cx="2274934" cy="218454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6684" y="3704360"/>
            <a:ext cx="2565178" cy="28216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29414" y="4104225"/>
            <a:ext cx="2533369" cy="251829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41877" y="897013"/>
            <a:ext cx="8108244" cy="53248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5E86CB2-070F-4450-9661-FEF72DF4143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00233" y="2145681"/>
            <a:ext cx="6791533" cy="2566638"/>
          </a:xfrm>
          <a:prstGeom prst="rect">
            <a:avLst/>
          </a:prstGeom>
        </p:spPr>
      </p:pic>
    </p:spTree>
  </p:cSld>
  <p:clrMapOvr>
    <a:masterClrMapping/>
  </p:clrMapOvr>
  <p:transition>
    <p:fade/>
  </p:transition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 p14:presetBounceEnd="6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8000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8000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0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0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2" presetClass="entr" presetSubtype="4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95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1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ILL" val="a1"/>
</p:tagLst>
</file>

<file path=ppt/theme/theme1.xml><?xml version="1.0" encoding="utf-8"?>
<a:theme xmlns:a="http://schemas.openxmlformats.org/drawingml/2006/main" name="1_Office Theme">
  <a:themeElements>
    <a:clrScheme name="9Slide - 2021">
      <a:dk1>
        <a:sysClr val="windowText" lastClr="000000"/>
      </a:dk1>
      <a:lt1>
        <a:sysClr val="window" lastClr="FFFFFF"/>
      </a:lt1>
      <a:dk2>
        <a:srgbClr val="092D6C"/>
      </a:dk2>
      <a:lt2>
        <a:srgbClr val="FCECD0"/>
      </a:lt2>
      <a:accent1>
        <a:srgbClr val="4FC1E9"/>
      </a:accent1>
      <a:accent2>
        <a:srgbClr val="48CFAD"/>
      </a:accent2>
      <a:accent3>
        <a:srgbClr val="A0D468"/>
      </a:accent3>
      <a:accent4>
        <a:srgbClr val="FFBD45"/>
      </a:accent4>
      <a:accent5>
        <a:srgbClr val="FC6E51"/>
      </a:accent5>
      <a:accent6>
        <a:srgbClr val="ED5565"/>
      </a:accent6>
      <a:hlink>
        <a:srgbClr val="5D9CEC"/>
      </a:hlink>
      <a:folHlink>
        <a:srgbClr val="AC92EC"/>
      </a:folHlink>
    </a:clrScheme>
    <a:fontScheme name="9Slide Fonts">
      <a:majorFont>
        <a:latin typeface="#9Slide02 Tieu de dai"/>
        <a:ea typeface=""/>
        <a:cs typeface=""/>
      </a:majorFont>
      <a:minorFont>
        <a:latin typeface="#9Slide02 Noi dung da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mtClean="0">
            <a:solidFill>
              <a:schemeClr val="tx1">
                <a:lumMod val="50000"/>
                <a:lumOff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713</Words>
  <Application>Microsoft Office PowerPoint</Application>
  <PresentationFormat>Widescreen</PresentationFormat>
  <Paragraphs>190</Paragraphs>
  <Slides>27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8" baseType="lpstr">
      <vt:lpstr>Times New Roman</vt:lpstr>
      <vt:lpstr>等线</vt:lpstr>
      <vt:lpstr>Calibri</vt:lpstr>
      <vt:lpstr>#9Slide02 Tieu de dai</vt:lpstr>
      <vt:lpstr>Arial</vt:lpstr>
      <vt:lpstr>Coiny</vt:lpstr>
      <vt:lpstr>SVN-Cookies</vt:lpstr>
      <vt:lpstr>iCiel Cadena</vt:lpstr>
      <vt:lpstr>#9Slide03 BoosterNextFYBlack</vt:lpstr>
      <vt:lpstr>#9Slide02 Noi dung dai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</dc:creator>
  <cp:lastModifiedBy>Thao Tran</cp:lastModifiedBy>
  <cp:revision>29</cp:revision>
  <dcterms:created xsi:type="dcterms:W3CDTF">2022-05-08T14:13:54Z</dcterms:created>
  <dcterms:modified xsi:type="dcterms:W3CDTF">2022-07-28T00:05:52Z</dcterms:modified>
</cp:coreProperties>
</file>