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2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87" r:id="rId5"/>
    <p:sldMasterId id="2147483700" r:id="rId6"/>
    <p:sldMasterId id="2147483713" r:id="rId7"/>
    <p:sldMasterId id="2147483726" r:id="rId8"/>
    <p:sldMasterId id="2147483738" r:id="rId9"/>
    <p:sldMasterId id="2147483750" r:id="rId10"/>
    <p:sldMasterId id="2147483764" r:id="rId11"/>
    <p:sldMasterId id="2147483776" r:id="rId12"/>
    <p:sldMasterId id="2147483788" r:id="rId13"/>
  </p:sldMasterIdLst>
  <p:notesMasterIdLst>
    <p:notesMasterId r:id="rId47"/>
  </p:notesMasterIdLst>
  <p:sldIdLst>
    <p:sldId id="262" r:id="rId14"/>
    <p:sldId id="288" r:id="rId15"/>
    <p:sldId id="258" r:id="rId16"/>
    <p:sldId id="263" r:id="rId17"/>
    <p:sldId id="324" r:id="rId18"/>
    <p:sldId id="264" r:id="rId19"/>
    <p:sldId id="265" r:id="rId20"/>
    <p:sldId id="313" r:id="rId21"/>
    <p:sldId id="311" r:id="rId22"/>
    <p:sldId id="315" r:id="rId23"/>
    <p:sldId id="312" r:id="rId24"/>
    <p:sldId id="316" r:id="rId25"/>
    <p:sldId id="269" r:id="rId26"/>
    <p:sldId id="317" r:id="rId27"/>
    <p:sldId id="318" r:id="rId28"/>
    <p:sldId id="320" r:id="rId29"/>
    <p:sldId id="321" r:id="rId30"/>
    <p:sldId id="322" r:id="rId31"/>
    <p:sldId id="323" r:id="rId32"/>
    <p:sldId id="325" r:id="rId33"/>
    <p:sldId id="271" r:id="rId34"/>
    <p:sldId id="327" r:id="rId35"/>
    <p:sldId id="328" r:id="rId36"/>
    <p:sldId id="275" r:id="rId37"/>
    <p:sldId id="352" r:id="rId38"/>
    <p:sldId id="353" r:id="rId39"/>
    <p:sldId id="358" r:id="rId40"/>
    <p:sldId id="355" r:id="rId41"/>
    <p:sldId id="356" r:id="rId42"/>
    <p:sldId id="357" r:id="rId43"/>
    <p:sldId id="359" r:id="rId44"/>
    <p:sldId id="360" r:id="rId45"/>
    <p:sldId id="35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7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3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27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95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07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2030DC-C178-46E5-9288-4D4F640FC47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vi-VN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vi-VN" dirty="0"/>
              <a:t>Click to edit Master text styles</a:t>
            </a:r>
          </a:p>
          <a:p>
            <a:pPr lvl="1" indent="-285750"/>
            <a:r>
              <a:rPr lang="vi-VN" dirty="0"/>
              <a:t>Second level</a:t>
            </a:r>
          </a:p>
          <a:p>
            <a:pPr lvl="2" indent="-228600"/>
            <a:r>
              <a:rPr lang="vi-VN" dirty="0"/>
              <a:t>Third level</a:t>
            </a:r>
          </a:p>
          <a:p>
            <a:pPr lvl="3" indent="-228600"/>
            <a:r>
              <a:rPr lang="vi-VN" dirty="0"/>
              <a:t>Fourth level</a:t>
            </a:r>
          </a:p>
          <a:p>
            <a:pPr lvl="4" indent="-228600"/>
            <a:r>
              <a:rPr lang="vi-VN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30/05/2021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random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11" Type="http://schemas.openxmlformats.org/officeDocument/2006/relationships/image" Target="../media/image14.jpeg"/><Relationship Id="rId5" Type="http://schemas.openxmlformats.org/officeDocument/2006/relationships/image" Target="../media/image34.emf"/><Relationship Id="rId10" Type="http://schemas.openxmlformats.org/officeDocument/2006/relationships/image" Target="../media/image39.png"/><Relationship Id="rId4" Type="http://schemas.openxmlformats.org/officeDocument/2006/relationships/image" Target="../media/image33.emf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4.jpe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2.emf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32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14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7" Type="http://schemas.openxmlformats.org/officeDocument/2006/relationships/image" Target="../media/image6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9.png"/><Relationship Id="rId5" Type="http://schemas.openxmlformats.org/officeDocument/2006/relationships/image" Target="../media/image60.pn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18.xml"/><Relationship Id="rId7" Type="http://schemas.openxmlformats.org/officeDocument/2006/relationships/audio" Target="../media/audio5.wav"/><Relationship Id="rId12" Type="http://schemas.openxmlformats.org/officeDocument/2006/relationships/image" Target="../media/image61.png"/><Relationship Id="rId2" Type="http://schemas.openxmlformats.org/officeDocument/2006/relationships/audio" Target="../media/media4.mp3"/><Relationship Id="rId16" Type="http://schemas.openxmlformats.org/officeDocument/2006/relationships/image" Target="../media/image63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59.png"/><Relationship Id="rId5" Type="http://schemas.openxmlformats.org/officeDocument/2006/relationships/audio" Target="../media/audio3.wav"/><Relationship Id="rId15" Type="http://schemas.microsoft.com/office/2007/relationships/hdphoto" Target="../media/hdphoto2.wdp"/><Relationship Id="rId10" Type="http://schemas.openxmlformats.org/officeDocument/2006/relationships/image" Target="../media/image60.png"/><Relationship Id="rId4" Type="http://schemas.openxmlformats.org/officeDocument/2006/relationships/audio" Target="../media/audio2.wav"/><Relationship Id="rId9" Type="http://schemas.openxmlformats.org/officeDocument/2006/relationships/image" Target="../media/image58.jpeg"/><Relationship Id="rId1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18.xml"/><Relationship Id="rId7" Type="http://schemas.openxmlformats.org/officeDocument/2006/relationships/audio" Target="../media/audio5.wav"/><Relationship Id="rId12" Type="http://schemas.openxmlformats.org/officeDocument/2006/relationships/image" Target="../media/image61.png"/><Relationship Id="rId2" Type="http://schemas.openxmlformats.org/officeDocument/2006/relationships/audio" Target="../media/media4.mp3"/><Relationship Id="rId16" Type="http://schemas.openxmlformats.org/officeDocument/2006/relationships/image" Target="../media/image63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59.png"/><Relationship Id="rId5" Type="http://schemas.openxmlformats.org/officeDocument/2006/relationships/audio" Target="../media/audio3.wav"/><Relationship Id="rId15" Type="http://schemas.microsoft.com/office/2007/relationships/hdphoto" Target="../media/hdphoto2.wdp"/><Relationship Id="rId10" Type="http://schemas.openxmlformats.org/officeDocument/2006/relationships/image" Target="../media/image60.png"/><Relationship Id="rId4" Type="http://schemas.openxmlformats.org/officeDocument/2006/relationships/audio" Target="../media/audio2.wav"/><Relationship Id="rId9" Type="http://schemas.openxmlformats.org/officeDocument/2006/relationships/image" Target="../media/image58.jpeg"/><Relationship Id="rId1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18.xml"/><Relationship Id="rId7" Type="http://schemas.openxmlformats.org/officeDocument/2006/relationships/audio" Target="../media/audio5.wav"/><Relationship Id="rId12" Type="http://schemas.openxmlformats.org/officeDocument/2006/relationships/image" Target="../media/image61.png"/><Relationship Id="rId2" Type="http://schemas.openxmlformats.org/officeDocument/2006/relationships/audio" Target="../media/media4.mp3"/><Relationship Id="rId16" Type="http://schemas.openxmlformats.org/officeDocument/2006/relationships/image" Target="../media/image63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59.png"/><Relationship Id="rId5" Type="http://schemas.openxmlformats.org/officeDocument/2006/relationships/audio" Target="../media/audio3.wav"/><Relationship Id="rId15" Type="http://schemas.microsoft.com/office/2007/relationships/hdphoto" Target="../media/hdphoto2.wdp"/><Relationship Id="rId10" Type="http://schemas.openxmlformats.org/officeDocument/2006/relationships/image" Target="../media/image60.png"/><Relationship Id="rId4" Type="http://schemas.openxmlformats.org/officeDocument/2006/relationships/audio" Target="../media/audio2.wav"/><Relationship Id="rId9" Type="http://schemas.openxmlformats.org/officeDocument/2006/relationships/image" Target="../media/image58.jpeg"/><Relationship Id="rId1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4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jpe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-125413" y="0"/>
            <a:ext cx="12317413" cy="69334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10E1399-6873-4074-90F0-94EA459AF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883816" y="5959111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05" y="932815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9"/>
          <a:stretch>
            <a:fillRect/>
          </a:stretch>
        </p:blipFill>
        <p:spPr>
          <a:xfrm>
            <a:off x="1661578" y="1103471"/>
            <a:ext cx="736995" cy="624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4" b="14324"/>
          <a:stretch>
            <a:fillRect/>
          </a:stretch>
        </p:blipFill>
        <p:spPr>
          <a:xfrm>
            <a:off x="1660974" y="2881261"/>
            <a:ext cx="736995" cy="624764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2896870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val 13"/>
          <p:cNvSpPr/>
          <p:nvPr/>
        </p:nvSpPr>
        <p:spPr>
          <a:xfrm>
            <a:off x="1786890" y="4479925"/>
            <a:ext cx="457200" cy="457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4479925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4263F0B2-1564-45C7-89A6-2EEDC0390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70522" y="943551"/>
            <a:ext cx="3822655" cy="2315191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980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loáng (một cái)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rất nhanh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757801" y="3435612"/>
            <a:ext cx="3822655" cy="2315191"/>
            <a:chOff x="3757801" y="3435612"/>
            <a:chExt cx="3822655" cy="2315191"/>
          </a:xfrm>
        </p:grpSpPr>
        <p:grpSp>
          <p:nvGrpSpPr>
            <p:cNvPr id="51" name="Group 50"/>
            <p:cNvGrpSpPr/>
            <p:nvPr/>
          </p:nvGrpSpPr>
          <p:grpSpPr>
            <a:xfrm>
              <a:off x="3757801" y="3435612"/>
              <a:ext cx="3822655" cy="2315191"/>
              <a:chOff x="156834" y="1993081"/>
              <a:chExt cx="2109019" cy="2109019"/>
            </a:xfrm>
          </p:grpSpPr>
          <p:sp>
            <p:nvSpPr>
              <p:cNvPr id="52" name="Hexagon 51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58067" y="2318525"/>
                <a:ext cx="1711988" cy="137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lớn bổng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lớn nhanh, vượt hẳn lên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5" name="10"/>
            <p:cNvCxnSpPr/>
            <p:nvPr/>
          </p:nvCxnSpPr>
          <p:spPr>
            <a:xfrm>
              <a:off x="4697896" y="4372955"/>
              <a:ext cx="1964161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7480337" y="2246088"/>
            <a:ext cx="3822654" cy="2315192"/>
            <a:chOff x="7480337" y="2246088"/>
            <a:chExt cx="3822654" cy="2315192"/>
          </a:xfrm>
        </p:grpSpPr>
        <p:grpSp>
          <p:nvGrpSpPr>
            <p:cNvPr id="48" name="Group 47"/>
            <p:cNvGrpSpPr/>
            <p:nvPr/>
          </p:nvGrpSpPr>
          <p:grpSpPr>
            <a:xfrm>
              <a:off x="7480337" y="2246088"/>
              <a:ext cx="3822654" cy="2315192"/>
              <a:chOff x="156834" y="1993081"/>
              <a:chExt cx="2109019" cy="2109019"/>
            </a:xfrm>
          </p:grpSpPr>
          <p:sp>
            <p:nvSpPr>
              <p:cNvPr id="49" name="Hexagon 48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73975" y="2164430"/>
                <a:ext cx="1846967" cy="1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níu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nắm lấy và kéo lại, kéo xuống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6" name="10"/>
            <p:cNvCxnSpPr/>
            <p:nvPr/>
          </p:nvCxnSpPr>
          <p:spPr>
            <a:xfrm>
              <a:off x="8265810" y="3007637"/>
              <a:ext cx="2238264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3" name="Picture 2">
            <a:extLst>
              <a:ext uri="{FF2B5EF4-FFF2-40B4-BE49-F238E27FC236}">
                <a16:creationId xmlns:a16="http://schemas.microsoft.com/office/drawing/2014/main" id="{4140BA11-07C1-44B9-896C-B2BE53AA8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991628" y="5934576"/>
            <a:ext cx="5825836" cy="664479"/>
            <a:chOff x="708943" y="6110866"/>
            <a:chExt cx="5825836" cy="664479"/>
          </a:xfrm>
        </p:grpSpPr>
        <p:sp>
          <p:nvSpPr>
            <p:cNvPr id="2" name="TextBox 22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99816" y="6129014"/>
              <a:ext cx="56609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Học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sinh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EFD40F46-B120-4EC8-9A6C-6099F964B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Giải lao</a:t>
            </a: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530" y="1386205"/>
            <a:ext cx="10304145" cy="20193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865630" y="2484755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80635" y="2444750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65630" y="3094355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71A5271E-5AB9-4BDF-95FE-C8A9E1B5B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67335" y="450850"/>
            <a:ext cx="1100709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sz="44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 ấy có thực hiện được mong muốn đến sớm nhất lớp không? Vì sao?</a:t>
            </a:r>
            <a:endParaRPr lang="en-US" sz="440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459355" y="2687955"/>
            <a:ext cx="7272655" cy="286004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n-US" sz="3200">
                <a:latin typeface="Arial-Rounded" panose="020B0500000000000000" charset="0"/>
                <a:cs typeface="Arial-Rounded" panose="020B0500000000000000" charset="0"/>
                <a:sym typeface="+mn-ea"/>
              </a:rPr>
              <a:t>Bạn nhỏ không thực hiện được mong muốn sớm nhất lớp vì ngay khi đến cổng trường đã thấy mấy bạn cùng lớp đang líu ríu nói cười ở trong sân. 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28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 ấy nhận ra mình thay đổi như thế nào sau khi lên lớp 2?</a:t>
            </a:r>
            <a:b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b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90800" y="2322195"/>
            <a:ext cx="7272655" cy="236347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n-US" sz="3200">
                <a:latin typeface="Arial-Rounded" panose="020B0500000000000000" charset="0"/>
                <a:cs typeface="Arial-Rounded" panose="020B0500000000000000" charset="0"/>
                <a:sym typeface="+mn-ea"/>
              </a:rPr>
              <a:t>Bạn nhỏ thấy mình lớn bổng lên trước các em học sinh lớp một.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153035" y="266065"/>
            <a:ext cx="11323955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TM Avo" panose="02040603050506020204" pitchFamily="18" charset="0"/>
                <a:ea typeface="+mj-ea"/>
                <a:cs typeface="+mj-cs"/>
              </a:defRPr>
            </a:lvl1pPr>
          </a:lstStyle>
          <a:p>
            <a:pPr algn="l"/>
            <a:r>
              <a:rPr lang="en-US" sz="4000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4. </a:t>
            </a:r>
            <a:r>
              <a:rPr lang="en-US" sz="40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  <a:t>Tìm tranh thích hợp với mỗi đoạn trong bài đọc.</a:t>
            </a:r>
            <a:br>
              <a:rPr lang="en-US" sz="40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</a:br>
            <a:endParaRPr lang="en-US" sz="4000" b="1">
              <a:solidFill>
                <a:srgbClr val="0000FF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575" y="1985010"/>
            <a:ext cx="8943975" cy="371983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576185" y="2079625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552575" y="1985010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4676140" y="1985010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240" y="1793240"/>
            <a:ext cx="10575925" cy="179006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022590" y="2890520"/>
            <a:ext cx="567690" cy="65976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045" y="2073910"/>
            <a:ext cx="10358755" cy="28708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A71937AE-E3D7-4E87-8B08-48407C16A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343" y="9943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7" name="chu A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16860" y="101600"/>
            <a:ext cx="7035800" cy="61582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D6230-603D-4E8C-888E-792E6BD05A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Ánh nắng tràn ngập sân trường.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5679" y="3248812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</p:txBody>
      </p:sp>
    </p:spTree>
  </p:cSld>
  <p:clrMapOvr>
    <a:masterClrMapping/>
  </p:clrMapOvr>
  <p:transition advClick="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338070" y="318770"/>
            <a:ext cx="7353300" cy="2964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555" y="3221355"/>
            <a:ext cx="6358890" cy="3575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30" y="563245"/>
            <a:ext cx="9985375" cy="2545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0" y="3332480"/>
            <a:ext cx="5334635" cy="2820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85" y="-470516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588" name="Text Box 4"/>
          <p:cNvSpPr txBox="1"/>
          <p:nvPr/>
        </p:nvSpPr>
        <p:spPr>
          <a:xfrm>
            <a:off x="3039985" y="2712403"/>
            <a:ext cx="6604000" cy="110553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 chơi củng cố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860712D-1480-48BC-BA0B-BA6CD1101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Bài hát buổi sáng VTV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7200" y="149860"/>
            <a:ext cx="9040495" cy="561086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E59AFD2-D684-4153-9126-489EB3E47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Hoa sen </a:t>
            </a:r>
          </a:p>
        </p:txBody>
      </p:sp>
      <p:sp>
        <p:nvSpPr>
          <p:cNvPr id="2" name="Rectangle 1"/>
          <p:cNvSpPr/>
          <p:nvPr/>
        </p:nvSpPr>
        <p:spPr>
          <a:xfrm>
            <a:off x="1916067" y="1022385"/>
            <a:ext cx="8324215" cy="21228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gì nở giữa mùa hè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đầm thơm mát, lá xòe che ô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Mùa hè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95479" y="1022385"/>
            <a:ext cx="7565390" cy="21228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gì phượng đỏ rực trời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kêu ra rả rộn ràng khắc nơi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mùa gì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Quả bưởi</a:t>
            </a:r>
          </a:p>
        </p:txBody>
      </p:sp>
      <p:sp>
        <p:nvSpPr>
          <p:cNvPr id="2" name="Rectangle 1"/>
          <p:cNvSpPr/>
          <p:nvPr/>
        </p:nvSpPr>
        <p:spPr>
          <a:xfrm>
            <a:off x="1220107" y="1022385"/>
            <a:ext cx="9716135" cy="14452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 gì như quả bóng xanh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Đung đưa trên cành chờ tết Trung thu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315F525-41BC-4C2B-BB9E-3A65698CB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77470"/>
            <a:ext cx="7583170" cy="621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Thứ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ngày .....tháng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năm 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15" y="1206500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1: TÔI LÀ HỌC SINH LỚP 2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182620" y="2847340"/>
            <a:ext cx="6496685" cy="338137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5163179-B8EE-4B01-9ADF-18D41C7A24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2">
            <a:extLst>
              <a:ext uri="{FF2B5EF4-FFF2-40B4-BE49-F238E27FC236}">
                <a16:creationId xmlns:a16="http://schemas.microsoft.com/office/drawing/2014/main" id="{6E3A8748-0427-45F9-97BB-986C66B4F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471399" y="347564"/>
            <a:ext cx="9442450" cy="9124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đã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chuẩn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bị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gì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để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đón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ngày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khai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trường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?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88290" y="2654935"/>
            <a:ext cx="4017010" cy="2889250"/>
          </a:xfrm>
          <a:prstGeom prst="rect">
            <a:avLst/>
          </a:prstGeom>
        </p:spPr>
      </p:pic>
      <p:pic>
        <p:nvPicPr>
          <p:cNvPr id="5" name="Content Placeholder 4" descr="sach-van-4934-1612883932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460240" y="2654935"/>
            <a:ext cx="4505325" cy="29298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505" y="2675255"/>
            <a:ext cx="3150870" cy="288988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5378D51-5DC9-434E-9F02-1374E298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53ED4A1-503B-4D72-8635-90D381EE0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786890" y="1233805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786890" y="2857500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786890" y="4479925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152180" y="12338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061365" y="16916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17480" y="20777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813600" y="23418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458625" y="24174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990255" y="3209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120045" y="35452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864390" y="38906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475010" y="44977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0061365" y="49377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7120045" y="52946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737910" y="56000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883816" y="6040391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FDADF590-1EC4-4149-B863-9E9E02FB5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5" grpId="0" bldLvl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460</Words>
  <Application>Microsoft Office PowerPoint</Application>
  <PresentationFormat>Widescreen</PresentationFormat>
  <Paragraphs>127</Paragraphs>
  <Slides>33</Slides>
  <Notes>15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33</vt:i4>
      </vt:variant>
    </vt:vector>
  </HeadingPairs>
  <TitlesOfParts>
    <vt:vector size="60" baseType="lpstr">
      <vt:lpstr>等线</vt:lpstr>
      <vt:lpstr>Microsoft YaHei</vt:lpstr>
      <vt:lpstr>.VnBlack</vt:lpstr>
      <vt:lpstr>Arial</vt:lpstr>
      <vt:lpstr>Arial Narrow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Wingdings</vt:lpstr>
      <vt:lpstr>Default Design</vt:lpstr>
      <vt:lpstr>2_Office Theme</vt:lpstr>
      <vt:lpstr>3_Office Theme</vt:lpstr>
      <vt:lpstr>4_Office Theme</vt:lpstr>
      <vt:lpstr>5_Default Design</vt:lpstr>
      <vt:lpstr>1_Default Design</vt:lpstr>
      <vt:lpstr>1_Office 主题​​</vt:lpstr>
      <vt:lpstr>2_Office 主题​​</vt:lpstr>
      <vt:lpstr>1_Office Theme</vt:lpstr>
      <vt:lpstr>6_Office Theme</vt:lpstr>
      <vt:lpstr>7_Office Theme</vt:lpstr>
      <vt:lpstr>1_Tema de Office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Bạn ấy nhận ra mình thay đổi như thế nào sau khi lên lớp 2?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Administrator</dc:creator>
  <cp:lastModifiedBy>Admin</cp:lastModifiedBy>
  <cp:revision>15</cp:revision>
  <dcterms:created xsi:type="dcterms:W3CDTF">2020-10-07T08:19:00Z</dcterms:created>
  <dcterms:modified xsi:type="dcterms:W3CDTF">2021-05-30T06:19:26Z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