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sldIdLst>
    <p:sldId id="276" r:id="rId4"/>
    <p:sldId id="277" r:id="rId5"/>
    <p:sldId id="256" r:id="rId6"/>
    <p:sldId id="258" r:id="rId7"/>
    <p:sldId id="257" r:id="rId8"/>
    <p:sldId id="262" r:id="rId9"/>
    <p:sldId id="263" r:id="rId10"/>
    <p:sldId id="265" r:id="rId11"/>
    <p:sldId id="269" r:id="rId12"/>
    <p:sldId id="271" r:id="rId13"/>
    <p:sldId id="272" r:id="rId14"/>
    <p:sldId id="273" r:id="rId15"/>
  </p:sldIdLst>
  <p:sldSz cx="9144000" cy="6858000" type="screen4x3"/>
  <p:notesSz cx="6858000" cy="9144000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4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108"/>
      </p:cViewPr>
      <p:guideLst>
        <p:guide orient="horz" pos="2124"/>
        <p:guide pos="28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6T07:31:13"/>
    </inkml:context>
    <inkml:brush xml:id="br0">
      <inkml:brushProperty name="width" value="0.2" units="cm"/>
      <inkml:brushProperty name="height" value="0.4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262 0,'-1'5,"0"-1,0 0,0 0,-1 1,0-1,0 0,0 0,0-1,0 1,-5 4,1 2,-24 31,-34 36,42-52,1 0,0 2,2 0,2 1,-15 30,31-55,-1 0,1 0,1 0,-1 0,0 0,1 1,-1-1,1 0,0 0,0 0,0 1,1-1,-1 0,1 0,0 0,0 0,0 1,0-1,0-1,1 1,-1 0,1 0,0 0,0-1,0 1,0-1,4 4,3 2,1 0,1 0,-1-1,1-1,23 11,-2-4,0-1,0-2,1-1,50 8,144 3,-221-20,270 10,332-32,264-91,-760 91,-97 15,-27 4,-50 4,-74 11,95-7,-786 103,762-99,-27 5,57-6,32-5,21 0,492-9,266-59,-746 60,-25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7-26T07:31:14"/>
    </inkml:context>
    <inkml:brush xml:id="br0">
      <inkml:brushProperty name="width" value="0.2" units="cm"/>
      <inkml:brushProperty name="height" value="0.4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 0,'2'144,"26"180,-14-233,5-1,3 0,37 91,-44-144,3-1,0 0,3-1,47 62,-65-92,1 0,-1-1,1 0,0 0,0 0,1 0,-1-1,1 0,0 0,0 0,0 0,0-1,0 0,0 0,1 0,-1 0,1-1,0 0,-1 0,1-1,0 0,-1 0,1 0,0 0,-1-1,1 0,-1 0,1-1,8-3,8-8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6T07:31:21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1226 0 24575,'-1'4'0,"0"-1"0,0 1 0,0-1 0,0 1 0,-1-1 0,1 1 0,-1-1 0,0 0 0,0 0 0,0 0 0,-3 3 0,-3 5 0,-2 4 0,0 0 0,-1 0 0,0-2 0,-1 1 0,-1-2 0,0 1 0,0-2 0,-2 0 0,-14 10 0,-35 16 0,-2-2 0,-93 34 0,-151 38 0,114-43 0,179-58 0,-3 1 0,1 0 0,0 0 0,-33 20 0,52-27 0,-1 0 0,0 1 0,1-1 0,-1 0 0,1 1 0,-1-1 0,1 1 0,-1-1 0,1 1 0,-1-1 0,1 1 0,0-1 0,-1 1 0,1 0 0,0-1 0,-1 1 0,1-1 0,0 1 0,0 0 0,-1-1 0,1 1 0,0 1 0,9 6 0,30-1 0,23-4 0,0-3 0,73-8 0,131-27 0,-208 26 0,414-64 0,-429 68 0,-37 7 0,-23 8 0,-198 59 0,105-36 0,-388 118 0,428-127 0,69-23 0,-1-1 0,1 1 0,0-1 0,0 1 0,0 0 0,0-1 0,0 1 0,0 0 0,0 0 0,0 0 0,0 0 0,0 0 0,0 0 0,0 0 0,0 1 0,1-2 0,0 1 0,0-1 0,0 0 0,0 1 0,0-1 0,0 0 0,0 1 0,0-1 0,0 1 0,1-1 0,-1 0 0,0 1 0,0-1 0,0 0 0,1 0 0,-1 1 0,0-1 0,0 0 0,1 1 0,-1-1 0,0 0 0,1 0 0,-1 0 0,0 1 0,1-1 0,-1 0 0,0 0 0,1 0 0,-1 0 0,1 0 0,-1 1 0,7 1 0,1-1 0,-1 1 0,0-1 0,11 0 0,59-2 0,0-4 0,147-28 0,-127 16 0,-48 9-9,638-116-645,-648 114 654,-80 22 0,-658 164 0,-20-34 110,583-109 333,128-31-425,-1 0 1,1 1-1,0 0 0,0 0 1,-10 7-1,18-10-18,-1 0 0,1 0 0,0 0 0,0 0 0,0 0 0,-1 1 0,1-1 0,0 0 0,0 0 0,0 0 0,-1 0 0,1 1 0,0-1 0,0 0 0,0 0 0,0 0 0,0 1 0,0-1 0,0 0 0,0 0 0,-1 1 0,1-1 0,0 0 0,0 0 0,0 1 0,0-1 0,0 0 0,0 0 0,0 1 0,0-1 0,0 0 0,1 0 0,-1 0 0,0 1 0,0-1 0,0 0 0,0 0 0,0 1 0,15 5 0,16-1 0,1-1 0,63-2 0,-59-2 0,388-3 0,215 5 0,-615-1 0,-5-1 0,-1 0 0,0 2 0,0 0 0,0 1 0,0 1 0,23 8 0,-40-12 0,-1 0 0,1 0 0,0 0 0,-1 0 0,1 0 0,-1 0 0,1 1 0,0-1 0,-1 0 0,1 0 0,-1 1 0,1-1 0,-1 0 0,1 1 0,-1-1 0,1 1 0,-1-1 0,1 1 0,-1-1 0,1 1 0,-1-1 0,0 1 0,1-1 0,-1 1 0,0-1 0,0 1 0,1 0 0,-1-1 0,0 1 0,0 0 0,0-1 0,0 1 0,0-1 0,0 1 0,0 0 0,0-1 0,0 1 0,0 0 0,0-1 0,0 1 0,0 0 0,0-1 0,-1 1 0,1-1 0,0 1 0,0 0 0,-1-1 0,1 1 0,0-1 0,-1 1 0,-3 2 0,1 0 0,-1 0 0,1 0 0,-1-1 0,-8 5 0,-35 15 0,-2-2 0,-51 13 0,26-9 0,-46 17 0,-148 52 0,226-74 0,42-18 0,0-1 0,-1 0 0,1 0 0,0 0 0,0 0 0,-1 0 0,1 1 0,0-1 0,0 0 0,0 0 0,-1 1 0,1-1 0,0 0 0,0 0 0,0 1 0,0-1 0,-1 0 0,1 0 0,0 1 0,0-1 0,0 0 0,0 0 0,0 1 0,0-1 0,0 0 0,0 1 0,0-1 0,0 0 0,0 0 0,0 1 0,0-1 0,0 0 0,0 1 0,0-1 0,0 0 0,1 0 0,-1 1 0,0-1 0,0 0 0,0 0 0,0 1 0,0-1 0,1 0 0,-1 0 0,0 1 0,0-1 0,0 0 0,1 0 0,-1 0 0,0 0 0,0 1 0,1-1 0,-1 0 0,0 0 0,1 0 0,-1 0 0,0 0 0,0 0 0,1 0 0,-1 0 0,0 0 0,1 0 0,-1 0 0,0 0 0,0 0 0,1 0 0,-1 0 0,12 3 0,-1-1 0,1-1 0,14 0 0,523 3 0,-169-7 0,-323 7 0,-57-4 0,1 0 0,-1 0 0,0 0 0,0 0 0,1 0 0,-1 0 0,0 0 0,1 0 0,-1 0 0,0 0 0,1 0 0,-1 0 0,0 0 0,0 0 0,1 0 0,-1 0 0,0 1 0,0-1 0,1 0 0,-1 0 0,0 0 0,0 0 0,1 1 0,-1-1 0,0 0 0,0 0 0,1 0 0,-1 1 0,0-1 0,0 0 0,0 0 0,0 1 0,1-1 0,-1 0 0,0 0 0,0 1 0,0-1 0,0 0 0,0 1 0,0-1 0,0 0 0,0 1 0,0-1 0,0 0 0,0 0 0,0 1 0,0-1 0,0 0 0,0 1 0,0-1 0,0 0 0,0 0 0,0 1 0,-1-1 0,1 0 0,0 1 0,0-1 0,0 0 0,0 0 0,-1 0 0,1 1 0,0-1 0,0 0 0,0 0 0,-1 0 0,1 1 0,0-1 0,-1 0 0,-11 7 0,-1 0 0,1-1 0,-1 0 0,-1-1 0,-23 6 0,-2 1 0,-373 101 0,88-27 0,284-75 0,1 2 0,-61 29 0,97-41 0,1 0 0,0 0 0,0 1 0,0-1 0,0 0 0,0 1 0,1-1 0,-1 1 0,0 0 0,1-1 0,-1 1 0,1 0 0,-2 2 0,3-3 0,0-1 0,0 1 0,0 0 0,0-1 0,0 1 0,0-1 0,0 1 0,0-1 0,0 1 0,0 0 0,0-1 0,0 1 0,1-1 0,-1 1 0,0-1 0,0 1 0,1-1 0,-1 1 0,0-1 0,1 1 0,-1-1 0,0 1 0,1-1 0,-1 0 0,1 1 0,-1-1 0,1 1 0,-1-1 0,1 0 0,-1 0 0,1 1 0,7 2 0,-1 0 0,0-1 0,1 0 0,-1 0 0,1-1 0,9 1 0,383 7 0,-281-11 0,53 0 0,205 0 0,-366 2 0,1 0 0,-1 1 0,0 0 0,0 1 0,16 4 0,-25-5 0,-1-1 0,0 1 0,0-1 0,0 1 0,1-1 0,-1 1 0,0 0 0,0 0 0,0 0 0,0-1 0,0 1 0,0 0 0,-1 0 0,1 0 0,0 0 0,0 1 0,-1-1 0,1 0 0,0 0 0,-1 0 0,1 2 0,-1 0 0,0-1 0,0 1 0,0-1 0,-1 0 0,1 1 0,-1-1 0,0 0 0,1 0 0,-1 0 0,0 1 0,0-1 0,-1 0 0,1 0 0,0 0 0,-1 0 0,-2 2 0,-7 9 0,0-1 0,-1 0 0,-1-1 0,0 0 0,0-1 0,-1-1 0,-17 9 0,-113 49 0,135-63 0,-95 33 0,-198 43 0,132-39 0,85-18 0,-207 56 0,218-53 0,53-14 0,21-11 0,-1-1 0,1 0 0,0 0 0,0 0 0,0 0 0,0 1 0,-1-1 0,1 0 0,0 0 0,0 1 0,0-1 0,0 0 0,0 0 0,0 0 0,0 1 0,0-1 0,0 0 0,-1 0 0,1 1 0,0-1 0,0 0 0,0 0 0,0 1 0,1-1 0,-1 0 0,0 0 0,0 1 0,0-1 0,0 0 0,0 0 0,0 1 0,0-1 0,0 0 0,0 0 0,1 1 0,-1-1 0,0 0 0,0 0 0,0 0 0,1 1 0,3 1 0,0 0 0,0-1 0,0 1 0,0-1 0,0 0 0,1 0 0,7 0 0,78 8 0,157-6 0,-159-5 0,-1 4 0,98 13 0,-177-13 0,1-1 0,-1 1 0,0 1 0,0-1 0,9 5 0,-17-7 0,1 0 0,-1 1 0,1-1 0,-1 0 0,1 0 0,-1 0 0,1 1 0,-1-1 0,1 0 0,-1 1 0,0-1 0,1 0 0,-1 1 0,1-1 0,-1 0 0,0 1 0,1-1 0,-1 1 0,0-1 0,0 0 0,1 1 0,-1-1 0,0 1 0,0-1 0,0 1 0,1-1 0,-1 1 0,0-1 0,0 1 0,0-1 0,0 1 0,0-1 0,0 1 0,0 0 0,0-1 0,0 1 0,0-1 0,-1 1 0,1-1 0,0 1 0,0-1 0,0 1 0,-1-1 0,1 0 0,0 1 0,0-1 0,-1 1 0,1-1 0,-1 0 0,1 1 0,-1 0 0,-4 3 0,0 0 0,0 0 0,-1 0 0,0-1 0,0 1 0,0-1 0,-10 3 0,-58 17 0,45-15 0,-486 113 0,334-84 0,134-24 0,47-13 0,0 0 0,0 0 0,0 0 0,0 0 0,1 0 0,-1 1 0,0-1 0,0 0 0,0 0 0,0 0 0,0 0 0,0 0 0,1 0 0,-1 1 0,0-1 0,0 0 0,0 0 0,0 0 0,0 0 0,0 0 0,0 1 0,0-1 0,0 0 0,0 0 0,0 0 0,0 0 0,0 1 0,0-1 0,0 0 0,0 0 0,0 0 0,0 0 0,0 1 0,0-1 0,0 0 0,0 0 0,0 0 0,0 0 0,0 1 0,0-1 0,0 0 0,0 0 0,0 0 0,0 0 0,0 0 0,-1 1 0,1-1 0,0 0 0,0 0 0,0 0 0,31 4 0,1-1 0,0-2 0,51-4 0,-19 0 0,59 1-1365,-79 1-5461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6T07:31:5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1670 2239 24575,'-98'5'0,"1"5"0,-149 33 0,149-24 0,16-4 0,3-2 0,1 3 0,-115 40 0,176-48 0,16-8 0,0 1 0,0-1 0,0 0 0,0 0 0,0 0 0,0 0 0,0 0 0,0 0 0,0 0 0,0 1 0,0-1 0,0 0 0,0 0 0,0 0 0,0 0 0,0 0 0,0 0 0,0 0 0,0 1 0,0-1 0,0 0 0,0 0 0,0 0 0,0 0 0,1 0 0,-1 0 0,0 0 0,0 0 0,0 0 0,0 0 0,0 1 0,0-1 0,0 0 0,0 0 0,1 0 0,-1 0 0,0 0 0,0 0 0,0 0 0,0 0 0,0 0 0,0 0 0,0 0 0,1 0 0,-1 0 0,0 0 0,0 0 0,0 0 0,0 0 0,0 0 0,0 0 0,0 0 0,1 0 0,-1 0 0,0 0 0,0-1 0,0 1 0,0 0 0,0 0 0,0 0 0,0 0 0,48-6 0,385-61-248,745-133-865,-1130 191 1113,7-1 0,94-31 0,-131 32 0,-18 9 0,0-1 0,0 1 0,0 0 0,0 0 0,1 0 0,-1 0 0,0 0 0,0 0 0,0 0 0,0 0 0,0-1 0,0 1 0,0 0 0,0 0 0,0 0 0,0 0 0,0 0 0,0-1 0,0 1 0,0 0 0,0 0 0,0 0 0,0 0 0,0 0 0,0-1 0,0 1 0,0 0 0,0 0 0,0 0 0,0 0 0,0 0 0,0 0 0,0-1 0,0 1 0,0 0 0,0 0 0,0 0 0,0 0 0,0 0 0,0 0 0,-1-1 0,1 1 0,0 0 0,0 0 0,0 0 0,0 0 0,0 0 0,0 0 0,0 0 0,-1 0 0,1 0 0,0 0 0,0 0 0,0 0 0,0 0 0,0 0 0,-1 0 0,1 0 0,0 0 0,0 0 0,0 0 0,-11-1 0,0 0 0,0 1 0,-21 3 0,-308 49 0,-852 259 100,1130-293-83,21-7-16,1 1 0,0 2-1,-50 27 1,70-26-1,20-14 0,0-1 0,0 0 0,0 0 0,0 1 0,0-1 0,0 0 0,0 1 0,0-1 0,0 0 0,0 0 0,0 1 0,0-1 0,0 0 0,0 0 0,1 1 0,-1-1 0,0 0 0,0 0 0,0 1 0,0-1 0,1 0 0,-1 0 0,0 0 0,0 0 0,0 1 0,1-1 0,-1 0 0,0 0 0,0 0 0,0 0 0,1 1 0,-1-1 0,0 0 0,0 0 0,1 0 0,-1 0 0,0 0 0,1 0 0,-1 0 0,0 0 0,1 0 0,45 1 0,34-9 0,116-27 0,86-36 0,-229 57 0,792-262 0,-724 222 164,-113 50-60,-1 0 0,0-1 0,1 0 0,8-8 1,-16 13-92,1-1 0,0 1 0,-1-1 1,1 0-1,-1 1 0,1-1 0,-1 0 1,0 1-1,1-1 0,-1 0 0,0 1 0,1-1 1,-1 0-1,0 0 0,0 1 0,0-1 1,0 0-1,1 0 0,-1 1 0,0-1 1,-1-1-1,1 1-2,-1 0 0,1 0 0,-1 0 0,0 0 0,0 0 1,1 0-1,-1 0 0,0 0 0,0 1 0,0-1 0,0 0 0,0 1 0,0-1 0,0 1 1,0-1-1,0 1 0,0-1 0,0 1 0,-2-1 0,-23-4-2,0 0 0,-1 2-1,1 1 1,-51 2 0,63 0-10,-456 27 1,218-7 0,212-22 0,40 2 0,0 0 0,0 0 0,-1 0 0,1-1 0,0 1 0,0 0 0,0 0 0,-1 0 0,1 0 0,0-1 0,0 1 0,0 0 0,0 0 0,-1 0 0,1-1 0,0 1 0,0 0 0,0 0 0,0-1 0,0 1 0,0 0 0,0 0 0,0-1 0,0 1 0,0 0 0,0 0 0,0-1 0,0 1 0,0 0 0,0 0 0,0-1 0,0 1 0,0 0 0,0 0 0,0 0 0,0-1 0,0 1 0,1 0 0,-1 0 0,0-1 0,0 1 0,0 0 0,0 0 0,1 0 0,-1-1 0,0 1 0,0 0 0,0 0 0,1 0 0,-1 0 0,0 0 0,0 0 0,0-1 0,1 1 0,-1 0 0,0 0 0,0 0 0,1 0 0,17-11 0,0 1 0,21-8 0,-38 18 0,317-137-282,12-5-277,261-147 287,-487 228 272,-98 57 0,-1 1 0,0-1 0,0-1 0,0 1 0,-1-1 0,6-6 0,-10 11 0,0 0 0,1-1 0,-1 1 0,0-1 0,0 1 0,1 0 0,-1-1 0,0 1 0,0-1 0,0 1 0,0-1 0,0 1 0,0-1 0,0 1 0,0-1 0,0 1 0,0-1 0,0 1 0,0 0 0,0-1 0,0 1 0,0-1 0,0 1 0,0-1 0,0 1 0,-1-1 0,1 1 0,0 0 0,0-1 0,-1 1 0,1-1 0,-2 0 0,0 0 0,1 0 0,-1 1 0,0-1 0,1 0 0,-1 1 0,0-1 0,0 1 0,0 0 0,1-1 0,-1 1 0,0 0 0,-2 0 0,-32 3 0,-1 1 0,1 1 0,0 2 0,-52 18 0,73-21 0,-450 142 473,248-75-105,139-46-208,-266 90-48,321-107-112,0 2 0,-31 16 0,52-25 0,1 0 0,0 0 0,0-1 0,0 1 0,0 0 0,0 0 0,0 0 0,0 0 0,0 0 0,0 0 0,0 0 0,1 0 0,-1 1 0,0 0 0,1-1 0,0-1 0,0 1 0,0-1 0,0 1 0,0-1 0,0 1 0,0-1 0,0 1 0,1-1 0,-1 1 0,0-1 0,0 1 0,0-1 0,1 1 0,-1-1 0,0 0 0,1 1 0,-1-1 0,0 0 0,1 1 0,-1-1 0,0 0 0,1 1 0,-1-1 0,1 0 0,-1 1 0,1-1 0,-1 0 0,1 0 0,11 4 0,-1-1 0,0 0 0,1-1 0,-1-1 0,16 1 0,465 4-12,-352-8-140,119-3-269,174-1-54,-423 7 475,-25 3 0,-939 93-951,147-55 245,292-17 593,418-19 210,-130 2 609,205-10-565,22 1-141,0 1 0,0 0 1,0 0-1,0 0 0,0 0 1,0 0-1,0 0 0,-1-1 1,1 1-1,0 0 0,0 0 1,0 0-1,0 0 0,0-1 1,0 1-1,0 0 0,0 0 1,0 0-1,0 0 0,0-1 1,0 1-1,0 0 0,0 0 1,0 0-1,0 0 0,0-1 1,0 1-1,0 0 0,0 0 1,0 0-1,0 0 0,1 0 1,-1-1-1,0 1 0,0 0 1,0 0-1,0 0 0,0 0 1,0 0-1,0 0 0,1-1 1,-1 1-1,0 0 0,0 0 1,0 0-1,0 0 0,0 0 1,1 0-1,-1 0 0,0 0 1,0 0-1,0 0 0,0 0 1,1 0-1,-1 0 0,0 0 0,0 0 1,0 0-1,0 0 0,1 0 1,76-27-1,251-59 573,4 15 0,612-51 0,-911 118-396,-72 6-190,11-1-4,-105 6 17,0 6 0,-146 35 0,279-48 0,0 0 0,0 0 0,0 0 0,0 0 0,0 0 0,0-1 0,0 1 0,0 0 0,0 0 0,0 0 0,0 0 0,0 0 0,0 0 0,0 0 0,0 0 0,0 0 0,-1 0 0,1 0 0,0 0 0,0 0 0,0 0 0,0 0 0,0 0 0,0 0 0,0 0 0,0 0 0,0 0 0,0 0 0,0 0 0,0 0 0,13-7 0,35-13 0,957-371 0,-914 355 0,-68 21 0,-23 15 0,0-1 0,0 1 0,0 0 0,0 0 0,0-1 0,0 1 0,0 0 0,1 0 0,-1 0 0,0-1 0,0 1 0,0 0 0,0 0 0,0-1 0,0 1 0,0 0 0,0 0 0,0-1 0,-1 1 0,1 0 0,0 0 0,0-1 0,0 1 0,0 0 0,0 0 0,0 0 0,0-1 0,0 1 0,-1 0 0,1 0 0,0 0 0,0-1 0,0 1 0,-1 0 0,1 0 0,0 0 0,0 0 0,0 0 0,-1 0 0,1-1 0,0 1 0,0 0 0,0 0 0,-1 0 0,1 0 0,0 0 0,-7-2 0,0 1 0,0 0 0,0 0 0,-14 1 0,-103 5 0,-207 36 0,255-29 0,-376 60 0,6 27 0,431-95 0,0 0 0,0 2 0,-13 6 0,19-3 0,17-1 0,9-5 0,0 0 0,0 0 0,0-2 0,1 0 0,-1-1 0,25-3 0,-12 2 0,423-23 0,207-6 0,-615 29 0,-35 1 0,-26 0 0,-14 1 0,-56-1 0,-415 7 0,4 26 0,407-21 0,67-5 0,23-7 0,0 0 0,0 0 0,0 0 0,0 0 0,0 0 0,1 0 0,-1 0 0,0 0 0,0 0 0,0 0 0,0 0 0,0 0 0,0 0 0,0 1 0,0-1 0,0 0 0,0 0 0,0 0 0,0 0 0,1 0 0,-1 0 0,0 0 0,0 0 0,0 0 0,0 1 0,0-1 0,0 0 0,0 0 0,0 0 0,0 0 0,0 0 0,0 0 0,0 0 0,0 1 0,0-1 0,0 0 0,0 0 0,0 0 0,0 0 0,-1 0 0,1 0 0,0 0 0,0 0 0,0 1 0,0-1 0,0 0 0,0 0 0,0 0 0,0 0 0,0 0 0,0 0 0,0 0 0,0 0 0,-1 0 0,1 0 0,0 0 0,0 0 0,0 0 0,0 0 0,0 0 0,0 0 0,0 1 0,-1-1 0,1 0 0,0 0 0,0 0 0,0 0 0,0 0 0,0-1 0,7 3 0,0-1 0,0 0 0,0 0 0,13-2 0,375-19 21,-191 6-179,-53 5-28,417-13-314,-554 22 500,1 1 0,26 5 0,-29 0 0,-12-6 0,0 1 0,0-1 0,0 0 0,0 0 0,0 1 0,0-1 0,0 0 0,0 1 0,0-1 0,0 0 0,-1 1 0,1-1 0,0 0 0,0 0 0,0 1 0,0-1 0,0 0 0,0 0 0,-1 1 0,1-1 0,0 0 0,0 0 0,-1 1 0,1-1 0,0 0 0,0 0 0,-1 0 0,1 0 0,0 1 0,0-1 0,-1 0 0,-14 8 0,0-1 0,0-1 0,-1 0 0,0-2 0,0 1 0,-22 2 0,-8 3 0,-677 104 18,322-61-4,12 26-7,374-75-7,-1 0 0,1 1 0,-27 14 0,42-19 0,-1 0 0,1 0 0,-1 0 0,1 1 0,-1-1 0,1 0 0,-1 1 0,1-1 0,0 0 0,-1 1 0,1-1 0,0 0 0,-1 1 0,1-1 0,0 1 0,-1-1 0,1 1 0,0-1 0,0 1 0,0-1 0,-1 1 0,1-1 0,0 1 0,0-1 0,0 1 0,0-1 0,0 2 0,0-1 0,1 0 0,0-1 0,0 1 0,-1 0 0,1 0 0,0-1 0,0 1 0,0 0 0,-1-1 0,1 1 0,0-1 0,0 1 0,0-1 0,0 0 0,0 1 0,2-1 0,19 5 0,0-1 0,36 2 0,719 7-1027,-556-15 837,212-1 144,494 0 168,-894 3-28,14 0 79,1 2-1,71 11 1,-92-3-173,-27-10 0,1 1 0,-1-1 0,0 0 0,1 1 0,-1-1 0,0 0 0,1 1 0,-1-1 0,0 0 0,0 1 0,1-1 0,-1 0 0,0 1 0,0-1 0,0 1 0,0-1 0,1 1 0,-1-1 0,0 0 0,0 1 0,0-1 0,0 1 0,0-1 0,0 1 0,0-1 0,0 1 0,0-1 0,0 1 0,0-1 0,-1 1 0,-1 2 0,0 0 0,-1-1 0,1 1 0,-1-1 0,0 0 0,0 1 0,0-1 0,0 0 0,0-1 0,0 1 0,-7 2 0,-44 17 0,-2-3 0,0-2 0,-67 9 0,116-23 0,-1104 176-102,859-143 92,216-30 10,-73 10 0,-107 30 0,208-43 0,1 0 0,-1 0 0,1 1 0,0 0 0,0 0 0,0 1 0,-6 4 0,13-8 0,-1 0 0,1 1 0,0-1 0,-1 0 0,1 1 0,0-1 0,0 1 0,-1-1 0,1 0 0,0 1 0,0-1 0,0 1 0,-1-1 0,1 1 0,0-1 0,0 1 0,0-1 0,0 1 0,0-1 0,0 1 0,0-1 0,0 0 0,0 1 0,0-1 0,0 1 0,0-1 0,1 1 0,-1-1 0,0 1 0,0-1 0,0 1 0,1-1 0,-1 0 0,0 1 0,0-1 0,1 0 0,0 1 0,2 2 0,0 0 0,0-1 0,1 0 0,-1 0 0,1 0 0,0 0 0,-1-1 0,6 2 0,75 22 0,157 23 0,1474 177 255,-1711-225-248,27 6 45,-91 4-64,-169 18 12,-134 13 0,-1140 116-2043,518-56 717,820-82 1095,124-12 214,33-3 13,62 1 8,580-5 465,-349-3 45,14 1 202,547 0 1110,-824 2-1826,165 9 0,-181-6 0,-16 1 0,-31 5 0,-689 91 231,2-31 0,695-65-231,27-2 0,8-2 0,50 0 0,762-79-725,-697 65 532,-51 6 42,887-123 75,-843 106 162,-107 24-86,0 1 0,0-1 0,-1 0 0,1 0 0,0-1 0,-1 1 0,1 0 0,-1-1 0,5-3 0,-7 5 0,0-1 0,1 1 0,-1 0 0,0-1 0,0 1 0,0 0 0,0-1 0,0 1 0,0 0 0,0-1 0,0 1 0,0 0 0,0-1 0,0 1 0,0-1 0,0 1 0,0 0 0,0-1 0,0 1 0,0 0 0,-1-1 0,1 1 0,0 0 0,0-1 0,0 1 0,0 0 0,-1 0 0,1-1 0,0 1 0,0 0 0,-1 0 0,1-1 0,0 1 0,-1 0 0,1 0 0,0-1 0,-1 1 0,1 0 0,0 0 0,-1 0 0,1 0 0,-1 0 0,-11-5 0,0 1 0,-1 0 0,-18-2 0,-259-34-2,-10 24 20,236 13-4,-668-8 126,220 6 16,412-2-127,75 0-29,25 7 0,0 0 0,-1-1 0,1 1 0,0 0 0,0 0 0,0-1 0,0 1 0,0 0 0,0 0 0,0-1 0,0 1 0,0 0 0,0 0 0,0-1 0,0 1 0,0 0 0,0 0 0,0-1 0,0 1 0,0 0 0,1 0 0,-1 0 0,0-1 0,0 1 0,0 0 0,0 0 0,0-1 0,0 1 0,1 0 0,-1 0 0,0 0 0,0 0 0,0-1 0,1 1 0,-1 0 0,0 0 0,0 0 0,1 0 0,-1 0 0,0 0 0,0 0 0,0 0 0,1-1 0,-1 1 0,49-17 0,49-6 79,0 5 0,110-7 0,216 2 492,-369 21-481,1501-13-1229,-1848 18 1139,-57-2-213,-752-7-1009,1096 6 1223,-74-1 304,1-4 1,-95-18-1,164 21-201,0 0 1,-1-1-1,1 0 0,-12-6 1,20 8-102,0 1-1,0 0 1,0-1 0,0 0 0,0 1-1,0-1 1,0 1 0,0-1 0,0 0-1,1 0 1,-1 0 0,0 1 0,1-1-1,-1 0 1,0 0 0,1 0 0,-1 0-1,1 0 1,-1 0 0,1 0 0,0 0 0,0 0-1,-1 0 1,1 0 0,0 0 0,0-1-1,0 1 1,0 0 0,0 0 0,0 0-1,0 0 1,0 0 0,1 0 0,-1 0-1,0 0 1,1 0 0,-1 0 0,1 0-1,-1 0 1,1 0 0,-1 0 0,1 0-1,0 0 1,-1 0 0,1 0 0,1 0-1,6-7-2,0 1 0,0 0 0,1 1 0,0 0 0,17-9 0,36-16-6,1 2-1,67-21 0,144-33 105,-268 82-93,611-140 430,0 38-458,-472 79 23,-97 11 0,-49 13 0,1 0 0,0 0 0,0 0 0,0 0 0,0 0 0,0 0 0,-1 0 0,1-1 0,0 1 0,0 0 0,0 0 0,0 0 0,0 0 0,0 0 0,0-1 0,-1 1 0,1 0 0,0 0 0,0 0 0,0-1 0,0 1 0,0 0 0,0 0 0,0 0 0,0 0 0,0-1 0,0 1 0,0 0 0,0 0 0,0 0 0,0-1 0,0 1 0,0 0 0,1 0 0,-1 0 0,0 0 0,0-1 0,0 1 0,0 0 0,0 0 0,0 0 0,0 0 0,0 0 0,1-1 0,-1 1 0,0 0 0,0 0 0,0 0 0,0 0 0,1 0 0,-1 0 0,0 0 0,0 0 0,0 0 0,0 0 0,1-1 0,-1 1 0,0 0 0,0 0 0,1 0 0,-23-3 0,0 0 0,-26 0 0,-169-3 0,-871 5-977,194 3 254,860-2 723,-4 0 0,0-1 0,-74-12 0,111 13-2,0 0 1,-1 0 0,1 0-1,0-1 1,-1 1 0,1-1-1,0 1 1,0-1-1,0 0 1,-1 1 0,1-1-1,0 0 1,0 0 0,-2-1-1,3 1 2,0 1-1,0 0 0,0-1 1,0 1-1,0-1 0,0 1 1,0 0-1,0-1 0,0 1 1,0 0-1,0-1 1,0 1-1,1-1 0,-1 1 1,0 0-1,0-1 0,0 1 1,0 0-1,1-1 0,-1 1 1,0 0-1,0 0 1,1-1-1,-1 1 0,0 0 1,1-1-1,-1 1 0,0 0 1,1 0-1,-1 0 0,1-1 1,40-16 205,55-9 863,171-22 0,-187 36-789,486-59-88,-474 69-191,-74 5 0,-18-3 0,1 1 0,-1-1 0,0 0 0,0 0 0,0 0 0,0 0 0,0 0 0,0 0 0,1 0 0,-1 0 0,0 1 0,0-1 0,0 0 0,0 0 0,0 0 0,0 0 0,0 0 0,0 0 0,0 1 0,0-1 0,0 0 0,0 0 0,0 0 0,0 0 0,0 1 0,0-1 0,0 0 0,0 0 0,0 0 0,0 0 0,0 0 0,0 1 0,0-1 0,0 0 0,0 0 0,0 0 0,0 0 0,0 0 0,0 1 0,0-1 0,0 0 0,0 0 0,0 0 0,-1 0 0,1 0 0,0 0 0,0 1 0,0-1 0,0 0 0,0 0 0,0 0 0,-1 0 0,1 0 0,0 0 0,-9 5 0,-1 0 0,1-1 0,-20 5 0,-368 105 0,1-1 0,295-79 0,-177 88 0,232-93 0,45-28 0,0-1 0,0 1 0,1 0 0,-1-1 0,0 1 0,1 0 0,-1-1 0,0 1 0,1 0 0,-1 0 0,1 0 0,0 0 0,-1-1 0,1 1 0,0 0 0,-1 0 0,1 2 0,0-3 0,0 1 0,0-1 0,0 1 0,1-1 0,-1 1 0,0-1 0,0 1 0,1-1 0,-1 1 0,0-1 0,1 1 0,-1-1 0,0 1 0,1-1 0,-1 0 0,1 1 0,-1-1 0,1 0 0,-1 1 0,0-1 0,1 0 0,0 1 0,41 8 0,-42-9 0,228 10 0,-182-10 0,979-3-963,66 0-92,-925 7 1055,-150-4 0,1 1 0,-1 1 0,31 7 0,-47-9 0,1 0 0,0 0 0,0 0 0,-1 0 0,1 1 0,0-1 0,-1 0 0,1 0 0,0 1 0,-1-1 0,1 0 0,0 1 0,-1-1 0,1 0 0,-1 1 0,1-1 0,-1 1 0,1-1 0,-1 1 0,1-1 0,-1 1 0,1 0 0,-1-1 0,0 1 0,1-1 0,-1 1 0,0 0 0,0-1 0,1 1 0,-1 0 0,0 0 0,0-1 0,0 1 0,0 0 0,0-1 0,0 1 0,0 0 0,0 0 0,0-1 0,0 1 0,0 0 0,-1-1 0,1 1 0,0 0 0,0-1 0,-1 1 0,1 0 0,0-1 0,-1 1 0,1-1 0,-1 1 0,1-1 0,-1 1 0,1-1 0,-2 2 0,-6 4 0,0 0 0,-1-1 0,0 0 0,0 0 0,0-1 0,-17 6 0,-135 39 0,-656 118-668,-20-52-252,581-82 838,56-8 50,-422 58-292,507-63 253,99-13 71,35-2 0,135 1 0,116-4 0,1761-10-465,-1970 8 625,240 10 1074,-291-10-1168,0 2 1,1 0 0,-1 0 0,-1 1 0,18 6 0,-26-9-66,-1 0 0,1 1 1,-1-1-1,1 0 0,-1 0 1,1 1-1,0-1 1,-1 0-1,1 1 0,-1-1 1,0 0-1,1 1 0,-1-1 1,1 1-1,-1-1 1,0 0-1,1 1 0,-1-1 1,0 1-1,1 0 0,-1-1 1,0 1-1,0-1 0,1 1 1,-1-1-1,0 1 1,0 0-1,0-1 0,0 1 1,0-1-1,0 1 0,0 0 1,0-1-1,0 1 1,0-1-1,0 1 0,-1 0 1,1-1-1,0 1 0,0-1 1,0 1-1,-1-1 0,1 1 1,0-1-1,-1 1 1,1-1-1,0 1 0,-1-1 1,1 1-1,-1-1 0,1 0 1,-1 1-1,1-1 1,-2 1-1,-6 4-1,-1 0 0,1 0 0,-1-1 0,0 0 0,-18 5 0,-64 16 390,-176 25 0,219-43-187,-493 62-273,-557-2-1,1047-67 71,90-1 0,2060 28-1196,-1870-10 1360,-188-13 227,46 10 1,-65-4 6,-22-9-391,0-1-1,0 0 1,0 1-1,0-1 1,0 0-1,0 1 1,1-1-1,-1 0 1,0 0 0,0 1-1,0-1 1,0 0-1,0 1 1,0-1-1,0 0 1,0 1-1,-1-1 1,1 0 0,0 1-1,0-1 1,0 0-1,0 0 1,0 1-1,0-1 1,-1 0-1,1 0 1,0 1 0,0-1-1,0 0 1,-1 0-1,1 1 1,0-1-1,0 0 1,-1 0-1,1 0 1,0 0 0,0 1-1,-1-1 1,1 0-1,0 0 1,-1 0-1,-11 5 20,-1-1-1,0 0 1,0-1-1,-18 3 1,-447 48-582,-16-33-138,455-20 677,-433 7-57,-58 1 255,475-5 443,91 1-227,882 4-352,-609-11-50,-232 3 169,-50 2 561,-58 3-271,-446 18-375,346-21-86,-1127 12-1858,865 3 1865,317-8 0,69-5 0,20-1 0,60 3 0,132-2 0,-81-5 0,697 57 431,-18 52 62,-722-98-487,72 15-6,-146-25 0,0 1 0,0 0 0,1 0 0,-2 1 0,14 6 0,-20-9 0,1 0 0,-1 0 0,0 0 0,0 0 0,0 1 0,1-1 0,-1 0 0,0 0 0,0 0 0,1 1 0,-1-1 0,0 0 0,0 0 0,0 1 0,0-1 0,0 0 0,1 0 0,-1 1 0,0-1 0,0 0 0,0 1 0,0-1 0,0 0 0,0 1 0,0-1 0,0 0 0,0 0 0,0 1 0,0-1 0,0 0 0,0 1 0,0-1 0,-1 0 0,1 0 0,0 1 0,0-1 0,0 0 0,0 0 0,0 1 0,-1-1 0,1 0 0,0 0 0,0 1 0,-3 1 0,1-1 0,-1 1 0,0-1 0,1 1 0,-1-1 0,0 0 0,0 0 0,-3 1 0,-69 15 0,-1-4 0,0-2 0,-85-1 0,102-6 0,-874 17 156,901-22 350,29 0-311,20 1-117,672-1-78,-537 10 0,-133-6 0,-19-3 0,0 0 0,0 0 0,0 0 0,0 0 0,0 0 0,0 0 0,0 1 0,0-1 0,0 0 0,0 0 0,0 0 0,0 0 0,0 0 0,0 0 0,0 0 0,0 0 0,0 0 0,0 0 0,0 0 0,0 0 0,0 0 0,0 0 0,0 1 0,0-1 0,0 0 0,0 0 0,0 0 0,0 0 0,0 0 0,0 0 0,0 0 0,0 0 0,0 0 0,0 0 0,0 0 0,0 0 0,0 0 0,0 0 0,0 0 0,0 0 0,0 0 0,0 0 0,0 1 0,1-1 0,-1 0 0,0 0 0,0 0 0,0 0 0,0 0 0,0 0 0,0 0 0,0 0 0,0 0 0,-34 3 0,-670 5 0,474-10 0,218 3 0,-1 0 0,1 1 0,-1 1 0,1 0 0,0 0 0,0 2 0,0-1 0,1 1 0,-1 1 0,-15 10 0,-18 8 0,28-12 0,17-12 0,0 1 0,0-1 0,0 0 0,0 0 0,0 0 0,0 1 0,0-1 0,0 0 0,-1 0 0,1 1 0,0-1 0,0 0 0,1 0 0,-1 0 0,0 1 0,0-1 0,0 0 0,0 0 0,0 1 0,0-1 0,0 0 0,0 0 0,0 0 0,0 1 0,1-1 0,-1 0 0,0 0 0,0 0 0,0 0 0,0 1 0,0-1 0,1 0 0,-1 0 0,0 0 0,0 0 0,0 0 0,1 0 0,-1 1 0,0-1 0,0 0 0,1 0 0,40 6 0,368-5 0,-8-2 0,-345 7 0,102 24 0,-18-2 0,171 26 0,-287-50 0,0 1 0,0 2 0,0 0 0,35 16 0,-57-22 0,-1-1 0,1 1 0,-1 0 0,0-1 0,1 1 0,-1 0 0,0 0 0,0 0 0,0 0 0,0 0 0,0 0 0,0 0 0,1 2 0,-2-3 0,0 0 0,0 1 0,0-1 0,0 1 0,0-1 0,0 0 0,0 1 0,0-1 0,0 0 0,0 1 0,0-1 0,0 0 0,0 1 0,0-1 0,0 0 0,0 1 0,-1-1 0,1 0 0,0 0 0,0 1 0,0-1 0,-1 0 0,1 0 0,0 1 0,0-1 0,-1 0 0,1 0 0,0 1 0,-1-1 0,1 0 0,0 0 0,0 0 0,-1 0 0,-4 2 0,0 0 0,0-1 0,0 1 0,0-1 0,0-1 0,-6 1 0,-323 2 0,168-5 0,-304-33 0,398 27 0,-56-1 0,-140 10 0,19 0 0,236 0 0,0-2 0,1 1 0,-1-1 0,0-1 0,0-1 0,1 0 0,-1 0 0,1-1 0,-19-9 0,29 12 0,1 1 0,0-1 0,0 1 0,0-1 0,-1 0 0,1 0 0,0 0 0,0 1 0,0-1 0,0 0 0,1 0 0,-1 0 0,0-1 0,0 1 0,0 0 0,1 0 0,-1 0 0,1 0 0,-1-1 0,1 1 0,-1 0 0,1-1 0,0-2 0,0 3 0,0 0 0,1-1 0,0 1 0,-1 0 0,1 0 0,0-1 0,0 1 0,0 0 0,0 0 0,-1 0 0,2 0 0,-1 0 0,0 0 0,0 0 0,0 0 0,0 1 0,0-1 0,2 0 0,8-5 0,0 2 0,1 0 0,-1 0 0,15-2 0,42-5 0,108-4 0,-43 6 0,62-16 0,-156 14 0,-39 11 0,0 0 0,0 0 0,0 0 0,0 0 0,1 0 0,-1 0 0,0-1 0,0 1 0,0 0 0,0 0 0,0 0 0,1 0 0,-1 0 0,0 0 0,0 0 0,0 0 0,0 0 0,0-1 0,0 1 0,0 0 0,0 0 0,1 0 0,-1 0 0,0 0 0,0-1 0,0 1 0,0 0 0,0 0 0,0 0 0,0 0 0,0 0 0,0-1 0,0 1 0,0 0 0,0 0 0,0 0 0,0 0 0,0-1 0,0 1 0,0 0 0,0 0 0,0 0 0,0 0 0,0 0 0,-1-1 0,1 1 0,0 0 0,0 0 0,0 0 0,0 0 0,0-1 0,-21-5 0,-43-2 0,-1 2 0,-91 5 0,60 1 0,-675-1 0,706 1 0,-83-12 0,144 12 0,0-1 0,1 0 0,-1 1 0,0-2 0,1 1 0,-1 0 0,-4-3 0,8 4 0,-1 0 0,1 0 0,0-1 0,0 1 0,0 0 0,0 0 0,0 0 0,-1 0 0,1-1 0,0 1 0,0 0 0,0 0 0,0 0 0,0 0 0,0-1 0,0 1 0,0 0 0,0 0 0,0 0 0,0-1 0,0 1 0,0 0 0,0 0 0,0 0 0,0-1 0,0 1 0,0 0 0,0 0 0,0-1 0,0 1 0,0 0 0,0 0 0,0 0 0,0 0 0,0-1 0,0 1 0,1 0 0,-1 0 0,0 0 0,0 0 0,0-1 0,1 1 0,18-10 0,16 0 0,1 2 0,0 1 0,42-2 0,-24 3 0,237-26 0,793-40-1175,20 36-482,-1027 34 1595,1183-49-2579,-1068 42 2441,-146 7 129,259-17-270,-289 15 341,-32 0 0,-58-1 0,-141 3 0,-142 0 0,-188 3 189,-326-1 465,843-1-552,-33-1 579,61 0-465,8-1 6,37-6 217,127-20-186,94-11-394,579-71-871,855-133 1029,-1571 218 147,-105 16 184,-23 10-341,-1 0 0,0 0-1,0 0 1,0 0 0,0 0 0,0 0-1,0 0 1,1 0 0,-1-1-1,0 1 1,0 0 0,0 0 0,0 0-1,0 0 1,0 0 0,0 0 0,0-1-1,0 1 1,0 0 0,0 0-1,0 0 1,0 0 0,1 0 0,-1-1-1,0 1 1,0 0 0,0 0 0,0 0-1,-1 0 1,1 0 0,0-1-1,0 1 1,0 0 0,0 0 0,0 0-1,0 0 1,0 0 0,0-1 0,0 1-1,0 0 1,0 0 0,0 0 0,0 0-1,-1 0 1,1 0 0,0-1-1,0 1 1,0 0 0,0 0 0,0 0-1,0 0 1,-1 0 0,1 0 0,0 0-1,0 0 1,0 0 0,0 0-1,0 0 1,-1 0 0,1 0 0,0 0-1,0 0 1,0 0 0,0 0 0,0 0-1,-1 0 1,1 0 0,0 0-1,0 0 1,-17-2 298,0 1-1,-32 2 1,-491 41-92,0 25-1080,-2 0 842,175-30 989,323-32-571,39-3-241,8-1-29,72 1 99,-71-2-222,1248-4-399,-397 0 480,-842 4 68,22 0 134,-34 1-257,-4 0-11,-20 2-7,-657 84-49,-10 1 246,373-50 872,289-31-1027,28-7-50,0 0 0,0 0 0,0 0 1,0 0-1,-1 0 0,1 0 0,0 0 0,0 0 1,0 0-1,0 0 0,0 0 0,-1 0 1,1 0-1,0 0 0,0 0 0,0 0 1,0 0-1,0 0 0,0 0 0,0 1 1,-1-1-1,1 0 0,0 0 0,0 0 1,0 0-1,0 0 0,0 0 0,0 0 1,0 1-1,0-1 0,0 0 0,0 0 0,0 0 1,0 0-1,0 0 0,-1 1 0,1-1 1,0 0-1,0 0 0,0 0 0,0 0 1,0 0-1,1 1 0,-1-1 0,0 0 1,0 0-1,0 0 0,0 0 0,0 0 1,0 1-1,0-1 0,0 0 0,0 0 1,0 0-1,0 0 0,0 0 0,0 0 0,1 0 1,-1 1-1,37 10-12,-30-9 11,142 28 1,213 17 0,165-19 0,-154-11 0,-364-17 0,12 1 0,0 1 0,0 0 0,0 2 0,24 6 0,-44-10 0,0 1 0,1-1 0,-1 0 0,0 1 0,1-1 0,-1 1 0,0 0 0,0-1 0,1 1 0,-1 0 0,0 0 0,0-1 0,0 1 0,0 0 0,0 0 0,0 0 0,0 0 0,0 1 0,0-1 0,-1 0 0,2 2 0,-2-2 0,0 0 0,0 0 0,-1 0 0,1 0 0,-1 0 0,1 0 0,0 0 0,-1 0 0,1 0 0,-1 0 0,0 0 0,1-1 0,-1 1 0,0 0 0,1 0 0,-1-1 0,0 1 0,0-1 0,0 1 0,0 0 0,0-1 0,0 1 0,-9 4 0,0-1 0,0 0 0,0 0 0,-14 3 0,-136 18 0,-19 5 0,160-22 0,19-8 0,0 0 0,0 0 0,1 1 0,-1-1 0,0 0 0,0 0 0,0 0 0,0 1 0,0-1 0,0 0 0,0 0 0,0 0 0,0 1 0,1-1 0,-1 0 0,0 0 0,0 0 0,0 0 0,0 1 0,0-1 0,1 0 0,-1 0 0,0 0 0,0 0 0,0 0 0,1 0 0,-1 1 0,0-1 0,0 0 0,1 0 0,-1 0 0,0 0 0,0 0 0,0 0 0,1 0 0,-1 0 0,0 0 0,0 0 0,1 0 0,39 3 0,83-4 0,155-23 0,-251 18 0,-26 6 0,-1 0 0,0 0 0,0 0 0,0 0 0,0 0 0,0 0 0,0 0 0,0 0 0,0 0 0,0 0 0,1 0 0,-1 0 0,0 0 0,0 0 0,0 0 0,0-1 0,0 1 0,0 0 0,0 0 0,0 0 0,0 0 0,0 0 0,1 0 0,-1 0 0,0 0 0,0 0 0,0 0 0,0 0 0,0 0 0,0-1 0,0 1 0,0 0 0,0 0 0,0 0 0,0 0 0,0 0 0,0 0 0,0 0 0,0 0 0,0 0 0,0-1 0,0 1 0,0 0 0,0 0 0,0 0 0,0 0 0,0 0 0,0 0 0,0 0 0,0 0 0,0 0 0,0-1 0,0 1 0,0 0 0,0 0 0,-1 0 0,1 0 0,0 0 0,0 0 0,-16-4 0,-57-3 0,-110 4 0,91 3 0,-593-1 0,664 0 0,-6 1 0,0-1 0,-38-6 0,64 5 0,9-1 0,18-2 0,445-2 0,-399 8 0,-274 17 0,90-5 0,-108 7 0,-182 21 0,372-34 0,65-4 0,615-1-475,-349-5 82,-48 4 64,560-20 249,-642-1 80,-140 15 0,0-2 0,-1-1 0,33-13 0,-58 20 0,-1-1 0,0 0 0,0 0 0,0-1 0,0 1 0,4-5 0,-7 7 0,-1 0 0,1-1 0,-1 1 0,1 0 0,-1-1 0,0 1 0,1-1 0,-1 1 0,0-1 0,1 1 0,-1-1 0,0 1 0,0-1 0,0 1 0,1-1 0,-1 1 0,0-1 0,0 1 0,0-1 0,0 0 0,0 1 0,0-1 0,0 1 0,0-1 0,0 1 0,0-1 0,0 0 0,0 1 0,-1-1 0,1 0 0,-3-2 0,-1 1 0,1-1 0,-1 1 0,0-1 0,1 1 0,-1 1 0,0-1 0,0 0 0,0 1 0,0 0 0,-1 0 0,1 0 0,-6 0 0,-158-19 0,-109 8 0,-92 6-164,-874 4-2212,425 4 2131,587-5 563,194 3-278,-52-7 0,90 7-40,-1 0 0,0 0 0,0 0 0,0 0 0,0 0 0,1-1 0,-1 1 0,0 0 0,0 0 0,0 0 0,0 0 0,0-1 0,0 1 0,0 0 0,0 0 0,1 0 0,-1 0 0,0-1 0,0 1 0,0 0 0,0 0 0,0 0 0,0-1 0,0 1 0,0 0 0,0 0 0,0 0 0,0-1 0,0 1 0,0 0 0,0 0 0,-1 0 0,1-1 0,0 1 0,0 0 0,0 0 0,0 0 0,0 0 0,0-1 0,0 1 0,0 0 0,-1 0 0,1 0 0,0 0 0,0 0 0,0 0 0,0-1 0,-1 1 0,1 0 0,0 0 0,0 0 0,0 0 0,0 0 0,-1 0 0,1 0 0,0 0 0,0 0 0,0 0 0,-1 0 0,1 0 0,38-11 0,139-15 0,520-22-291,15 30-94,-77 4 562,-604 13-49,208-14 957,-208 11-988,1-2 1,-1 0-1,0-2 1,0-2-1,31-13 1,-59 21-102,0 1 0,0 0 0,0-1 0,0 0-1,0 0 1,-1 0 0,1 0 0,-1 0 0,4-3 0,-6 4 5,0 1 0,0 0 0,0-1 0,0 1 0,0 0 0,0 0 0,0-1 0,0 1 0,0 0 0,0-1 0,0 1 0,0 0 0,0-1 0,0 1 0,0 0 0,0-1 0,0 1 0,0 0 0,0 0 0,0-1 0,-1 1 0,1 0 0,0-1 0,0 1 0,0 0 0,-1 0 0,1-1 0,0 1 0,0 0 0,-1 0 0,1 0 0,0 0 0,0-1 0,-1 1 0,1 0 0,0 0 0,-1 0 0,1 0 0,0 0 0,-1-1 0,-36-5 163,-139 10 619,-115 18-108,-895 59-2323,763-54 1108,285-17 428,102-6 112,32-3 0,8 0 0,52-4 0,785-76 859,-810 76-814,374-45 387,-19-23-284,-380 69-148,1 1 0,-1-1 0,0 1 0,0-2 0,0 1 0,-1-1 0,7-3 0,-12 6 0,0 0 0,0-1 0,0 1 0,0 0 0,0 0 0,1-1 0,-1 1 0,0 0 0,0 0 0,0-1 0,0 1 0,0 0 0,0 0 0,0-1 0,0 1 0,0 0 0,-1 0 0,1-1 0,0 1 0,0 0 0,0 0 0,0 0 0,0-1 0,0 1 0,0 0 0,-1 0 0,1 0 0,0-1 0,0 1 0,0 0 0,0 0 0,-1 0 0,1 0 0,0-1 0,0 1 0,0 0 0,-1 0 0,1 0 0,0 0 0,0 0 0,-1 0 0,1 0 0,0 0 0,0 0 0,-1 0 0,1 0 0,0 0 0,0 0 0,-1 0 0,-36-7 0,-51-1 11,-95 4-1,-97 18-67,208-10 9,-974 89-312,919-74 373,95-10-13,32-9 0,0 0 0,0 0 0,0 0 0,0 0 0,1 0 0,-1 0 0,0 0 0,0 0 0,0 0 0,0 0 0,0 0 0,0 1 0,1-1 0,-1 0 0,0 0 0,0 0 0,0 0 0,0 0 0,0 0 0,0 0 0,0 0 0,0 1 0,0-1 0,0 0 0,1 0 0,-1 0 0,0 0 0,0 0 0,0 0 0,0 1 0,0-1 0,0 0 0,0 0 0,0 0 0,0 0 0,0 0 0,0 1 0,0-1 0,0 0 0,0 0 0,0 0 0,0 0 0,-1 0 0,1 1 0,0-1 0,0 0 0,0 0 0,0 0 0,0 0 0,0 0 0,0 0 0,0 0 0,0 1 0,0-1 0,-1 0 0,1 0 0,0 0 0,0 0 0,0 0 0,0 0 0,0 0 0,-1 0 0,15 2 0,0 0 0,1-1 0,14-1 0,195-9 0,1543-185-1205,-1664 180 1106,224-38-220,-16-24 163,-302 74 154,43-18-36,-49 19 55,0-1 0,0 0 0,0 1 0,0-1 0,0 0 0,0-1 0,0 1 0,-1 0 0,1-1 0,-1 0 0,3-4 0,-4 6 12,-1 1 0,1-1 0,-1 0-1,0 0 1,1 1 0,-1-1 0,0 0 0,0 0 0,1 0-1,-1 0 1,0 0 0,0 1 0,0-1 0,0 0 0,0 0 0,0 0-1,0 0 1,-1 0 0,1 1 0,0-1 0,0 0 0,-1 0-1,1 0 1,-1 0 0,1 1 0,0-1 0,-1 0 0,1 1-1,-1-1 1,0 0 0,1 1 0,-1-1 0,0 0 0,-31-16 792,18 11-582,-1 2 0,0 0 0,-28-4 0,-163-12 472,-101 4-575,-43-1-392,-1057-67-2285,960 42 2330,67 1 199,93 2 12,107 4 0,174 33 0,0 1 0,1-1 0,-1-1 0,1 1 0,-1-1 0,-8-6 0,13 9 0,1-1 0,-1 1 0,1 0 0,-1-1 0,1 1 0,0-1 0,-1 1 0,1 0 0,0-1 0,-1 1 0,1-1 0,0 1 0,-1-1 0,1 0 0,0 1 0,0-1 0,0 1 0,-1-1 0,1 1 0,0-1 0,0 0 0,0 1 0,0-1 0,0 1 0,0-1 0,0 1 0,0-1 0,0 0 0,1 1 0,-1-1 0,0 1 0,0-1 0,0 1 0,1-1 0,-1 1 0,0-1 0,1 0 0,6-4 0,-1 0 0,1 1 0,0 0 0,1 1 0,-1-1 0,0 1 0,1 1 0,0-1 0,8 0 0,189-42 0,89-6-164,66 4-639,1430-43 63,-1713 92 1072,-3-2 1097,-216 4-671,74-3-744,-1507 3-1605,1126-4 1359,109-2 232,92-7 164,229 8 0,0 0-1,1-1 1,-1-2 0,-21-6 0,39 10-157,1 0 1,0 0-1,0 0 1,-1 0-1,1 0 1,0 0-1,0 0 1,-1 0-1,1 0 1,0 0-1,0 0 1,0 0-1,-1-1 1,1 1-1,0 0 1,0 0-1,0 0 1,-1 0-1,1-1 1,0 1-1,0 0 1,0 0-1,0 0 1,0 0-1,-1-1 0,1 1 1,0 0-1,0 0 1,0-1-1,0 1 1,0 0-1,0 0 1,0 0-1,0-1 1,0 1-1,0 0 1,0 0-1,0-1 1,0 1-1,0 0 1,0 0-1,0-1 1,0 1-1,0 0 1,0 0-1,0 0 1,0-1-1,1 1 1,-1 0-1,0 0 0,0 0 1,0-1-1,0 1 1,0 0-1,1 0 1,-1 0-1,0 0 1,0-1-1,0 1 1,0 0-1,1 0 1,-1 0-1,34-11 343,128-8-180,99 1-169,1779-46-1129,-1994 63 1312,19 0-177,69-11 0,-113 7-48,-54 7 246,-380 69 1730,141-31-1936,-653 116-165,907-152 166,21-3 0,38-6 0,-15 2 0,541-71-120,690-69-279,-1140 136 399,-75 8 0,-46 1 0,0 0 0,0-1 0,0 0 0,0 0 0,-1 0 0,1 0 0,-8 0 0,-466 65-59,38-5-809,-474 84 326,739-113 1271,161-29-581,1 0 0,-25 10 0,38-13-147,0 0 1,0 0-1,-1 0 0,1 0 0,0 0 0,0 0 1,0 1-1,-1-1 0,1 0 0,0 0 0,0 0 0,0 0 1,-1 0-1,1 0 0,0 0 0,0 0 0,0 1 1,0-1-1,-1 0 0,1 0 0,0 0 0,0 0 1,0 1-1,0-1 0,0 0 0,0 0 0,0 0 1,-1 0-1,1 1 0,0-1 0,0 0 0,0 0 0,0 0 1,0 1-1,0-1 0,0 0 0,0 0 0,0 1 1,0-1-1,0 0 0,0 0 0,0 0 0,0 1 1,0-1-1,0 0 0,1 0 0,-1 0 0,0 1 1,0-1-1,0 0 0,0 0 0,0 0 0,0 0 1,1 1-1,-1-1 0,0 0 0,0 0 0,0 0 0,1 0 1,32 8 14,106 1-15,141-8 0,-127-4-167,466-1 120,748-1 523,-1480 11-477,-777 99 134,666-73-118,190-27-16,-346 55 20,276-35 60,90-17-63,24-4-15,94-8-2,129-17 0,871-113-1197,-965 114 1318,-128 18-52,35-8 467,-46 10-533,0 0 1,0 0 0,0 0-1,0 0 1,0-1 0,0 1-1,0 0 1,1 0 0,-1 0-1,0 0 1,0 0-1,0 0 1,0 0 0,0-1-1,0 1 1,0 0 0,0 0-1,0 0 1,0 0 0,0 0-1,0-1 1,0 1 0,0 0-1,0 0 1,0 0 0,0 0-1,0 0 1,0-1 0,0 1-1,0 0 1,0 0 0,0 0-1,0 0 1,0 0-1,0-1 1,0 1 0,0 0-1,0 0 1,0 0 0,0 0-1,0 0 1,0 0 0,-1-1-1,1 1 1,0 0 0,0 0-1,0 0 1,0 0 0,0 0-1,0 0 1,-1 0 0,1 0-1,0 0 1,0 0 0,0 0-1,0 0 1,0 0-1,-1 0 1,1 0 0,0 0-1,0 0 1,0 0 0,0 0-1,-1 0 1,-29-9 113,-422-50-127,-19 30-878,-374 2 290,785 25 657,16 2 63,-30-1 320,-130-18 1,171 8-406,32 11-36,1 0-1,0 0 0,0 0 0,-1-1 0,1 1 1,0 0-1,0 0 0,0 0 0,-1 0 0,1-1 0,0 1 1,0 0-1,0 0 0,0-1 0,-1 1 0,1 0 1,0 0-1,0-1 0,0 1 0,0 0 0,0 0 1,0-1-1,0 1 0,0 0 0,0 0 0,0-1 1,0 1-1,0 0 0,0-1 0,0 1 0,0 0 1,0 0-1,0-1 0,0 1 0,0 0 0,0 0 0,0-1 1,1 1-1,-1 0 0,0 0 0,0-1 0,0 1 1,0 0-1,1 0 0,-1 0 0,0-1 0,0 1 1,1 0-1,5-4-2,0 1 1,1 0 0,-1 0-1,1 1 1,0 0 0,9-2-1,450-80 3,-308 61 66,795-93 91,-849 107-193,-92 7 35,-27 0 0,-54 1 0,-138 2 0,-917 6 290,1115-8-131,29 0-137,30-4-24,394-64-4,-258 36-151,1082-174 302,-1033 161-145,-198 32 0,-38 14 0,1 0 0,0 0 0,0 0 0,0 0 0,0 0 0,0 0 0,0 0 0,0 0 0,0 0 0,0 0 0,0 0 0,-1 0 0,1 0 0,0 0 0,0 0 0,0 0 0,0 0 0,0 0 0,0 0 0,0 0 0,0 0 0,0-1 0,0 1 0,0 0 0,0 0 0,0 0 0,0 0 0,0 0 0,0 0 0,0 0 0,0 0 0,0 0 0,0 0 0,0-1 0,0 1 0,0 0 0,0 0 0,0 0 0,0 0 0,0 0 0,0 0 0,0 0 0,0 0 0,0 0 0,0 0 0,0-1 0,0 1 0,0 0 0,0 0 0,0 0 0,0 0 0,0 0 0,0 0 0,0 0 0,0 0 0,0 0 0,-25 2 0,-241 46-8,36-5 50,-603 110 128,753-135-170,349-68 0,30-5 0,304-19 0,-547 70 150,-42 7 78,-13 3 4,-18 10 49,15-14-277,-76 52-4,-136 70 0,147-87 0,-103 60 0,128-66 0,42-30 0,-1-1 0,0 1 0,1-1 0,-1 1 0,1-1 0,0 1 0,-1-1 0,1 1 0,-1 0 0,1-1 0,0 1 0,-1-1 0,1 1 0,0 0 0,0 0 0,0-1 0,-1 1 0,1 0 0,0-1 0,0 1 0,0 1 0,11 5 0,31-7 0,-41 0 0,57-5 0,102-23 0,61-29 0,-144 36 0,157-44 0,-192 50 0,-37 10 0,-23 4 0,-162 25 0,-227 59 0,-49 40 0,415-105 0,39-13 0,10-3 0,7-2 0,-1 0 0,1-1 0,15-3 0,122-25 0,-2-6 0,193-72 0,-322 99 0,52-21 0,-68 27 0,-1 0 0,0 0 0,0-1 0,0 1 0,-1-1 0,1 0 0,-1 0 0,1 0 0,-1 0 0,0-1 0,0 1 0,2-5 0,-4 8 0,-1-1 0,0 1 0,0-1 0,1 1 0,-1-1 0,0 1 0,0-1 0,0 1 0,0-1 0,0 1 0,0-1 0,0 1 0,0-1 0,0 0 0,0 1 0,0-1 0,0 1 0,0-1 0,-1 1 0,1-1 0,0 1 0,0 0 0,0-1 0,-1 1 0,1-1 0,-1 0 0,-18-8 0,1 6 0,0 1 0,0 1 0,-27 2 0,-136 10 0,-520 48-555,-323 20-436,971-78 991,47-2 0,11-1 0,101-12 0,204-25 0,1641-233-2464,-1938 270 2475,282-50 770,-286 50-777,0 0 0,-1 0 0,1-1 1,10-5-1,-19 8-4,0 0 0,0 0 0,0 0 0,1 0 0,-1 0 0,0 0 0,0-1 0,0 1 0,0 0 0,0 0 0,0 0 0,1 0 0,-1 0 0,0 0 0,0 0 0,0 0 0,0-1 0,0 1 0,0 0 0,0 0 0,0 0 0,0 0 0,0 0 0,0-1 0,0 1 0,1 0 0,-1 0 0,0 0 0,0 0 0,0 0 0,0-1 0,0 1 0,0 0 0,0 0 0,0 0 0,-1 0 0,1 0 0,0-1 0,0 1 0,0 0 0,0 0 0,0 0 0,0 0 0,0 0 0,0 0 0,0-1 0,0 1 0,0 0 0,0 0 0,-1 0 0,1 0 0,0 0 0,0 0 0,-17-5 0,-29-1 0,-1 3 0,-53 3 0,24 0 0,-191 0 164,-85 8 494,-114 24-483,-183 39-173,-64 15-190,-1265 138-3502,1854-215 3087,114-11 507,33-5 82,293-52 14,-259 50 0,1898-283-200,-1795 269 273,84-14 747,-101 12 163,-113 17-129,-39 8-397,-60 11 164,-116 20 64,-97 8-718,-89-1-786,-700 22-1145,406-27 1796,394-21 168,254-12 0,1-1 0,-23-3 0,26-3 0,13 7 0,0-1 0,-1 1 0,1 0 0,0-1 0,0 1 0,1-1 0,-1 1 0,0 0 0,0-1 0,0 1 0,0 0 0,0-1 0,0 1 0,0-1 0,1 1 0,-1 0 0,0-1 0,0 1 0,1 0 0,-1 0 0,0-1 0,0 1 0,1 0 0,-1-1 0,0 1 0,1 0 0,-1 0 0,0 0 0,1-1 0,-1 1 0,13-7 0,-1 1 0,1 0 0,21-6 0,108-33 0,292-69 0,1698-335-1597,-1759 384 2152,-102 24-417,-108 19-138,-149 20 0,34-4 0,-48 6 0,0 0 0,0 0 0,0 0 0,0 1 0,0-1 0,0 0 0,0 0 0,0 0 0,0 0 0,0 0 0,0 0 0,0 0 0,0 0 0,0 0 0,0 0 0,0 0 0,0 1 0,0-1 0,0 0 0,0 0 0,0 0 0,0 0 0,0 0 0,0 0 0,0 0 0,0 0 0,0 0 0,0 0 0,0 0 0,1 0 0,-1 1 0,0-1 0,0 0 0,0 0 0,0 0 0,0 0 0,0 0 0,0 0 0,-27 9 0,-291 73 0,30-17 164,-974 175 1657,565-113-1185,576-101-636,257-45 0,98-12 0,410-59-598,59-8-79,-504 73 822,197-26 705,-22-23 115,-362 71-726,0 0 0,22-11 0,-34 14-234,1 0 0,-1 0 0,0 0 0,1 0 0,-1 0 0,1-1 0,-1 1 0,0 0 0,1 0 0,-1 0 0,0-1 0,1 1 0,-1 0 1,0-1-1,1 1 0,-1 0 0,0-1 0,0 1 0,0 0 0,1-1 0,-1 1 0,0 0 0,0-1 0,0 1 0,0-1 0,1 1 0,-1 0 0,0-1 0,0 1 0,0-1 0,0 1 0,0 0 0,0-1 0,0 0 0,-2 0 0,1 0-1,-1 0 0,1 0 0,-1 1 0,0-1 0,1 0 1,-1 0-1,0 1 0,1-1 0,-1 1 0,0 0 0,0 0 1,-2-1-1,-53-3-4,0 1 0,-99 10 0,111-4 0,-234 17-3,-1344 159-11,1478-158 14,107-12 0,36-6 0,10-2 0,88-3 0,201-13 0,1877-66-1788,-2068 81 2511,-82 3-603,-17 2-93,-8-3-27,-1-1-1,1 1 1,-1-1-1,1 0 1,-1 1-1,1-1 1,-1 0-1,0 0 1,1 0-1,-1 0 1,0-1-1,0 1 1,-2 0-1,-78 29 410,-145 33 0,147-44 584,-130 48 1,180-51-798,30-16-195,0 1 1,0-1-1,0 0 0,0 0 0,0 0 0,-1 1 0,1-1 1,0 0-1,0 0 0,0 0 0,0 0 0,0 1 0,0-1 1,0 0-1,0 0 0,0 0 0,0 1 0,0-1 0,1 0 1,-1 0-1,0 0 0,0 1 0,0-1 0,0 0 0,0 0 0,0 0 1,0 0-1,0 1 0,0-1 0,1 0 0,-1 0 0,0 0 1,0 0-1,0 0 0,0 1 0,1-1 0,-1 0 0,0 0 1,0 0-1,0 0 0,0 0 0,1 0 0,-1 0 0,0 0 1,0 0-1,0 0 0,1 0 0,-1 0 0,0 0 0,0 0 1,0 0-1,1 0 0,-1 0 0,0 0 0,0 0 0,0 0 1,1 0-1,-1 0 0,0 0 0,0 0 0,0 0 0,1-1 0,13 1-3,0-1 0,27-6 0,134-35 2,960-275-1775,-752 192 1775,-285 84 0,-93 38 0,1 0 0,-1 0 0,0-1 0,1 1 0,4-6 0,-10 9 0,1-1 0,-1 1 0,0 0 0,1-1 0,-1 1 0,0-1 0,1 1 0,-1-1 0,0 1 0,1-1 0,-1 1 0,0-1 0,0 1 0,0-1 0,0 1 0,0-1 0,0 1 0,1-1 0,-1 0 0,0 1 0,-1-1 0,1 1 0,0-1 0,0 0 0,-1 0 0,0 0 0,1 0 0,-1 0 0,0 0 0,0 0 0,0 0 0,0 1 0,0-1 0,0 0 0,0 1 0,0-1 0,0 1 0,0-1 0,-1 1 0,1-1 0,-2 1 0,-16-4 0,0 1 0,0 1 0,-29 0 0,-229 5 0,-160 24 0,-124 18-163,-805 96-1671,-663 56-565,1804-184 1885,200-12 484,0-2 1,-41-5 0,46-2 29,20 8 0,0-1 0,0 1 0,0 0 0,-1-1 0,1 1 0,0 0 0,0 0 0,0-1 0,0 1 0,0 0 0,0-1 0,0 1 0,0 0 0,0-1 0,0 1 0,0 0 0,0-1 0,0 1 0,0 0 0,1-1 0,-1 1 0,0 0 0,0-1 0,0 1 0,0 0 0,1-1 0,-1 1 0,0 0 0,0 0 0,0-1 0,1 1 0,-1 0 0,0 0 0,1 0 0,-1-1 0,1 1 0,7-5 0,1 0 0,0 1 0,0 0 0,1 1 0,12-4 0,316-70 0,-22 27 0,1366-184 1746,-1307 180-1599,446-71-188,-723 105 41,-83 14 0,-23 3 0,-38 8 348,-84 17 1,81-12-63,-167 37 678,-1324 356 177,1458-380-1141,38-12 0,0 2 0,-52 23 0,91-33 0,8-2 0,25-5 0,321-86 0,-235 57 0,326-94-164,103-30-655,1389-401-2130,-1579 456 2382</inkml:trace>
  <inkml:trace contextRef="#ctx0" brushRef="#br0">7435 405 15754,'-954'206'737,"-118"-35"-573,825-149 655,217-20-573,0-2 0,0-1 0,-32-6-1,59 7-198,0-1-1,0 1 0,1-1 0,-1 0 0,0 1 1,1-1-1,-1-1 0,1 1 0,-1 0 0,1-1 0,-1 1 1,1-1-1,0 0 0,-3-2 0,4 3-27,1 0 1,-1 0-1,1 0 0,0 0 0,-1 0 1,1 0-1,0 0 0,0 0 0,0 0 1,0 0-1,0 0 0,0 0 0,0 0 1,0 0-1,0 0 0,0 0 0,0 0 1,1 0-1,-1 0 0,0 0 1,1 0-1,-1 0 0,1 0 0,-1 0 1,2-1-1,4-6 77,1 1 1,-1 0 0,1 1-1,1 0 1,-1 0-1,1 0 1,9-4-1,31-16 388,73-30 0,409-133-488,16 30-560,-441 130 537,792-201 1010,-863 223-309,-32 8-491,-8 3-76,-71 25-40,41-16-13,-214 74-33,-92 20-185,-2077 585-2360,2157-620 2755,90-19-173,161-50-58,1 2 0,-1-1 0,1 1 0,-11 8 0,20-13 0,1 0 0,0 0 0,0 0 0,0 0 0,-1 0 0,1 0 0,0 0 0,0 0 0,0 0 0,-1 1 0,1-1 0,0 0 0,0 0 0,0 0 0,0 0 0,-1 1 0,1-1 0,0 0 0,0 0 0,0 0 0,0 1 0,0-1 0,0 0 0,0 0 0,0 1 0,-1-1 0,1 0 0,0 0 0,0 0 0,0 1 0,0-1 0,0 0 0,0 0 0,0 1 0,0-1 0,1 0 0,-1 0 0,0 1 0,0-1 0,0 0 0,0 0 0,0 0 0,0 1 0,0-1 0,0 0 0,1 0 0,-1 0 0,0 0 0,0 1 0,0-1 0,0 0 0,1 0 0,-1 0 0,0 0 0,0 0 0,0 1 0,1-1 0,-1 0 0,38 2 0,102-22 0,111-35 0,181-51-164,898-214-926,11 57 1256,-1130 234 310</inkml:trace>
  <inkml:trace contextRef="#ctx0" brushRef="#br0">7435 420 20205,'-197'69'-122,"-151"40"-697,-1033 264-637,444-206 1442,-5-39 192,778-110 641,141-20-327,23 1-468,1 1 1,0-1 0,-1 0-1,1 0 1,-1 1-1,1-1 1,0 1-1,0-1 1,-1 0 0,1 1-1,0-1 1,0 1-1,-1 0 1,1-1-1,0 1 1,0 0 0,0-1-1,0 1 1,1 0-1,139-44 916,123-29-292,97-26-691,1655-433-2310,-1932 512 2555,-12 1 490,113-13 0,-174 34-558,-30 6-114,-228 67-20,159-51 0,-1743 397-1896,1394-348 1864,-205 38 1047,632-108 17,44-6-626,95-14 38,186-35 40,1422-308-1266,-1698 350 926,-30 7-158,-13 2-1,-103 20 1419,-204 65 0,252-58-1151,43-12-231,16-14-22,0 0 1,0 1-1,0-1 0,-1 0 0,1 1 0,0-1 1,0 0-1,0 1 0,0-1 0,0 0 0,0 1 0,0-1 1,0 0-1,0 1 0,0-1 0,0 0 0,0 1 1,0-1-1,0 0 0,0 1 0,0-1 0,0 0 1,0 1-1,0-1 0,1 0 0,-1 0 0,0 1 0,0-1 1,1 1-1,1 0-1,0 0 1,0 0 0,0 0-1,0 0 1,0 0-1,0 0 1,1-1 0,-1 1-1,0-1 1,1 1-1,-1-1 1,0 0 0,4 0-1,18 0 1,-1-1 0,1-1 0,42-9 0,70-26 0,-101 27 0,-7 1 0,11-1 0,63-28 0,-101 38 0,1 0 0,-1-1 0,0 1 0,0-1 0,0 1 0,-1-1 0,1 0 0,0 1 0,0-1 0,0 0 0,0 0 0,-1 0 0,1 1 0,0-1 0,-1 0 0,2-2 0,-2 3 0,0-1 0,0 1 0,0 0 0,-1-1 0,1 1 0,0 0 0,0-1 0,0 1 0,0-1 0,-1 1 0,1 0 0,0-1 0,0 1 0,-1 0 0,1-1 0,0 1 0,0 0 0,-1 0 0,1-1 0,0 1 0,-1 0 0,1 0 0,-1 0 0,1-1 0,0 1 0,-1 0 0,1 0 0,-1 0 0,-41-7 0,-35 6 0,-145 17 0,83-3 0,-492 20-627,588-34 627,-54-6 0,93 7 0,0-1 0,0 0 0,0 1 0,0-2 0,0 1 0,0 0 0,1-1 0,-6-2 0,9 4 0,0-1 0,-1 1 0,1 0 0,0-1 0,-1 1 0,1 0 0,0-1 0,-1 1 0,1 0 0,0-1 0,0 1 0,-1-1 0,1 1 0,0 0 0,0-1 0,0 1 0,0-1 0,-1 1 0,1-1 0,0 1 0,0-1 0,0 1 0,0 0 0,0-1 0,0 1 0,0-1 0,0 1 0,1-1 0,-1 1 0,0-1 0,0 1 0,0-1 0,0 1 0,1 0 0,-1-1 0,0 1 0,0-1 0,1 1 0,4-5 0,1 0 0,0 1 0,0-1 0,0 2 0,0-1 0,1 1 0,9-5 0,291-99 0,-265 94 0,574-170-632,-517 147 1035,-77 23-303,-22 13-99,1-1 0,-1 1 0,0 0 0,1 0 0,-1 0-1,0-1 1,0 1 0,1 0 0,-1-1 0,0 1 0,0 0-1,0 0 1,1-1 0,-1 1 0,0 0 0,0-1 0,0 1-1,0 0 1,0-1 0,0 1 0,0-1 0,0 1 0,0 0 0,0-1-1,0 1 1,0 0 0,0-1 0,0 1 0,0-1 0,-2 0-3,1 0 1,-1 0-1,1 0 1,-1 0-1,0 1 1,1-1-1,-1 0 1,0 1-1,0-1 1,0 1-1,1 0 1,-1 0-1,0 0 1,0 0-1,0 0 1,-2 0-1,-25 2 2,-1 1 0,1 1 0,-40 11 0,21-4 0,-1127 236-96,1049-220 96,77-12 0,49-15 0,0 0 0,0 0 0,0 0 0,-1 0 0,1 0 0,0 0 0,0 0 0,0 0 0,0 0 0,0 0 0,-1 0 0,1 0 0,0 0 0,0 0 0,0 0 0,0 0 0,0 0 0,-1 0 0,1 0 0,0 1 0,0-1 0,0 0 0,0 0 0,0 0 0,0 0 0,0 0 0,-1 0 0,1 0 0,0 0 0,0 1 0,0-1 0,0 0 0,0 0 0,0 0 0,0 0 0,0 0 0,0 0 0,0 1 0,0-1 0,0 0 0,0 0 0,0 0 0,0 0 0,0 0 0,0 1 0,0-1 0,0 0 0,0 0 0,0 0 0,0 0 0,0 0 0,0 1 0,0-1 0,0 0 0,0 0 0,0 0 0,0 0 0,0 0 0,0 0 0,0 1 0,1-1 0,-1 0 0,0 0 0,0 0 0,0 0 0,0 0 0,0 0 0,1 0 0,29 3 0,77-10 1,157-30 1,-128 15-103,398-59-251,-500 76 729,-30 5-249,-6 2-36,-46 10 0,-240 59-92,-224 53 0,486-118 0,-192 51 0,214-56 10,0 0 1,0 1-1,0-1 1,0 1-1,1 0 1,-1 0-1,1 0 1,-6 4-1,9-5-6,0-1 0,0 0 0,0 0 0,0 0 0,0 1 0,1-1 0,-1 0 0,0 0 0,0 0 0,0 1 0,0-1 0,0 0 0,0 0 0,0 0 1,0 1-1,1-1 0,-1 0 0,0 0 0,0 0 0,0 0 0,0 0 0,1 1 0,-1-1 0,0 0 0,0 0 0,0 0 0,1 0 0,-1 0 0,0 0 0,0 0 0,0 0 0,1 0 0,-1 0 0,0 0 0,0 0 0,0 0 0,1 0 0,-1 0 0,0 0 0,0 0 0,1 0 0,-1 0 0,0 0 0,30-1 236,71-13-186,162-45 1,-190 40-62,278-78-1358,-204 52-5461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6T07:32:05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654 224 24575,'-12'-3'0,"0"0"0,-1 1 0,0 0 0,1 1 0,-1 0 0,0 1 0,-15 2 0,-89 17 0,91-14 0,-69 16 0,85-16 0,11-1 0,17-1 0,70 2 0,165-13 0,-199 5 0,6-1 0,2 2 0,0-3 0,113-23 0,-211 31 0,-5-2 0,-752 110 0,653-89 0,92-14 0,44-6 0,18 0 0,38-2 0,-27 1 0,4 1 0,0 2 0,35 8 0,-30-4 0,42 3 0,359-4 0,-363-12 0,0-3 0,-1-3 0,0-4 0,70-23 0,-93 20 0,-45 17 0,0-1 0,1 1 0,-1-1 0,0 0 0,0 0 0,-1 0 0,1 0 0,0-1 0,-1 1 0,4-6 0,-5 8 0,-1-1 0,0 0 0,0 1 0,1-1 0,-1 0 0,0 1 0,0-1 0,0 0 0,0 1 0,0-1 0,0 0 0,0 0 0,0 1 0,0-1 0,0 0 0,0 1 0,0-1 0,-1 0 0,1 1 0,0-1 0,-1 0 0,1 1 0,0-1 0,-1 0 0,1 1 0,0-1 0,-1 1 0,1-1 0,-1 1 0,1-1 0,-1 1 0,0-1 0,1 1 0,-1 0 0,1-1 0,-1 1 0,0 0 0,1-1 0,-1 1 0,0 0 0,-1-1 0,-33-9 0,34 10 0,-47-8 0,1 2 0,-93 1 0,-92 19 0,210-11 0,19 0 0,38 0 0,612 4 0,-338-9 0,-1602 2 0,2148 0 0,-1069 1 0,-275-3 0,470 2 0,0 0 0,0 0 0,0-1 0,0-1 0,-36-9 0,54 11 0,0-1 0,0 1 0,0 0 0,0 0 0,0 0 0,0 0 0,1-1 0,-1 1 0,0-1 0,0 1 0,0 0 0,1-1 0,-1 1 0,0-1 0,0 1 0,1-1 0,-1 0 0,1 1 0,-1-1 0,0 0 0,1 0 0,-1 1 0,1-1 0,0 0 0,-1 0 0,1 0 0,-1 1 0,1-1 0,0 0 0,0 0 0,0 0 0,-1 0 0,1 0 0,0-1 0,1 0 0,1 0 0,-1 0 0,0 0 0,1 0 0,-1 0 0,1 0 0,-1 1 0,1-1 0,0 1 0,0-1 0,0 1 0,0-1 0,2 0 0,16-9 0,0 0 0,1 1 0,40-12 0,72-13 0,-129 35 0,561-99 0,-563 99 0,3-1 0,1 1 0,-1-1 0,1 0 0,-1-1 0,11-3 0,-16 5 0,0 0 0,0 0 0,0 0 0,0 0 0,1 0 0,-1 0 0,0 0 0,0 0 0,0 0 0,0 0 0,0 0 0,0 0 0,0 0 0,0 0 0,0 0 0,0 0 0,0-1 0,0 1 0,1 0 0,-1 0 0,0 0 0,0 0 0,0 0 0,0 0 0,0 0 0,0 0 0,0 0 0,0 0 0,0 0 0,0-1 0,0 1 0,0 0 0,0 0 0,0 0 0,0 0 0,0 0 0,0 0 0,0 0 0,0 0 0,0 0 0,0-1 0,0 1 0,0 0 0,0 0 0,0 0 0,0 0 0,0 0 0,0 0 0,0 0 0,-1 0 0,1 0 0,0 0 0,0 0 0,0 0 0,0-1 0,0 1 0,0 0 0,0 0 0,0 0 0,0 0 0,0 0 0,0 0 0,-1 0 0,-9-3 0,-12 0 0,-26 0 0,35 3 0,37 1 0,701 69 0,-561-51 0,-137-16 0,-10-2 0,1 0 0,-1 2 0,0 0 0,1 1 0,-1 0 0,-1 2 0,26 11 0,-41-17 0,-1 0 0,1 0 0,0 0 0,-1 1 0,1-1 0,-1 0 0,1 0 0,-1 0 0,1 1 0,-1-1 0,1 0 0,-1 1 0,1-1 0,-1 1 0,1-1 0,-1 0 0,0 1 0,1-1 0,-1 1 0,0-1 0,1 1 0,-1-1 0,0 1 0,1-1 0,-1 1 0,0-1 0,0 1 0,0 0 0,0-1 0,0 1 0,0-1 0,0 1 0,0 0 0,0-1 0,0 1 0,0-1 0,0 1 0,0-1 0,0 1 0,0 0 0,0-1 0,-1 1 0,1-1 0,0 1 0,0-1 0,-1 1 0,1-1 0,0 1 0,-1-1 0,1 1 0,-1-1 0,1 0 0,-1 1 0,1-1 0,0 1 0,-1-1 0,1 0 0,-1 0 0,0 1 0,-43 17 0,32-14 0,-347 111 0,106-36 0,136-42 0,44-17 0,2 4 0,-126 60 0,196-83 0,-29 20 0,30-20 0,-1-1 0,1 0 0,0 1 0,-1-1 0,1 0 0,0 1 0,0-1 0,0 0 0,-1 1 0,1-1 0,0 1 0,0-1 0,0 1 0,0-1 0,0 0 0,0 1 0,0-1 0,0 1 0,0-1 0,0 1 0,0-1 0,0 1 0,0-1 0,0 0 0,0 1 0,0-1 0,1 1 0,-1 0 0,1 0 0,0 0 0,0 0 0,0 0 0,0-1 0,0 1 0,1 0 0,-1-1 0,0 1 0,0-1 0,0 1 0,1-1 0,-1 1 0,2-1 0,39 7 0,0-2 0,71-1 0,-81-4 0,610-2 0,-640 2 0,3-1 0,0 1 0,0 0 0,0 0 0,-1 0 0,1 1 0,0 0 0,0 0 0,0 0 0,-1 0 0,1 1 0,-1-1 0,1 1 0,6 5 0,-10-6 0,0-1 0,-1 1 0,1 0 0,-1 0 0,1 0 0,-1-1 0,1 1 0,-1 0 0,1 0 0,-1 0 0,0 0 0,0 0 0,1 0 0,-1 0 0,0 0 0,0 0 0,0 0 0,0 0 0,0 0 0,0 0 0,-1 0 0,1 0 0,0 0 0,0 0 0,-1 0 0,1 0 0,-1 0 0,1 0 0,0-1 0,-1 1 0,0 0 0,1 0 0,-1 0 0,1-1 0,-1 1 0,0 0 0,0-1 0,1 1 0,-1 0 0,0-1 0,-2 1 0,-41 28 0,37-25 0,6-3 3,-9 4-345,1 1 0,0 0 0,-12 10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" max="2" units="cm"/>
          <inkml:channel name="Y" type="integer" min="-2" max="2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7-26T07:32:08"/>
    </inkml:context>
    <inkml:brush xml:id="br0">
      <inkml:brushProperty name="width" value="0.35" units="cm"/>
      <inkml:brushProperty name="height" value="0.35" units="cm"/>
      <inkml:brushProperty name="color" value="#849398"/>
    </inkml:brush>
  </inkml:definitions>
  <inkml:trace contextRef="#ctx0" brushRef="#br0">1618 696 24575,'-47'1'0,"0"3"0,-70 14 0,-89 32 0,81-18 0,-51 12 0,144-31 0,32-13 0,0 0 0,0 1 0,0-1 0,0 0 0,-1 0 0,1 0 0,0 0 0,0 0 0,0 1 0,0-1 0,0 0 0,0 0 0,0 0 0,1 0 0,-1 1 0,0-1 0,0 0 0,0 0 0,0 0 0,0 0 0,0 0 0,0 1 0,0-1 0,0 0 0,0 0 0,0 0 0,1 0 0,-1 0 0,0 0 0,0 1 0,0-1 0,0 0 0,0 0 0,0 0 0,1 0 0,-1 0 0,0 0 0,0 0 0,0 0 0,0 0 0,0 0 0,1 0 0,-1 0 0,0 0 0,0 0 0,0 0 0,0 0 0,1 0 0,23 4 0,33 0 0,1-3 0,65-6 0,-59 1 0,1014-83-554,-1033 81 554,-44 4 0,-11 1 0,-78-1 0,-396 4-327,-403-5-477,538-25 1240,327 24-407,1 0 0,-24-9 0,43 13-29,0-1 0,1 1 0,-1-1 0,0 0 0,1 1 0,-1-1 0,1 0 0,0 0 0,-1 0 0,1 0 0,0 0 0,-1-1 0,-1-1 0,3 3 0,0-1 0,0 1 0,0-1 0,0 1 0,0-1 0,0 1 0,0 0 0,0-1 0,0 1 0,0-1 0,0 1 0,0-1 0,0 1 0,1 0 0,-1-1 0,0 1 0,0-1 0,0 1 0,1 0 0,-1-1 0,0 1 0,0-1 0,1 1 0,-1 0 0,0-1 0,1 1 0,-1 0 0,0 0 0,1-1 0,-1 1 0,0 0 0,1 0 0,6-4 0,0 1 0,0 0 0,1 0 0,13-3 0,411-72 4,-325 63 8,497-62 20,-207 29-28,-341 41-4,-50 6 0,-36 5 0,-716 93 486,412-51-139,303-40-165,22-4-145,11-1 14,41-7-47,76-22 1,-18 3-7,38-2 2,205-49 0,-314 68 0,52-22 0,-80 29 0,1 0 0,-1 0 0,1-1 0,-1 1 0,0-1 0,0 1 0,1-1 0,-1 0 0,0 0 0,-1 0 0,4-3 0,-5 4 0,1 0 0,-1 1 0,0-1 0,0 0 0,0 1 0,1-1 0,-1 0 0,0 1 0,0-1 0,0 0 0,0 0 0,0 1 0,0-1 0,0 0 0,-1 1 0,1-1 0,0 0 0,0 1 0,0-1 0,-1 0 0,1 1 0,0-1 0,-1 0 0,1 1 0,0-1 0,-1 1 0,1-1 0,-2 0 0,-3-3 0,-1 0 0,0 0 0,-1 0 0,1 1 0,0 0 0,-1 0 0,-10-3 0,-53-13 0,0 3 0,-1 3 0,-79-4 0,-425-19-639,-41-5-71,594 39 710,-61-9 0,76 10 0,-1-1 0,1 0 0,-1 0 0,1-1 0,0 0 0,-12-6 0,18 9 0,1 0 0,0-1 0,-1 1 0,1 0 0,0 0 0,-1-1 0,1 1 0,0 0 0,0 0 0,-1-1 0,1 1 0,0 0 0,0 0 0,-1-1 0,1 1 0,0 0 0,0-1 0,0 1 0,0-1 0,-1 1 0,1 0 0,0-1 0,0 1 0,0 0 0,0-1 0,0 1 0,0-1 0,0 1 0,0 0 0,0-1 0,0 1 0,0-1 0,0 1 0,0 0 0,1-1 0,-1 1 0,0 0 0,0-1 0,0 1 0,1 0 0,-1-1 0,0 1 0,0 0 0,0-1 0,1 1 0,-1 0 0,0 0 0,1-1 0,-1 1 0,0 0 0,1 0 0,-1 0 0,0-1 0,1 1 0,-1 0 0,0 0 0,1 0 0,-1 0 0,1 0 0,-1 0 0,1 0 0,14-5 14,1 0 0,-1 1 1,1 1-1,0 1 0,30-1 1,-28 2 62,679-8 932,-419 12-832,-249-4-177,51-10 0,3 1 0,-30 4 0,1-3 0,57-16 0,-50 10 0,67-7 0,-81 19 0,0 1 0,60 7 0,18 17-1365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CE056-1FE6-4272-BE12-937DFDF81A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7/1/2024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11641-0518-473D-B0E1-40EAE822B44B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44BCE056-1FE6-4272-BE12-937DFDF81A72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3FA11641-0518-473D-B0E1-40EAE822B44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D:\n&#259;m%20h&#7885;c%202018%20-%202019\QUY&#7870;T%20CH&#205;%20RA%20&#272;I%20T&#204;M%20&#272;&#431;&#7900;NG%20C&#7912;U%20N&#431;&#7898;C%20CHUAN\UocMo-Dangcapnhat_ua9y.mp3" TargetMode="External"/><Relationship Id="rId1" Type="http://schemas.microsoft.com/office/2007/relationships/media" Target="file:///D:\n&#259;m%20h&#7885;c%202018%20-%202019\QUY&#7870;T%20CH&#205;%20RA%20&#272;I%20T&#204;M%20&#272;&#431;&#7900;NG%20C&#7912;U%20N&#431;&#7898;C%20CHUAN\UocMo-Dangcapnhat_ua9y.mp3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13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12" Type="http://schemas.openxmlformats.org/officeDocument/2006/relationships/customXml" Target="../ink/ink6.xml"/><Relationship Id="rId2" Type="http://schemas.openxmlformats.org/officeDocument/2006/relationships/customXml" Target="../ink/ink1.xml"/><Relationship Id="rId16" Type="http://schemas.openxmlformats.org/officeDocument/2006/relationships/image" Target="../media/image42.svg"/><Relationship Id="rId1" Type="http://schemas.openxmlformats.org/officeDocument/2006/relationships/slideLayout" Target="../slideLayouts/slideLayout26.xml"/><Relationship Id="rId6" Type="http://schemas.openxmlformats.org/officeDocument/2006/relationships/customXml" Target="../ink/ink3.xml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5" Type="http://schemas.openxmlformats.org/officeDocument/2006/relationships/image" Target="../media/image41.png"/><Relationship Id="rId10" Type="http://schemas.openxmlformats.org/officeDocument/2006/relationships/customXml" Target="../ink/ink5.xml"/><Relationship Id="rId4" Type="http://schemas.openxmlformats.org/officeDocument/2006/relationships/customXml" Target="../ink/ink2.xml"/><Relationship Id="rId9" Type="http://schemas.openxmlformats.org/officeDocument/2006/relationships/image" Target="../media/image57.png"/><Relationship Id="rId1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sv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E:\giao%20an%20dien%20tu\phong%20benh%20sot%20xuat%20huyet\UocMo-Dangcapnhat_ua9y.mp3" TargetMode="External"/><Relationship Id="rId1" Type="http://schemas.microsoft.com/office/2007/relationships/media" Target="file:///E:\giao%20an%20dien%20tu\phong%20benh%20sot%20xuat%20huyet\UocMo-Dangcapnhat_ua9y.mp3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3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12" Type="http://schemas.openxmlformats.org/officeDocument/2006/relationships/image" Target="../media/image12.GIF"/><Relationship Id="rId17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openxmlformats.org/officeDocument/2006/relationships/slide" Target="slide4.xml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1.GIF"/><Relationship Id="rId5" Type="http://schemas.openxmlformats.org/officeDocument/2006/relationships/image" Target="../media/image8.png"/><Relationship Id="rId15" Type="http://schemas.openxmlformats.org/officeDocument/2006/relationships/image" Target="../media/image14.GIF"/><Relationship Id="rId10" Type="http://schemas.microsoft.com/office/2007/relationships/hdphoto" Target="../media/hdphoto3.wdp"/><Relationship Id="rId19" Type="http://schemas.openxmlformats.org/officeDocument/2006/relationships/image" Target="../media/image16.png"/><Relationship Id="rId4" Type="http://schemas.openxmlformats.org/officeDocument/2006/relationships/image" Target="../media/image7.jpeg"/><Relationship Id="rId9" Type="http://schemas.openxmlformats.org/officeDocument/2006/relationships/image" Target="../media/image10.png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GIF"/><Relationship Id="rId18" Type="http://schemas.microsoft.com/office/2007/relationships/hdphoto" Target="../media/hdphoto7.wdp"/><Relationship Id="rId26" Type="http://schemas.openxmlformats.org/officeDocument/2006/relationships/slide" Target="slide6.xml"/><Relationship Id="rId21" Type="http://schemas.microsoft.com/office/2007/relationships/hdphoto" Target="../media/hdphoto8.wdp"/><Relationship Id="rId34" Type="http://schemas.openxmlformats.org/officeDocument/2006/relationships/image" Target="../media/image29.png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17" Type="http://schemas.openxmlformats.org/officeDocument/2006/relationships/image" Target="../media/image20.png"/><Relationship Id="rId25" Type="http://schemas.microsoft.com/office/2007/relationships/hdphoto" Target="../media/hdphoto9.wdp"/><Relationship Id="rId33" Type="http://schemas.openxmlformats.org/officeDocument/2006/relationships/image" Target="../media/image28.png"/><Relationship Id="rId2" Type="http://schemas.openxmlformats.org/officeDocument/2006/relationships/audio" Target="../media/media2.mp3"/><Relationship Id="rId16" Type="http://schemas.microsoft.com/office/2007/relationships/hdphoto" Target="../media/hdphoto6.wdp"/><Relationship Id="rId20" Type="http://schemas.openxmlformats.org/officeDocument/2006/relationships/image" Target="../media/image22.png"/><Relationship Id="rId29" Type="http://schemas.openxmlformats.org/officeDocument/2006/relationships/slide" Target="slide7.xml"/><Relationship Id="rId1" Type="http://schemas.microsoft.com/office/2007/relationships/media" Target="../media/media2.mp3"/><Relationship Id="rId6" Type="http://schemas.microsoft.com/office/2007/relationships/hdphoto" Target="../media/hdphoto2.wdp"/><Relationship Id="rId11" Type="http://schemas.openxmlformats.org/officeDocument/2006/relationships/image" Target="../media/image13.png"/><Relationship Id="rId24" Type="http://schemas.openxmlformats.org/officeDocument/2006/relationships/image" Target="../media/image24.png"/><Relationship Id="rId32" Type="http://schemas.openxmlformats.org/officeDocument/2006/relationships/image" Target="../media/image27.png"/><Relationship Id="rId37" Type="http://schemas.openxmlformats.org/officeDocument/2006/relationships/slide" Target="slide8.xml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3.png"/><Relationship Id="rId28" Type="http://schemas.microsoft.com/office/2007/relationships/hdphoto" Target="../media/hdphoto10.wdp"/><Relationship Id="rId36" Type="http://schemas.openxmlformats.org/officeDocument/2006/relationships/image" Target="../media/image31.GIF"/><Relationship Id="rId10" Type="http://schemas.openxmlformats.org/officeDocument/2006/relationships/image" Target="../media/image12.GIF"/><Relationship Id="rId19" Type="http://schemas.openxmlformats.org/officeDocument/2006/relationships/image" Target="../media/image21.png"/><Relationship Id="rId31" Type="http://schemas.openxmlformats.org/officeDocument/2006/relationships/slide" Target="slide3.xml"/><Relationship Id="rId4" Type="http://schemas.openxmlformats.org/officeDocument/2006/relationships/image" Target="../media/image17.jpeg"/><Relationship Id="rId9" Type="http://schemas.openxmlformats.org/officeDocument/2006/relationships/image" Target="../media/image11.GIF"/><Relationship Id="rId14" Type="http://schemas.openxmlformats.org/officeDocument/2006/relationships/image" Target="../media/image18.png"/><Relationship Id="rId22" Type="http://schemas.openxmlformats.org/officeDocument/2006/relationships/slide" Target="slide5.xml"/><Relationship Id="rId27" Type="http://schemas.openxmlformats.org/officeDocument/2006/relationships/image" Target="../media/image25.png"/><Relationship Id="rId30" Type="http://schemas.openxmlformats.org/officeDocument/2006/relationships/image" Target="../media/image26.png"/><Relationship Id="rId35" Type="http://schemas.openxmlformats.org/officeDocument/2006/relationships/image" Target="../media/image30.png"/><Relationship Id="rId8" Type="http://schemas.microsoft.com/office/2007/relationships/hdphoto" Target="../media/hdphoto3.wdp"/><Relationship Id="rId3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33.png"/><Relationship Id="rId18" Type="http://schemas.openxmlformats.org/officeDocument/2006/relationships/slide" Target="slide4.xml"/><Relationship Id="rId3" Type="http://schemas.openxmlformats.org/officeDocument/2006/relationships/image" Target="../media/image9.png"/><Relationship Id="rId7" Type="http://schemas.openxmlformats.org/officeDocument/2006/relationships/image" Target="../media/image11.GIF"/><Relationship Id="rId12" Type="http://schemas.openxmlformats.org/officeDocument/2006/relationships/image" Target="../media/image32.jpeg"/><Relationship Id="rId17" Type="http://schemas.microsoft.com/office/2007/relationships/hdphoto" Target="../media/hdphoto12.wdp"/><Relationship Id="rId2" Type="http://schemas.openxmlformats.org/officeDocument/2006/relationships/image" Target="../media/image17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11" Type="http://schemas.openxmlformats.org/officeDocument/2006/relationships/image" Target="../media/image14.GIF"/><Relationship Id="rId5" Type="http://schemas.openxmlformats.org/officeDocument/2006/relationships/image" Target="../media/image10.png"/><Relationship Id="rId15" Type="http://schemas.openxmlformats.org/officeDocument/2006/relationships/image" Target="../media/image34.png"/><Relationship Id="rId10" Type="http://schemas.microsoft.com/office/2007/relationships/hdphoto" Target="../media/hdphoto4.wdp"/><Relationship Id="rId19" Type="http://schemas.openxmlformats.org/officeDocument/2006/relationships/image" Target="../media/image36.jpeg"/><Relationship Id="rId4" Type="http://schemas.microsoft.com/office/2007/relationships/hdphoto" Target="../media/hdphoto2.wdp"/><Relationship Id="rId9" Type="http://schemas.openxmlformats.org/officeDocument/2006/relationships/image" Target="../media/image13.png"/><Relationship Id="rId14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33.png"/><Relationship Id="rId18" Type="http://schemas.openxmlformats.org/officeDocument/2006/relationships/slide" Target="slide4.xml"/><Relationship Id="rId3" Type="http://schemas.openxmlformats.org/officeDocument/2006/relationships/image" Target="../media/image9.png"/><Relationship Id="rId7" Type="http://schemas.openxmlformats.org/officeDocument/2006/relationships/image" Target="../media/image11.GIF"/><Relationship Id="rId12" Type="http://schemas.openxmlformats.org/officeDocument/2006/relationships/image" Target="../media/image32.jpeg"/><Relationship Id="rId17" Type="http://schemas.microsoft.com/office/2007/relationships/hdphoto" Target="../media/hdphoto12.wdp"/><Relationship Id="rId2" Type="http://schemas.openxmlformats.org/officeDocument/2006/relationships/image" Target="../media/image17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4.GIF"/><Relationship Id="rId5" Type="http://schemas.openxmlformats.org/officeDocument/2006/relationships/image" Target="../media/image10.png"/><Relationship Id="rId15" Type="http://schemas.openxmlformats.org/officeDocument/2006/relationships/image" Target="../media/image34.png"/><Relationship Id="rId10" Type="http://schemas.microsoft.com/office/2007/relationships/hdphoto" Target="../media/hdphoto4.wdp"/><Relationship Id="rId19" Type="http://schemas.openxmlformats.org/officeDocument/2006/relationships/image" Target="../media/image36.jpeg"/><Relationship Id="rId4" Type="http://schemas.microsoft.com/office/2007/relationships/hdphoto" Target="../media/hdphoto2.wdp"/><Relationship Id="rId9" Type="http://schemas.openxmlformats.org/officeDocument/2006/relationships/image" Target="../media/image13.png"/><Relationship Id="rId14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13" Type="http://schemas.openxmlformats.org/officeDocument/2006/relationships/image" Target="../media/image33.png"/><Relationship Id="rId18" Type="http://schemas.openxmlformats.org/officeDocument/2006/relationships/slide" Target="slide4.xml"/><Relationship Id="rId3" Type="http://schemas.openxmlformats.org/officeDocument/2006/relationships/image" Target="../media/image9.png"/><Relationship Id="rId7" Type="http://schemas.openxmlformats.org/officeDocument/2006/relationships/image" Target="../media/image11.GIF"/><Relationship Id="rId12" Type="http://schemas.openxmlformats.org/officeDocument/2006/relationships/image" Target="../media/image32.jpeg"/><Relationship Id="rId17" Type="http://schemas.microsoft.com/office/2007/relationships/hdphoto" Target="../media/hdphoto12.wdp"/><Relationship Id="rId2" Type="http://schemas.openxmlformats.org/officeDocument/2006/relationships/image" Target="../media/image17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4.GIF"/><Relationship Id="rId5" Type="http://schemas.openxmlformats.org/officeDocument/2006/relationships/image" Target="../media/image10.png"/><Relationship Id="rId15" Type="http://schemas.openxmlformats.org/officeDocument/2006/relationships/image" Target="../media/image34.png"/><Relationship Id="rId10" Type="http://schemas.microsoft.com/office/2007/relationships/hdphoto" Target="../media/hdphoto4.wdp"/><Relationship Id="rId19" Type="http://schemas.openxmlformats.org/officeDocument/2006/relationships/image" Target="../media/image36.jpeg"/><Relationship Id="rId4" Type="http://schemas.microsoft.com/office/2007/relationships/hdphoto" Target="../media/hdphoto2.wdp"/><Relationship Id="rId9" Type="http://schemas.openxmlformats.org/officeDocument/2006/relationships/image" Target="../media/image13.png"/><Relationship Id="rId14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3.xml"/><Relationship Id="rId5" Type="http://schemas.microsoft.com/office/2007/relationships/hdphoto" Target="../media/hdphoto14.wdp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5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endParaRPr kumimoji="0" lang="vi-VN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100" name="Picture 4" descr="0 (1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5" descr="0 (1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 Box 7"/>
          <p:cNvSpPr txBox="1"/>
          <p:nvPr/>
        </p:nvSpPr>
        <p:spPr>
          <a:xfrm>
            <a:off x="-152400" y="447963"/>
            <a:ext cx="929640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  <p:pic>
        <p:nvPicPr>
          <p:cNvPr id="2" name="UocMo-Dangcapnhat_ua9y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5962650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 Box 7"/>
          <p:cNvSpPr txBox="1"/>
          <p:nvPr/>
        </p:nvSpPr>
        <p:spPr>
          <a:xfrm>
            <a:off x="1905000" y="1905000"/>
            <a:ext cx="5105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None/>
            </a:pPr>
            <a:r>
              <a:rPr lang="en-US" altLang="en-US" b="1" dirty="0">
                <a:solidFill>
                  <a:srgbClr val="FFFF00"/>
                </a:solidFill>
              </a:rPr>
              <a:t>BÀI: MI - LI - MÉT (TIẾT 1)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ong bóng Lời nói: Hình bầu dục 5"/>
          <p:cNvSpPr/>
          <p:nvPr/>
        </p:nvSpPr>
        <p:spPr>
          <a:xfrm>
            <a:off x="400050" y="1085850"/>
            <a:ext cx="5429250" cy="1257300"/>
          </a:xfrm>
          <a:prstGeom prst="wedgeEllipse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nl-NL" dirty="0">
                <a:solidFill>
                  <a:schemeClr val="bg1"/>
                </a:solidFill>
                <a:ea typeface="Calibri" panose="020F0502020204030204" charset="0"/>
              </a:rPr>
              <a:t>S</a:t>
            </a:r>
            <a:r>
              <a:rPr lang="nl-NL" dirty="0">
                <a:solidFill>
                  <a:schemeClr val="bg1"/>
                </a:solidFill>
                <a:effectLst/>
                <a:ea typeface="Calibri" panose="020F0502020204030204" charset="0"/>
              </a:rPr>
              <a:t>uy nghĩ, chia sẻ với bạn một số đồ vật trong thực tế có độ dày hoặc độ dài 1mm?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Hộp Văn bản 7"/>
          <p:cNvSpPr txBox="1"/>
          <p:nvPr/>
        </p:nvSpPr>
        <p:spPr>
          <a:xfrm>
            <a:off x="628650" y="2859848"/>
            <a:ext cx="5711968" cy="1942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dirty="0">
                <a:solidFill>
                  <a:srgbClr val="000000"/>
                </a:solidFill>
                <a:effectLst/>
                <a:ea typeface="Calibri" panose="020F0502020204030204" charset="0"/>
                <a:cs typeface="Times New Roman" panose="02020603050405020304" pitchFamily="18" charset="0"/>
              </a:rPr>
              <a:t>Độ dày của một đồng xu khoảng 1mm.</a:t>
            </a:r>
            <a:endParaRPr lang="en-US" dirty="0">
              <a:effectLst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dirty="0">
                <a:solidFill>
                  <a:srgbClr val="000000"/>
                </a:solidFill>
                <a:effectLst/>
                <a:ea typeface="Calibri" panose="020F0502020204030204" charset="0"/>
                <a:cs typeface="Times New Roman" panose="02020603050405020304" pitchFamily="18" charset="0"/>
              </a:rPr>
              <a:t>Độ dày thẻ ngân hàng của mẹ khoảng 1mm.</a:t>
            </a:r>
            <a:endParaRPr lang="en-US" dirty="0">
              <a:effectLst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nl-NL" dirty="0">
                <a:solidFill>
                  <a:srgbClr val="000000"/>
                </a:solidFill>
                <a:effectLst/>
                <a:ea typeface="Calibri" panose="020F0502020204030204" charset="0"/>
                <a:cs typeface="Times New Roman" panose="02020603050405020304" pitchFamily="18" charset="0"/>
              </a:rPr>
              <a:t>5 tờ giấy dày khoảng 1mm.</a:t>
            </a:r>
            <a:endParaRPr lang="en-US" dirty="0">
              <a:effectLst/>
              <a:ea typeface="Calibri" panose="020F0502020204030204" charset="0"/>
              <a:cs typeface="Times New Roman" panose="02020603050405020304" pitchFamily="18" charset="0"/>
            </a:endParaRPr>
          </a:p>
          <a:p>
            <a:endParaRPr lang="en-US" sz="1425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Viết tay 1"/>
              <p14:cNvContentPartPr/>
              <p14:nvPr/>
            </p14:nvContentPartPr>
            <p14:xfrm>
              <a:off x="7246504" y="4905111"/>
              <a:ext cx="676620" cy="162000"/>
            </p14:xfrm>
          </p:contentPart>
        </mc:Choice>
        <mc:Fallback xmlns="">
          <p:pic>
            <p:nvPicPr>
              <p:cNvPr id="2" name="Viết tay 1"/>
            </p:nvPicPr>
            <p:blipFill>
              <a:blip r:embed="rId3"/>
            </p:blipFill>
            <p:spPr>
              <a:xfrm>
                <a:off x="7246504" y="4905111"/>
                <a:ext cx="676620" cy="1620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Viết tay 2"/>
              <p14:cNvContentPartPr/>
              <p14:nvPr/>
            </p14:nvContentPartPr>
            <p14:xfrm>
              <a:off x="7743304" y="4945071"/>
              <a:ext cx="125820" cy="329400"/>
            </p14:xfrm>
          </p:contentPart>
        </mc:Choice>
        <mc:Fallback xmlns="">
          <p:pic>
            <p:nvPicPr>
              <p:cNvPr id="3" name="Viết tay 2"/>
            </p:nvPicPr>
            <p:blipFill>
              <a:blip r:embed="rId5"/>
            </p:blipFill>
            <p:spPr>
              <a:xfrm>
                <a:off x="7743304" y="4945071"/>
                <a:ext cx="125820" cy="3294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Viết tay 4"/>
              <p14:cNvContentPartPr/>
              <p14:nvPr/>
            </p14:nvContentPartPr>
            <p14:xfrm>
              <a:off x="7265944" y="4752291"/>
              <a:ext cx="525150" cy="702000"/>
            </p14:xfrm>
          </p:contentPart>
        </mc:Choice>
        <mc:Fallback xmlns="">
          <p:pic>
            <p:nvPicPr>
              <p:cNvPr id="5" name="Viết tay 4"/>
            </p:nvPicPr>
            <p:blipFill>
              <a:blip r:embed="rId7"/>
            </p:blipFill>
            <p:spPr>
              <a:xfrm>
                <a:off x="7265944" y="4752291"/>
                <a:ext cx="525150" cy="702000"/>
              </a:xfrm>
              <a:prstGeom prst="rect"/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Viết tay 8"/>
              <p14:cNvContentPartPr/>
              <p14:nvPr/>
            </p14:nvContentPartPr>
            <p14:xfrm>
              <a:off x="7059664" y="4473921"/>
              <a:ext cx="2007720" cy="1138050"/>
            </p14:xfrm>
          </p:contentPart>
        </mc:Choice>
        <mc:Fallback xmlns="">
          <p:pic>
            <p:nvPicPr>
              <p:cNvPr id="9" name="Viết tay 8"/>
            </p:nvPicPr>
            <p:blipFill>
              <a:blip r:embed="rId9"/>
            </p:blipFill>
            <p:spPr>
              <a:xfrm>
                <a:off x="7059664" y="4473921"/>
                <a:ext cx="2007720" cy="1138050"/>
              </a:xfrm>
              <a:prstGeom prst="rect"/>
            </p:spPr>
          </p:pic>
        </mc:Fallback>
      </mc:AlternateContent>
      <p:grpSp>
        <p:nvGrpSpPr>
          <p:cNvPr id="12" name="Nhóm 11"/>
          <p:cNvGrpSpPr/>
          <p:nvPr/>
        </p:nvGrpSpPr>
        <p:grpSpPr>
          <a:xfrm>
            <a:off x="7193853" y="5616469"/>
            <a:ext cx="1578960" cy="280892"/>
            <a:chOff x="9591805" y="6345626"/>
            <a:chExt cx="2105280" cy="37452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Viết tay 9"/>
                <p14:cNvContentPartPr/>
                <p14:nvPr/>
              </p14:nvContentPartPr>
              <p14:xfrm>
                <a:off x="9591805" y="6462028"/>
                <a:ext cx="836640" cy="258120"/>
              </p14:xfrm>
            </p:contentPart>
          </mc:Choice>
          <mc:Fallback xmlns="">
            <p:pic>
              <p:nvPicPr>
                <p:cNvPr id="10" name="Viết tay 9"/>
              </p:nvPicPr>
              <p:blipFill>
                <a:blip r:embed="rId11"/>
              </p:blipFill>
              <p:spPr>
                <a:xfrm>
                  <a:off x="9591805" y="6462028"/>
                  <a:ext cx="836640" cy="258120"/>
                </a:xfrm>
                <a:prstGeom prst="rect"/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11" name="Viết tay 10"/>
                <p14:cNvContentPartPr/>
                <p14:nvPr/>
              </p14:nvContentPartPr>
              <p14:xfrm>
                <a:off x="10860805" y="6345626"/>
                <a:ext cx="836280" cy="314280"/>
              </p14:xfrm>
            </p:contentPart>
          </mc:Choice>
          <mc:Fallback xmlns="">
            <p:pic>
              <p:nvPicPr>
                <p:cNvPr id="11" name="Viết tay 10"/>
              </p:nvPicPr>
              <p:blipFill>
                <a:blip r:embed="rId13"/>
              </p:blipFill>
              <p:spPr>
                <a:xfrm>
                  <a:off x="10860805" y="6345626"/>
                  <a:ext cx="836280" cy="314280"/>
                </a:xfrm>
                <a:prstGeom prst="rect"/>
              </p:spPr>
            </p:pic>
          </mc:Fallback>
        </mc:AlternateContent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6162350" y="1403709"/>
            <a:ext cx="2844927" cy="4343400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3866819" y="4746635"/>
            <a:ext cx="1604999" cy="10155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Hình chữ nhật: Góc Tròn 16"/>
          <p:cNvSpPr/>
          <p:nvPr/>
        </p:nvSpPr>
        <p:spPr>
          <a:xfrm>
            <a:off x="1143000" y="1089412"/>
            <a:ext cx="2171700" cy="66817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Luyện</a:t>
            </a:r>
            <a:r>
              <a:rPr lang="en-US" sz="2400" b="1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tx1">
                    <a:lumMod val="50000"/>
                  </a:schemeClr>
                </a:solidFill>
              </a:rPr>
              <a:t>tập</a:t>
            </a:r>
            <a:endParaRPr lang="en-US" sz="24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5" name="Hộp Văn bản 34"/>
          <p:cNvSpPr txBox="1"/>
          <p:nvPr/>
        </p:nvSpPr>
        <p:spPr>
          <a:xfrm>
            <a:off x="2117923" y="4318953"/>
            <a:ext cx="8312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23 mm</a:t>
            </a:r>
          </a:p>
        </p:txBody>
      </p:sp>
      <p:sp>
        <p:nvSpPr>
          <p:cNvPr id="36" name="Hộp Văn bản 35"/>
          <p:cNvSpPr txBox="1"/>
          <p:nvPr/>
        </p:nvSpPr>
        <p:spPr>
          <a:xfrm>
            <a:off x="6515100" y="4320711"/>
            <a:ext cx="83121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32 mm</a:t>
            </a:r>
          </a:p>
        </p:txBody>
      </p:sp>
      <p:sp>
        <p:nvSpPr>
          <p:cNvPr id="37" name="Mũi tên: Phải 36"/>
          <p:cNvSpPr/>
          <p:nvPr/>
        </p:nvSpPr>
        <p:spPr>
          <a:xfrm>
            <a:off x="176614" y="5079183"/>
            <a:ext cx="1766486" cy="6894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So </a:t>
            </a:r>
            <a:r>
              <a:rPr lang="en-US" sz="2400" dirty="0" err="1"/>
              <a:t>sánh</a:t>
            </a:r>
            <a:endParaRPr lang="en-US" sz="2400" dirty="0"/>
          </a:p>
        </p:txBody>
      </p:sp>
      <p:sp>
        <p:nvSpPr>
          <p:cNvPr id="38" name="Hộp Văn bản 37"/>
          <p:cNvSpPr txBox="1"/>
          <p:nvPr/>
        </p:nvSpPr>
        <p:spPr>
          <a:xfrm>
            <a:off x="2249935" y="5196727"/>
            <a:ext cx="300926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err="1">
                <a:solidFill>
                  <a:schemeClr val="bg2">
                    <a:lumMod val="10000"/>
                  </a:schemeClr>
                </a:solidFill>
              </a:rPr>
              <a:t>Dây</a:t>
            </a:r>
            <a:r>
              <a:rPr lang="en-US" sz="2100" dirty="0">
                <a:solidFill>
                  <a:schemeClr val="bg2">
                    <a:lumMod val="10000"/>
                  </a:schemeClr>
                </a:solidFill>
              </a:rPr>
              <a:t> cam </a:t>
            </a:r>
            <a:r>
              <a:rPr lang="en-US" sz="2100" dirty="0" err="1">
                <a:solidFill>
                  <a:schemeClr val="bg2">
                    <a:lumMod val="10000"/>
                  </a:schemeClr>
                </a:solidFill>
              </a:rPr>
              <a:t>dài</a:t>
            </a:r>
            <a:r>
              <a:rPr lang="en-US" sz="2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bg2">
                    <a:lumMod val="10000"/>
                  </a:schemeClr>
                </a:solidFill>
              </a:rPr>
              <a:t>hơn</a:t>
            </a:r>
            <a:r>
              <a:rPr lang="en-US" sz="2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bg2">
                    <a:lumMod val="10000"/>
                  </a:schemeClr>
                </a:solidFill>
              </a:rPr>
              <a:t>dây</a:t>
            </a:r>
            <a:r>
              <a:rPr lang="en-US" sz="2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bg2">
                    <a:lumMod val="10000"/>
                  </a:schemeClr>
                </a:solidFill>
              </a:rPr>
              <a:t>xanh</a:t>
            </a:r>
            <a:endParaRPr lang="en-US" sz="2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0" name="Hình Bầu dục 39"/>
          <p:cNvSpPr/>
          <p:nvPr/>
        </p:nvSpPr>
        <p:spPr>
          <a:xfrm>
            <a:off x="282761" y="2078767"/>
            <a:ext cx="1548258" cy="5357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5"/>
          </a:p>
        </p:txBody>
      </p:sp>
      <p:sp>
        <p:nvSpPr>
          <p:cNvPr id="39" name="Hộp Văn bản 38"/>
          <p:cNvSpPr txBox="1"/>
          <p:nvPr/>
        </p:nvSpPr>
        <p:spPr>
          <a:xfrm>
            <a:off x="455644" y="2143094"/>
            <a:ext cx="112585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 err="1">
                <a:solidFill>
                  <a:schemeClr val="bg1"/>
                </a:solidFill>
              </a:rPr>
              <a:t>Bài</a:t>
            </a:r>
            <a:r>
              <a:rPr lang="en-US" sz="2100" dirty="0">
                <a:solidFill>
                  <a:schemeClr val="bg1"/>
                </a:solidFill>
              </a:rPr>
              <a:t> </a:t>
            </a:r>
            <a:r>
              <a:rPr lang="en-US" sz="2100" dirty="0" err="1">
                <a:solidFill>
                  <a:schemeClr val="bg1"/>
                </a:solidFill>
              </a:rPr>
              <a:t>tập</a:t>
            </a:r>
            <a:r>
              <a:rPr lang="en-US" sz="2100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20" name="Hộp Văn bản 19"/>
          <p:cNvSpPr txBox="1"/>
          <p:nvPr/>
        </p:nvSpPr>
        <p:spPr>
          <a:xfrm>
            <a:off x="2003902" y="2101736"/>
            <a:ext cx="4511198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/>
              <a:t>Quan </a:t>
            </a:r>
            <a:r>
              <a:rPr lang="en-US" sz="2100" dirty="0" err="1"/>
              <a:t>sát</a:t>
            </a:r>
            <a:r>
              <a:rPr lang="en-US" sz="2100" dirty="0"/>
              <a:t> </a:t>
            </a:r>
            <a:r>
              <a:rPr lang="en-US" sz="2100" dirty="0" err="1"/>
              <a:t>hình</a:t>
            </a:r>
            <a:r>
              <a:rPr lang="en-US" sz="2100" dirty="0"/>
              <a:t> </a:t>
            </a:r>
            <a:r>
              <a:rPr lang="en-US" sz="2100" dirty="0" err="1"/>
              <a:t>ảnh</a:t>
            </a:r>
            <a:r>
              <a:rPr lang="en-US" sz="2100" dirty="0"/>
              <a:t> </a:t>
            </a:r>
            <a:r>
              <a:rPr lang="en-US" sz="2100" dirty="0" err="1"/>
              <a:t>và</a:t>
            </a:r>
            <a:r>
              <a:rPr lang="en-US" sz="2100" dirty="0"/>
              <a:t> </a:t>
            </a:r>
            <a:r>
              <a:rPr lang="en-US" sz="2100" dirty="0" err="1"/>
              <a:t>cho</a:t>
            </a:r>
            <a:r>
              <a:rPr lang="en-US" sz="2100" dirty="0"/>
              <a:t> </a:t>
            </a:r>
            <a:r>
              <a:rPr lang="en-US" sz="2100" dirty="0" err="1"/>
              <a:t>biết</a:t>
            </a:r>
            <a:r>
              <a:rPr lang="en-US" sz="2100" dirty="0"/>
              <a:t> </a:t>
            </a:r>
            <a:r>
              <a:rPr lang="en-US" sz="2100" dirty="0" err="1"/>
              <a:t>độ</a:t>
            </a:r>
            <a:r>
              <a:rPr lang="en-US" sz="2100" dirty="0"/>
              <a:t> </a:t>
            </a:r>
            <a:r>
              <a:rPr lang="en-US" sz="2100" dirty="0" err="1"/>
              <a:t>dài</a:t>
            </a:r>
            <a:r>
              <a:rPr lang="en-US" sz="2100" dirty="0"/>
              <a:t> </a:t>
            </a:r>
            <a:r>
              <a:rPr lang="en-US" sz="2100" dirty="0" err="1"/>
              <a:t>mỗi</a:t>
            </a:r>
            <a:r>
              <a:rPr lang="en-US" sz="2100" dirty="0"/>
              <a:t> </a:t>
            </a:r>
            <a:r>
              <a:rPr lang="en-US" sz="2100" dirty="0" err="1"/>
              <a:t>dây</a:t>
            </a:r>
            <a:r>
              <a:rPr lang="en-US" sz="2100" dirty="0"/>
              <a:t>? </a:t>
            </a:r>
          </a:p>
        </p:txBody>
      </p:sp>
      <p:pic>
        <p:nvPicPr>
          <p:cNvPr id="31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763353" y="4816828"/>
            <a:ext cx="1380647" cy="1152213"/>
          </a:xfrm>
          <a:prstGeom prst="rect">
            <a:avLst/>
          </a:prstGeom>
        </p:spPr>
      </p:pic>
      <p:pic>
        <p:nvPicPr>
          <p:cNvPr id="32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060898" y="161601"/>
            <a:ext cx="1990665" cy="2467118"/>
          </a:xfrm>
          <a:prstGeom prst="rect">
            <a:avLst/>
          </a:prstGeom>
        </p:spPr>
      </p:pic>
      <p:pic>
        <p:nvPicPr>
          <p:cNvPr id="21" name="Hình ảnh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900" y="3004504"/>
            <a:ext cx="2614613" cy="1314450"/>
          </a:xfrm>
          <a:prstGeom prst="rect">
            <a:avLst/>
          </a:prstGeom>
        </p:spPr>
      </p:pic>
      <p:pic>
        <p:nvPicPr>
          <p:cNvPr id="23" name="Hình ảnh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056" y="3004504"/>
            <a:ext cx="3200400" cy="1400175"/>
          </a:xfrm>
          <a:prstGeom prst="rect">
            <a:avLst/>
          </a:prstGeom>
        </p:spPr>
      </p:pic>
      <p:sp>
        <p:nvSpPr>
          <p:cNvPr id="25" name="Hộp Văn bản 24"/>
          <p:cNvSpPr txBox="1"/>
          <p:nvPr/>
        </p:nvSpPr>
        <p:spPr>
          <a:xfrm>
            <a:off x="3167723" y="2412272"/>
            <a:ext cx="1142365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So </a:t>
            </a:r>
            <a:r>
              <a:rPr lang="en-US" sz="2100" dirty="0" err="1"/>
              <a:t>sánh</a:t>
            </a:r>
            <a:r>
              <a:rPr lang="en-US" sz="2100" dirty="0"/>
              <a:t>?</a:t>
            </a:r>
          </a:p>
        </p:txBody>
      </p:sp>
      <p:pic>
        <p:nvPicPr>
          <p:cNvPr id="18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343400" y="3399005"/>
            <a:ext cx="628947" cy="642976"/>
          </a:xfrm>
          <a:prstGeom prst="rect">
            <a:avLst/>
          </a:prstGeom>
        </p:spPr>
      </p:pic>
      <p:pic>
        <p:nvPicPr>
          <p:cNvPr id="19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14053" y="3525378"/>
            <a:ext cx="628947" cy="642976"/>
          </a:xfrm>
          <a:prstGeom prst="rect">
            <a:avLst/>
          </a:prstGeom>
        </p:spPr>
      </p:pic>
      <p:pic>
        <p:nvPicPr>
          <p:cNvPr id="22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057363" y="4971135"/>
            <a:ext cx="628947" cy="642976"/>
          </a:xfrm>
          <a:prstGeom prst="rect">
            <a:avLst/>
          </a:prstGeom>
        </p:spPr>
      </p:pic>
      <p:pic>
        <p:nvPicPr>
          <p:cNvPr id="2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200354" y="1171823"/>
            <a:ext cx="628947" cy="6429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 bldLvl="0" animBg="1"/>
      <p:bldP spid="38" grpId="0"/>
      <p:bldP spid="40" grpId="0" bldLvl="0" animBg="1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54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subTitle" sz="quarter" idx="1"/>
          </p:nvPr>
        </p:nvSpPr>
        <p:spPr/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endParaRPr kumimoji="0" lang="vi-VN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4" name="Picture 4" descr="0 (14)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5" name="Text Box 5"/>
          <p:cNvSpPr txBox="1"/>
          <p:nvPr/>
        </p:nvSpPr>
        <p:spPr>
          <a:xfrm>
            <a:off x="1355725" y="188913"/>
            <a:ext cx="2149475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0"/>
              </a:spcBef>
              <a:buClrTx/>
              <a:buNone/>
            </a:pPr>
            <a:endParaRPr lang="en-US" altLang="en-US" sz="1800" dirty="0"/>
          </a:p>
        </p:txBody>
      </p:sp>
      <p:sp>
        <p:nvSpPr>
          <p:cNvPr id="20486" name="Text Box 6"/>
          <p:cNvSpPr txBox="1"/>
          <p:nvPr/>
        </p:nvSpPr>
        <p:spPr>
          <a:xfrm>
            <a:off x="0" y="7620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eaLnBrk="1" hangingPunct="1">
              <a:spcBef>
                <a:spcPct val="50000"/>
              </a:spcBef>
              <a:buClr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CHÚC CÁC THẦY CÔ MẠNH KHỎE CÔNG TÁC TỐT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 </a:t>
            </a:r>
          </a:p>
        </p:txBody>
      </p:sp>
      <p:pic>
        <p:nvPicPr>
          <p:cNvPr id="27656" name="UocMo-Dangcapnhat_ua9y.mp3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21188" y="3278188"/>
            <a:ext cx="301625" cy="301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9" name="Text Box 9"/>
          <p:cNvSpPr txBox="1"/>
          <p:nvPr/>
        </p:nvSpPr>
        <p:spPr>
          <a:xfrm>
            <a:off x="0" y="1676400"/>
            <a:ext cx="914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50000"/>
              </a:spcBef>
              <a:buClr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XIN CHÀO VÀ HẸN GẶP LẠI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6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896" fill="hold"/>
                                        <p:tgtEl>
                                          <p:spTgt spid="276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65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7252"/>
            <a:ext cx="9144000" cy="5143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57250"/>
            <a:ext cx="6858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45171" y="3444588"/>
            <a:ext cx="6253666" cy="1013460"/>
          </a:xfrm>
          <a:prstGeom prst="rect">
            <a:avLst/>
          </a:prstGeom>
          <a:noFill/>
        </p:spPr>
        <p:txBody>
          <a:bodyPr wrap="square" lIns="91422" tIns="45710" rIns="91422" bIns="45710" rtlCol="0">
            <a:spAutoFit/>
          </a:bodyPr>
          <a:lstStyle/>
          <a:p>
            <a:pPr algn="ctr" defTabSz="1218565"/>
            <a:r>
              <a:rPr lang="en-US" sz="6000" b="1" dirty="0">
                <a:solidFill>
                  <a:srgbClr val="F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KHỞI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709" y="685800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429000" y="1162049"/>
            <a:ext cx="251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DỌN SẠCH </a:t>
            </a:r>
          </a:p>
          <a:p>
            <a:r>
              <a:rPr 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ĐẠI DƯƠNG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84" b="34302" l="41277" r="54043">
                        <a14:foregroundMark x1="43404" y1="24128" x2="44965" y2="23256"/>
                        <a14:foregroundMark x1="47234" y1="18023" x2="50780" y2="17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7" b="32155" l="10000" r="44167">
                        <a14:backgroundMark x1="29167" y1="29329" x2="28889" y2="27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1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ADMIN\Desktop\Tai nguyen thiet ke tro choi\Bảng gỗ\choi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8425"/>
            <a:ext cx="174796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ounded Rectangle 20"/>
          <p:cNvSpPr/>
          <p:nvPr/>
        </p:nvSpPr>
        <p:spPr>
          <a:xfrm>
            <a:off x="1371600" y="3277631"/>
            <a:ext cx="6934200" cy="26249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697279" y="3542926"/>
            <a:ext cx="628284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 trường biển, sông, hồ đang bị ô nhiễm do rác thải của con người. Hãy cứu các loài sinh vật dưới biển bằng cách dọn sạch rác qua việc trả lời đúng các câu hỏi</a:t>
            </a:r>
            <a:r>
              <a:rPr lang="en-US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/>
          </a:p>
        </p:txBody>
      </p:sp>
      <p:pic>
        <p:nvPicPr>
          <p:cNvPr id="2" name="NgayTetQueEm-VariousArtists_we5b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0" y="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9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11" dur="3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3" dur="3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5" dur="3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3" dur="2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84" b="34302" l="41277" r="54043">
                        <a14:foregroundMark x1="43404" y1="24128" x2="44965" y2="23256"/>
                        <a14:foregroundMark x1="47234" y1="18023" x2="50780" y2="17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07" b="32155" l="10000" r="44167">
                        <a14:backgroundMark x1="29167" y1="29329" x2="28889" y2="27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84" r="56667" b="69081"/>
          <a:stretch>
            <a:fillRect/>
          </a:stretch>
        </p:blipFill>
        <p:spPr>
          <a:xfrm>
            <a:off x="5312003" y="852441"/>
            <a:ext cx="886694" cy="867320"/>
          </a:xfrm>
          <a:prstGeom prst="rect">
            <a:avLst/>
          </a:prstGeom>
        </p:spPr>
      </p:pic>
      <p:pic>
        <p:nvPicPr>
          <p:cNvPr id="1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flipH="1">
            <a:off x="9672987" y="2430560"/>
            <a:ext cx="943255" cy="86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-1081553" y="1369285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9" name="rác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79713">
            <a:off x="6060091" y="5345234"/>
            <a:ext cx="1256363" cy="1570454"/>
          </a:xfrm>
          <a:prstGeom prst="rect">
            <a:avLst/>
          </a:prstGeom>
        </p:spPr>
      </p:pic>
      <p:pic>
        <p:nvPicPr>
          <p:cNvPr id="20" name="tv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42646" y="5525547"/>
            <a:ext cx="1571387" cy="1076292"/>
          </a:xfrm>
          <a:prstGeom prst="rect">
            <a:avLst/>
          </a:prstGeom>
        </p:spPr>
      </p:pic>
      <p:pic>
        <p:nvPicPr>
          <p:cNvPr id="4" name="túi"/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9821" b="89732" l="58249" r="8989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103" t="22402" r="16208" b="47497"/>
          <a:stretch>
            <a:fillRect/>
          </a:stretch>
        </p:blipFill>
        <p:spPr>
          <a:xfrm>
            <a:off x="1704758" y="2295788"/>
            <a:ext cx="1218551" cy="1076875"/>
          </a:xfrm>
          <a:prstGeom prst="rect">
            <a:avLst/>
          </a:prstGeom>
        </p:spPr>
      </p:pic>
      <p:pic>
        <p:nvPicPr>
          <p:cNvPr id="6" name="lốp"/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9643" b="100000" l="787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936" t="55564"/>
          <a:stretch>
            <a:fillRect/>
          </a:stretch>
        </p:blipFill>
        <p:spPr>
          <a:xfrm>
            <a:off x="8001000" y="5265564"/>
            <a:ext cx="1143000" cy="1660871"/>
          </a:xfrm>
          <a:prstGeom prst="rect">
            <a:avLst/>
          </a:prstGeom>
        </p:spPr>
      </p:pic>
      <p:pic>
        <p:nvPicPr>
          <p:cNvPr id="22" name="táo"/>
          <p:cNvPicPr>
            <a:picLocks noChangeAspect="1"/>
          </p:cNvPicPr>
          <p:nvPr/>
        </p:nvPicPr>
        <p:blipFill rotWithShape="1"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27" t="29487" r="47873" b="9825"/>
          <a:stretch>
            <a:fillRect/>
          </a:stretch>
        </p:blipFill>
        <p:spPr>
          <a:xfrm>
            <a:off x="3881521" y="153659"/>
            <a:ext cx="1375064" cy="1810635"/>
          </a:xfrm>
          <a:prstGeom prst="rect">
            <a:avLst/>
          </a:prstGeom>
        </p:spPr>
      </p:pic>
      <p:pic>
        <p:nvPicPr>
          <p:cNvPr id="24" name="1">
            <a:hlinkClick r:id="rId22" action="ppaction://hlinksldjump"/>
          </p:cNvPr>
          <p:cNvPicPr>
            <a:picLocks noChangeAspect="1"/>
          </p:cNvPicPr>
          <p:nvPr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1" t="19292" r="79452" b="50000"/>
          <a:stretch>
            <a:fillRect/>
          </a:stretch>
        </p:blipFill>
        <p:spPr>
          <a:xfrm>
            <a:off x="1354052" y="1631531"/>
            <a:ext cx="410719" cy="665527"/>
          </a:xfrm>
          <a:prstGeom prst="rect">
            <a:avLst/>
          </a:prstGeom>
        </p:spPr>
      </p:pic>
      <p:pic>
        <p:nvPicPr>
          <p:cNvPr id="23" name="giày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9818" b="98545" l="9836" r="896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37" t="58213" r="41618"/>
          <a:stretch>
            <a:fillRect/>
          </a:stretch>
        </p:blipFill>
        <p:spPr>
          <a:xfrm>
            <a:off x="4051573" y="3479216"/>
            <a:ext cx="1194956" cy="1552143"/>
          </a:xfrm>
          <a:prstGeom prst="rect">
            <a:avLst/>
          </a:prstGeom>
        </p:spPr>
      </p:pic>
      <p:pic>
        <p:nvPicPr>
          <p:cNvPr id="25" name="2">
            <a:hlinkClick r:id="rId26" action="ppaction://hlinksldjump"/>
          </p:cNvPr>
          <p:cNvPicPr>
            <a:picLocks noChangeAspect="1"/>
          </p:cNvPicPr>
          <p:nvPr/>
        </p:nvPicPr>
        <p:blipFill rotWithShape="1"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1758" b="45934" l="23862" r="37520">
                        <a14:foregroundMark x1="27786" y1="25275" x2="34694" y2="22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374" t="19291" r="62330" b="52991"/>
          <a:stretch>
            <a:fillRect/>
          </a:stretch>
        </p:blipFill>
        <p:spPr>
          <a:xfrm>
            <a:off x="4654912" y="214945"/>
            <a:ext cx="488588" cy="632369"/>
          </a:xfrm>
          <a:prstGeom prst="rect">
            <a:avLst/>
          </a:prstGeom>
        </p:spPr>
      </p:pic>
      <p:pic>
        <p:nvPicPr>
          <p:cNvPr id="26" name="3">
            <a:hlinkClick r:id="rId29" action="ppaction://hlinksldjump"/>
          </p:cNvPr>
          <p:cNvPicPr>
            <a:picLocks noChangeAspect="1"/>
          </p:cNvPicPr>
          <p:nvPr/>
        </p:nvPicPr>
        <p:blipFill rotWithShape="1">
          <a:blip r:embed="rId30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2363" b="46929" l="43755" r="57549">
                        <a14:foregroundMark x1="46154" y1="23956" x2="53532" y2="232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031" t="19292" r="40727" b="50000"/>
          <a:stretch>
            <a:fillRect/>
          </a:stretch>
        </p:blipFill>
        <p:spPr>
          <a:xfrm>
            <a:off x="1354052" y="4992010"/>
            <a:ext cx="553967" cy="707261"/>
          </a:xfrm>
          <a:prstGeom prst="rect">
            <a:avLst/>
          </a:prstGeom>
        </p:spPr>
      </p:pic>
      <p:pic>
        <p:nvPicPr>
          <p:cNvPr id="27" name="4">
            <a:hlinkClick r:id="rId31" action="ppaction://hlinksldjump"/>
          </p:cNvPr>
          <p:cNvPicPr>
            <a:picLocks noChangeAspect="1"/>
          </p:cNvPicPr>
          <p:nvPr/>
        </p:nvPicPr>
        <p:blipFill rotWithShape="1">
          <a:blip r:embed="rId32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8901" b="49231" l="58713" r="74568">
                        <a14:foregroundMark x1="64835" y1="23736" x2="70330" y2="239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849" t="19291" r="23231" b="52991"/>
          <a:stretch>
            <a:fillRect/>
          </a:stretch>
        </p:blipFill>
        <p:spPr>
          <a:xfrm>
            <a:off x="4734703" y="3299369"/>
            <a:ext cx="817593" cy="812598"/>
          </a:xfrm>
          <a:prstGeom prst="rect">
            <a:avLst/>
          </a:prstGeom>
        </p:spPr>
      </p:pic>
      <p:pic>
        <p:nvPicPr>
          <p:cNvPr id="28" name="5">
            <a:hlinkClick r:id="rId31" action="ppaction://hlinksldjump"/>
          </p:cNvPr>
          <p:cNvPicPr>
            <a:picLocks noChangeAspect="1"/>
          </p:cNvPicPr>
          <p:nvPr/>
        </p:nvPicPr>
        <p:blipFill rotWithShape="1">
          <a:blip r:embed="rId33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21758" b="44176" l="79906" r="91994">
                        <a14:foregroundMark x1="84301" y1="23297" x2="90895" y2="22418"/>
                        <a14:foregroundMark x1="90110" y1="25275" x2="87912" y2="21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539" t="19291" r="6393" b="52991"/>
          <a:stretch>
            <a:fillRect/>
          </a:stretch>
        </p:blipFill>
        <p:spPr>
          <a:xfrm>
            <a:off x="6459673" y="4861898"/>
            <a:ext cx="457200" cy="600711"/>
          </a:xfrm>
          <a:prstGeom prst="rect">
            <a:avLst/>
          </a:prstGeom>
        </p:spPr>
      </p:pic>
      <p:pic>
        <p:nvPicPr>
          <p:cNvPr id="29" name="6">
            <a:hlinkClick r:id="rId31" action="ppaction://hlinksldjump"/>
          </p:cNvPr>
          <p:cNvPicPr>
            <a:picLocks noChangeAspect="1"/>
          </p:cNvPicPr>
          <p:nvPr/>
        </p:nvPicPr>
        <p:blipFill rotWithShape="1">
          <a:blip r:embed="rId34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52088" b="79780" l="5338" r="18524">
                        <a14:foregroundMark x1="13501" y1="55165" x2="18681" y2="551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39" t="50000" r="79681" b="18308"/>
          <a:stretch>
            <a:fillRect/>
          </a:stretch>
        </p:blipFill>
        <p:spPr>
          <a:xfrm>
            <a:off x="8382000" y="4709882"/>
            <a:ext cx="597429" cy="815665"/>
          </a:xfrm>
          <a:prstGeom prst="rect">
            <a:avLst/>
          </a:prstGeom>
        </p:spPr>
      </p:pic>
      <p:pic>
        <p:nvPicPr>
          <p:cNvPr id="30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266738" y="597932"/>
            <a:ext cx="609600" cy="609600"/>
          </a:xfrm>
          <a:prstGeom prst="rect">
            <a:avLst/>
          </a:prstGeom>
        </p:spPr>
      </p:pic>
      <p:pic>
        <p:nvPicPr>
          <p:cNvPr id="31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266738" y="1488348"/>
            <a:ext cx="609600" cy="609600"/>
          </a:xfrm>
          <a:prstGeom prst="rect">
            <a:avLst/>
          </a:prstGeom>
        </p:spPr>
      </p:pic>
      <p:pic>
        <p:nvPicPr>
          <p:cNvPr id="32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266738" y="2225944"/>
            <a:ext cx="609600" cy="609600"/>
          </a:xfrm>
          <a:prstGeom prst="rect">
            <a:avLst/>
          </a:prstGeom>
        </p:spPr>
      </p:pic>
      <p:pic>
        <p:nvPicPr>
          <p:cNvPr id="33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266738" y="3067863"/>
            <a:ext cx="609600" cy="609600"/>
          </a:xfrm>
          <a:prstGeom prst="rect">
            <a:avLst/>
          </a:prstGeom>
        </p:spPr>
      </p:pic>
      <p:pic>
        <p:nvPicPr>
          <p:cNvPr id="34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368187" y="3807167"/>
            <a:ext cx="609600" cy="609600"/>
          </a:xfrm>
          <a:prstGeom prst="rect">
            <a:avLst/>
          </a:prstGeom>
        </p:spPr>
      </p:pic>
      <p:pic>
        <p:nvPicPr>
          <p:cNvPr id="35" name="Tieng-vo-tay-www_yeualo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9266738" y="4687210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6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90942" y="3166901"/>
            <a:ext cx="3893565" cy="365021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7" name="Rounded Rectangle 36">
            <a:hlinkClick r:id="rId37" action="ppaction://hlinksldjump"/>
          </p:cNvPr>
          <p:cNvSpPr/>
          <p:nvPr/>
        </p:nvSpPr>
        <p:spPr>
          <a:xfrm>
            <a:off x="7617042" y="-13656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MỚI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10764 L -1.14132 -0.09653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42 -0.42546 L 1.20209 -0.44074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6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662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7662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766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766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766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766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4" b="34302" l="41277" r="54043">
                        <a14:foregroundMark x1="43404" y1="24128" x2="44965" y2="23256"/>
                        <a14:foregroundMark x1="47234" y1="18023" x2="50780" y2="17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7" b="32155" l="10000" r="44167">
                        <a14:backgroundMark x1="29167" y1="29329" x2="28889" y2="27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1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144" y="381000"/>
            <a:ext cx="6248399" cy="2209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74" y="2974135"/>
            <a:ext cx="5943600" cy="2013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167" b="100000" l="4250" r="100000">
                        <a14:foregroundMark x1="32417" y1="71083" x2="25333" y2="60583"/>
                        <a14:foregroundMark x1="22500" y1="73167" x2="24917" y2="67083"/>
                        <a14:foregroundMark x1="37083" y1="81000" x2="38917" y2="77750"/>
                        <a14:foregroundMark x1="48750" y1="94167" x2="51250" y2="89333"/>
                        <a14:foregroundMark x1="92417" y1="98583" x2="98917" y2="72917"/>
                        <a14:foregroundMark x1="92000" y1="98167" x2="66167" y2="91333"/>
                        <a14:foregroundMark x1="90417" y1="91333" x2="86167" y2="90667"/>
                        <a14:foregroundMark x1="86333" y1="74167" x2="86333" y2="74167"/>
                        <a14:foregroundMark x1="85750" y1="74583" x2="84333" y2="78167"/>
                        <a14:foregroundMark x1="94833" y1="63667" x2="92667" y2="59417"/>
                        <a14:foregroundMark x1="92667" y1="59167" x2="91000" y2="60417"/>
                        <a14:backgroundMark x1="89417" y1="84417" x2="87333" y2="79167"/>
                        <a14:backgroundMark x1="43333" y1="95333" x2="56083" y2="9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167" b="100000" l="4250" r="100000">
                        <a14:foregroundMark x1="32417" y1="71083" x2="25333" y2="60583"/>
                        <a14:foregroundMark x1="22500" y1="73167" x2="24917" y2="67083"/>
                        <a14:foregroundMark x1="37083" y1="81000" x2="38917" y2="77750"/>
                        <a14:foregroundMark x1="48750" y1="94167" x2="51250" y2="89333"/>
                        <a14:foregroundMark x1="92417" y1="98583" x2="98917" y2="72917"/>
                        <a14:foregroundMark x1="92000" y1="98167" x2="66167" y2="91333"/>
                        <a14:foregroundMark x1="90417" y1="91333" x2="86167" y2="90667"/>
                        <a14:foregroundMark x1="86333" y1="74167" x2="86333" y2="74167"/>
                        <a14:foregroundMark x1="85750" y1="74583" x2="84333" y2="78167"/>
                        <a14:foregroundMark x1="94833" y1="63667" x2="92667" y2="59417"/>
                        <a14:foregroundMark x1="92667" y1="59167" x2="91000" y2="60417"/>
                        <a14:backgroundMark x1="89417" y1="84417" x2="87333" y2="79167"/>
                        <a14:backgroundMark x1="43333" y1="95333" x2="56083" y2="9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76944" l="23056" r="90000">
                        <a14:backgroundMark x1="37778" y1="16389" x2="28889" y2="49444"/>
                        <a14:backgroundMark x1="62500" y1="15833" x2="56389" y2="24722"/>
                        <a14:backgroundMark x1="86389" y1="31667" x2="68611" y2="34722"/>
                        <a14:backgroundMark x1="58056" y1="26389" x2="67500" y2="10556"/>
                        <a14:backgroundMark x1="61389" y1="23611" x2="72500" y2="12500"/>
                        <a14:backgroundMark x1="84444" y1="62778" x2="65833" y2="47778"/>
                        <a14:backgroundMark x1="36667" y1="69167" x2="48889" y2="49722"/>
                        <a14:backgroundMark x1="24167" y1="64444" x2="43611" y2="52500"/>
                        <a14:backgroundMark x1="48333" y1="11389" x2="54444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42" t="12222" r="11212" b="25809"/>
          <a:stretch>
            <a:fillRect/>
          </a:stretch>
        </p:blipFill>
        <p:spPr>
          <a:xfrm>
            <a:off x="2585604" y="3980643"/>
            <a:ext cx="1105957" cy="10601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62430" y="902970"/>
            <a:ext cx="670814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Ở lớp 2 các em đã được học những đơn vị đo độ dài nào?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36215" y="3505200"/>
            <a:ext cx="5837555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Đơn vị xăng-ti-mét, (cm)  </a:t>
            </a:r>
          </a:p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đơn vị đề - xi - mét (dm)</a:t>
            </a:r>
            <a:endParaRPr lang="en-US" sz="3200">
              <a:solidFill>
                <a:srgbClr val="002060"/>
              </a:solidFill>
              <a:latin typeface="Arial" panose="020B0604020202020204"/>
            </a:endParaRPr>
          </a:p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                      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4" b="34302" l="41277" r="54043">
                        <a14:foregroundMark x1="43404" y1="24128" x2="44965" y2="23256"/>
                        <a14:foregroundMark x1="47234" y1="18023" x2="50780" y2="17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7" b="32155" l="10000" r="44167">
                        <a14:backgroundMark x1="29167" y1="29329" x2="28889" y2="27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1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144" y="381000"/>
            <a:ext cx="6248399" cy="2209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74" y="2974135"/>
            <a:ext cx="5943600" cy="2013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167" b="100000" l="4250" r="100000">
                        <a14:foregroundMark x1="32417" y1="71083" x2="25333" y2="60583"/>
                        <a14:foregroundMark x1="22500" y1="73167" x2="24917" y2="67083"/>
                        <a14:foregroundMark x1="37083" y1="81000" x2="38917" y2="77750"/>
                        <a14:foregroundMark x1="48750" y1="94167" x2="51250" y2="89333"/>
                        <a14:foregroundMark x1="92417" y1="98583" x2="98917" y2="72917"/>
                        <a14:foregroundMark x1="92000" y1="98167" x2="66167" y2="91333"/>
                        <a14:foregroundMark x1="90417" y1="91333" x2="86167" y2="90667"/>
                        <a14:foregroundMark x1="86333" y1="74167" x2="86333" y2="74167"/>
                        <a14:foregroundMark x1="85750" y1="74583" x2="84333" y2="78167"/>
                        <a14:foregroundMark x1="94833" y1="63667" x2="92667" y2="59417"/>
                        <a14:foregroundMark x1="92667" y1="59167" x2="91000" y2="60417"/>
                        <a14:backgroundMark x1="89417" y1="84417" x2="87333" y2="79167"/>
                        <a14:backgroundMark x1="43333" y1="95333" x2="56083" y2="9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167" b="100000" l="4250" r="100000">
                        <a14:foregroundMark x1="32417" y1="71083" x2="25333" y2="60583"/>
                        <a14:foregroundMark x1="22500" y1="73167" x2="24917" y2="67083"/>
                        <a14:foregroundMark x1="37083" y1="81000" x2="38917" y2="77750"/>
                        <a14:foregroundMark x1="48750" y1="94167" x2="51250" y2="89333"/>
                        <a14:foregroundMark x1="92417" y1="98583" x2="98917" y2="72917"/>
                        <a14:foregroundMark x1="92000" y1="98167" x2="66167" y2="91333"/>
                        <a14:foregroundMark x1="90417" y1="91333" x2="86167" y2="90667"/>
                        <a14:foregroundMark x1="86333" y1="74167" x2="86333" y2="74167"/>
                        <a14:foregroundMark x1="85750" y1="74583" x2="84333" y2="78167"/>
                        <a14:foregroundMark x1="94833" y1="63667" x2="92667" y2="59417"/>
                        <a14:foregroundMark x1="92667" y1="59167" x2="91000" y2="60417"/>
                        <a14:backgroundMark x1="89417" y1="84417" x2="87333" y2="79167"/>
                        <a14:backgroundMark x1="43333" y1="95333" x2="56083" y2="9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76944" l="23056" r="90000">
                        <a14:backgroundMark x1="37778" y1="16389" x2="28889" y2="49444"/>
                        <a14:backgroundMark x1="62500" y1="15833" x2="56389" y2="24722"/>
                        <a14:backgroundMark x1="86389" y1="31667" x2="68611" y2="34722"/>
                        <a14:backgroundMark x1="58056" y1="26389" x2="67500" y2="10556"/>
                        <a14:backgroundMark x1="61389" y1="23611" x2="72500" y2="12500"/>
                        <a14:backgroundMark x1="84444" y1="62778" x2="65833" y2="47778"/>
                        <a14:backgroundMark x1="36667" y1="69167" x2="48889" y2="49722"/>
                        <a14:backgroundMark x1="24167" y1="64444" x2="43611" y2="52500"/>
                        <a14:backgroundMark x1="48333" y1="11389" x2="54444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42" t="12222" r="11212" b="25809"/>
          <a:stretch>
            <a:fillRect/>
          </a:stretch>
        </p:blipFill>
        <p:spPr>
          <a:xfrm>
            <a:off x="2585604" y="3980643"/>
            <a:ext cx="1105957" cy="10601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66595" y="902970"/>
            <a:ext cx="621474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Hãy đo chiều rộng của quyển sách Toán với đơn vị đo là xăng-ti-mét. </a:t>
            </a:r>
            <a:endParaRPr lang="en-US" sz="3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05647" y="3568271"/>
            <a:ext cx="392256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Chiều rộng: 19cm</a:t>
            </a:r>
            <a:endParaRPr lang="en-US" sz="3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4" b="34302" l="41277" r="54043">
                        <a14:foregroundMark x1="43404" y1="24128" x2="44965" y2="23256"/>
                        <a14:foregroundMark x1="47234" y1="18023" x2="50780" y2="174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16" t="15680" r="47691" b="66305"/>
          <a:stretch>
            <a:fillRect/>
          </a:stretch>
        </p:blipFill>
        <p:spPr>
          <a:xfrm>
            <a:off x="4267200" y="3547720"/>
            <a:ext cx="1440874" cy="12549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07" b="32155" l="10000" r="44167">
                        <a14:backgroundMark x1="29167" y1="29329" x2="28889" y2="279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84" r="56667" b="69081"/>
          <a:stretch>
            <a:fillRect/>
          </a:stretch>
        </p:blipFill>
        <p:spPr>
          <a:xfrm>
            <a:off x="6123707" y="3312267"/>
            <a:ext cx="886694" cy="867320"/>
          </a:xfrm>
          <a:prstGeom prst="rect">
            <a:avLst/>
          </a:prstGeom>
        </p:spPr>
      </p:pic>
      <p:pic>
        <p:nvPicPr>
          <p:cNvPr id="1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9660513" y="3048000"/>
            <a:ext cx="943255" cy="868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295400" y="4258490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6096000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-1048648" y="5467416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144" y="381000"/>
            <a:ext cx="6248399" cy="2209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274" y="2974135"/>
            <a:ext cx="5943600" cy="2013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167" b="100000" l="4250" r="100000">
                        <a14:foregroundMark x1="32417" y1="71083" x2="25333" y2="60583"/>
                        <a14:foregroundMark x1="22500" y1="73167" x2="24917" y2="67083"/>
                        <a14:foregroundMark x1="37083" y1="81000" x2="38917" y2="77750"/>
                        <a14:foregroundMark x1="48750" y1="94167" x2="51250" y2="89333"/>
                        <a14:foregroundMark x1="92417" y1="98583" x2="98917" y2="72917"/>
                        <a14:foregroundMark x1="92000" y1="98167" x2="66167" y2="91333"/>
                        <a14:foregroundMark x1="90417" y1="91333" x2="86167" y2="90667"/>
                        <a14:foregroundMark x1="86333" y1="74167" x2="86333" y2="74167"/>
                        <a14:foregroundMark x1="85750" y1="74583" x2="84333" y2="78167"/>
                        <a14:foregroundMark x1="94833" y1="63667" x2="92667" y2="59417"/>
                        <a14:foregroundMark x1="92667" y1="59167" x2="91000" y2="60417"/>
                        <a14:backgroundMark x1="89417" y1="84417" x2="87333" y2="79167"/>
                        <a14:backgroundMark x1="43333" y1="95333" x2="56083" y2="9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114" r="42525"/>
          <a:stretch>
            <a:fillRect/>
          </a:stretch>
        </p:blipFill>
        <p:spPr>
          <a:xfrm>
            <a:off x="1620983" y="1085569"/>
            <a:ext cx="1970809" cy="14705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5167" b="100000" l="4250" r="100000">
                        <a14:foregroundMark x1="32417" y1="71083" x2="25333" y2="60583"/>
                        <a14:foregroundMark x1="22500" y1="73167" x2="24917" y2="67083"/>
                        <a14:foregroundMark x1="37083" y1="81000" x2="38917" y2="77750"/>
                        <a14:foregroundMark x1="48750" y1="94167" x2="51250" y2="89333"/>
                        <a14:foregroundMark x1="92417" y1="98583" x2="98917" y2="72917"/>
                        <a14:foregroundMark x1="92000" y1="98167" x2="66167" y2="91333"/>
                        <a14:foregroundMark x1="90417" y1="91333" x2="86167" y2="90667"/>
                        <a14:foregroundMark x1="86333" y1="74167" x2="86333" y2="74167"/>
                        <a14:foregroundMark x1="85750" y1="74583" x2="84333" y2="78167"/>
                        <a14:foregroundMark x1="94833" y1="63667" x2="92667" y2="59417"/>
                        <a14:foregroundMark x1="92667" y1="59167" x2="91000" y2="60417"/>
                        <a14:backgroundMark x1="89417" y1="84417" x2="87333" y2="79167"/>
                        <a14:backgroundMark x1="43333" y1="95333" x2="56083" y2="95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495" t="57114"/>
          <a:stretch>
            <a:fillRect/>
          </a:stretch>
        </p:blipFill>
        <p:spPr>
          <a:xfrm>
            <a:off x="6792190" y="1120205"/>
            <a:ext cx="1388918" cy="14705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914" y="3746962"/>
            <a:ext cx="1148388" cy="12168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76944" l="23056" r="90000">
                        <a14:backgroundMark x1="37778" y1="16389" x2="28889" y2="49444"/>
                        <a14:backgroundMark x1="62500" y1="15833" x2="56389" y2="24722"/>
                        <a14:backgroundMark x1="86389" y1="31667" x2="68611" y2="34722"/>
                        <a14:backgroundMark x1="58056" y1="26389" x2="67500" y2="10556"/>
                        <a14:backgroundMark x1="61389" y1="23611" x2="72500" y2="12500"/>
                        <a14:backgroundMark x1="84444" y1="62778" x2="65833" y2="47778"/>
                        <a14:backgroundMark x1="36667" y1="69167" x2="48889" y2="49722"/>
                        <a14:backgroundMark x1="24167" y1="64444" x2="43611" y2="52500"/>
                        <a14:backgroundMark x1="48333" y1="11389" x2="54444" y2="23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42" t="12222" r="11212" b="25809"/>
          <a:stretch>
            <a:fillRect/>
          </a:stretch>
        </p:blipFill>
        <p:spPr>
          <a:xfrm>
            <a:off x="2585604" y="3980643"/>
            <a:ext cx="1105957" cy="106013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95600" y="5334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36115" y="902970"/>
            <a:ext cx="625030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Hãy đo chiều dài của quyển sách Toán với đơn vị đo là xăng-ti-mét. </a:t>
            </a:r>
            <a:endParaRPr lang="en-US" sz="3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05647" y="3568271"/>
            <a:ext cx="3922566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002060"/>
                </a:solidFill>
                <a:latin typeface="Arial" panose="020B0604020202020204"/>
                <a:sym typeface="+mn-ea"/>
              </a:rPr>
              <a:t>Chiều dài: 26cm</a:t>
            </a:r>
            <a:endParaRPr lang="en-US" sz="32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30" y="5668825"/>
            <a:ext cx="1356688" cy="1356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9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31214E-7 L -1.14271 0.0111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0" dur="3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2" dur="36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8 -0.0541 L 1.16476 -0.05063 " pathEditMode="relative" rAng="0" ptsTypes="AA">
                                      <p:cBhvr>
                                        <p:cTn id="20" dur="2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" action="ppaction://hlinkshowjump?jump=nextslide"/>
          </p:cNvPr>
          <p:cNvSpPr/>
          <p:nvPr/>
        </p:nvSpPr>
        <p:spPr>
          <a:xfrm>
            <a:off x="2514600" y="1828800"/>
            <a:ext cx="4171950" cy="2133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dirty="0">
                <a:solidFill>
                  <a:srgbClr val="FF0000"/>
                </a:solidFill>
                <a:sym typeface="+mn-ea"/>
              </a:rPr>
              <a:t>MI – LI - MÉT</a:t>
            </a:r>
          </a:p>
          <a:p>
            <a:pPr algn="ctr"/>
            <a:r>
              <a:rPr lang="en-US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(Tiết 1)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8" b="99741" l="23549" r="99659">
                        <a14:foregroundMark x1="45563" y1="62176" x2="45563" y2="62176"/>
                        <a14:foregroundMark x1="46246" y1="41710" x2="46246" y2="41710"/>
                        <a14:foregroundMark x1="46246" y1="32124" x2="46246" y2="32124"/>
                        <a14:foregroundMark x1="40444" y1="42228" x2="40444" y2="42228"/>
                        <a14:foregroundMark x1="46928" y1="47927" x2="46928" y2="47927"/>
                        <a14:foregroundMark x1="48123" y1="58549" x2="48123" y2="58549"/>
                        <a14:foregroundMark x1="39761" y1="58549" x2="39761" y2="58549"/>
                        <a14:foregroundMark x1="43174" y1="88083" x2="43174" y2="88083"/>
                        <a14:foregroundMark x1="30887" y1="79275" x2="30887" y2="79275"/>
                        <a14:foregroundMark x1="42150" y1="95596" x2="42150" y2="95596"/>
                        <a14:foregroundMark x1="41809" y1="82383" x2="41809" y2="82383"/>
                        <a14:foregroundMark x1="38908" y1="85492" x2="38908" y2="85492"/>
                        <a14:foregroundMark x1="49147" y1="31606" x2="49147" y2="31606"/>
                        <a14:foregroundMark x1="47270" y1="53368" x2="47270" y2="53368"/>
                        <a14:foregroundMark x1="52560" y1="79275" x2="52560" y2="79275"/>
                        <a14:foregroundMark x1="54608" y1="70725" x2="54608" y2="70725"/>
                        <a14:foregroundMark x1="53925" y1="82902" x2="53925" y2="82902"/>
                        <a14:foregroundMark x1="53925" y1="91969" x2="53925" y2="91969"/>
                        <a14:foregroundMark x1="53925" y1="95078" x2="53925" y2="95078"/>
                        <a14:foregroundMark x1="54266" y1="90155" x2="54266" y2="90155"/>
                        <a14:foregroundMark x1="54266" y1="87565" x2="54266" y2="87565"/>
                        <a14:foregroundMark x1="53925" y1="82902" x2="53925" y2="82902"/>
                        <a14:foregroundMark x1="53584" y1="80829" x2="53584" y2="80829"/>
                        <a14:foregroundMark x1="53584" y1="76943" x2="53584" y2="76943"/>
                        <a14:foregroundMark x1="54266" y1="72280" x2="54266" y2="72280"/>
                        <a14:foregroundMark x1="54608" y1="70725" x2="54608" y2="70725"/>
                        <a14:foregroundMark x1="54608" y1="66062" x2="54608" y2="68135"/>
                        <a14:foregroundMark x1="54608" y1="78238" x2="54608" y2="78238"/>
                        <a14:foregroundMark x1="54608" y1="85492" x2="54608" y2="85492"/>
                        <a14:foregroundMark x1="54608" y1="91451" x2="54608" y2="93005"/>
                        <a14:foregroundMark x1="54949" y1="94041" x2="55973" y2="96632"/>
                      </a14:backgroundRemoval>
                    </a14:imgEffect>
                  </a14:imgLayer>
                </a14:imgProps>
              </a:ext>
            </a:extLst>
          </a:blip>
          <a:srcRect l="20478"/>
          <a:stretch>
            <a:fillRect/>
          </a:stretch>
        </p:blipFill>
        <p:spPr>
          <a:xfrm>
            <a:off x="1169670" y="1141730"/>
            <a:ext cx="3400425" cy="2933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297" l="9957" r="94156">
                        <a14:foregroundMark x1="24892" y1="25097" x2="24892" y2="25097"/>
                        <a14:foregroundMark x1="18831" y1="50965" x2="18831" y2="50965"/>
                        <a14:foregroundMark x1="18615" y1="46332" x2="18615" y2="46332"/>
                        <a14:foregroundMark x1="17532" y1="42857" x2="17532" y2="42857"/>
                        <a14:foregroundMark x1="15801" y1="44788" x2="15801" y2="44788"/>
                        <a14:foregroundMark x1="15152" y1="40154" x2="15152" y2="40154"/>
                        <a14:foregroundMark x1="14935" y1="38996" x2="14935" y2="38996"/>
                        <a14:foregroundMark x1="14719" y1="38996" x2="14719" y2="38996"/>
                        <a14:foregroundMark x1="12771" y1="33977" x2="12771" y2="33977"/>
                        <a14:foregroundMark x1="12771" y1="33977" x2="12771" y2="33977"/>
                        <a14:foregroundMark x1="12771" y1="32819" x2="12771" y2="32819"/>
                        <a14:foregroundMark x1="12771" y1="32819" x2="12771" y2="32819"/>
                        <a14:foregroundMark x1="12771" y1="32819" x2="12771" y2="32819"/>
                        <a14:foregroundMark x1="12771" y1="26641" x2="12771" y2="26641"/>
                        <a14:foregroundMark x1="18182" y1="37838" x2="18182" y2="37838"/>
                        <a14:foregroundMark x1="22944" y1="42471" x2="22944" y2="42471"/>
                        <a14:foregroundMark x1="23377" y1="38996" x2="23377" y2="38996"/>
                        <a14:foregroundMark x1="23377" y1="38996" x2="23377" y2="38996"/>
                        <a14:foregroundMark x1="24242" y1="31274" x2="24242" y2="31274"/>
                        <a14:foregroundMark x1="18831" y1="27027" x2="18831" y2="27027"/>
                        <a14:foregroundMark x1="17100" y1="19691" x2="17100" y2="19691"/>
                        <a14:foregroundMark x1="13420" y1="18919" x2="13420" y2="18919"/>
                        <a14:foregroundMark x1="11905" y1="19305" x2="11905" y2="19305"/>
                        <a14:foregroundMark x1="12554" y1="16602" x2="12554" y2="16602"/>
                        <a14:foregroundMark x1="12554" y1="14672" x2="12554" y2="14672"/>
                        <a14:foregroundMark x1="15152" y1="13127" x2="15152" y2="13127"/>
                        <a14:foregroundMark x1="22511" y1="23938" x2="22511" y2="23938"/>
                        <a14:foregroundMark x1="19913" y1="22780" x2="19913" y2="22780"/>
                        <a14:foregroundMark x1="17965" y1="22780" x2="17965" y2="22780"/>
                        <a14:foregroundMark x1="17316" y1="22780" x2="17316" y2="22780"/>
                        <a14:foregroundMark x1="17316" y1="22780" x2="17316" y2="22780"/>
                        <a14:foregroundMark x1="16667" y1="22008" x2="16667" y2="22008"/>
                        <a14:foregroundMark x1="16234" y1="20849" x2="16234" y2="20849"/>
                        <a14:foregroundMark x1="14935" y1="19691" x2="14935" y2="19691"/>
                        <a14:foregroundMark x1="14719" y1="19305" x2="14719" y2="16988"/>
                        <a14:foregroundMark x1="14719" y1="14672" x2="14719" y2="14672"/>
                        <a14:foregroundMark x1="14719" y1="14286" x2="14719" y2="14286"/>
                        <a14:foregroundMark x1="14719" y1="13514" x2="14719" y2="13514"/>
                        <a14:foregroundMark x1="14719" y1="11969" x2="14719" y2="11969"/>
                        <a14:foregroundMark x1="14719" y1="11969" x2="15584" y2="10811"/>
                        <a14:foregroundMark x1="16667" y1="10425" x2="16667" y2="10425"/>
                        <a14:foregroundMark x1="21212" y1="10425" x2="22078" y2="10425"/>
                        <a14:foregroundMark x1="24892" y1="11969" x2="24892" y2="11969"/>
                        <a14:foregroundMark x1="26190" y1="14286" x2="26190" y2="14286"/>
                        <a14:foregroundMark x1="28355" y1="15444" x2="28355" y2="15444"/>
                        <a14:foregroundMark x1="32251" y1="15830" x2="32251" y2="15830"/>
                        <a14:foregroundMark x1="32251" y1="16988" x2="32251" y2="16988"/>
                        <a14:foregroundMark x1="32251" y1="18147" x2="32251" y2="18147"/>
                        <a14:foregroundMark x1="31385" y1="20849" x2="31385" y2="20849"/>
                        <a14:foregroundMark x1="30736" y1="22008" x2="30736" y2="22008"/>
                        <a14:foregroundMark x1="29870" y1="23938" x2="29870" y2="23938"/>
                        <a14:foregroundMark x1="28571" y1="23938" x2="28571" y2="23938"/>
                        <a14:foregroundMark x1="28571" y1="23938" x2="28571" y2="23938"/>
                        <a14:foregroundMark x1="26840" y1="21622" x2="25108" y2="20849"/>
                        <a14:foregroundMark x1="19048" y1="15444" x2="19048" y2="15444"/>
                        <a14:foregroundMark x1="30736" y1="10425" x2="30736" y2="10425"/>
                        <a14:foregroundMark x1="28139" y1="10425" x2="27273" y2="9653"/>
                        <a14:foregroundMark x1="25108" y1="8494" x2="25108" y2="8494"/>
                        <a14:foregroundMark x1="23810" y1="8108" x2="23810" y2="8108"/>
                        <a14:foregroundMark x1="20996" y1="6950" x2="20996" y2="6950"/>
                        <a14:foregroundMark x1="12771" y1="8108" x2="12771" y2="8108"/>
                        <a14:foregroundMark x1="27489" y1="6950" x2="27489" y2="6950"/>
                        <a14:foregroundMark x1="30519" y1="6178" x2="30519" y2="6178"/>
                        <a14:foregroundMark x1="33550" y1="5405" x2="33550" y2="5405"/>
                        <a14:foregroundMark x1="30519" y1="4247" x2="30519" y2="4247"/>
                        <a14:foregroundMark x1="30519" y1="4633" x2="30519" y2="4633"/>
                        <a14:foregroundMark x1="32035" y1="14672" x2="32035" y2="14672"/>
                        <a14:foregroundMark x1="33550" y1="15444" x2="33550" y2="15444"/>
                        <a14:foregroundMark x1="33550" y1="15444" x2="33550" y2="15444"/>
                        <a14:foregroundMark x1="36364" y1="20463" x2="36364" y2="20463"/>
                        <a14:foregroundMark x1="36364" y1="20849" x2="36364" y2="20849"/>
                        <a14:foregroundMark x1="33983" y1="23166" x2="33983" y2="23166"/>
                        <a14:foregroundMark x1="32900" y1="23938" x2="32900" y2="23938"/>
                        <a14:foregroundMark x1="32900" y1="23938" x2="31385" y2="24324"/>
                        <a14:foregroundMark x1="30519" y1="25097" x2="30519" y2="25097"/>
                        <a14:foregroundMark x1="29654" y1="28185" x2="29654" y2="28185"/>
                        <a14:foregroundMark x1="33983" y1="29344" x2="33983" y2="29344"/>
                        <a14:foregroundMark x1="34416" y1="29344" x2="34416" y2="29344"/>
                        <a14:foregroundMark x1="30736" y1="30116" x2="30736" y2="30116"/>
                        <a14:foregroundMark x1="31385" y1="28185" x2="31385" y2="28185"/>
                        <a14:foregroundMark x1="32035" y1="28185" x2="33983" y2="28185"/>
                        <a14:foregroundMark x1="33983" y1="28185" x2="33983" y2="28185"/>
                        <a14:foregroundMark x1="33983" y1="28185" x2="33983" y2="28185"/>
                        <a14:foregroundMark x1="34848" y1="27799" x2="34848" y2="27799"/>
                        <a14:foregroundMark x1="36147" y1="27799" x2="36147" y2="27799"/>
                        <a14:foregroundMark x1="36147" y1="27799" x2="37013" y2="27799"/>
                        <a14:foregroundMark x1="37879" y1="27799" x2="37879" y2="27799"/>
                        <a14:foregroundMark x1="38312" y1="27799" x2="38312" y2="27799"/>
                        <a14:foregroundMark x1="39177" y1="27799" x2="39177" y2="27799"/>
                        <a14:foregroundMark x1="39394" y1="27799" x2="40260" y2="27799"/>
                        <a14:foregroundMark x1="41126" y1="27799" x2="41126" y2="27799"/>
                        <a14:foregroundMark x1="42208" y1="27799" x2="42208" y2="27799"/>
                        <a14:foregroundMark x1="43290" y1="27799" x2="43290" y2="27799"/>
                        <a14:foregroundMark x1="44156" y1="27799" x2="44156" y2="27799"/>
                        <a14:foregroundMark x1="45455" y1="27799" x2="45455" y2="27799"/>
                        <a14:foregroundMark x1="46970" y1="27799" x2="46970" y2="27799"/>
                        <a14:foregroundMark x1="48701" y1="27799" x2="48701" y2="27799"/>
                        <a14:foregroundMark x1="49784" y1="27799" x2="49784" y2="27799"/>
                        <a14:foregroundMark x1="50216" y1="27799" x2="50216" y2="27799"/>
                        <a14:foregroundMark x1="51948" y1="27799" x2="51948" y2="27799"/>
                        <a14:foregroundMark x1="52814" y1="28185" x2="52814" y2="28185"/>
                        <a14:foregroundMark x1="53463" y1="28958" x2="53463" y2="28958"/>
                        <a14:foregroundMark x1="54329" y1="29344" x2="54329" y2="29344"/>
                        <a14:foregroundMark x1="56494" y1="29344" x2="56494" y2="29344"/>
                        <a14:foregroundMark x1="56494" y1="29344" x2="56494" y2="29344"/>
                        <a14:foregroundMark x1="56926" y1="29344" x2="56926" y2="29344"/>
                        <a14:foregroundMark x1="56926" y1="29344" x2="58874" y2="29344"/>
                        <a14:foregroundMark x1="59524" y1="29344" x2="59524" y2="29344"/>
                        <a14:foregroundMark x1="59524" y1="29344" x2="59524" y2="29344"/>
                        <a14:foregroundMark x1="61255" y1="30116" x2="61255" y2="30116"/>
                        <a14:foregroundMark x1="62338" y1="30116" x2="62338" y2="30116"/>
                        <a14:foregroundMark x1="63853" y1="30502" x2="63853" y2="30502"/>
                        <a14:foregroundMark x1="67100" y1="30502" x2="67100" y2="30502"/>
                        <a14:foregroundMark x1="67100" y1="30502" x2="67100" y2="30502"/>
                        <a14:foregroundMark x1="70563" y1="30502" x2="70563" y2="30502"/>
                        <a14:foregroundMark x1="70563" y1="30502" x2="70563" y2="30502"/>
                        <a14:foregroundMark x1="70779" y1="30502" x2="70779" y2="30502"/>
                        <a14:foregroundMark x1="72294" y1="30502" x2="73160" y2="30502"/>
                        <a14:foregroundMark x1="74026" y1="30502" x2="74026" y2="30502"/>
                        <a14:foregroundMark x1="76190" y1="30502" x2="76190" y2="30502"/>
                        <a14:foregroundMark x1="77706" y1="30502" x2="77706" y2="30502"/>
                        <a14:foregroundMark x1="78571" y1="30502" x2="79437" y2="30502"/>
                        <a14:foregroundMark x1="80303" y1="30502" x2="81169" y2="30116"/>
                        <a14:foregroundMark x1="82684" y1="29344" x2="83983" y2="28958"/>
                        <a14:foregroundMark x1="85931" y1="28185" x2="85931" y2="28185"/>
                        <a14:foregroundMark x1="88745" y1="28185" x2="88745" y2="28185"/>
                        <a14:foregroundMark x1="88745" y1="28185" x2="88745" y2="28185"/>
                        <a14:foregroundMark x1="89610" y1="25483" x2="89610" y2="25483"/>
                        <a14:foregroundMark x1="88961" y1="22780" x2="88961" y2="22780"/>
                        <a14:foregroundMark x1="87879" y1="18919" x2="87879" y2="18919"/>
                        <a14:foregroundMark x1="86797" y1="15444" x2="86797" y2="15444"/>
                        <a14:foregroundMark x1="85498" y1="13127" x2="85498" y2="13127"/>
                        <a14:foregroundMark x1="84199" y1="12741" x2="84199" y2="12741"/>
                        <a14:foregroundMark x1="83333" y1="12741" x2="80519" y2="12741"/>
                        <a14:foregroundMark x1="77706" y1="11969" x2="76190" y2="11969"/>
                        <a14:foregroundMark x1="74026" y1="11583" x2="70130" y2="10811"/>
                        <a14:foregroundMark x1="59957" y1="9266" x2="53247" y2="9266"/>
                        <a14:foregroundMark x1="49351" y1="8108" x2="42424" y2="8108"/>
                        <a14:foregroundMark x1="37229" y1="6950" x2="37229" y2="6950"/>
                        <a14:foregroundMark x1="32251" y1="6178" x2="32251" y2="6178"/>
                        <a14:foregroundMark x1="40260" y1="5405" x2="40260" y2="5405"/>
                        <a14:foregroundMark x1="43074" y1="4633" x2="43074" y2="4633"/>
                        <a14:foregroundMark x1="50433" y1="4247" x2="50433" y2="4247"/>
                        <a14:foregroundMark x1="52814" y1="3475" x2="52814" y2="3475"/>
                        <a14:foregroundMark x1="54113" y1="3475" x2="55195" y2="3475"/>
                        <a14:foregroundMark x1="57576" y1="3475" x2="57576" y2="3475"/>
                        <a14:foregroundMark x1="59091" y1="14286" x2="59091" y2="14286"/>
                        <a14:foregroundMark x1="58225" y1="23166" x2="58225" y2="23166"/>
                        <a14:foregroundMark x1="58442" y1="21622" x2="59740" y2="19305"/>
                        <a14:foregroundMark x1="59957" y1="4633" x2="59957" y2="4633"/>
                        <a14:foregroundMark x1="59957" y1="3475" x2="59957" y2="3475"/>
                        <a14:foregroundMark x1="62121" y1="3475" x2="62121" y2="3475"/>
                        <a14:foregroundMark x1="64286" y1="4247" x2="64286" y2="4247"/>
                        <a14:foregroundMark x1="66017" y1="4633" x2="66017" y2="4633"/>
                        <a14:foregroundMark x1="66883" y1="5792" x2="66883" y2="5792"/>
                        <a14:foregroundMark x1="70779" y1="7336" x2="70779" y2="7336"/>
                        <a14:foregroundMark x1="73160" y1="7336" x2="73160" y2="7336"/>
                        <a14:foregroundMark x1="77273" y1="7336" x2="78139" y2="7336"/>
                        <a14:foregroundMark x1="79654" y1="7336" x2="80519" y2="7336"/>
                        <a14:foregroundMark x1="81818" y1="7336" x2="81818" y2="7336"/>
                        <a14:foregroundMark x1="86364" y1="7336" x2="86364" y2="7336"/>
                        <a14:foregroundMark x1="85498" y1="4633" x2="85498" y2="4633"/>
                        <a14:foregroundMark x1="88095" y1="11969" x2="88095" y2="11969"/>
                        <a14:foregroundMark x1="89177" y1="5405" x2="89177" y2="5405"/>
                        <a14:foregroundMark x1="90260" y1="3475" x2="90260" y2="3475"/>
                        <a14:foregroundMark x1="90693" y1="17761" x2="90693" y2="17761"/>
                        <a14:foregroundMark x1="89610" y1="26255" x2="89610" y2="26255"/>
                        <a14:foregroundMark x1="90693" y1="30502" x2="90693" y2="30502"/>
                        <a14:foregroundMark x1="91126" y1="22780" x2="91126" y2="22780"/>
                        <a14:foregroundMark x1="69481" y1="21622" x2="69481" y2="21622"/>
                        <a14:foregroundMark x1="69264" y1="13514" x2="69264" y2="13514"/>
                        <a14:foregroundMark x1="85498" y1="22008" x2="85498" y2="22008"/>
                        <a14:foregroundMark x1="84848" y1="20463" x2="84848" y2="20463"/>
                        <a14:foregroundMark x1="84848" y1="18919" x2="84848" y2="18919"/>
                        <a14:foregroundMark x1="84848" y1="18147" x2="84848" y2="18147"/>
                        <a14:foregroundMark x1="84416" y1="15830" x2="84416" y2="15830"/>
                        <a14:foregroundMark x1="56061" y1="18919" x2="56061" y2="18919"/>
                        <a14:foregroundMark x1="42208" y1="18919" x2="40909" y2="19691"/>
                        <a14:foregroundMark x1="40260" y1="20463" x2="40260" y2="20463"/>
                        <a14:foregroundMark x1="40260" y1="21622" x2="40260" y2="21622"/>
                        <a14:foregroundMark x1="25325" y1="76834" x2="25325" y2="76834"/>
                        <a14:foregroundMark x1="14935" y1="79151" x2="14935" y2="79151"/>
                        <a14:foregroundMark x1="14719" y1="71042" x2="14719" y2="71042"/>
                        <a14:foregroundMark x1="20563" y1="70656" x2="20563" y2="70656"/>
                        <a14:foregroundMark x1="20563" y1="70656" x2="20563" y2="70656"/>
                        <a14:foregroundMark x1="20563" y1="73359" x2="20563" y2="73359"/>
                        <a14:foregroundMark x1="19697" y1="75676" x2="19697" y2="75676"/>
                        <a14:foregroundMark x1="19048" y1="76834" x2="19048" y2="76834"/>
                        <a14:foregroundMark x1="18831" y1="76834" x2="18831" y2="76834"/>
                        <a14:foregroundMark x1="18615" y1="76834" x2="17316" y2="77606"/>
                        <a14:foregroundMark x1="16667" y1="77606" x2="16667" y2="77606"/>
                        <a14:foregroundMark x1="16667" y1="77606" x2="16667" y2="77606"/>
                        <a14:foregroundMark x1="13420" y1="76834" x2="13420" y2="76834"/>
                        <a14:foregroundMark x1="12771" y1="76448" x2="12771" y2="76448"/>
                        <a14:foregroundMark x1="12338" y1="74131" x2="12338" y2="74131"/>
                        <a14:foregroundMark x1="12338" y1="76448" x2="12338" y2="76448"/>
                        <a14:foregroundMark x1="12338" y1="79151" x2="12338" y2="79151"/>
                        <a14:foregroundMark x1="12554" y1="81467" x2="12554" y2="81467"/>
                        <a14:foregroundMark x1="12771" y1="83012" x2="12771" y2="84556"/>
                        <a14:foregroundMark x1="12771" y1="84556" x2="12771" y2="84556"/>
                        <a14:foregroundMark x1="12771" y1="84556" x2="12771" y2="84556"/>
                        <a14:foregroundMark x1="12771" y1="84556" x2="12771" y2="84556"/>
                        <a14:foregroundMark x1="13203" y1="85328" x2="13203" y2="85328"/>
                        <a14:foregroundMark x1="14286" y1="85714" x2="14286" y2="85714"/>
                        <a14:foregroundMark x1="14719" y1="85714" x2="14719" y2="85714"/>
                        <a14:foregroundMark x1="16667" y1="85714" x2="17532" y2="85714"/>
                        <a14:foregroundMark x1="18615" y1="85328" x2="18615" y2="85328"/>
                        <a14:foregroundMark x1="19913" y1="85328" x2="19913" y2="85328"/>
                        <a14:foregroundMark x1="19048" y1="87645" x2="19048" y2="87645"/>
                        <a14:foregroundMark x1="18615" y1="89189" x2="18615" y2="89189"/>
                        <a14:foregroundMark x1="18182" y1="90347" x2="16234" y2="91506"/>
                        <a14:foregroundMark x1="13420" y1="89189" x2="13420" y2="89189"/>
                        <a14:foregroundMark x1="12771" y1="89189" x2="12554" y2="89189"/>
                        <a14:foregroundMark x1="11905" y1="89189" x2="11905" y2="89189"/>
                        <a14:foregroundMark x1="11905" y1="89189" x2="14069" y2="88803"/>
                        <a14:foregroundMark x1="15584" y1="88803" x2="17965" y2="88803"/>
                        <a14:foregroundMark x1="19481" y1="88803" x2="20563" y2="88803"/>
                        <a14:foregroundMark x1="22078" y1="88803" x2="22078" y2="88803"/>
                        <a14:foregroundMark x1="31169" y1="82625" x2="31169" y2="82625"/>
                        <a14:foregroundMark x1="30519" y1="82625" x2="30519" y2="82625"/>
                        <a14:foregroundMark x1="28571" y1="81853" x2="26840" y2="81853"/>
                        <a14:foregroundMark x1="24459" y1="80695" x2="24459" y2="80695"/>
                        <a14:foregroundMark x1="24459" y1="80695" x2="24459" y2="80695"/>
                        <a14:foregroundMark x1="22944" y1="79151" x2="22944" y2="79151"/>
                        <a14:foregroundMark x1="22944" y1="79151" x2="22944" y2="79151"/>
                        <a14:foregroundMark x1="19913" y1="80309" x2="19913" y2="80309"/>
                        <a14:foregroundMark x1="24892" y1="88803" x2="24892" y2="88803"/>
                        <a14:foregroundMark x1="25108" y1="88803" x2="25108" y2="88803"/>
                        <a14:foregroundMark x1="25758" y1="88803" x2="25758" y2="88803"/>
                        <a14:foregroundMark x1="29654" y1="89189" x2="29654" y2="89189"/>
                        <a14:foregroundMark x1="29870" y1="89189" x2="29870" y2="89189"/>
                        <a14:foregroundMark x1="29870" y1="89189" x2="29870" y2="89189"/>
                        <a14:foregroundMark x1="30087" y1="89189" x2="30087" y2="89189"/>
                        <a14:foregroundMark x1="30087" y1="89189" x2="30087" y2="89189"/>
                        <a14:foregroundMark x1="32468" y1="89189" x2="32468" y2="89189"/>
                        <a14:foregroundMark x1="32468" y1="89189" x2="32468" y2="89189"/>
                        <a14:foregroundMark x1="33983" y1="88803" x2="33983" y2="88803"/>
                        <a14:foregroundMark x1="34632" y1="88031" x2="34632" y2="88031"/>
                        <a14:foregroundMark x1="37013" y1="84170" x2="37013" y2="84170"/>
                        <a14:foregroundMark x1="37013" y1="81467" x2="37013" y2="81467"/>
                        <a14:foregroundMark x1="36364" y1="77992" x2="36364" y2="77992"/>
                        <a14:foregroundMark x1="35931" y1="76834" x2="35931" y2="76834"/>
                        <a14:foregroundMark x1="35931" y1="76834" x2="35931" y2="76834"/>
                        <a14:foregroundMark x1="35498" y1="76448" x2="35498" y2="76448"/>
                        <a14:foregroundMark x1="34848" y1="75290" x2="33550" y2="74517"/>
                        <a14:foregroundMark x1="32900" y1="74131" x2="32900" y2="74131"/>
                        <a14:foregroundMark x1="32900" y1="74131" x2="32900" y2="74131"/>
                        <a14:foregroundMark x1="41558" y1="73359" x2="41558" y2="73359"/>
                        <a14:foregroundMark x1="42208" y1="73359" x2="42208" y2="73359"/>
                        <a14:foregroundMark x1="45022" y1="76448" x2="45022" y2="76448"/>
                        <a14:foregroundMark x1="45022" y1="76448" x2="45887" y2="76448"/>
                        <a14:foregroundMark x1="48052" y1="77606" x2="48052" y2="77606"/>
                        <a14:foregroundMark x1="49784" y1="79151" x2="49784" y2="79151"/>
                        <a14:foregroundMark x1="51299" y1="81467" x2="51299" y2="81467"/>
                        <a14:foregroundMark x1="53680" y1="82625" x2="53680" y2="82625"/>
                        <a14:foregroundMark x1="54329" y1="83784" x2="54329" y2="83784"/>
                        <a14:foregroundMark x1="54329" y1="83784" x2="54329" y2="83784"/>
                        <a14:foregroundMark x1="57576" y1="83784" x2="60390" y2="83012"/>
                        <a14:foregroundMark x1="62987" y1="81467" x2="64719" y2="81467"/>
                        <a14:foregroundMark x1="70996" y1="81467" x2="72511" y2="81467"/>
                        <a14:foregroundMark x1="79654" y1="81467" x2="80519" y2="81467"/>
                        <a14:foregroundMark x1="82035" y1="81467" x2="82035" y2="81467"/>
                        <a14:foregroundMark x1="86580" y1="80695" x2="86580" y2="80695"/>
                        <a14:foregroundMark x1="87879" y1="80695" x2="87879" y2="80695"/>
                        <a14:foregroundMark x1="88312" y1="79537" x2="88312" y2="79537"/>
                        <a14:foregroundMark x1="88312" y1="79537" x2="88312" y2="79537"/>
                        <a14:foregroundMark x1="88961" y1="74131" x2="88961" y2="74131"/>
                        <a14:foregroundMark x1="88961" y1="74131" x2="88961" y2="74131"/>
                        <a14:foregroundMark x1="88961" y1="74131" x2="88961" y2="74131"/>
                        <a14:foregroundMark x1="88312" y1="72973" x2="88312" y2="72973"/>
                        <a14:foregroundMark x1="86364" y1="72973" x2="81818" y2="72973"/>
                        <a14:foregroundMark x1="80519" y1="72201" x2="80519" y2="72201"/>
                        <a14:foregroundMark x1="80519" y1="72201" x2="77273" y2="72201"/>
                        <a14:foregroundMark x1="72944" y1="72201" x2="72944" y2="72201"/>
                        <a14:foregroundMark x1="71429" y1="71815" x2="71429" y2="71815"/>
                        <a14:foregroundMark x1="70779" y1="71815" x2="69048" y2="71815"/>
                        <a14:foregroundMark x1="67532" y1="71815" x2="66234" y2="71815"/>
                        <a14:foregroundMark x1="64719" y1="71815" x2="64719" y2="71815"/>
                        <a14:foregroundMark x1="63636" y1="71815" x2="62338" y2="71042"/>
                        <a14:foregroundMark x1="61905" y1="71042" x2="57359" y2="70270"/>
                        <a14:foregroundMark x1="56926" y1="70270" x2="56926" y2="70270"/>
                        <a14:foregroundMark x1="55844" y1="70270" x2="54329" y2="70270"/>
                        <a14:foregroundMark x1="53247" y1="70270" x2="51732" y2="70270"/>
                        <a14:foregroundMark x1="51082" y1="70270" x2="51082" y2="70270"/>
                        <a14:foregroundMark x1="50216" y1="70270" x2="48052" y2="70270"/>
                        <a14:foregroundMark x1="46970" y1="70270" x2="46970" y2="70270"/>
                        <a14:foregroundMark x1="45887" y1="70270" x2="45887" y2="70270"/>
                        <a14:foregroundMark x1="44156" y1="70270" x2="42208" y2="70656"/>
                        <a14:foregroundMark x1="41558" y1="71042" x2="41558" y2="71042"/>
                        <a14:foregroundMark x1="41126" y1="71042" x2="41126" y2="71042"/>
                        <a14:foregroundMark x1="37662" y1="87645" x2="37662" y2="87645"/>
                        <a14:foregroundMark x1="37662" y1="88031" x2="37662" y2="88031"/>
                        <a14:foregroundMark x1="37879" y1="88031" x2="37879" y2="88031"/>
                        <a14:foregroundMark x1="40043" y1="88031" x2="40909" y2="88031"/>
                        <a14:foregroundMark x1="42208" y1="88031" x2="42208" y2="88031"/>
                        <a14:foregroundMark x1="42641" y1="88031" x2="42641" y2="88031"/>
                        <a14:foregroundMark x1="43074" y1="88031" x2="43074" y2="88031"/>
                        <a14:foregroundMark x1="47403" y1="88031" x2="47403" y2="88031"/>
                        <a14:foregroundMark x1="48485" y1="88031" x2="49351" y2="88031"/>
                        <a14:foregroundMark x1="51082" y1="88031" x2="52165" y2="88031"/>
                        <a14:foregroundMark x1="56061" y1="88031" x2="56061" y2="88031"/>
                        <a14:foregroundMark x1="58225" y1="88031" x2="58225" y2="88031"/>
                        <a14:foregroundMark x1="62121" y1="88031" x2="63636" y2="88031"/>
                        <a14:foregroundMark x1="66017" y1="88031" x2="66017" y2="88031"/>
                        <a14:foregroundMark x1="68182" y1="88031" x2="68182" y2="88031"/>
                        <a14:foregroundMark x1="70130" y1="88803" x2="70996" y2="88803"/>
                        <a14:foregroundMark x1="72944" y1="88803" x2="72944" y2="88803"/>
                        <a14:foregroundMark x1="75758" y1="89189" x2="75758" y2="89189"/>
                        <a14:foregroundMark x1="77056" y1="89189" x2="77056" y2="89189"/>
                        <a14:foregroundMark x1="79221" y1="89189" x2="80303" y2="89961"/>
                        <a14:foregroundMark x1="81602" y1="89961" x2="82468" y2="89961"/>
                        <a14:foregroundMark x1="84416" y1="89961" x2="84416" y2="89961"/>
                        <a14:foregroundMark x1="87446" y1="89961" x2="87446" y2="89961"/>
                        <a14:foregroundMark x1="88095" y1="89961" x2="88095" y2="89961"/>
                        <a14:foregroundMark x1="88745" y1="85328" x2="88745" y2="85328"/>
                        <a14:foregroundMark x1="88745" y1="85328" x2="88745" y2="85328"/>
                        <a14:foregroundMark x1="89177" y1="85714" x2="89177" y2="88031"/>
                        <a14:foregroundMark x1="89177" y1="88031" x2="89177" y2="88031"/>
                        <a14:foregroundMark x1="90260" y1="86486" x2="90260" y2="86486"/>
                        <a14:foregroundMark x1="90260" y1="83012" x2="90260" y2="83012"/>
                        <a14:foregroundMark x1="90476" y1="79537" x2="90476" y2="79537"/>
                        <a14:foregroundMark x1="90476" y1="77992" x2="90476" y2="77992"/>
                        <a14:foregroundMark x1="91558" y1="75676" x2="91558" y2="75676"/>
                        <a14:foregroundMark x1="91558" y1="75676" x2="91558" y2="75676"/>
                        <a14:foregroundMark x1="92208" y1="75290" x2="92208" y2="75290"/>
                        <a14:foregroundMark x1="92208" y1="75290" x2="92208" y2="75290"/>
                        <a14:foregroundMark x1="93074" y1="75290" x2="93074" y2="75290"/>
                        <a14:foregroundMark x1="93506" y1="77606" x2="93506" y2="77606"/>
                        <a14:foregroundMark x1="93506" y1="80309" x2="93506" y2="80309"/>
                        <a14:foregroundMark x1="92857" y1="85714" x2="92857" y2="85714"/>
                        <a14:foregroundMark x1="92857" y1="88031" x2="92857" y2="8803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91558" y1="89961" x2="91558" y2="89961"/>
                        <a14:foregroundMark x1="61905" y1="90347" x2="61905" y2="90347"/>
                        <a14:foregroundMark x1="59957" y1="90347" x2="59957" y2="90347"/>
                        <a14:foregroundMark x1="59091" y1="89189" x2="59091" y2="89189"/>
                        <a14:foregroundMark x1="56494" y1="89189" x2="54329" y2="89189"/>
                        <a14:foregroundMark x1="54113" y1="89189" x2="53247" y2="89189"/>
                        <a14:foregroundMark x1="50216" y1="88803" x2="48052" y2="88803"/>
                        <a14:foregroundMark x1="47835" y1="88803" x2="47835" y2="88803"/>
                        <a14:foregroundMark x1="47403" y1="88803" x2="47403" y2="88803"/>
                        <a14:foregroundMark x1="45887" y1="88031" x2="45455" y2="88031"/>
                        <a14:foregroundMark x1="45455" y1="88031" x2="45455" y2="88031"/>
                        <a14:foregroundMark x1="44589" y1="88031" x2="44156" y2="88031"/>
                        <a14:foregroundMark x1="55844" y1="79151" x2="55844" y2="79151"/>
                        <a14:foregroundMark x1="55628" y1="79151" x2="55628" y2="79151"/>
                        <a14:foregroundMark x1="55195" y1="15444" x2="55195" y2="15444"/>
                        <a14:foregroundMark x1="54545" y1="14286" x2="54545" y2="14286"/>
                        <a14:foregroundMark x1="54545" y1="11969" x2="54545" y2="11969"/>
                        <a14:foregroundMark x1="41126" y1="13514" x2="41126" y2="13514"/>
                        <a14:foregroundMark x1="41126" y1="13514" x2="41126" y2="13514"/>
                        <a14:foregroundMark x1="40909" y1="12741" x2="40909" y2="12741"/>
                        <a14:foregroundMark x1="40909" y1="10811" x2="40909" y2="10811"/>
                        <a14:foregroundMark x1="40909" y1="10811" x2="40909" y2="10811"/>
                        <a14:foregroundMark x1="40909" y1="9653" x2="40909" y2="9653"/>
                        <a14:foregroundMark x1="40909" y1="9653" x2="40909" y2="9653"/>
                        <a14:foregroundMark x1="84199" y1="15830" x2="84199" y2="15830"/>
                        <a14:foregroundMark x1="84199" y1="15444" x2="80087" y2="24324"/>
                        <a14:foregroundMark x1="71429" y1="86873" x2="71429" y2="86873"/>
                        <a14:foregroundMark x1="71429" y1="86873" x2="69913" y2="86486"/>
                        <a14:foregroundMark x1="69048" y1="86873" x2="69048" y2="86873"/>
                        <a14:foregroundMark x1="69048" y1="86873" x2="69048" y2="86873"/>
                        <a14:foregroundMark x1="68182" y1="87645" x2="68182" y2="87645"/>
                        <a14:foregroundMark x1="68182" y1="88031" x2="68182" y2="88031"/>
                        <a14:foregroundMark x1="68182" y1="88031" x2="68182" y2="88031"/>
                        <a14:foregroundMark x1="69048" y1="89961" x2="69048" y2="89961"/>
                        <a14:foregroundMark x1="70563" y1="89961" x2="70563" y2="89961"/>
                        <a14:foregroundMark x1="70130" y1="89189" x2="70130" y2="89189"/>
                        <a14:foregroundMark x1="70130" y1="89189" x2="70130" y2="89189"/>
                        <a14:foregroundMark x1="70130" y1="85714" x2="70130" y2="85714"/>
                        <a14:foregroundMark x1="66017" y1="85328" x2="66017" y2="85328"/>
                        <a14:foregroundMark x1="66017" y1="85328" x2="66017" y2="8532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1283970"/>
            <a:ext cx="4177030" cy="2784475"/>
          </a:xfrm>
          <a:prstGeom prst="rect">
            <a:avLst/>
          </a:prstGeom>
        </p:spPr>
      </p:pic>
      <p:sp>
        <p:nvSpPr>
          <p:cNvPr id="18" name="Text Box 14"/>
          <p:cNvSpPr txBox="1">
            <a:spLocks noChangeArrowheads="1"/>
          </p:cNvSpPr>
          <p:nvPr/>
        </p:nvSpPr>
        <p:spPr bwMode="auto">
          <a:xfrm>
            <a:off x="1596978" y="4324712"/>
            <a:ext cx="4563067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Mi</a:t>
            </a:r>
            <a:r>
              <a:rPr kumimoji="0" lang="en-US" sz="224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-li-</a:t>
            </a:r>
            <a:r>
              <a:rPr kumimoji="0" lang="en-US" sz="2245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mét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là </a:t>
            </a:r>
            <a:r>
              <a:rPr kumimoji="0" lang="en-US" sz="224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một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đơn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vị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đo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độ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dài</a:t>
            </a:r>
            <a:endParaRPr kumimoji="0" lang="en-US" sz="2245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1763230" y="4787920"/>
            <a:ext cx="2081107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Viết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sz="2245" b="1" i="0" u="none" strike="noStrike" kern="1200" cap="none" spc="0" normalizeH="0" noProof="0" dirty="0" err="1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tắ</a:t>
            </a:r>
            <a:r>
              <a:rPr lang="en-US" sz="2245" b="1" dirty="0">
                <a:solidFill>
                  <a:srgbClr val="0000CC"/>
                </a:solidFill>
                <a:latin typeface="Times New Roman" panose="02020603050405020304" pitchFamily="18" charset="0"/>
              </a:rPr>
              <a:t>t là: mm</a:t>
            </a:r>
            <a:endParaRPr kumimoji="0" lang="en-US" sz="2245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1447033" y="5171074"/>
            <a:ext cx="4514737" cy="4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724" tIns="40361" rIns="80724" bIns="4036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4522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245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1</a:t>
            </a:r>
            <a:r>
              <a:rPr kumimoji="0" lang="en-US" sz="2245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cm =      mm; 10 mm =   cm</a:t>
            </a:r>
            <a:endParaRPr kumimoji="0" lang="en-US" sz="2245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17704" y="5171503"/>
            <a:ext cx="468630" cy="4375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45" b="1" dirty="0">
                <a:solidFill>
                  <a:srgbClr val="0000CC"/>
                </a:solidFill>
                <a:latin typeface="Times New Roman" panose="02020603050405020304" pitchFamily="18" charset="0"/>
              </a:rPr>
              <a:t>10</a:t>
            </a:r>
            <a:endParaRPr lang="en-US" sz="1010" dirty="0"/>
          </a:p>
        </p:txBody>
      </p:sp>
      <p:sp>
        <p:nvSpPr>
          <p:cNvPr id="14" name="Rectangle 13"/>
          <p:cNvSpPr/>
          <p:nvPr/>
        </p:nvSpPr>
        <p:spPr>
          <a:xfrm>
            <a:off x="4883266" y="5171503"/>
            <a:ext cx="469265" cy="4375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45" b="1" dirty="0">
                <a:solidFill>
                  <a:srgbClr val="0000CC"/>
                </a:solidFill>
                <a:latin typeface="Times New Roman" panose="02020603050405020304" pitchFamily="18" charset="0"/>
              </a:rPr>
              <a:t>1  </a:t>
            </a:r>
            <a:endParaRPr lang="en-US" sz="101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20" grpId="0" bldLvl="0" animBg="1"/>
      <p:bldP spid="12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8&quot;/&gt;&lt;/object&gt;&lt;object type=&quot;3&quot; unique_id=&quot;10005&quot;&gt;&lt;property id=&quot;20148&quot; value=&quot;5&quot;/&gt;&lt;property id=&quot;20300&quot; value=&quot;Slide 3&quot;/&gt;&lt;property id=&quot;20307&quot; value=&quot;257&quot;/&gt;&lt;/object&gt;&lt;object type=&quot;3&quot; unique_id=&quot;10006&quot;&gt;&lt;property id=&quot;20148&quot; value=&quot;5&quot;/&gt;&lt;property id=&quot;20300&quot; value=&quot;Slide 4&quot;/&gt;&lt;property id=&quot;20307&quot; value=&quot;262&quot;/&gt;&lt;/object&gt;&lt;object type=&quot;3&quot; unique_id=&quot;10007&quot;&gt;&lt;property id=&quot;20148&quot; value=&quot;5&quot;/&gt;&lt;property id=&quot;20300&quot; value=&quot;Slide 5&quot;/&gt;&lt;property id=&quot;20307&quot; value=&quot;263&quot;/&gt;&lt;/object&gt;&lt;object type=&quot;3&quot; unique_id=&quot;10008&quot;&gt;&lt;property id=&quot;20148&quot; value=&quot;5&quot;/&gt;&lt;property id=&quot;20300&quot; value=&quot;Slide 6&quot;/&gt;&lt;property id=&quot;20307&quot; value=&quot;260&quot;/&gt;&lt;/object&gt;&lt;object type=&quot;3&quot; unique_id=&quot;10009&quot;&gt;&lt;property id=&quot;20148&quot; value=&quot;5&quot;/&gt;&lt;property id=&quot;20300&quot; value=&quot;Slide 7&quot;/&gt;&lt;property id=&quot;20307&quot; value=&quot;261&quot;/&gt;&lt;/object&gt;&lt;object type=&quot;3&quot; unique_id=&quot;10010&quot;&gt;&lt;property id=&quot;20148&quot; value=&quot;5&quot;/&gt;&lt;property id=&quot;20300&quot; value=&quot;Slide 8&quot;/&gt;&lt;property id=&quot;20307&quot; value=&quot;264&quot;/&gt;&lt;/object&gt;&lt;object type=&quot;3&quot; unique_id=&quot;10041&quot;&gt;&lt;property id=&quot;20148&quot; value=&quot;5&quot;/&gt;&lt;property id=&quot;20300&quot; value=&quot;Slide 9&quot;/&gt;&lt;property id=&quot;20307&quot; value=&quot;265&quot;/&gt;&lt;/object&gt;&lt;/object&gt;&lt;object type=&quot;8&quot; unique_id=&quot;1002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266</Words>
  <Application>Microsoft Office PowerPoint</Application>
  <PresentationFormat>On-screen Show (4:3)</PresentationFormat>
  <Paragraphs>36</Paragraphs>
  <Slides>12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SimSun</vt:lpstr>
      <vt:lpstr>Arial</vt:lpstr>
      <vt:lpstr>Calibri</vt:lpstr>
      <vt:lpstr>Times New Roman</vt:lpstr>
      <vt:lpstr>Wingdings</vt:lpstr>
      <vt:lpstr>Office Theme</vt:lpstr>
      <vt:lpstr>1_Office Theme</vt:lpstr>
      <vt:lpstr>Blue Waves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30</cp:revision>
  <dcterms:created xsi:type="dcterms:W3CDTF">2020-08-05T14:38:00Z</dcterms:created>
  <dcterms:modified xsi:type="dcterms:W3CDTF">2024-07-01T15:34:54Z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DF02A607061B41B6A5D9A5D27FF6A650</vt:lpwstr>
  </property>
  <property fmtid="{D5CDD505-2E9C-101B-9397-08002B2CF9AE}" pid="3" name="KSOProductBuildVer">
    <vt:lpwstr>1033-11.2.0.11306</vt:lpwstr>
  </property>
</Properties>
</file>