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 id="2147483698" r:id="rId5"/>
    <p:sldMasterId id="2147483710" r:id="rId6"/>
    <p:sldMasterId id="2147483712" r:id="rId7"/>
    <p:sldMasterId id="2147483724" r:id="rId8"/>
  </p:sldMasterIdLst>
  <p:notesMasterIdLst>
    <p:notesMasterId r:id="rId41"/>
  </p:notesMasterIdLst>
  <p:sldIdLst>
    <p:sldId id="257" r:id="rId9"/>
    <p:sldId id="258" r:id="rId10"/>
    <p:sldId id="259" r:id="rId11"/>
    <p:sldId id="260" r:id="rId12"/>
    <p:sldId id="261" r:id="rId13"/>
    <p:sldId id="262" r:id="rId14"/>
    <p:sldId id="263" r:id="rId15"/>
    <p:sldId id="266" r:id="rId16"/>
    <p:sldId id="267" r:id="rId17"/>
    <p:sldId id="275" r:id="rId18"/>
    <p:sldId id="268" r:id="rId19"/>
    <p:sldId id="269" r:id="rId20"/>
    <p:sldId id="297" r:id="rId21"/>
    <p:sldId id="270" r:id="rId22"/>
    <p:sldId id="271" r:id="rId23"/>
    <p:sldId id="272" r:id="rId24"/>
    <p:sldId id="273" r:id="rId25"/>
    <p:sldId id="277" r:id="rId26"/>
    <p:sldId id="278" r:id="rId27"/>
    <p:sldId id="279" r:id="rId28"/>
    <p:sldId id="274" r:id="rId29"/>
    <p:sldId id="276" r:id="rId30"/>
    <p:sldId id="280" r:id="rId31"/>
    <p:sldId id="281" r:id="rId32"/>
    <p:sldId id="282" r:id="rId33"/>
    <p:sldId id="283" r:id="rId34"/>
    <p:sldId id="284" r:id="rId35"/>
    <p:sldId id="285" r:id="rId36"/>
    <p:sldId id="286" r:id="rId37"/>
    <p:sldId id="287" r:id="rId38"/>
    <p:sldId id="288" r:id="rId39"/>
    <p:sldId id="29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486" autoAdjust="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122791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25</a:t>
            </a:fld>
            <a:endParaRPr lang="en-US"/>
          </a:p>
        </p:txBody>
      </p:sp>
    </p:spTree>
    <p:extLst>
      <p:ext uri="{BB962C8B-B14F-4D97-AF65-F5344CB8AC3E}">
        <p14:creationId xmlns:p14="http://schemas.microsoft.com/office/powerpoint/2010/main" val="1309019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28</a:t>
            </a:fld>
            <a:endParaRPr lang="en-US"/>
          </a:p>
        </p:txBody>
      </p:sp>
    </p:spTree>
    <p:extLst>
      <p:ext uri="{BB962C8B-B14F-4D97-AF65-F5344CB8AC3E}">
        <p14:creationId xmlns:p14="http://schemas.microsoft.com/office/powerpoint/2010/main" val="3188340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4</a:t>
            </a:fld>
            <a:endParaRPr lang="en-US"/>
          </a:p>
        </p:txBody>
      </p:sp>
    </p:spTree>
    <p:extLst>
      <p:ext uri="{BB962C8B-B14F-4D97-AF65-F5344CB8AC3E}">
        <p14:creationId xmlns:p14="http://schemas.microsoft.com/office/powerpoint/2010/main" val="506978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48F24B-0E14-46F3-AD69-CB55947AC615}" type="slidenum">
              <a:rPr lang="en-US" smtClean="0">
                <a:solidFill>
                  <a:prstClr val="black"/>
                </a:solidFill>
              </a:rPr>
              <a:t>6</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8</a:t>
            </a:fld>
            <a:endParaRPr lang="en-US"/>
          </a:p>
        </p:txBody>
      </p:sp>
    </p:spTree>
    <p:extLst>
      <p:ext uri="{BB962C8B-B14F-4D97-AF65-F5344CB8AC3E}">
        <p14:creationId xmlns:p14="http://schemas.microsoft.com/office/powerpoint/2010/main" val="362395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11</a:t>
            </a:fld>
            <a:endParaRPr lang="en-US"/>
          </a:p>
        </p:txBody>
      </p:sp>
    </p:spTree>
    <p:extLst>
      <p:ext uri="{BB962C8B-B14F-4D97-AF65-F5344CB8AC3E}">
        <p14:creationId xmlns:p14="http://schemas.microsoft.com/office/powerpoint/2010/main" val="4134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12</a:t>
            </a:fld>
            <a:endParaRPr lang="en-US"/>
          </a:p>
        </p:txBody>
      </p:sp>
    </p:spTree>
    <p:extLst>
      <p:ext uri="{BB962C8B-B14F-4D97-AF65-F5344CB8AC3E}">
        <p14:creationId xmlns:p14="http://schemas.microsoft.com/office/powerpoint/2010/main" val="55885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C256B7D7-24F9-4490-B2DA-DD66701C2C20}" type="slidenum">
              <a:rPr lang="zh-CN" altLang="en-US" smtClean="0"/>
              <a:t>16</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 name="Footer Placeholder 1"/>
          <p:cNvSpPr>
            <a:spLocks noGrp="1"/>
          </p:cNvSpPr>
          <p:nvPr>
            <p:ph type="ftr" sz="quarter" idx="11"/>
          </p:nvPr>
        </p:nvSpPr>
        <p:spPr/>
        <p:txBody>
          <a:bodyPr/>
          <a:lstStyle/>
          <a:p>
            <a:endParaRPr lang="zh-CN" altLang="en-US"/>
          </a:p>
        </p:txBody>
      </p:sp>
      <p:sp>
        <p:nvSpPr>
          <p:cNvPr id="15" name="Slide Number Placeholder 14"/>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19" name="Footer Placeholder 18"/>
          <p:cNvSpPr>
            <a:spLocks noGrp="1"/>
          </p:cNvSpPr>
          <p:nvPr>
            <p:ph type="ftr" sz="quarter" idx="11"/>
          </p:nvPr>
        </p:nvSpPr>
        <p:spPr>
          <a:xfrm>
            <a:off x="4775200" y="76201"/>
            <a:ext cx="3860800" cy="288925"/>
          </a:xfrm>
        </p:spPr>
        <p:txBody>
          <a:bodyPr/>
          <a:lstStyle/>
          <a:p>
            <a:endParaRPr lang="zh-CN" altLang="en-US"/>
          </a:p>
        </p:txBody>
      </p:sp>
      <p:sp>
        <p:nvSpPr>
          <p:cNvPr id="16" name="Slide Number Placeholder 15"/>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6" name="Slide Number Placeholder 15"/>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10" name="Footer Placeholder 9"/>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10972800" y="6477000"/>
            <a:ext cx="1016000" cy="246888"/>
          </a:xfrm>
        </p:spPr>
        <p:txBody>
          <a:bodyPr/>
          <a:lstStyle/>
          <a:p>
            <a:fld id="{929447A0-8F3A-4CEC-AF03-0972B3128EE1}" type="slidenum">
              <a:rPr lang="zh-CN" altLang="en-US" smtClean="0"/>
              <a:t>‹#›</a:t>
            </a:fld>
            <a:endParaRPr lang="zh-CN" alt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1" name="Footer Placeholder 20"/>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4" name="Footer Placeholder 23"/>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29" name="Footer Placeholder 28"/>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7.jpe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t>5/30/2021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C6662AC-A369-4D70-88AD-1C73A87EEAD0}" type="datetimeFigureOut">
              <a:rPr lang="zh-CN" altLang="en-US" smtClean="0"/>
              <a:t>2021/5/30</a:t>
            </a:fld>
            <a:endParaRPr lang="zh-CN" alt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29447A0-8F3A-4CEC-AF03-0972B3128EE1}" type="slidenum">
              <a:rPr lang="zh-CN" altLang="en-US" smtClean="0"/>
              <a:t>‹#›</a:t>
            </a:fld>
            <a:endParaRPr lang="zh-CN" alt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jpeg"/><Relationship Id="rId10" Type="http://schemas.microsoft.com/office/2007/relationships/hdphoto" Target="../media/hdphoto2.wdp"/><Relationship Id="rId4" Type="http://schemas.openxmlformats.org/officeDocument/2006/relationships/notesSlide" Target="../notesSlides/notesSlide1.xml"/><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38.jpe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38.jpe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4.png"/><Relationship Id="rId1" Type="http://schemas.openxmlformats.org/officeDocument/2006/relationships/slideLayout" Target="../slideLayouts/slideLayout13.xml"/><Relationship Id="rId5" Type="http://schemas.openxmlformats.org/officeDocument/2006/relationships/image" Target="../media/image56.GIF"/><Relationship Id="rId4" Type="http://schemas.openxmlformats.org/officeDocument/2006/relationships/image" Target="../media/image55.GIF"/></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7.png"/><Relationship Id="rId18" Type="http://schemas.microsoft.com/office/2007/relationships/hdphoto" Target="../media/hdphoto9.wdp"/><Relationship Id="rId3" Type="http://schemas.openxmlformats.org/officeDocument/2006/relationships/slideLayout" Target="../slideLayouts/slideLayout2.xml"/><Relationship Id="rId21" Type="http://schemas.openxmlformats.org/officeDocument/2006/relationships/slide" Target="slide4.xml"/><Relationship Id="rId7" Type="http://schemas.openxmlformats.org/officeDocument/2006/relationships/image" Target="../media/image14.png"/><Relationship Id="rId12" Type="http://schemas.microsoft.com/office/2007/relationships/hdphoto" Target="../media/hdphoto6.wdp"/><Relationship Id="rId17" Type="http://schemas.openxmlformats.org/officeDocument/2006/relationships/image" Target="../media/image19.png"/><Relationship Id="rId2" Type="http://schemas.openxmlformats.org/officeDocument/2006/relationships/audio" Target="../media/media2.mp3"/><Relationship Id="rId16" Type="http://schemas.microsoft.com/office/2007/relationships/hdphoto" Target="../media/hdphoto8.wdp"/><Relationship Id="rId20" Type="http://schemas.openxmlformats.org/officeDocument/2006/relationships/slide" Target="slide3.xml"/><Relationship Id="rId1" Type="http://schemas.microsoft.com/office/2007/relationships/media" Target="../media/media2.mp3"/><Relationship Id="rId6" Type="http://schemas.microsoft.com/office/2007/relationships/hdphoto" Target="../media/hdphoto3.wdp"/><Relationship Id="rId11" Type="http://schemas.openxmlformats.org/officeDocument/2006/relationships/image" Target="../media/image16.png"/><Relationship Id="rId5" Type="http://schemas.openxmlformats.org/officeDocument/2006/relationships/image" Target="../media/image13.png"/><Relationship Id="rId15" Type="http://schemas.openxmlformats.org/officeDocument/2006/relationships/image" Target="../media/image18.png"/><Relationship Id="rId10" Type="http://schemas.microsoft.com/office/2007/relationships/hdphoto" Target="../media/hdphoto5.wdp"/><Relationship Id="rId19" Type="http://schemas.openxmlformats.org/officeDocument/2006/relationships/image" Target="../media/image10.png"/><Relationship Id="rId4" Type="http://schemas.openxmlformats.org/officeDocument/2006/relationships/image" Target="../media/image12.jpeg"/><Relationship Id="rId9" Type="http://schemas.openxmlformats.org/officeDocument/2006/relationships/image" Target="../media/image15.png"/><Relationship Id="rId14" Type="http://schemas.microsoft.com/office/2007/relationships/hdphoto" Target="../media/hdphoto7.wdp"/></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45.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8.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71.xml"/><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5.xml"/><Relationship Id="rId5" Type="http://schemas.openxmlformats.org/officeDocument/2006/relationships/image" Target="../media/image38.jpe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2.jpeg"/><Relationship Id="rId10" Type="http://schemas.openxmlformats.org/officeDocument/2006/relationships/slide" Target="slide2.xml"/><Relationship Id="rId4" Type="http://schemas.openxmlformats.org/officeDocument/2006/relationships/audio" Target="../media/audio3.wav"/><Relationship Id="rId9" Type="http://schemas.microsoft.com/office/2007/relationships/hdphoto" Target="../media/hdphoto10.wdp"/></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35.xml"/><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6.wdp"/><Relationship Id="rId18" Type="http://schemas.openxmlformats.org/officeDocument/2006/relationships/image" Target="../media/image28.png"/><Relationship Id="rId3" Type="http://schemas.openxmlformats.org/officeDocument/2006/relationships/slideLayout" Target="../slideLayouts/slideLayout2.xml"/><Relationship Id="rId21" Type="http://schemas.microsoft.com/office/2007/relationships/hdphoto" Target="../media/hdphoto8.wdp"/><Relationship Id="rId7" Type="http://schemas.microsoft.com/office/2007/relationships/hdphoto" Target="../media/hdphoto5.wdp"/><Relationship Id="rId12" Type="http://schemas.openxmlformats.org/officeDocument/2006/relationships/image" Target="../media/image16.png"/><Relationship Id="rId17" Type="http://schemas.microsoft.com/office/2007/relationships/hdphoto" Target="../media/hdphoto14.wdp"/><Relationship Id="rId2" Type="http://schemas.openxmlformats.org/officeDocument/2006/relationships/audio" Target="../media/media3.mp3"/><Relationship Id="rId16" Type="http://schemas.openxmlformats.org/officeDocument/2006/relationships/image" Target="../media/image27.png"/><Relationship Id="rId20" Type="http://schemas.openxmlformats.org/officeDocument/2006/relationships/image" Target="../media/image18.png"/><Relationship Id="rId1" Type="http://schemas.microsoft.com/office/2007/relationships/media" Target="../media/media3.mp3"/><Relationship Id="rId6" Type="http://schemas.openxmlformats.org/officeDocument/2006/relationships/image" Target="../media/image15.png"/><Relationship Id="rId11" Type="http://schemas.microsoft.com/office/2007/relationships/hdphoto" Target="../media/hdphoto12.wdp"/><Relationship Id="rId24" Type="http://schemas.openxmlformats.org/officeDocument/2006/relationships/slide" Target="slide5.xml"/><Relationship Id="rId5" Type="http://schemas.openxmlformats.org/officeDocument/2006/relationships/image" Target="../media/image23.png"/><Relationship Id="rId15" Type="http://schemas.microsoft.com/office/2007/relationships/hdphoto" Target="../media/hdphoto13.wdp"/><Relationship Id="rId23" Type="http://schemas.openxmlformats.org/officeDocument/2006/relationships/slide" Target="slide6.xml"/><Relationship Id="rId10" Type="http://schemas.openxmlformats.org/officeDocument/2006/relationships/image" Target="../media/image25.png"/><Relationship Id="rId19" Type="http://schemas.microsoft.com/office/2007/relationships/hdphoto" Target="../media/hdphoto15.wdp"/><Relationship Id="rId4" Type="http://schemas.openxmlformats.org/officeDocument/2006/relationships/notesSlide" Target="../notesSlides/notesSlide2.xml"/><Relationship Id="rId9" Type="http://schemas.microsoft.com/office/2007/relationships/hdphoto" Target="../media/hdphoto11.wdp"/><Relationship Id="rId14" Type="http://schemas.openxmlformats.org/officeDocument/2006/relationships/image" Target="../media/image26.png"/><Relationship Id="rId22"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slide" Target="slide4.xml"/><Relationship Id="rId5" Type="http://schemas.openxmlformats.org/officeDocument/2006/relationships/image" Target="../media/image23.png"/><Relationship Id="rId10" Type="http://schemas.openxmlformats.org/officeDocument/2006/relationships/image" Target="../media/image29.png"/><Relationship Id="rId4" Type="http://schemas.openxmlformats.org/officeDocument/2006/relationships/audio" Target="../media/audio3.wav"/><Relationship Id="rId9" Type="http://schemas.microsoft.com/office/2007/relationships/hdphoto" Target="../media/hdphoto10.wdp"/></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16.wdp"/><Relationship Id="rId18" Type="http://schemas.openxmlformats.org/officeDocument/2006/relationships/image" Target="../media/image33.png"/><Relationship Id="rId3" Type="http://schemas.openxmlformats.org/officeDocument/2006/relationships/slideLayout" Target="../slideLayouts/slideLayout2.xml"/><Relationship Id="rId21" Type="http://schemas.microsoft.com/office/2007/relationships/hdphoto" Target="../media/hdphoto19.wdp"/><Relationship Id="rId7" Type="http://schemas.microsoft.com/office/2007/relationships/hdphoto" Target="../media/hdphoto8.wdp"/><Relationship Id="rId12" Type="http://schemas.openxmlformats.org/officeDocument/2006/relationships/image" Target="../media/image31.png"/><Relationship Id="rId17" Type="http://schemas.microsoft.com/office/2007/relationships/hdphoto" Target="../media/hdphoto17.wdp"/><Relationship Id="rId2" Type="http://schemas.openxmlformats.org/officeDocument/2006/relationships/audio" Target="../media/media3.mp3"/><Relationship Id="rId16" Type="http://schemas.openxmlformats.org/officeDocument/2006/relationships/image" Target="../media/image32.png"/><Relationship Id="rId20" Type="http://schemas.openxmlformats.org/officeDocument/2006/relationships/image" Target="../media/image34.png"/><Relationship Id="rId1" Type="http://schemas.microsoft.com/office/2007/relationships/media" Target="../media/media3.mp3"/><Relationship Id="rId6" Type="http://schemas.openxmlformats.org/officeDocument/2006/relationships/image" Target="../media/image18.png"/><Relationship Id="rId11" Type="http://schemas.microsoft.com/office/2007/relationships/hdphoto" Target="../media/hdphoto3.wdp"/><Relationship Id="rId24" Type="http://schemas.openxmlformats.org/officeDocument/2006/relationships/slide" Target="slide7.xml"/><Relationship Id="rId5" Type="http://schemas.openxmlformats.org/officeDocument/2006/relationships/image" Target="../media/image30.jpeg"/><Relationship Id="rId15" Type="http://schemas.microsoft.com/office/2007/relationships/hdphoto" Target="../media/hdphoto6.wdp"/><Relationship Id="rId23" Type="http://schemas.openxmlformats.org/officeDocument/2006/relationships/slide" Target="slide8.xml"/><Relationship Id="rId10" Type="http://schemas.openxmlformats.org/officeDocument/2006/relationships/image" Target="../media/image13.png"/><Relationship Id="rId19" Type="http://schemas.microsoft.com/office/2007/relationships/hdphoto" Target="../media/hdphoto18.wdp"/><Relationship Id="rId4" Type="http://schemas.openxmlformats.org/officeDocument/2006/relationships/notesSlide" Target="../notesSlides/notesSlide3.xml"/><Relationship Id="rId9" Type="http://schemas.microsoft.com/office/2007/relationships/hdphoto" Target="../media/hdphoto5.wdp"/><Relationship Id="rId14" Type="http://schemas.openxmlformats.org/officeDocument/2006/relationships/image" Target="../media/image16.png"/><Relationship Id="rId22"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slide" Target="slide6.xml"/><Relationship Id="rId2" Type="http://schemas.openxmlformats.org/officeDocument/2006/relationships/image" Target="../media/image30.jpe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22.png"/><Relationship Id="rId4" Type="http://schemas.microsoft.com/office/2007/relationships/hdphoto" Target="../media/hdphoto18.wdp"/></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xml"/><Relationship Id="rId7" Type="http://schemas.openxmlformats.org/officeDocument/2006/relationships/image" Target="../media/image36.GIF"/><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0.png"/><Relationship Id="rId11" Type="http://schemas.microsoft.com/office/2007/relationships/hdphoto" Target="../media/hdphoto20.wdp"/><Relationship Id="rId5" Type="http://schemas.openxmlformats.org/officeDocument/2006/relationships/image" Target="../media/image35.jpeg"/><Relationship Id="rId10" Type="http://schemas.openxmlformats.org/officeDocument/2006/relationships/image" Target="../media/image37.png"/><Relationship Id="rId4" Type="http://schemas.openxmlformats.org/officeDocument/2006/relationships/notesSlide" Target="../notesSlides/notesSlide4.xml"/><Relationship Id="rId9" Type="http://schemas.microsoft.com/office/2007/relationships/hdphoto" Target="../media/hdphoto10.wdp"/></Relationships>
</file>

<file path=ppt/slides/_rels/slide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6000" r="-6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backgroundRemoval t="0" b="99472" l="0" r="100000">
                        <a14:foregroundMark x1="22813" y1="9763" x2="22813" y2="9763"/>
                        <a14:foregroundMark x1="27813" y1="14248" x2="27813" y2="14248"/>
                        <a14:foregroundMark x1="19844" y1="10818" x2="19844" y2="10818"/>
                        <a14:foregroundMark x1="18281" y1="12929" x2="18281" y2="12929"/>
                        <a14:foregroundMark x1="20313" y1="14776" x2="20313" y2="14776"/>
                        <a14:foregroundMark x1="18438" y1="8179" x2="18438" y2="8179"/>
                      </a14:backgroundRemoval>
                    </a14:imgEffect>
                  </a14:imgLayer>
                </a14:imgProps>
              </a:ext>
              <a:ext uri="{28A0092B-C50C-407E-A947-70E740481C1C}">
                <a14:useLocalDpi xmlns:a14="http://schemas.microsoft.com/office/drawing/2010/main" val="0"/>
              </a:ext>
            </a:extLst>
          </a:blip>
          <a:stretch>
            <a:fillRect/>
          </a:stretch>
        </p:blipFill>
        <p:spPr>
          <a:xfrm>
            <a:off x="3352800" y="2514601"/>
            <a:ext cx="6096000" cy="3609975"/>
          </a:xfrm>
          <a:prstGeom prst="rect">
            <a:avLst/>
          </a:prstGeom>
        </p:spPr>
      </p:pic>
      <p:pic>
        <p:nvPicPr>
          <p:cNvPr id="4" name="TaydukyNhacchuong-Dangcapnhat_48bf (mp3cut.net) (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877800" y="533400"/>
            <a:ext cx="609600" cy="609600"/>
          </a:xfrm>
          <a:prstGeom prst="rect">
            <a:avLst/>
          </a:prstGeom>
        </p:spPr>
      </p:pic>
      <p:sp>
        <p:nvSpPr>
          <p:cNvPr id="2" name="Oval Callout 1"/>
          <p:cNvSpPr/>
          <p:nvPr/>
        </p:nvSpPr>
        <p:spPr>
          <a:xfrm>
            <a:off x="1905000" y="0"/>
            <a:ext cx="7315200" cy="2514601"/>
          </a:xfrm>
          <a:prstGeom prst="wedgeEllipseCallout">
            <a:avLst>
              <a:gd name="adj1" fmla="val -55681"/>
              <a:gd name="adj2" fmla="val 74070"/>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0" indent="-742950" algn="ctr">
              <a:buAutoNum type="arabicPeriod"/>
            </a:pPr>
            <a:r>
              <a:rPr lang="en-US" sz="3800" b="1" dirty="0">
                <a:ln w="11430"/>
                <a:solidFill>
                  <a:schemeClr val="tx1"/>
                </a:soli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Ôn và khởi động: </a:t>
            </a:r>
          </a:p>
          <a:p>
            <a:pPr lvl="0" algn="ctr"/>
            <a:r>
              <a:rPr lang="en-US" sz="2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Lớp mình ơi chúng ta hãy giúp thầy trò đường tăng trả lời tốt các câu hỏi vượt qua các thử thách để đến Tây Trúc thỉnh kinh nhé.</a:t>
            </a:r>
          </a:p>
        </p:txBody>
      </p:sp>
      <p:pic>
        <p:nvPicPr>
          <p:cNvPr id="9" name="Picture 8"/>
          <p:cNvPicPr>
            <a:picLocks noChangeAspect="1"/>
          </p:cNvPicPr>
          <p:nvPr/>
        </p:nvPicPr>
        <p:blipFill>
          <a:blip r:embed="rId9" cstate="print">
            <a:extLst>
              <a:ext uri="{BEBA8EAE-BF5A-486C-A8C5-ECC9F3942E4B}">
                <a14:imgProps xmlns:a14="http://schemas.microsoft.com/office/drawing/2010/main">
                  <a14:imgLayer r:embed="rId1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304800" y="2590800"/>
            <a:ext cx="2357489" cy="2419350"/>
          </a:xfrm>
          <a:prstGeom prst="rect">
            <a:avLst/>
          </a:prstGeom>
        </p:spPr>
      </p:pic>
      <p:sp>
        <p:nvSpPr>
          <p:cNvPr id="3" name="Text Box 2"/>
          <p:cNvSpPr txBox="1"/>
          <p:nvPr/>
        </p:nvSpPr>
        <p:spPr>
          <a:xfrm>
            <a:off x="1557020" y="6408420"/>
            <a:ext cx="9077325" cy="36830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n-US">
                <a:ln/>
                <a:solidFill>
                  <a:schemeClr val="bg1"/>
                </a:solidFill>
                <a:effectLst/>
              </a:rPr>
              <a:t>Bản quyền thuộc về: FB Hương Thảo - https://www.facebook.com/huongthaoGADT/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146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xit" presetSubtype="0" fill="hold" nodeType="clickEffect">
                                  <p:stCondLst>
                                    <p:cond delay="0"/>
                                  </p:stCondLst>
                                  <p:childTnLst>
                                    <p:anim calcmode="lin" valueType="num">
                                      <p:cBhvr>
                                        <p:cTn id="17" dur="1000"/>
                                        <p:tgtEl>
                                          <p:spTgt spid="9"/>
                                        </p:tgtEl>
                                        <p:attrNameLst>
                                          <p:attrName>ppt_w</p:attrName>
                                        </p:attrNameLst>
                                      </p:cBhvr>
                                      <p:tavLst>
                                        <p:tav tm="0">
                                          <p:val>
                                            <p:strVal val="ppt_w"/>
                                          </p:val>
                                        </p:tav>
                                        <p:tav tm="100000">
                                          <p:val>
                                            <p:fltVal val="0"/>
                                          </p:val>
                                        </p:tav>
                                      </p:tavLst>
                                    </p:anim>
                                    <p:anim calcmode="lin" valueType="num">
                                      <p:cBhvr>
                                        <p:cTn id="18" dur="1000"/>
                                        <p:tgtEl>
                                          <p:spTgt spid="9"/>
                                        </p:tgtEl>
                                        <p:attrNameLst>
                                          <p:attrName>ppt_h</p:attrName>
                                        </p:attrNameLst>
                                      </p:cBhvr>
                                      <p:tavLst>
                                        <p:tav tm="0">
                                          <p:val>
                                            <p:strVal val="ppt_h"/>
                                          </p:val>
                                        </p:tav>
                                        <p:tav tm="100000">
                                          <p:val>
                                            <p:fltVal val="0"/>
                                          </p:val>
                                        </p:tav>
                                      </p:tavLst>
                                    </p:anim>
                                    <p:anim calcmode="lin" valueType="num">
                                      <p:cBhvr>
                                        <p:cTn id="19" dur="1000"/>
                                        <p:tgtEl>
                                          <p:spTgt spid="9"/>
                                        </p:tgtEl>
                                        <p:attrNameLst>
                                          <p:attrName>style.rotation</p:attrName>
                                        </p:attrNameLst>
                                      </p:cBhvr>
                                      <p:tavLst>
                                        <p:tav tm="0">
                                          <p:val>
                                            <p:fltVal val="0"/>
                                          </p:val>
                                        </p:tav>
                                        <p:tav tm="100000">
                                          <p:val>
                                            <p:fltVal val="90"/>
                                          </p:val>
                                        </p:tav>
                                      </p:tavLst>
                                    </p:anim>
                                    <p:animEffect transition="out" filter="fade">
                                      <p:cBhvr>
                                        <p:cTn id="20" dur="1000"/>
                                        <p:tgtEl>
                                          <p:spTgt spid="9"/>
                                        </p:tgtEl>
                                      </p:cBhvr>
                                    </p:animEffect>
                                    <p:set>
                                      <p:cBhvr>
                                        <p:cTn id="21" dur="1" fill="hold">
                                          <p:stCondLst>
                                            <p:cond delay="999"/>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0" nodeType="clickEffect">
                                  <p:stCondLst>
                                    <p:cond delay="0"/>
                                  </p:stCondLst>
                                  <p:childTnLst>
                                    <p:anim calcmode="lin" valueType="num">
                                      <p:cBhvr>
                                        <p:cTn id="25" dur="500"/>
                                        <p:tgtEl>
                                          <p:spTgt spid="2"/>
                                        </p:tgtEl>
                                        <p:attrNameLst>
                                          <p:attrName>ppt_w</p:attrName>
                                        </p:attrNameLst>
                                      </p:cBhvr>
                                      <p:tavLst>
                                        <p:tav tm="0">
                                          <p:val>
                                            <p:strVal val="ppt_w"/>
                                          </p:val>
                                        </p:tav>
                                        <p:tav tm="100000">
                                          <p:val>
                                            <p:fltVal val="0"/>
                                          </p:val>
                                        </p:tav>
                                      </p:tavLst>
                                    </p:anim>
                                    <p:anim calcmode="lin" valueType="num">
                                      <p:cBhvr>
                                        <p:cTn id="26" dur="500"/>
                                        <p:tgtEl>
                                          <p:spTgt spid="2"/>
                                        </p:tgtEl>
                                        <p:attrNameLst>
                                          <p:attrName>ppt_h</p:attrName>
                                        </p:attrNameLst>
                                      </p:cBhvr>
                                      <p:tavLst>
                                        <p:tav tm="0">
                                          <p:val>
                                            <p:strVal val="ppt_h"/>
                                          </p:val>
                                        </p:tav>
                                        <p:tav tm="100000">
                                          <p:val>
                                            <p:fltVal val="0"/>
                                          </p:val>
                                        </p:tav>
                                      </p:tavLst>
                                    </p:anim>
                                    <p:animEffect transition="out" filter="fad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4"/>
                </p:tgtEl>
              </p:cMediaNode>
            </p:audio>
          </p:childTnLst>
        </p:cTn>
      </p:par>
    </p:tnLst>
    <p:bldLst>
      <p:bldP spid="2"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27370AA6-EA94-431A-9F7E-9EC2E8C03E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05965" y="0"/>
            <a:ext cx="1086035" cy="10808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Nói về một người bạn của em</a:t>
            </a:r>
          </a:p>
        </p:txBody>
      </p:sp>
      <p:pic>
        <p:nvPicPr>
          <p:cNvPr id="4" name="Content Placeholder 3"/>
          <p:cNvPicPr>
            <a:picLocks noGrp="1" noChangeAspect="1"/>
          </p:cNvPicPr>
          <p:nvPr>
            <p:ph idx="1"/>
          </p:nvPr>
        </p:nvPicPr>
        <p:blipFill>
          <a:blip r:embed="rId4"/>
          <a:stretch>
            <a:fillRect/>
          </a:stretch>
        </p:blipFill>
        <p:spPr>
          <a:xfrm>
            <a:off x="173355" y="156845"/>
            <a:ext cx="1478280" cy="899160"/>
          </a:xfrm>
          <a:prstGeom prst="rect">
            <a:avLst/>
          </a:prstGeom>
        </p:spPr>
      </p:pic>
      <p:sp>
        <p:nvSpPr>
          <p:cNvPr id="5" name="Rounded Rectangular Callout 4"/>
          <p:cNvSpPr/>
          <p:nvPr/>
        </p:nvSpPr>
        <p:spPr>
          <a:xfrm>
            <a:off x="3407410" y="1694180"/>
            <a:ext cx="5893435" cy="2707640"/>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Bạn em tên là gì?</a:t>
            </a:r>
          </a:p>
          <a:p>
            <a:pPr algn="ctr"/>
            <a:r>
              <a:rPr lang="en-US" sz="3200">
                <a:latin typeface="Arial-Rounded" panose="020B0500000000000000" pitchFamily="34" charset="0"/>
                <a:cs typeface="Arial-Rounded" panose="020B0500000000000000" pitchFamily="34" charset="0"/>
              </a:rPr>
              <a:t>Em chơi với bạn từ khi nào?</a:t>
            </a:r>
          </a:p>
          <a:p>
            <a:pPr algn="ctr"/>
            <a:r>
              <a:rPr lang="en-US" sz="3200">
                <a:latin typeface="Arial-Rounded" panose="020B0500000000000000" pitchFamily="34" charset="0"/>
                <a:cs typeface="Arial-Rounded" panose="020B0500000000000000" pitchFamily="34" charset="0"/>
              </a:rPr>
              <a:t>Em và bạn ấy thường làm gì?</a:t>
            </a:r>
          </a:p>
          <a:p>
            <a:pPr algn="ctr"/>
            <a:r>
              <a:rPr lang="en-US" sz="3200">
                <a:latin typeface="Arial-Rounded" panose="020B0500000000000000" pitchFamily="34" charset="0"/>
                <a:cs typeface="Arial-Rounded" panose="020B0500000000000000" pitchFamily="34" charset="0"/>
              </a:rPr>
              <a:t>Em thích nhất điều gì ở bạn ấy?</a:t>
            </a:r>
          </a:p>
        </p:txBody>
      </p:sp>
      <p:pic>
        <p:nvPicPr>
          <p:cNvPr id="6" name="Picture 5">
            <a:extLst>
              <a:ext uri="{FF2B5EF4-FFF2-40B4-BE49-F238E27FC236}">
                <a16:creationId xmlns:a16="http://schemas.microsoft.com/office/drawing/2014/main" id="{365D1932-B6DF-4E72-BF6A-5BC8D112FC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05965" y="0"/>
            <a:ext cx="1086035" cy="10808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5284329"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pic>
        <p:nvPicPr>
          <p:cNvPr id="8" name="Content Placeholder 7"/>
          <p:cNvPicPr>
            <a:picLocks noGrp="1" noChangeAspect="1"/>
          </p:cNvPicPr>
          <p:nvPr>
            <p:ph idx="1"/>
          </p:nvPr>
        </p:nvPicPr>
        <p:blipFill>
          <a:blip r:embed="rId4"/>
          <a:stretch>
            <a:fillRect/>
          </a:stretch>
        </p:blipFill>
        <p:spPr>
          <a:xfrm>
            <a:off x="9603740" y="4068445"/>
            <a:ext cx="2588260" cy="2360930"/>
          </a:xfrm>
          <a:prstGeom prst="rect">
            <a:avLst/>
          </a:prstGeom>
        </p:spPr>
      </p:pic>
      <p:pic>
        <p:nvPicPr>
          <p:cNvPr id="9" name="Picture 8"/>
          <p:cNvPicPr>
            <a:picLocks noChangeAspect="1"/>
          </p:cNvPicPr>
          <p:nvPr/>
        </p:nvPicPr>
        <p:blipFill>
          <a:blip r:embed="rId5"/>
          <a:stretch>
            <a:fillRect/>
          </a:stretch>
        </p:blipFill>
        <p:spPr>
          <a:xfrm>
            <a:off x="5852160" y="4728210"/>
            <a:ext cx="3300730" cy="1786255"/>
          </a:xfrm>
          <a:prstGeom prst="rect">
            <a:avLst/>
          </a:prstGeom>
        </p:spPr>
      </p:pic>
      <p:sp>
        <p:nvSpPr>
          <p:cNvPr id="10" name="Cloud 9"/>
          <p:cNvSpPr/>
          <p:nvPr/>
        </p:nvSpPr>
        <p:spPr>
          <a:xfrm>
            <a:off x="8580755" y="527685"/>
            <a:ext cx="281940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mẫu</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Tự xa xưa thuở nào,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Trong rừng xanh sâu thẳm.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Đôi bạn sống bên nhau,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Bê Vàng và Dê Trắng.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Một năm, trời hạn hán,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Suối cạn, cỏ héo khô.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Lấy gì nuôi đôi bạn,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Rounded" panose="020B0500000000000000" pitchFamily="34" charset="0"/>
                <a:ea typeface="+mn-ea"/>
                <a:cs typeface="Arial-Rounded" panose="020B0500000000000000" pitchFamily="34" charset="0"/>
              </a:rPr>
              <a:t>Chờ mưa đến bao giờ?</a:t>
            </a:r>
          </a:p>
        </p:txBody>
      </p:sp>
      <p:sp>
        <p:nvSpPr>
          <p:cNvPr id="7" name="Text Box 6"/>
          <p:cNvSpPr txBox="1"/>
          <p:nvPr/>
        </p:nvSpPr>
        <p:spPr>
          <a:xfrm>
            <a:off x="5496560" y="1417955"/>
            <a:ext cx="5543973" cy="30460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Bê</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Vàng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đi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tìm</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cỏ</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Lang thang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quên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đường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về</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Dê</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Trắng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thương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bạn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quá</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Chạy</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khắp</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nẻo</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tìm</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Bê</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Đến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bây</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giờ</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Dê</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Trắng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Vẫn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gọi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hoài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Bê</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Bê</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5852160" y="4728210"/>
            <a:ext cx="3300730" cy="1786255"/>
          </a:xfrm>
          <a:prstGeom prst="rect">
            <a:avLst/>
          </a:prstGeom>
        </p:spPr>
      </p:pic>
      <p:cxnSp>
        <p:nvCxnSpPr>
          <p:cNvPr id="3" name="Straight Connector 2"/>
          <p:cNvCxnSpPr/>
          <p:nvPr/>
        </p:nvCxnSpPr>
        <p:spPr>
          <a:xfrm flipH="1">
            <a:off x="3803015" y="1480820"/>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4" name="Straight Connector 3"/>
          <p:cNvCxnSpPr/>
          <p:nvPr/>
        </p:nvCxnSpPr>
        <p:spPr>
          <a:xfrm flipH="1">
            <a:off x="5050790" y="1906270"/>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H="1">
            <a:off x="4584065" y="2515235"/>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flipH="1">
            <a:off x="4117340" y="2971800"/>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H="1">
            <a:off x="4309745" y="3884295"/>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4036060" y="4401820"/>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3803015" y="4908550"/>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flipH="1">
            <a:off x="4391025" y="5314315"/>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8580755" y="1449705"/>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10244455" y="1937385"/>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9949815" y="2515235"/>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flipH="1">
            <a:off x="9330690" y="2971800"/>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flipH="1">
            <a:off x="9300210" y="3451225"/>
            <a:ext cx="81280" cy="456565"/>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flipH="1">
            <a:off x="9249410" y="3945255"/>
            <a:ext cx="81280" cy="456565"/>
          </a:xfrm>
          <a:prstGeom prst="line">
            <a:avLst/>
          </a:prstGeom>
        </p:spPr>
        <p:style>
          <a:lnRef idx="3">
            <a:schemeClr val="accent2"/>
          </a:lnRef>
          <a:fillRef idx="0">
            <a:schemeClr val="accent2"/>
          </a:fillRef>
          <a:effectRef idx="2">
            <a:schemeClr val="accent2"/>
          </a:effectRef>
          <a:fontRef idx="minor">
            <a:schemeClr val="tx1"/>
          </a:fontRef>
        </p:style>
      </p:cxnSp>
      <p:sp>
        <p:nvSpPr>
          <p:cNvPr id="23" name="TextBox 22"/>
          <p:cNvSpPr txBox="1"/>
          <p:nvPr/>
        </p:nvSpPr>
        <p:spPr>
          <a:xfrm>
            <a:off x="1160780" y="5941060"/>
            <a:ext cx="4819650" cy="582295"/>
          </a:xfrm>
          <a:prstGeom prst="rect">
            <a:avLst/>
          </a:prstGeom>
          <a:solidFill>
            <a:schemeClr val="accent6"/>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nối tiếp câu</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linds(horizont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linds(horizont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linds(horizontal)">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linds(horizontal)">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linds(horizont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linds(horizontal)">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linds(horizontal)">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linds(horizontal)">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1000" fill="hold"/>
                                        <p:tgtEl>
                                          <p:spTgt spid="23"/>
                                        </p:tgtEl>
                                        <p:attrNameLst>
                                          <p:attrName>ppt_x</p:attrName>
                                        </p:attrNameLst>
                                      </p:cBhvr>
                                      <p:tavLst>
                                        <p:tav tm="0">
                                          <p:val>
                                            <p:strVal val="1+#ppt_w/2"/>
                                          </p:val>
                                        </p:tav>
                                        <p:tav tm="100000">
                                          <p:val>
                                            <p:strVal val="#ppt_x"/>
                                          </p:val>
                                        </p:tav>
                                      </p:tavLst>
                                    </p:anim>
                                    <p:anim calcmode="lin" valueType="num">
                                      <p:cBhvr additive="base">
                                        <p:cTn id="7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5273040"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5852160" y="4728210"/>
            <a:ext cx="3300730" cy="1786255"/>
          </a:xfrm>
          <a:prstGeom prst="rect">
            <a:avLst/>
          </a:prstGeom>
        </p:spPr>
      </p:pic>
      <p:cxnSp>
        <p:nvCxnSpPr>
          <p:cNvPr id="3" name="Straight Connector 2"/>
          <p:cNvCxnSpPr/>
          <p:nvPr/>
        </p:nvCxnSpPr>
        <p:spPr>
          <a:xfrm>
            <a:off x="2342515" y="1927225"/>
            <a:ext cx="709930" cy="0"/>
          </a:xfrm>
          <a:prstGeom prst="line">
            <a:avLst/>
          </a:prstGeom>
          <a:ln w="349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572304" y="3429000"/>
            <a:ext cx="709930" cy="0"/>
          </a:xfrm>
          <a:prstGeom prst="line">
            <a:avLst/>
          </a:prstGeom>
          <a:ln w="349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160780" y="5941060"/>
            <a:ext cx="4930775" cy="582295"/>
          </a:xfrm>
          <a:prstGeom prst="rect">
            <a:avLst/>
          </a:prstGeom>
          <a:solidFill>
            <a:schemeClr val="accent6"/>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1000" fill="hold"/>
                                        <p:tgtEl>
                                          <p:spTgt spid="23"/>
                                        </p:tgtEl>
                                        <p:attrNameLst>
                                          <p:attrName>ppt_x</p:attrName>
                                        </p:attrNameLst>
                                      </p:cBhvr>
                                      <p:tavLst>
                                        <p:tav tm="0">
                                          <p:val>
                                            <p:strVal val="1+#ppt_w/2"/>
                                          </p:val>
                                        </p:tav>
                                        <p:tav tm="100000">
                                          <p:val>
                                            <p:strVal val="#ppt_x"/>
                                          </p:val>
                                        </p:tav>
                                      </p:tavLst>
                                    </p:anim>
                                    <p:anim calcmode="lin" valueType="num">
                                      <p:cBhvr additive="base">
                                        <p:cTn id="1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5216596"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6047740" y="5047932"/>
            <a:ext cx="3300730" cy="1786255"/>
          </a:xfrm>
          <a:prstGeom prst="rect">
            <a:avLst/>
          </a:prstGeom>
        </p:spPr>
      </p:pic>
      <p:sp>
        <p:nvSpPr>
          <p:cNvPr id="10" name="Cloud 9"/>
          <p:cNvSpPr/>
          <p:nvPr/>
        </p:nvSpPr>
        <p:spPr>
          <a:xfrm>
            <a:off x="7221855" y="527685"/>
            <a:ext cx="485775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nối tiếp đoạn</a:t>
            </a:r>
          </a:p>
        </p:txBody>
      </p:sp>
      <p:pic>
        <p:nvPicPr>
          <p:cNvPr id="28"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9870" y="3583940"/>
            <a:ext cx="527050" cy="216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3670" y="1105535"/>
            <a:ext cx="527050" cy="216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33975" y="527685"/>
            <a:ext cx="527050" cy="3936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ppt_x"/>
                                          </p:val>
                                        </p:tav>
                                        <p:tav tm="100000">
                                          <p:val>
                                            <p:strVal val="#ppt_x"/>
                                          </p:val>
                                        </p:tav>
                                      </p:tavLst>
                                    </p:anim>
                                    <p:anim calcmode="lin" valueType="num">
                                      <p:cBhvr additive="base">
                                        <p:cTn id="1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Group 41"/>
          <p:cNvGrpSpPr/>
          <p:nvPr/>
        </p:nvGrpSpPr>
        <p:grpSpPr>
          <a:xfrm>
            <a:off x="3760470" y="1045210"/>
            <a:ext cx="6916420" cy="1470182"/>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974" y="1369884"/>
              <a:ext cx="1808630" cy="1029911"/>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sâu thẳm</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rất sâu</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6" name="Group 5"/>
          <p:cNvGrpSpPr/>
          <p:nvPr/>
        </p:nvGrpSpPr>
        <p:grpSpPr>
          <a:xfrm>
            <a:off x="3699510" y="2700020"/>
            <a:ext cx="6916420" cy="1832610"/>
            <a:chOff x="172324" y="1157225"/>
            <a:chExt cx="2109019" cy="1753583"/>
          </a:xfrm>
        </p:grpSpPr>
        <p:sp>
          <p:nvSpPr>
            <p:cNvPr id="8" name="Hexagon 7"/>
            <p:cNvSpPr/>
            <p:nvPr/>
          </p:nvSpPr>
          <p:spPr>
            <a:xfrm>
              <a:off x="172324" y="1157225"/>
              <a:ext cx="2109019" cy="1753583"/>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43"/>
            <p:cNvSpPr txBox="1"/>
            <p:nvPr/>
          </p:nvSpPr>
          <p:spPr>
            <a:xfrm>
              <a:off x="288974" y="1369884"/>
              <a:ext cx="1808630" cy="144187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hạn hán</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Tình trạng thiếu nước do nắng lâu, không mưa gây ra</a:t>
              </a:r>
            </a:p>
          </p:txBody>
        </p:sp>
      </p:grpSp>
      <p:grpSp>
        <p:nvGrpSpPr>
          <p:cNvPr id="14" name="Group 13"/>
          <p:cNvGrpSpPr/>
          <p:nvPr/>
        </p:nvGrpSpPr>
        <p:grpSpPr>
          <a:xfrm>
            <a:off x="3882390" y="4657090"/>
            <a:ext cx="6916420" cy="1536058"/>
            <a:chOff x="172324" y="1157225"/>
            <a:chExt cx="2109019" cy="1469819"/>
          </a:xfrm>
        </p:grpSpPr>
        <p:sp>
          <p:nvSpPr>
            <p:cNvPr id="16" name="Hexagon 15"/>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43"/>
            <p:cNvSpPr txBox="1"/>
            <p:nvPr/>
          </p:nvSpPr>
          <p:spPr>
            <a:xfrm>
              <a:off x="315308" y="1185168"/>
              <a:ext cx="1808630" cy="144187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lang thang</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Đi hết chỗ này đến chỗ khác, không dừng lại ở nơi nào.</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Tự</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xa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xưa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thuở</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nào</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Trong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rừng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xanh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sâu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thẳm</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Đôi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sống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nhau</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endParaRPr lang="en-US" sz="3200" dirty="0">
              <a:latin typeface="Arial-Rounded" panose="020B0500000000000000" pitchFamily="34" charset="0"/>
              <a:cs typeface="Arial-Rounded" panose="020B0500000000000000" pitchFamily="34" charset="0"/>
            </a:endParaRPr>
          </a:p>
          <a:p>
            <a:r>
              <a:rPr lang="en-US" sz="3200" dirty="0" err="1">
                <a:latin typeface="Arial-Rounded" panose="020B0500000000000000" pitchFamily="34" charset="0"/>
                <a:cs typeface="Arial-Rounded" panose="020B0500000000000000" pitchFamily="34" charset="0"/>
              </a:rPr>
              <a:t>Một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năm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trời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hán</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Suối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héo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khô</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Lấy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gì</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nuôi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đôi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mưa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bao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a:t>
            </a:r>
          </a:p>
        </p:txBody>
      </p:sp>
      <p:sp>
        <p:nvSpPr>
          <p:cNvPr id="7" name="Text Box 6"/>
          <p:cNvSpPr txBox="1"/>
          <p:nvPr/>
        </p:nvSpPr>
        <p:spPr>
          <a:xfrm>
            <a:off x="5496560" y="1417955"/>
            <a:ext cx="5284329"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5852160" y="4572000"/>
            <a:ext cx="3300730" cy="1942465"/>
          </a:xfrm>
          <a:prstGeom prst="rect">
            <a:avLst/>
          </a:prstGeom>
        </p:spPr>
      </p:pic>
      <p:sp>
        <p:nvSpPr>
          <p:cNvPr id="10" name="Cloud 9"/>
          <p:cNvSpPr/>
          <p:nvPr/>
        </p:nvSpPr>
        <p:spPr>
          <a:xfrm>
            <a:off x="8074025" y="274955"/>
            <a:ext cx="3326130" cy="106362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toàn bài</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3612" y="565755"/>
            <a:ext cx="11718388" cy="179833"/>
          </a:xfrm>
          <a:prstGeom prst="rect">
            <a:avLst/>
          </a:prstGeom>
          <a:solidFill>
            <a:srgbClr val="94BC7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Arial-Rounded" panose="020B0500000000000000" pitchFamily="34" charset="0"/>
              <a:cs typeface="Arial-Rounded" panose="020B0500000000000000" pitchFamily="34" charset="0"/>
            </a:endParaRPr>
          </a:p>
        </p:txBody>
      </p:sp>
      <p:pic>
        <p:nvPicPr>
          <p:cNvPr id="6" name="图片 5"/>
          <p:cNvPicPr>
            <a:picLocks noChangeAspect="1"/>
          </p:cNvPicPr>
          <p:nvPr/>
        </p:nvPicPr>
        <p:blipFill rotWithShape="1">
          <a:blip r:embed="rId2"/>
          <a:srcRect t="50811"/>
          <a:stretch>
            <a:fillRect/>
          </a:stretch>
        </p:blipFill>
        <p:spPr>
          <a:xfrm>
            <a:off x="197963" y="0"/>
            <a:ext cx="3276542" cy="1131509"/>
          </a:xfrm>
          <a:prstGeom prst="rect">
            <a:avLst/>
          </a:prstGeom>
        </p:spPr>
      </p:pic>
      <p:sp>
        <p:nvSpPr>
          <p:cNvPr id="8" name="矩形 7"/>
          <p:cNvSpPr/>
          <p:nvPr/>
        </p:nvSpPr>
        <p:spPr>
          <a:xfrm>
            <a:off x="2135505" y="1044575"/>
            <a:ext cx="959485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1. Câu chuyện được kể trong bài diễn ra khi nào? Ở đâu?</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9" name="TextBox 9"/>
          <p:cNvSpPr txBox="1"/>
          <p:nvPr/>
        </p:nvSpPr>
        <p:spPr>
          <a:xfrm>
            <a:off x="2505710" y="1508125"/>
            <a:ext cx="10721975" cy="737235"/>
          </a:xfrm>
          <a:prstGeom prst="rect">
            <a:avLst/>
          </a:prstGeom>
          <a:noFill/>
        </p:spPr>
        <p:txBody>
          <a:bodyPr wrap="square" lIns="91472" tIns="45736" rIns="91472" bIns="45736" rtlCol="0">
            <a:spAutoFit/>
          </a:bodyPr>
          <a:lstStyle/>
          <a:p>
            <a:pPr>
              <a:lnSpc>
                <a:spcPct val="150000"/>
              </a:lnSpc>
            </a:pP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Diễn ra từ thuở xa xưa, trong rừng xanh sâu thẳm</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1" name="矩形 10"/>
          <p:cNvSpPr/>
          <p:nvPr/>
        </p:nvSpPr>
        <p:spPr>
          <a:xfrm>
            <a:off x="2505710" y="2346960"/>
            <a:ext cx="9425305"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2. Chuyện gì xảy ra khiến bê vàng phải lang thang tìm cỏ?</a:t>
            </a:r>
          </a:p>
        </p:txBody>
      </p:sp>
      <p:sp>
        <p:nvSpPr>
          <p:cNvPr id="12" name="TextBox 12"/>
          <p:cNvSpPr txBox="1"/>
          <p:nvPr/>
        </p:nvSpPr>
        <p:spPr>
          <a:xfrm>
            <a:off x="2831465" y="2810510"/>
            <a:ext cx="909955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Trời hạn hán, cỏ héo khô</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pic>
        <p:nvPicPr>
          <p:cNvPr id="13" name="图片 12"/>
          <p:cNvPicPr>
            <a:picLocks noChangeAspect="1"/>
          </p:cNvPicPr>
          <p:nvPr/>
        </p:nvPicPr>
        <p:blipFill>
          <a:blip r:embed="rId3"/>
          <a:stretch>
            <a:fillRect/>
          </a:stretch>
        </p:blipFill>
        <p:spPr>
          <a:xfrm flipH="1">
            <a:off x="124460" y="2141220"/>
            <a:ext cx="3204845" cy="2786380"/>
          </a:xfrm>
          <a:prstGeom prst="rect">
            <a:avLst/>
          </a:prstGeom>
        </p:spPr>
      </p:pic>
      <p:sp>
        <p:nvSpPr>
          <p:cNvPr id="2" name="矩形 10"/>
          <p:cNvSpPr/>
          <p:nvPr/>
        </p:nvSpPr>
        <p:spPr>
          <a:xfrm>
            <a:off x="2764790" y="3502025"/>
            <a:ext cx="9312910" cy="84201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3. Khi bê vàng quên đường về, dê trắng đã làm gì?</a:t>
            </a:r>
          </a:p>
        </p:txBody>
      </p:sp>
      <p:sp>
        <p:nvSpPr>
          <p:cNvPr id="5" name="TextBox 12"/>
          <p:cNvSpPr txBox="1"/>
          <p:nvPr/>
        </p:nvSpPr>
        <p:spPr>
          <a:xfrm>
            <a:off x="3814445" y="4225925"/>
            <a:ext cx="791591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Bê trắng chạy khắp nẻo đường gọi và tìm bạn</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4" name="矩形 10"/>
          <p:cNvSpPr/>
          <p:nvPr/>
        </p:nvSpPr>
        <p:spPr>
          <a:xfrm>
            <a:off x="2830830" y="4984750"/>
            <a:ext cx="9210040" cy="79502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4. Nêu cảm nghĩ của em về bê vàng và dê trắng?</a:t>
            </a:r>
          </a:p>
        </p:txBody>
      </p:sp>
      <p:sp>
        <p:nvSpPr>
          <p:cNvPr id="15" name="TextBox 12"/>
          <p:cNvSpPr txBox="1"/>
          <p:nvPr/>
        </p:nvSpPr>
        <p:spPr>
          <a:xfrm>
            <a:off x="3656522" y="5780643"/>
            <a:ext cx="6861278"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Tình bạn của 2 bạn rất đẹp và đáng quý</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grpSp>
        <p:nvGrpSpPr>
          <p:cNvPr id="7" name="Group 6"/>
          <p:cNvGrpSpPr/>
          <p:nvPr/>
        </p:nvGrpSpPr>
        <p:grpSpPr>
          <a:xfrm>
            <a:off x="146674" y="269285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3"/>
            <p:cNvSpPr txBox="1"/>
            <p:nvPr/>
          </p:nvSpPr>
          <p:spPr>
            <a:xfrm>
              <a:off x="315731" y="2243748"/>
              <a:ext cx="1711988" cy="1198880"/>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Trả lời câu hỏi</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30000"/>
                                  </p:iterate>
                                  <p:childTnLst>
                                    <p:set>
                                      <p:cBhvr>
                                        <p:cTn id="10" dur="1" fill="hold">
                                          <p:stCondLst>
                                            <p:cond delay="0"/>
                                          </p:stCondLst>
                                        </p:cTn>
                                        <p:tgtEl>
                                          <p:spTgt spid="9"/>
                                        </p:tgtEl>
                                        <p:attrNameLst>
                                          <p:attrName>style.visibility</p:attrName>
                                        </p:attrNameLst>
                                      </p:cBhvr>
                                      <p:to>
                                        <p:strVal val="visible"/>
                                      </p:to>
                                    </p:set>
                                    <p:animEffect transition="in" filter="wipe(left)">
                                      <p:cBhvr>
                                        <p:cTn id="11" dur="100"/>
                                        <p:tgtEl>
                                          <p:spTgt spid="9"/>
                                        </p:tgtEl>
                                      </p:cBhvr>
                                    </p:animEffect>
                                  </p:childTnLst>
                                </p:cTn>
                              </p:par>
                              <p:par>
                                <p:cTn id="12" presetID="36" presetClass="emph" presetSubtype="0" fill="hold" grpId="1" nodeType="withEffect">
                                  <p:stCondLst>
                                    <p:cond delay="0"/>
                                  </p:stCondLst>
                                  <p:iterate type="lt">
                                    <p:tmPct val="30000"/>
                                  </p:iterate>
                                  <p:childTnLst>
                                    <p:animScale>
                                      <p:cBhvr>
                                        <p:cTn id="13" dur="50" autoRev="1" fill="hold">
                                          <p:stCondLst>
                                            <p:cond delay="0"/>
                                          </p:stCondLst>
                                        </p:cTn>
                                        <p:tgtEl>
                                          <p:spTgt spid="9"/>
                                        </p:tgtEl>
                                      </p:cBhvr>
                                      <p:to x="80000" y="100000"/>
                                    </p:animScale>
                                    <p:anim by="(#ppt_w*0.10)" calcmode="lin" valueType="num">
                                      <p:cBhvr>
                                        <p:cTn id="14" dur="50" autoRev="1" fill="hold">
                                          <p:stCondLst>
                                            <p:cond delay="0"/>
                                          </p:stCondLst>
                                        </p:cTn>
                                        <p:tgtEl>
                                          <p:spTgt spid="9"/>
                                        </p:tgtEl>
                                        <p:attrNameLst>
                                          <p:attrName>ppt_x</p:attrName>
                                        </p:attrNameLst>
                                      </p:cBhvr>
                                    </p:anim>
                                    <p:anim by="(-#ppt_w*0.10)" calcmode="lin" valueType="num">
                                      <p:cBhvr>
                                        <p:cTn id="15" dur="50" autoRev="1" fill="hold">
                                          <p:stCondLst>
                                            <p:cond delay="0"/>
                                          </p:stCondLst>
                                        </p:cTn>
                                        <p:tgtEl>
                                          <p:spTgt spid="9"/>
                                        </p:tgtEl>
                                        <p:attrNameLst>
                                          <p:attrName>ppt_y</p:attrName>
                                        </p:attrNameLst>
                                      </p:cBhvr>
                                    </p:anim>
                                    <p:animRot by="-480000">
                                      <p:cBhvr>
                                        <p:cTn id="16" dur="50" autoRev="1" fill="hold">
                                          <p:stCondLst>
                                            <p:cond delay="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p:bldP spid="9" grpId="1"/>
      <p:bldP spid="11" grpId="0" bldLvl="0" animBg="1"/>
      <p:bldP spid="11" grpId="1" animBg="1"/>
      <p:bldP spid="12" grpId="0"/>
      <p:bldP spid="12" grpId="1"/>
      <p:bldP spid="2" grpId="0" bldLvl="0" animBg="1"/>
      <p:bldP spid="5" grpId="0"/>
      <p:bldP spid="5" grpId="1"/>
      <p:bldP spid="14" grpId="0" bldLvl="0" animBg="1"/>
      <p:bldP spid="14" grpId="1" animBg="1"/>
      <p:bldP spid="15" grpId="0"/>
      <p:bldP spid="15"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13855"/>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1066800" y="386241"/>
            <a:ext cx="6172200" cy="584727"/>
          </a:xfrm>
          <a:prstGeom prst="rect">
            <a:avLst/>
          </a:prstGeom>
          <a:noFill/>
        </p:spPr>
        <p:txBody>
          <a:bodyPr wrap="square" lIns="91391" tIns="45696" rIns="91391" bIns="45696" rtlCol="0">
            <a:spAutoFit/>
          </a:bodyPr>
          <a:lstStyle/>
          <a:p>
            <a:pPr algn="just"/>
            <a:r>
              <a:rPr lang="en-US" sz="3200" b="1" dirty="0">
                <a:latin typeface="Arial-Rounded" panose="020B0500000000000000" pitchFamily="34" charset="0"/>
                <a:ea typeface="Arial-Rounded" panose="020B0500000000000000" pitchFamily="34" charset="0"/>
                <a:cs typeface="Arial-Rounded" panose="020B0500000000000000" pitchFamily="34" charset="0"/>
              </a:rPr>
              <a:t>Học thuộc lòng hai khổ thơ đầu</a:t>
            </a:r>
            <a:endParaRPr lang="en-US" sz="3200" b="1" dirty="0">
              <a:latin typeface="Arial Rounded MT Bold" panose="020F0704030504030204" charset="0"/>
              <a:ea typeface="Arial-Rounded" panose="020B0500000000000000" pitchFamily="34" charset="0"/>
              <a:cs typeface="Arial-Rounded" panose="020B0500000000000000" pitchFamily="34" charset="0"/>
            </a:endParaRPr>
          </a:p>
        </p:txBody>
      </p:sp>
      <p:sp>
        <p:nvSpPr>
          <p:cNvPr id="8" name="Rectangle 7"/>
          <p:cNvSpPr/>
          <p:nvPr/>
        </p:nvSpPr>
        <p:spPr>
          <a:xfrm>
            <a:off x="228600" y="1160820"/>
            <a:ext cx="5174672" cy="4246245"/>
          </a:xfrm>
          <a:prstGeom prst="rect">
            <a:avLst/>
          </a:prstGeom>
        </p:spPr>
        <p:txBody>
          <a:bodyPr wrap="square">
            <a:spAutoFit/>
          </a:bodyPr>
          <a:lstStyle/>
          <a:p>
            <a:pPr>
              <a:defRPr/>
            </a:pPr>
            <a:r>
              <a:rPr lang="en-US" sz="3000">
                <a:latin typeface="Arial-Rounded" panose="020B0500000000000000" pitchFamily="34" charset="0"/>
                <a:cs typeface="Arial-Rounded" panose="020B0500000000000000" pitchFamily="34" charset="0"/>
                <a:sym typeface="+mn-ea"/>
              </a:rPr>
              <a:t>Tự xa xưa thuở nào,</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Trong rừng xanh sâu thẳm.</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Đôi bạn sống bên nhau,</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Bê Vàng và Dê Trắng.</a:t>
            </a:r>
            <a:endParaRPr lang="en-US" sz="3000">
              <a:latin typeface="Arial-Rounded" panose="020B0500000000000000" pitchFamily="34" charset="0"/>
              <a:cs typeface="Arial-Rounded" panose="020B0500000000000000" pitchFamily="34" charset="0"/>
            </a:endParaRPr>
          </a:p>
          <a:p>
            <a:pPr>
              <a:defRPr/>
            </a:pP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Một năm, trời hạn hán,</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Suối cạn, cỏ héo khô.</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Lấy gì nuôi đôi bạn,</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Chờ mưa đến bao giờ?</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100000" l="0" r="100000">
                        <a14:foregroundMark x1="12889" y1="71778" x2="12222" y2="96000"/>
                        <a14:foregroundMark x1="27778" y1="77333" x2="19333" y2="81778"/>
                        <a14:foregroundMark x1="23111" y1="83111" x2="24667" y2="86444"/>
                        <a14:foregroundMark x1="19778" y1="80889" x2="15333" y2="88222"/>
                        <a14:foregroundMark x1="52444" y1="73111" x2="52667" y2="93333"/>
                        <a14:foregroundMark x1="58667" y1="82444" x2="57111" y2="95333"/>
                        <a14:foregroundMark x1="64222" y1="83778" x2="59778" y2="94667"/>
                        <a14:foregroundMark x1="38444" y1="90667" x2="46000" y2="95333"/>
                        <a14:foregroundMark x1="91778" y1="75333" x2="71778" y2="96000"/>
                        <a14:foregroundMark x1="40000" y1="71778" x2="49333" y2="82444"/>
                        <a14:foregroundMark x1="40222" y1="55556" x2="47556" y2="65333"/>
                        <a14:foregroundMark x1="56667" y1="48444" x2="54667" y2="64667"/>
                      </a14:backgroundRemoval>
                    </a14:imgEffect>
                  </a14:imgLayer>
                </a14:imgProps>
              </a:ext>
              <a:ext uri="{28A0092B-C50C-407E-A947-70E740481C1C}">
                <a14:useLocalDpi xmlns:a14="http://schemas.microsoft.com/office/drawing/2010/main" val="0"/>
              </a:ext>
            </a:extLst>
          </a:blip>
          <a:srcRect t="33594"/>
          <a:stretch>
            <a:fillRect/>
          </a:stretch>
        </p:blipFill>
        <p:spPr>
          <a:xfrm>
            <a:off x="5728855" y="4876800"/>
            <a:ext cx="4114800" cy="1712866"/>
          </a:xfrm>
          <a:prstGeom prst="rect">
            <a:avLst/>
          </a:prstGeom>
        </p:spPr>
      </p:pic>
      <p:pic>
        <p:nvPicPr>
          <p:cNvPr id="12" name="Picture 11"/>
          <p:cNvPicPr>
            <a:picLocks noChangeAspect="1"/>
          </p:cNvPicPr>
          <p:nvPr/>
        </p:nvPicPr>
        <p:blipFill>
          <a:blip r:embed="rId4"/>
          <a:stretch>
            <a:fillRect/>
          </a:stretch>
        </p:blipFill>
        <p:spPr>
          <a:xfrm>
            <a:off x="9063175" y="107677"/>
            <a:ext cx="2057400" cy="1035323"/>
          </a:xfrm>
          <a:prstGeom prst="ellipse">
            <a:avLst/>
          </a:prstGeom>
          <a:ln>
            <a:noFill/>
          </a:ln>
          <a:effectLst>
            <a:softEdge rad="112500"/>
          </a:effectLst>
        </p:spPr>
      </p:pic>
      <p:pic>
        <p:nvPicPr>
          <p:cNvPr id="13" name="Picture 12"/>
          <p:cNvPicPr>
            <a:picLocks noChangeAspect="1"/>
          </p:cNvPicPr>
          <p:nvPr/>
        </p:nvPicPr>
        <p:blipFill>
          <a:blip r:embed="rId5"/>
          <a:stretch>
            <a:fillRect/>
          </a:stretch>
        </p:blipFill>
        <p:spPr>
          <a:xfrm>
            <a:off x="10353961" y="751512"/>
            <a:ext cx="1824184" cy="1240175"/>
          </a:xfrm>
          <a:prstGeom prst="rect">
            <a:avLst/>
          </a:prstGeom>
        </p:spPr>
      </p:pic>
      <p:sp>
        <p:nvSpPr>
          <p:cNvPr id="14" name="Rectangle 13"/>
          <p:cNvSpPr/>
          <p:nvPr/>
        </p:nvSpPr>
        <p:spPr>
          <a:xfrm>
            <a:off x="228654" y="1167765"/>
            <a:ext cx="5174672" cy="4523105"/>
          </a:xfrm>
          <a:prstGeom prst="rect">
            <a:avLst/>
          </a:prstGeom>
          <a:solidFill>
            <a:schemeClr val="bg1"/>
          </a:solidFill>
        </p:spPr>
        <p:txBody>
          <a:bodyPr wrap="square">
            <a:spAutoFit/>
          </a:bodyPr>
          <a:lstStyle/>
          <a:p>
            <a:pPr>
              <a:defRPr/>
            </a:pPr>
            <a:r>
              <a:rPr lang="en-US" sz="3200">
                <a:latin typeface="Arial-Rounded" panose="020B0500000000000000" pitchFamily="34" charset="0"/>
                <a:cs typeface="Arial-Rounded" panose="020B0500000000000000" pitchFamily="34" charset="0"/>
                <a:sym typeface="+mn-ea"/>
              </a:rPr>
              <a:t>Tự xa xưa thuở nào,</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Trong rừng xanh sâu thẳm.</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Đôi bạn sống bên nhau,</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Bê Vàng và Dê Trắng.</a:t>
            </a:r>
            <a:endParaRPr lang="en-US" sz="3200">
              <a:latin typeface="Arial-Rounded" panose="020B0500000000000000" pitchFamily="34" charset="0"/>
              <a:cs typeface="Arial-Rounded" panose="020B0500000000000000" pitchFamily="34" charset="0"/>
            </a:endParaRPr>
          </a:p>
          <a:p>
            <a:pPr>
              <a:defRPr/>
            </a:pP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Một năm, trời hạn hán,</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Suối cạn, cỏ héo khô.</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Lấy gì nuôi đôi bạn,</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Chờ mưa đến bao giờ?</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1" y="6684209"/>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2" name="Rectangle 13"/>
          <p:cNvSpPr/>
          <p:nvPr/>
        </p:nvSpPr>
        <p:spPr>
          <a:xfrm>
            <a:off x="292789" y="1167765"/>
            <a:ext cx="5174672" cy="5169535"/>
          </a:xfrm>
          <a:prstGeom prst="rect">
            <a:avLst/>
          </a:prstGeom>
          <a:solidFill>
            <a:schemeClr val="bg1"/>
          </a:solidFill>
        </p:spPr>
        <p:txBody>
          <a:bodyPr wrap="square">
            <a:spAutoFit/>
          </a:bodyPr>
          <a:lstStyle/>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Tự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qua còn lấm tấm</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Trong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lẫn màu lá xanh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Đôi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nay bừng lửa thẫm</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Bê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rực cháy trên cành.</a:t>
            </a:r>
          </a:p>
          <a:p>
            <a:pPr>
              <a:defRPr/>
            </a:pPr>
            <a:endParaRPr lang="en-US" sz="3000" dirty="0">
              <a:latin typeface="Arial-Rounded" panose="020B0500000000000000" pitchFamily="34" charset="0"/>
              <a:ea typeface="Arial-Rounded" panose="020B0500000000000000" pitchFamily="34" charset="0"/>
              <a:cs typeface="Arial-Rounded" panose="020B0500000000000000" pitchFamily="34" charset="0"/>
            </a:endParaRP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Một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ơi! Sao mà nhanh!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Suối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nở nghìn mắt lửa,</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Lấy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dãy phố nhà mình,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Chờ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trời hoa phượng đỏ. </a:t>
            </a:r>
          </a:p>
          <a:p>
            <a:pPr>
              <a:defRPr/>
            </a:pP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gn="just">
              <a:defRPr/>
            </a:pPr>
            <a:r>
              <a:rPr lang="en-US" sz="3200" dirty="0">
                <a:latin typeface="Arial-Rounded" panose="020B0500000000000000" pitchFamily="34" charset="0"/>
                <a:ea typeface="Arial-Rounded" panose="020B0500000000000000" pitchFamily="34" charset="0"/>
                <a:cs typeface="Arial-Rounded" panose="020B0500000000000000" pitchFamily="34" charset="0"/>
              </a:rPr>
              <a:t>     </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bldLvl="0" animBg="1"/>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3000" r="-23000"/>
          </a:stretch>
        </a:blipFill>
        <a:effectLst/>
      </p:bgPr>
    </p:bg>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5" cstate="print">
            <a:extLst>
              <a:ext uri="{BEBA8EAE-BF5A-486C-A8C5-ECC9F3942E4B}">
                <a14:imgProps xmlns:a14="http://schemas.microsoft.com/office/drawing/2010/main">
                  <a14:imgLayer r:embed="rId6">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a:off x="1676401" y="3856729"/>
            <a:ext cx="1647457" cy="1771650"/>
          </a:xfrm>
          <a:prstGeom prst="rect">
            <a:avLst/>
          </a:prstGeom>
        </p:spPr>
      </p:pic>
      <p:pic>
        <p:nvPicPr>
          <p:cNvPr id="5" name="Content Placeholder 5"/>
          <p:cNvPicPr>
            <a:picLocks noGrp="1" noChangeAspect="1"/>
          </p:cNvPicPr>
          <p:nvPr>
            <p:ph idx="1"/>
          </p:nvPr>
        </p:nvPicPr>
        <p:blipFill>
          <a:blip r:embed="rId7" cstate="print">
            <a:extLst>
              <a:ext uri="{BEBA8EAE-BF5A-486C-A8C5-ECC9F3942E4B}">
                <a14:imgProps xmlns:a14="http://schemas.microsoft.com/office/drawing/2010/main">
                  <a14:imgLayer r:embed="rId8">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3810001" y="4163548"/>
            <a:ext cx="1503759" cy="1828800"/>
          </a:xfrm>
        </p:spPr>
      </p:pic>
      <p:pic>
        <p:nvPicPr>
          <p:cNvPr id="8" name="Picture 7"/>
          <p:cNvPicPr>
            <a:picLocks noChangeAspect="1"/>
          </p:cNvPicPr>
          <p:nvPr/>
        </p:nvPicPr>
        <p:blipFill>
          <a:blip r:embed="rId9">
            <a:extLst>
              <a:ext uri="{BEBA8EAE-BF5A-486C-A8C5-ECC9F3942E4B}">
                <a14:imgProps xmlns:a14="http://schemas.microsoft.com/office/drawing/2010/main">
                  <a14:imgLayer r:embed="rId10">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2051316" y="1752600"/>
            <a:ext cx="3030415" cy="2138126"/>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5597845" y="4140004"/>
            <a:ext cx="1442090" cy="2362200"/>
          </a:xfrm>
          <a:prstGeom prst="rect">
            <a:avLst/>
          </a:prstGeom>
        </p:spPr>
      </p:pic>
      <p:pic>
        <p:nvPicPr>
          <p:cNvPr id="10" name="Picture 9"/>
          <p:cNvPicPr>
            <a:picLocks noChangeAspect="1"/>
          </p:cNvPicPr>
          <p:nvPr/>
        </p:nvPicPr>
        <p:blipFill>
          <a:blip r:embed="rId13" cstate="print">
            <a:extLst>
              <a:ext uri="{BEBA8EAE-BF5A-486C-A8C5-ECC9F3942E4B}">
                <a14:imgProps xmlns:a14="http://schemas.microsoft.com/office/drawing/2010/main">
                  <a14:imgLayer r:embed="rId14">
                    <a14:imgEffect>
                      <a14:backgroundRemoval t="2663" b="100000" l="0" r="90109"/>
                    </a14:imgEffect>
                  </a14:imgLayer>
                </a14:imgProps>
              </a:ext>
              <a:ext uri="{28A0092B-C50C-407E-A947-70E740481C1C}">
                <a14:useLocalDpi xmlns:a14="http://schemas.microsoft.com/office/drawing/2010/main" val="0"/>
              </a:ext>
            </a:extLst>
          </a:blip>
          <a:stretch>
            <a:fillRect/>
          </a:stretch>
        </p:blipFill>
        <p:spPr>
          <a:xfrm>
            <a:off x="7493554" y="3997590"/>
            <a:ext cx="1421847" cy="2322350"/>
          </a:xfrm>
          <a:prstGeom prst="rect">
            <a:avLst/>
          </a:prstGeom>
        </p:spPr>
      </p:pic>
      <p:pic>
        <p:nvPicPr>
          <p:cNvPr id="12" name="Content Placeholder 3"/>
          <p:cNvPicPr>
            <a:picLocks noChangeAspect="1"/>
          </p:cNvPicPr>
          <p:nvPr/>
        </p:nvPicPr>
        <p:blipFill>
          <a:blip r:embed="rId15">
            <a:extLst>
              <a:ext uri="{BEBA8EAE-BF5A-486C-A8C5-ECC9F3942E4B}">
                <a14:imgProps xmlns:a14="http://schemas.microsoft.com/office/drawing/2010/main">
                  <a14:imgLayer r:embed="rId16">
                    <a14:imgEffect>
                      <a14:backgroundRemoval t="4478" b="100000" l="7083" r="90417"/>
                    </a14:imgEffect>
                  </a14:imgLayer>
                </a14:imgProps>
              </a:ext>
              <a:ext uri="{28A0092B-C50C-407E-A947-70E740481C1C}">
                <a14:useLocalDpi xmlns:a14="http://schemas.microsoft.com/office/drawing/2010/main" val="0"/>
              </a:ext>
            </a:extLst>
          </a:blip>
          <a:stretch>
            <a:fillRect/>
          </a:stretch>
        </p:blipFill>
        <p:spPr>
          <a:xfrm>
            <a:off x="7552006" y="32826"/>
            <a:ext cx="3124200" cy="2616517"/>
          </a:xfrm>
          <a:prstGeom prst="rect">
            <a:avLst/>
          </a:prstGeom>
        </p:spPr>
      </p:pic>
      <p:pic>
        <p:nvPicPr>
          <p:cNvPr id="14" name="Content Placeholder 3"/>
          <p:cNvPicPr>
            <a:picLocks noChangeAspect="1"/>
          </p:cNvPicPr>
          <p:nvPr/>
        </p:nvPicPr>
        <p:blipFill>
          <a:blip r:embed="rId17" cstate="print">
            <a:extLst>
              <a:ext uri="{BEBA8EAE-BF5A-486C-A8C5-ECC9F3942E4B}">
                <a14:imgProps xmlns:a14="http://schemas.microsoft.com/office/drawing/2010/main">
                  <a14:imgLayer r:embed="rId18">
                    <a14:imgEffect>
                      <a14:backgroundRemoval t="2564" b="96433" l="1077" r="98077">
                        <a14:foregroundMark x1="81769" y1="39911" x2="82615" y2="41695"/>
                      </a14:backgroundRemoval>
                    </a14:imgEffect>
                  </a14:imgLayer>
                </a14:imgProps>
              </a:ext>
              <a:ext uri="{28A0092B-C50C-407E-A947-70E740481C1C}">
                <a14:useLocalDpi xmlns:a14="http://schemas.microsoft.com/office/drawing/2010/main" val="0"/>
              </a:ext>
            </a:extLst>
          </a:blip>
          <a:stretch>
            <a:fillRect/>
          </a:stretch>
        </p:blipFill>
        <p:spPr>
          <a:xfrm>
            <a:off x="6629401" y="5828610"/>
            <a:ext cx="1374683" cy="948531"/>
          </a:xfrm>
          <a:prstGeom prst="rect">
            <a:avLst/>
          </a:prstGeom>
        </p:spPr>
      </p:pic>
      <p:pic>
        <p:nvPicPr>
          <p:cNvPr id="15" name="TaydukyNhacchuong-Dangcapnhat_48bf (mp3cut.net) (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676400" y="1711283"/>
            <a:ext cx="609600" cy="609600"/>
          </a:xfrm>
          <a:prstGeom prst="rect">
            <a:avLst/>
          </a:prstGeom>
        </p:spPr>
      </p:pic>
      <p:sp>
        <p:nvSpPr>
          <p:cNvPr id="13" name="Flowchart: Connector 12">
            <a:hlinkClick r:id="rId20" action="ppaction://hlinksldjump"/>
            <a:extLst>
              <a:ext uri="{FF2B5EF4-FFF2-40B4-BE49-F238E27FC236}">
                <a16:creationId xmlns:a16="http://schemas.microsoft.com/office/drawing/2014/main" id="{730146F5-15BD-45C5-80A7-D24AFC53760D}"/>
              </a:ext>
            </a:extLst>
          </p:cNvPr>
          <p:cNvSpPr/>
          <p:nvPr/>
        </p:nvSpPr>
        <p:spPr>
          <a:xfrm>
            <a:off x="5597845" y="6319940"/>
            <a:ext cx="533400" cy="457200"/>
          </a:xfrm>
          <a:prstGeom prst="flowChartConnector">
            <a:avLst/>
          </a:prstGeom>
          <a:solidFill>
            <a:srgbClr val="D60093"/>
          </a:solidFill>
          <a:ln>
            <a:solidFill>
              <a:srgbClr val="E20C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a:t>
            </a:r>
          </a:p>
        </p:txBody>
      </p:sp>
      <p:sp>
        <p:nvSpPr>
          <p:cNvPr id="16" name="Pentagon 3">
            <a:hlinkClick r:id="rId21" action="ppaction://hlinksldjump"/>
            <a:extLst>
              <a:ext uri="{FF2B5EF4-FFF2-40B4-BE49-F238E27FC236}">
                <a16:creationId xmlns:a16="http://schemas.microsoft.com/office/drawing/2014/main" id="{B4DED48D-CCD3-4B52-8907-C067230B92D3}"/>
              </a:ext>
            </a:extLst>
          </p:cNvPr>
          <p:cNvSpPr/>
          <p:nvPr/>
        </p:nvSpPr>
        <p:spPr>
          <a:xfrm>
            <a:off x="11353800" y="6319940"/>
            <a:ext cx="838200" cy="457200"/>
          </a:xfrm>
          <a:prstGeom prst="homePlate">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50" fill="hold"/>
                                        <p:tgtEl>
                                          <p:spTgt spid="1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44444E-6 1.85939E-6 L 0.00069 -0.35338 " pathEditMode="relative" rAng="0" ptsTypes="AA">
                                      <p:cBhvr>
                                        <p:cTn id="10" dur="250" fill="hold"/>
                                        <p:tgtEl>
                                          <p:spTgt spid="9"/>
                                        </p:tgtEl>
                                        <p:attrNameLst>
                                          <p:attrName>ppt_x</p:attrName>
                                          <p:attrName>ppt_y</p:attrName>
                                        </p:attrNameLst>
                                      </p:cBhvr>
                                      <p:rCtr x="35" y="-17669"/>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50"/>
                                        <p:tgtEl>
                                          <p:spTgt spid="9"/>
                                        </p:tgtEl>
                                      </p:cBhvr>
                                    </p:animEffect>
                                    <p:set>
                                      <p:cBhvr>
                                        <p:cTn id="15" dur="1" fill="hold">
                                          <p:stCondLst>
                                            <p:cond delay="249"/>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25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3.33333E-6 -0.25 L -3.33333E-6 2.53469E-6 " pathEditMode="relative" rAng="0" ptsTypes="AA">
                                      <p:cBhvr>
                                        <p:cTn id="24" dur="250" fill="hold"/>
                                        <p:tgtEl>
                                          <p:spTgt spid="10"/>
                                        </p:tgtEl>
                                        <p:attrNameLst>
                                          <p:attrName>ppt_x</p:attrName>
                                          <p:attrName>ppt_y</p:attrName>
                                        </p:attrNameLst>
                                      </p:cBhvr>
                                      <p:rCtr x="0" y="12488"/>
                                    </p:animMotion>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250"/>
                                        <p:tgtEl>
                                          <p:spTgt spid="10"/>
                                        </p:tgtEl>
                                      </p:cBhvr>
                                    </p:animEffect>
                                    <p:set>
                                      <p:cBhvr>
                                        <p:cTn id="29" dur="1" fill="hold">
                                          <p:stCondLst>
                                            <p:cond delay="249"/>
                                          </p:stCondLst>
                                        </p:cTn>
                                        <p:tgtEl>
                                          <p:spTgt spid="1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63" presetClass="path" presetSubtype="0" accel="50000" decel="50000" fill="hold" nodeType="clickEffect">
                                  <p:stCondLst>
                                    <p:cond delay="0"/>
                                  </p:stCondLst>
                                  <p:childTnLst>
                                    <p:animMotion origin="layout" path="M 3.05556E-6 -1.35985E-6 L 0.43316 -0.00786 " pathEditMode="relative" rAng="0" ptsTypes="AA">
                                      <p:cBhvr>
                                        <p:cTn id="38" dur="1250" fill="hold"/>
                                        <p:tgtEl>
                                          <p:spTgt spid="14"/>
                                        </p:tgtEl>
                                        <p:attrNameLst>
                                          <p:attrName>ppt_x</p:attrName>
                                          <p:attrName>ppt_y</p:attrName>
                                        </p:attrNameLst>
                                      </p:cBhvr>
                                      <p:rCtr x="21649" y="-39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15"/>
                </p:tgtEl>
              </p:cMediaNode>
            </p:audio>
            <p:seq concurrent="1" nextAc="seek">
              <p:cTn id="40" restart="whenNotActive" fill="hold" evtFilter="cancelBubble" nodeType="interactiveSeq">
                <p:stCondLst>
                  <p:cond evt="onClick" delay="0">
                    <p:tgtEl>
                      <p:spTgt spid="9"/>
                    </p:tgtEl>
                  </p:cond>
                </p:stCondLst>
                <p:endSync evt="end" delay="0">
                  <p:rtn val="all"/>
                </p:endSync>
                <p:childTnLst>
                  <p:par>
                    <p:cTn id="41" fill="hold">
                      <p:stCondLst>
                        <p:cond delay="0"/>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49040" fill="hold"/>
                                        <p:tgtEl>
                                          <p:spTgt spid="15"/>
                                        </p:tgtEl>
                                      </p:cBhvr>
                                    </p:cmd>
                                  </p:childTnLst>
                                </p:cTn>
                              </p:par>
                            </p:childTnLst>
                          </p:cTn>
                        </p:par>
                      </p:childTnLst>
                    </p:cTn>
                  </p:par>
                </p:childTnLst>
              </p:cTn>
              <p:nextCondLst>
                <p:cond evt="onClick" delay="0">
                  <p:tgtEl>
                    <p:spTgt spid="9"/>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16776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167765"/>
            <a:ext cx="5426710" cy="3046095"/>
          </a:xfrm>
          <a:prstGeom prst="rect">
            <a:avLst/>
          </a:prstGeom>
          <a:noFill/>
        </p:spPr>
        <p:txBody>
          <a:bodyPr wrap="square" rtlCol="0">
            <a:spAutoFit/>
          </a:bodyPr>
          <a:lstStyle/>
          <a:p>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Vàng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cỏ</a:t>
            </a:r>
            <a:r>
              <a:rPr lang="en-US" sz="3200" dirty="0">
                <a:latin typeface="Arial-Rounded" panose="020B0500000000000000" pitchFamily="34" charset="0"/>
                <a:cs typeface="Arial-Rounded" panose="020B0500000000000000" pitchFamily="34" charset="0"/>
              </a:rPr>
              <a:t>,</a:t>
            </a:r>
          </a:p>
          <a:p>
            <a:r>
              <a:rPr lang="en-US" sz="3200" dirty="0">
                <a:latin typeface="Arial-Rounded" panose="020B0500000000000000" pitchFamily="34" charset="0"/>
                <a:cs typeface="Arial-Rounded" panose="020B0500000000000000" pitchFamily="34" charset="0"/>
              </a:rPr>
              <a:t>Lang thang </a:t>
            </a:r>
            <a:r>
              <a:rPr lang="en-US" sz="3200" dirty="0" err="1">
                <a:latin typeface="Arial-Rounded" panose="020B0500000000000000" pitchFamily="34" charset="0"/>
                <a:cs typeface="Arial-Rounded" panose="020B0500000000000000" pitchFamily="34" charset="0"/>
              </a:rPr>
              <a:t>quên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đường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thương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quá</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Chạy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khắp</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nẻo</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Đến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Trắng</a:t>
            </a:r>
            <a:r>
              <a:rPr lang="en-US" sz="3200" dirty="0">
                <a:latin typeface="Arial-Rounded" panose="020B0500000000000000" pitchFamily="34" charset="0"/>
                <a:cs typeface="Arial-Rounded" panose="020B0500000000000000" pitchFamily="34" charset="0"/>
              </a:rPr>
              <a:t>,</a:t>
            </a:r>
          </a:p>
          <a:p>
            <a:r>
              <a:rPr lang="en-US" sz="3200" dirty="0" err="1">
                <a:latin typeface="Arial-Rounded" panose="020B0500000000000000" pitchFamily="34" charset="0"/>
                <a:cs typeface="Arial-Rounded" panose="020B0500000000000000" pitchFamily="34" charset="0"/>
              </a:rPr>
              <a:t>Vẫn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gọi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hoài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Bê</a:t>
            </a:r>
            <a:r>
              <a:rPr lang="en-US" sz="3200" dirty="0">
                <a:latin typeface="Arial-Rounded" panose="020B0500000000000000" pitchFamily="34" charset="0"/>
                <a:cs typeface="Arial-Rounded" panose="020B0500000000000000" pitchFamily="34" charset="0"/>
              </a:rPr>
              <a:t>!”</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5852160" y="4728210"/>
            <a:ext cx="3300730" cy="1786255"/>
          </a:xfrm>
          <a:prstGeom prst="rect">
            <a:avLst/>
          </a:prstGeom>
        </p:spPr>
      </p:pic>
      <p:sp>
        <p:nvSpPr>
          <p:cNvPr id="10" name="Rounded Rectangle 9"/>
          <p:cNvSpPr/>
          <p:nvPr/>
        </p:nvSpPr>
        <p:spPr>
          <a:xfrm>
            <a:off x="755650" y="5703570"/>
            <a:ext cx="839724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000">
                <a:latin typeface="Arial-Rounded" panose="020B0500000000000000" pitchFamily="34" charset="0"/>
                <a:cs typeface="Arial-Rounded" panose="020B0500000000000000" pitchFamily="34" charset="0"/>
              </a:rPr>
              <a:t>1. Tìm từ ngữ chỉ tâm trạng của dê trắng khi không thấy bạn trở về? </a:t>
            </a:r>
          </a:p>
        </p:txBody>
      </p:sp>
      <p:cxnSp>
        <p:nvCxnSpPr>
          <p:cNvPr id="3" name="Straight Connector 2"/>
          <p:cNvCxnSpPr/>
          <p:nvPr/>
        </p:nvCxnSpPr>
        <p:spPr>
          <a:xfrm>
            <a:off x="7322820" y="2667635"/>
            <a:ext cx="2647315" cy="2032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fontScale="90000"/>
          </a:bodyPr>
          <a:lstStyle/>
          <a:p>
            <a:r>
              <a:rPr lang="en-US" sz="4890">
                <a:latin typeface="Arial-Rounded" panose="020B0500000000000000" pitchFamily="34" charset="0"/>
                <a:cs typeface="Arial-Rounded" panose="020B0500000000000000" pitchFamily="34" charset="0"/>
              </a:rPr>
              <a:t>2. Đóng vai 1 người bạn trong rừng nói lời an ủi dê trắng</a:t>
            </a:r>
          </a:p>
        </p:txBody>
      </p:sp>
      <p:sp>
        <p:nvSpPr>
          <p:cNvPr id="3" name="Content Placeholder 2"/>
          <p:cNvSpPr>
            <a:spLocks noGrp="1"/>
          </p:cNvSpPr>
          <p:nvPr>
            <p:ph idx="1"/>
          </p:nvPr>
        </p:nvSpPr>
        <p:spPr/>
        <p:txBody>
          <a:bodyPr/>
          <a:lstStyle/>
          <a:p>
            <a:endParaRPr lang="en-US"/>
          </a:p>
        </p:txBody>
      </p:sp>
      <p:sp>
        <p:nvSpPr>
          <p:cNvPr id="4" name="Rounded Rectangular Callout 3"/>
          <p:cNvSpPr/>
          <p:nvPr/>
        </p:nvSpPr>
        <p:spPr>
          <a:xfrm>
            <a:off x="3346450" y="2647315"/>
            <a:ext cx="5913755" cy="247523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latin typeface="Arial-Rounded" panose="020B0500000000000000" pitchFamily="34" charset="0"/>
                <a:cs typeface="Arial-Rounded" panose="020B0500000000000000" pitchFamily="34" charset="0"/>
              </a:rPr>
              <a:t>Mình biết là dê trắng đang rất buồn và nhớ bê vàng. Bạn đừng buồn nữa nhé! Bê vàng sẽ sớm tìm được đường về thôi.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3</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id="{0C4F2E0F-1605-426E-929D-B4BA6C11D5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5965" y="0"/>
            <a:ext cx="1086035" cy="1080863"/>
          </a:xfrm>
          <a:prstGeom prst="rect">
            <a:avLst/>
          </a:prstGeom>
        </p:spPr>
      </p:pic>
    </p:spTree>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hu H">
            <a:hlinkClick r:id="" action="ppaction://media"/>
          </p:cNvPr>
          <p:cNvPicPr>
            <a:picLocks noGrp="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028950" y="92075"/>
            <a:ext cx="6934835" cy="6085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32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additive="base">
                                        <p:cTn id="11"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57150" y="2017395"/>
            <a:ext cx="12077700" cy="3333750"/>
          </a:xfrm>
          <a:prstGeom prst="rect">
            <a:avLst/>
          </a:prstGeom>
          <a:noFill/>
          <a:ln>
            <a:noFill/>
          </a:ln>
        </p:spPr>
      </p:pic>
      <p:sp>
        <p:nvSpPr>
          <p:cNvPr id="19462" name="TextBox 8"/>
          <p:cNvSpPr txBox="1"/>
          <p:nvPr/>
        </p:nvSpPr>
        <p:spPr>
          <a:xfrm>
            <a:off x="944245" y="2977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Học thầy không tày học bạn</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Verdana" panose="020B0604030504040204" charset="0"/>
                <a:ea typeface="+mn-ea"/>
                <a:cs typeface="Verdana" panose="020B060403050404020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pic>
        <p:nvPicPr>
          <p:cNvPr id="9" name="Picture 8">
            <a:extLst>
              <a:ext uri="{FF2B5EF4-FFF2-40B4-BE49-F238E27FC236}">
                <a16:creationId xmlns:a16="http://schemas.microsoft.com/office/drawing/2014/main" id="{ABDD6AE1-C133-4E17-95AA-7B86C164D7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5965" y="0"/>
            <a:ext cx="1086035" cy="1080863"/>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C3FD5D0C-011F-484C-B1BE-96C008CBC7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05965" y="0"/>
            <a:ext cx="1086035" cy="10808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169824" y="285320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a:t>
            </a:r>
          </a:p>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nghe</a:t>
            </a:r>
          </a:p>
        </p:txBody>
      </p:sp>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4"/>
          <a:stretch>
            <a:fillRect/>
          </a:stretch>
        </p:blipFill>
        <p:spPr>
          <a:xfrm>
            <a:off x="2019935" y="-75565"/>
            <a:ext cx="8151495" cy="7008495"/>
          </a:xfrm>
          <a:prstGeom prst="rect">
            <a:avLst/>
          </a:prstGeom>
        </p:spPr>
      </p:pic>
      <p:sp>
        <p:nvSpPr>
          <p:cNvPr id="4" name="Cloud Callout 3"/>
          <p:cNvSpPr/>
          <p:nvPr/>
        </p:nvSpPr>
        <p:spPr>
          <a:xfrm>
            <a:off x="9087485" y="354965"/>
            <a:ext cx="3114040" cy="2069465"/>
          </a:xfrm>
          <a:prstGeom prst="cloud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Khung cảnh xung quanh như thế nào?</a:t>
            </a:r>
          </a:p>
        </p:txBody>
      </p:sp>
      <p:sp>
        <p:nvSpPr>
          <p:cNvPr id="5" name="Cloud Callout 4"/>
          <p:cNvSpPr/>
          <p:nvPr/>
        </p:nvSpPr>
        <p:spPr>
          <a:xfrm>
            <a:off x="-396240" y="365125"/>
            <a:ext cx="3114040" cy="2069465"/>
          </a:xfrm>
          <a:prstGeom prst="cloudCallout">
            <a:avLst>
              <a:gd name="adj1" fmla="val 26712"/>
              <a:gd name="adj2" fmla="val 71816"/>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Nhân vật trong tranh là ai?</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a:latin typeface="Arial-Rounded" panose="020B0500000000000000" pitchFamily="34" charset="0"/>
                <a:cs typeface="Arial-Rounded" panose="020B0500000000000000" pitchFamily="34" charset="0"/>
              </a:rPr>
              <a:t>Chọn kể 1-2 đoạn của câu chuyện theo tranh</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2159635" y="2099310"/>
            <a:ext cx="8246110" cy="291084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Từ xa xưa trong rừng thẳm có hai bạn bê vàng và dê trắng chơi rất thân với nhau. Hàng ngày hai bạn cùng nhau chơi đùa, ca hát bên bờ suối.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3000" r="-23000"/>
          </a:stretch>
        </a:blipFill>
        <a:effectLst/>
      </p:bgPr>
    </p:bg>
    <p:spTree>
      <p:nvGrpSpPr>
        <p:cNvPr id="1" name=""/>
        <p:cNvGrpSpPr/>
        <p:nvPr/>
      </p:nvGrpSpPr>
      <p:grpSpPr>
        <a:xfrm>
          <a:off x="0" y="0"/>
          <a:ext cx="0" cy="0"/>
          <a:chOff x="0" y="0"/>
          <a:chExt cx="0" cy="0"/>
        </a:xfrm>
      </p:grpSpPr>
      <p:sp>
        <p:nvSpPr>
          <p:cNvPr id="9" name="TextBox 8"/>
          <p:cNvSpPr txBox="1"/>
          <p:nvPr/>
        </p:nvSpPr>
        <p:spPr>
          <a:xfrm>
            <a:off x="3077453" y="787364"/>
            <a:ext cx="4935955" cy="646331"/>
          </a:xfrm>
          <a:prstGeom prst="rect">
            <a:avLst/>
          </a:prstGeom>
          <a:noFill/>
        </p:spPr>
        <p:txBody>
          <a:bodyPr wrap="square" rtlCol="0">
            <a:spAutoFit/>
          </a:bodyPr>
          <a:lstStyle/>
          <a:p>
            <a:r>
              <a:rPr lang="en-US" sz="3600" b="1" dirty="0">
                <a:solidFill>
                  <a:prstClr val="white"/>
                </a:solidFill>
                <a:latin typeface="Times New Roman" panose="02020603050405020304" pitchFamily="18" charset="0"/>
                <a:cs typeface="Times New Roman" panose="02020603050405020304" pitchFamily="18" charset="0"/>
              </a:rPr>
              <a:t>…..</a:t>
            </a:r>
          </a:p>
        </p:txBody>
      </p:sp>
      <p:sp>
        <p:nvSpPr>
          <p:cNvPr id="10" name="Rectangle 9"/>
          <p:cNvSpPr/>
          <p:nvPr/>
        </p:nvSpPr>
        <p:spPr>
          <a:xfrm>
            <a:off x="1066800" y="1602562"/>
            <a:ext cx="4928323" cy="9706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tivi</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6416912" y="1579116"/>
            <a:ext cx="5622688" cy="99404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đồng hồ</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1066800" y="2787340"/>
            <a:ext cx="4905576" cy="8702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máy tính</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65932" y="2755684"/>
            <a:ext cx="5573667" cy="9019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quạt</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6588" y="1577027"/>
            <a:ext cx="650425" cy="571586"/>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97670" y="2768391"/>
            <a:ext cx="649634" cy="570890"/>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83038" y="1577027"/>
            <a:ext cx="649634" cy="519707"/>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3675" y="2734903"/>
            <a:ext cx="649634" cy="570890"/>
          </a:xfrm>
          <a:prstGeom prst="rect">
            <a:avLst/>
          </a:prstGeom>
        </p:spPr>
      </p:pic>
      <p:sp>
        <p:nvSpPr>
          <p:cNvPr id="19" name="Rounded Rectangle 18"/>
          <p:cNvSpPr/>
          <p:nvPr/>
        </p:nvSpPr>
        <p:spPr>
          <a:xfrm>
            <a:off x="1066800" y="220626"/>
            <a:ext cx="10744200" cy="10747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gì nằm ở trong nhà, Nhìn lên mặt nó biết ngay giờ nào - Là cái gì?</a:t>
            </a:r>
          </a:p>
        </p:txBody>
      </p:sp>
      <p:pic>
        <p:nvPicPr>
          <p:cNvPr id="20" name="Content Placeholder 3"/>
          <p:cNvPicPr>
            <a:picLocks noGrp="1" noChangeAspect="1"/>
          </p:cNvPicPr>
          <p:nvPr>
            <p:ph idx="1"/>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2209800" y="3871777"/>
            <a:ext cx="7543800" cy="2986224"/>
          </a:xfrm>
        </p:spPr>
      </p:pic>
      <p:sp>
        <p:nvSpPr>
          <p:cNvPr id="23" name="Arrow: Right 13">
            <a:hlinkClick r:id="rId10" action="ppaction://hlinksldjump"/>
            <a:extLst>
              <a:ext uri="{FF2B5EF4-FFF2-40B4-BE49-F238E27FC236}">
                <a16:creationId xmlns:a16="http://schemas.microsoft.com/office/drawing/2014/main" id="{164EB6EF-1676-4153-8124-22FABAC3B73E}"/>
              </a:ext>
            </a:extLst>
          </p:cNvPr>
          <p:cNvSpPr/>
          <p:nvPr/>
        </p:nvSpPr>
        <p:spPr>
          <a:xfrm rot="10605222" flipH="1">
            <a:off x="11121344" y="6018139"/>
            <a:ext cx="997641" cy="601127"/>
          </a:xfrm>
          <a:prstGeom prst="rightArrow">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ppt_x</p:attrName>
                                        </p:attrNameLst>
                                      </p:cBhvr>
                                      <p:tavLst>
                                        <p:tav tm="0">
                                          <p:val>
                                            <p:strVal val="#ppt_x"/>
                                          </p:val>
                                        </p:tav>
                                        <p:tav tm="100000">
                                          <p:val>
                                            <p:strVal val="#ppt_x"/>
                                          </p:val>
                                        </p:tav>
                                      </p:tavLst>
                                    </p:anim>
                                    <p:anim calcmode="lin" valueType="num">
                                      <p:cBhvr>
                                        <p:cTn id="2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0"/>
                                        </p:tgtEl>
                                        <p:attrNameLst>
                                          <p:attrName>fillcolor</p:attrName>
                                        </p:attrNameLst>
                                      </p:cBhvr>
                                      <p:to>
                                        <a:srgbClr val="FFF2CC"/>
                                      </p:to>
                                    </p:animClr>
                                    <p:set>
                                      <p:cBhvr>
                                        <p:cTn id="35" dur="250" fill="hold"/>
                                        <p:tgtEl>
                                          <p:spTgt spid="10"/>
                                        </p:tgtEl>
                                        <p:attrNameLst>
                                          <p:attrName>fill.type</p:attrName>
                                        </p:attrNameLst>
                                      </p:cBhvr>
                                      <p:to>
                                        <p:strVal val="solid"/>
                                      </p:to>
                                    </p:set>
                                    <p:set>
                                      <p:cBhvr>
                                        <p:cTn id="36" dur="250" fill="hold"/>
                                        <p:tgtEl>
                                          <p:spTgt spid="10"/>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4"/>
                                        </p:tgtEl>
                                        <p:attrNameLst>
                                          <p:attrName>style.visibility</p:attrName>
                                        </p:attrNameLst>
                                      </p:cBhvr>
                                      <p:to>
                                        <p:strVal val="visible"/>
                                      </p:to>
                                    </p:set>
                                    <p:anim calcmode="lin" valueType="num">
                                      <p:cBhvr>
                                        <p:cTn id="39" dur="250" fill="hold"/>
                                        <p:tgtEl>
                                          <p:spTgt spid="14"/>
                                        </p:tgtEl>
                                        <p:attrNameLst>
                                          <p:attrName>ppt_w</p:attrName>
                                        </p:attrNameLst>
                                      </p:cBhvr>
                                      <p:tavLst>
                                        <p:tav tm="0">
                                          <p:val>
                                            <p:strVal val="4*#ppt_w"/>
                                          </p:val>
                                        </p:tav>
                                        <p:tav tm="100000">
                                          <p:val>
                                            <p:strVal val="#ppt_w"/>
                                          </p:val>
                                        </p:tav>
                                      </p:tavLst>
                                    </p:anim>
                                    <p:anim calcmode="lin" valueType="num">
                                      <p:cBhvr>
                                        <p:cTn id="40"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10"/>
                                        </p:tgtEl>
                                        <p:attrNameLst>
                                          <p:attrName>fillcolor</p:attrName>
                                        </p:attrNameLst>
                                      </p:cBhvr>
                                      <p:to>
                                        <a:srgbClr val="FFFF00"/>
                                      </p:to>
                                    </p:animClr>
                                    <p:set>
                                      <p:cBhvr>
                                        <p:cTn id="43" dur="250" fill="hold"/>
                                        <p:tgtEl>
                                          <p:spTgt spid="10"/>
                                        </p:tgtEl>
                                        <p:attrNameLst>
                                          <p:attrName>fill.type</p:attrName>
                                        </p:attrNameLst>
                                      </p:cBhvr>
                                      <p:to>
                                        <p:strVal val="solid"/>
                                      </p:to>
                                    </p:set>
                                    <p:set>
                                      <p:cBhvr>
                                        <p:cTn id="44"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5" restart="whenNotActive" fill="hold" evtFilter="cancelBubble" nodeType="interactiveSeq">
                <p:stCondLst>
                  <p:cond evt="onClick" delay="0">
                    <p:tgtEl>
                      <p:spTgt spid="11"/>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11"/>
                                        </p:tgtEl>
                                        <p:attrNameLst>
                                          <p:attrName>fillcolor</p:attrName>
                                        </p:attrNameLst>
                                      </p:cBhvr>
                                      <p:to>
                                        <a:srgbClr val="FFF2CC"/>
                                      </p:to>
                                    </p:animClr>
                                    <p:set>
                                      <p:cBhvr>
                                        <p:cTn id="50" dur="250" fill="hold"/>
                                        <p:tgtEl>
                                          <p:spTgt spid="11"/>
                                        </p:tgtEl>
                                        <p:attrNameLst>
                                          <p:attrName>fill.type</p:attrName>
                                        </p:attrNameLst>
                                      </p:cBhvr>
                                      <p:to>
                                        <p:strVal val="solid"/>
                                      </p:to>
                                    </p:set>
                                    <p:set>
                                      <p:cBhvr>
                                        <p:cTn id="51" dur="250" fill="hold"/>
                                        <p:tgtEl>
                                          <p:spTgt spid="11"/>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6"/>
                                        </p:tgtEl>
                                        <p:attrNameLst>
                                          <p:attrName>style.visibility</p:attrName>
                                        </p:attrNameLst>
                                      </p:cBhvr>
                                      <p:to>
                                        <p:strVal val="visible"/>
                                      </p:to>
                                    </p:set>
                                    <p:anim calcmode="lin" valueType="num">
                                      <p:cBhvr>
                                        <p:cTn id="54" dur="250" fill="hold"/>
                                        <p:tgtEl>
                                          <p:spTgt spid="16"/>
                                        </p:tgtEl>
                                        <p:attrNameLst>
                                          <p:attrName>ppt_w</p:attrName>
                                        </p:attrNameLst>
                                      </p:cBhvr>
                                      <p:tavLst>
                                        <p:tav tm="0">
                                          <p:val>
                                            <p:strVal val="4*#ppt_w"/>
                                          </p:val>
                                        </p:tav>
                                        <p:tav tm="100000">
                                          <p:val>
                                            <p:strVal val="#ppt_w"/>
                                          </p:val>
                                        </p:tav>
                                      </p:tavLst>
                                    </p:anim>
                                    <p:anim calcmode="lin" valueType="num">
                                      <p:cBhvr>
                                        <p:cTn id="5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Check mark.wav"/>
                                        </p:tgtEl>
                                      </p:cMediaNode>
                                    </p:audio>
                                  </p:subTnLst>
                                </p:cTn>
                              </p:par>
                              <p:par>
                                <p:cTn id="56" presetID="1" presetClass="emph" presetSubtype="2" fill="hold" nodeType="withEffect">
                                  <p:stCondLst>
                                    <p:cond delay="1000"/>
                                  </p:stCondLst>
                                  <p:childTnLst>
                                    <p:animClr clrSpc="rgb" dir="cw">
                                      <p:cBhvr>
                                        <p:cTn id="57" dur="250" fill="hold"/>
                                        <p:tgtEl>
                                          <p:spTgt spid="11"/>
                                        </p:tgtEl>
                                        <p:attrNameLst>
                                          <p:attrName>fillcolor</p:attrName>
                                        </p:attrNameLst>
                                      </p:cBhvr>
                                      <p:to>
                                        <a:srgbClr val="00B050"/>
                                      </p:to>
                                    </p:animClr>
                                    <p:set>
                                      <p:cBhvr>
                                        <p:cTn id="58" dur="250" fill="hold"/>
                                        <p:tgtEl>
                                          <p:spTgt spid="11"/>
                                        </p:tgtEl>
                                        <p:attrNameLst>
                                          <p:attrName>fill.type</p:attrName>
                                        </p:attrNameLst>
                                      </p:cBhvr>
                                      <p:to>
                                        <p:strVal val="solid"/>
                                      </p:to>
                                    </p:set>
                                    <p:set>
                                      <p:cBhvr>
                                        <p:cTn id="59"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12"/>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12"/>
                                        </p:tgtEl>
                                        <p:attrNameLst>
                                          <p:attrName>fillcolor</p:attrName>
                                        </p:attrNameLst>
                                      </p:cBhvr>
                                      <p:to>
                                        <a:srgbClr val="FFF2CC"/>
                                      </p:to>
                                    </p:animClr>
                                    <p:set>
                                      <p:cBhvr>
                                        <p:cTn id="65" dur="250" fill="hold"/>
                                        <p:tgtEl>
                                          <p:spTgt spid="12"/>
                                        </p:tgtEl>
                                        <p:attrNameLst>
                                          <p:attrName>fill.type</p:attrName>
                                        </p:attrNameLst>
                                      </p:cBhvr>
                                      <p:to>
                                        <p:strVal val="solid"/>
                                      </p:to>
                                    </p:set>
                                    <p:set>
                                      <p:cBhvr>
                                        <p:cTn id="66" dur="250" fill="hold"/>
                                        <p:tgtEl>
                                          <p:spTgt spid="12"/>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50" fill="hold"/>
                                        <p:tgtEl>
                                          <p:spTgt spid="17"/>
                                        </p:tgtEl>
                                        <p:attrNameLst>
                                          <p:attrName>ppt_w</p:attrName>
                                        </p:attrNameLst>
                                      </p:cBhvr>
                                      <p:tavLst>
                                        <p:tav tm="0">
                                          <p:val>
                                            <p:strVal val="4*#ppt_w"/>
                                          </p:val>
                                        </p:tav>
                                        <p:tav tm="100000">
                                          <p:val>
                                            <p:strVal val="#ppt_w"/>
                                          </p:val>
                                        </p:tav>
                                      </p:tavLst>
                                    </p:anim>
                                    <p:anim calcmode="lin" valueType="num">
                                      <p:cBhvr>
                                        <p:cTn id="7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0"/>
                                  </p:stCondLst>
                                  <p:childTnLst>
                                    <p:animClr clrSpc="rgb" dir="cw">
                                      <p:cBhvr>
                                        <p:cTn id="72" dur="250" fill="hold"/>
                                        <p:tgtEl>
                                          <p:spTgt spid="12"/>
                                        </p:tgtEl>
                                        <p:attrNameLst>
                                          <p:attrName>fillcolor</p:attrName>
                                        </p:attrNameLst>
                                      </p:cBhvr>
                                      <p:to>
                                        <a:srgbClr val="FFFF00"/>
                                      </p:to>
                                    </p:animClr>
                                    <p:set>
                                      <p:cBhvr>
                                        <p:cTn id="73" dur="250" fill="hold"/>
                                        <p:tgtEl>
                                          <p:spTgt spid="12"/>
                                        </p:tgtEl>
                                        <p:attrNameLst>
                                          <p:attrName>fill.type</p:attrName>
                                        </p:attrNameLst>
                                      </p:cBhvr>
                                      <p:to>
                                        <p:strVal val="solid"/>
                                      </p:to>
                                    </p:set>
                                    <p:set>
                                      <p:cBhvr>
                                        <p:cTn id="7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75" restart="whenNotActive" fill="hold" evtFilter="cancelBubble" nodeType="interactiveSeq">
                <p:stCondLst>
                  <p:cond evt="onClick" delay="0">
                    <p:tgtEl>
                      <p:spTgt spid="13"/>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3"/>
                                        </p:tgtEl>
                                        <p:attrNameLst>
                                          <p:attrName>fillcolor</p:attrName>
                                        </p:attrNameLst>
                                      </p:cBhvr>
                                      <p:to>
                                        <a:srgbClr val="FFF2CC"/>
                                      </p:to>
                                    </p:animClr>
                                    <p:set>
                                      <p:cBhvr>
                                        <p:cTn id="80" dur="250" fill="hold"/>
                                        <p:tgtEl>
                                          <p:spTgt spid="13"/>
                                        </p:tgtEl>
                                        <p:attrNameLst>
                                          <p:attrName>fill.type</p:attrName>
                                        </p:attrNameLst>
                                      </p:cBhvr>
                                      <p:to>
                                        <p:strVal val="solid"/>
                                      </p:to>
                                    </p:set>
                                    <p:set>
                                      <p:cBhvr>
                                        <p:cTn id="81" dur="250" fill="hold"/>
                                        <p:tgtEl>
                                          <p:spTgt spid="13"/>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5"/>
                                        </p:tgtEl>
                                        <p:attrNameLst>
                                          <p:attrName>style.visibility</p:attrName>
                                        </p:attrNameLst>
                                      </p:cBhvr>
                                      <p:to>
                                        <p:strVal val="visible"/>
                                      </p:to>
                                    </p:set>
                                    <p:anim calcmode="lin" valueType="num">
                                      <p:cBhvr>
                                        <p:cTn id="84" dur="250" fill="hold"/>
                                        <p:tgtEl>
                                          <p:spTgt spid="15"/>
                                        </p:tgtEl>
                                        <p:attrNameLst>
                                          <p:attrName>ppt_w</p:attrName>
                                        </p:attrNameLst>
                                      </p:cBhvr>
                                      <p:tavLst>
                                        <p:tav tm="0">
                                          <p:val>
                                            <p:strVal val="4*#ppt_w"/>
                                          </p:val>
                                        </p:tav>
                                        <p:tav tm="100000">
                                          <p:val>
                                            <p:strVal val="#ppt_w"/>
                                          </p:val>
                                        </p:tav>
                                      </p:tavLst>
                                    </p:anim>
                                    <p:anim calcmode="lin" valueType="num">
                                      <p:cBhvr>
                                        <p:cTn id="85"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13"/>
                                        </p:tgtEl>
                                        <p:attrNameLst>
                                          <p:attrName>fillcolor</p:attrName>
                                        </p:attrNameLst>
                                      </p:cBhvr>
                                      <p:to>
                                        <a:srgbClr val="FFFF00"/>
                                      </p:to>
                                    </p:animClr>
                                    <p:set>
                                      <p:cBhvr>
                                        <p:cTn id="88" dur="250" fill="hold"/>
                                        <p:tgtEl>
                                          <p:spTgt spid="13"/>
                                        </p:tgtEl>
                                        <p:attrNameLst>
                                          <p:attrName>fill.type</p:attrName>
                                        </p:attrNameLst>
                                      </p:cBhvr>
                                      <p:to>
                                        <p:strVal val="solid"/>
                                      </p:to>
                                    </p:set>
                                    <p:set>
                                      <p:cBhvr>
                                        <p:cTn id="8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9" grpId="0"/>
      <p:bldP spid="10" grpId="0" bldLvl="0" animBg="1"/>
      <p:bldP spid="11" grpId="0" bldLvl="0" animBg="1"/>
      <p:bldP spid="12" grpId="0" bldLvl="0" animBg="1"/>
      <p:bldP spid="1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a:latin typeface="Arial-Rounded" panose="020B0500000000000000" pitchFamily="34" charset="0"/>
                <a:cs typeface="Arial-Rounded" panose="020B0500000000000000" pitchFamily="34" charset="0"/>
              </a:rPr>
              <a:t>Kể tiếp đoạn kết của câu chuyện theo ý của em</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2008505" y="2099310"/>
            <a:ext cx="8528050" cy="396557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Đến bây giờ dê trắng vẫn đi khắp nơi tìm bạn. Đi đến đâu dê trắng cũng hỏi mọi người xem có thấy bạn bê vàng không. Cuối cùng bác Voi chỉ cho dê trắng rằng bê vàng đang ăn cỏ cạnh bờ suối bên kia. Dê trắng vội chạy tới, 2 bạn gặp nhau vừng mừng vừa tủi.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688465" y="1226185"/>
            <a:ext cx="8509635" cy="1867535"/>
          </a:xfrm>
          <a:prstGeom prst="rect">
            <a:avLst/>
          </a:prstGeom>
        </p:spPr>
      </p:pic>
      <p:sp>
        <p:nvSpPr>
          <p:cNvPr id="5" name="Rounded Rectangle 4"/>
          <p:cNvSpPr/>
          <p:nvPr/>
        </p:nvSpPr>
        <p:spPr>
          <a:xfrm>
            <a:off x="2809240" y="3488690"/>
            <a:ext cx="6712585" cy="208978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Đôi bạn bê vàng và bê trắng có một tình bạn thật đáng quý. Em rất ngưỡng mộ!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0CEC-97B5-4A60-9C71-EBC9746E467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355902D5-0BD4-455F-AB5D-E3F6F8106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4124" y="0"/>
            <a:ext cx="8875553" cy="5931017"/>
          </a:xfrm>
        </p:spPr>
      </p:pic>
      <p:sp>
        <p:nvSpPr>
          <p:cNvPr id="8" name="TextBox 7">
            <a:extLst>
              <a:ext uri="{FF2B5EF4-FFF2-40B4-BE49-F238E27FC236}">
                <a16:creationId xmlns:a16="http://schemas.microsoft.com/office/drawing/2014/main" id="{02169937-B356-427A-BB98-7689C56BAD18}"/>
              </a:ext>
            </a:extLst>
          </p:cNvPr>
          <p:cNvSpPr txBox="1"/>
          <p:nvPr/>
        </p:nvSpPr>
        <p:spPr>
          <a:xfrm>
            <a:off x="3147969" y="1266629"/>
            <a:ext cx="6094602" cy="2800767"/>
          </a:xfrm>
          <a:prstGeom prst="rect">
            <a:avLst/>
          </a:prstGeom>
          <a:noFill/>
        </p:spPr>
        <p:txBody>
          <a:bodyPr wrap="square">
            <a:spAutoFit/>
          </a:bodyPr>
          <a:lstStyle/>
          <a:p>
            <a:pPr algn="ctr"/>
            <a:r>
              <a:rPr lang="en-US" sz="8800" b="1" dirty="0">
                <a:solidFill>
                  <a:srgbClr val="0070C0"/>
                </a:solidFill>
              </a:rPr>
              <a:t>CỦNG CỐ BÀI HỌC</a:t>
            </a:r>
          </a:p>
        </p:txBody>
      </p:sp>
      <p:pic>
        <p:nvPicPr>
          <p:cNvPr id="9" name="Picture 8">
            <a:extLst>
              <a:ext uri="{FF2B5EF4-FFF2-40B4-BE49-F238E27FC236}">
                <a16:creationId xmlns:a16="http://schemas.microsoft.com/office/drawing/2014/main" id="{7508C7DF-FC71-4648-BCA1-28B99FD29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grpSp>
        <p:nvGrpSpPr>
          <p:cNvPr id="13" name="1">
            <a:extLst>
              <a:ext uri="{FF2B5EF4-FFF2-40B4-BE49-F238E27FC236}">
                <a16:creationId xmlns:a16="http://schemas.microsoft.com/office/drawing/2014/main" id="{F91B7652-1A43-4852-AB5E-0C39343DCA52}"/>
              </a:ext>
            </a:extLst>
          </p:cNvPr>
          <p:cNvGrpSpPr/>
          <p:nvPr/>
        </p:nvGrpSpPr>
        <p:grpSpPr>
          <a:xfrm>
            <a:off x="0" y="4443812"/>
            <a:ext cx="12282473" cy="2258127"/>
            <a:chOff x="-53293" y="2190760"/>
            <a:chExt cx="9211855" cy="2951064"/>
          </a:xfrm>
        </p:grpSpPr>
        <p:pic>
          <p:nvPicPr>
            <p:cNvPr id="14" name="10">
              <a:extLst>
                <a:ext uri="{FF2B5EF4-FFF2-40B4-BE49-F238E27FC236}">
                  <a16:creationId xmlns:a16="http://schemas.microsoft.com/office/drawing/2014/main" id="{CD9DD4C0-AF4B-4FE1-A3E1-388DA021776B}"/>
                </a:ext>
              </a:extLst>
            </p:cNvPr>
            <p:cNvPicPr>
              <a:picLocks noChangeAspect="1"/>
            </p:cNvPicPr>
            <p:nvPr/>
          </p:nvPicPr>
          <p:blipFill>
            <a:blip r:embed="rId4" cstate="screen"/>
            <a:stretch>
              <a:fillRect/>
            </a:stretch>
          </p:blipFill>
          <p:spPr>
            <a:xfrm>
              <a:off x="4248310" y="3185627"/>
              <a:ext cx="4910252" cy="1956197"/>
            </a:xfrm>
            <a:prstGeom prst="rect">
              <a:avLst/>
            </a:prstGeom>
          </p:spPr>
        </p:pic>
        <p:pic>
          <p:nvPicPr>
            <p:cNvPr id="15" name="13">
              <a:extLst>
                <a:ext uri="{FF2B5EF4-FFF2-40B4-BE49-F238E27FC236}">
                  <a16:creationId xmlns:a16="http://schemas.microsoft.com/office/drawing/2014/main" id="{4EA58876-3131-4127-8EF3-6DF6D95EF17F}"/>
                </a:ext>
              </a:extLst>
            </p:cNvPr>
            <p:cNvPicPr>
              <a:picLocks noChangeAspect="1"/>
            </p:cNvPicPr>
            <p:nvPr/>
          </p:nvPicPr>
          <p:blipFill>
            <a:blip r:embed="rId5"/>
            <a:stretch>
              <a:fillRect/>
            </a:stretch>
          </p:blipFill>
          <p:spPr>
            <a:xfrm>
              <a:off x="5936016" y="2190760"/>
              <a:ext cx="3208926" cy="2720031"/>
            </a:xfrm>
            <a:prstGeom prst="rect">
              <a:avLst/>
            </a:prstGeom>
          </p:spPr>
        </p:pic>
        <p:pic>
          <p:nvPicPr>
            <p:cNvPr id="16" name="16">
              <a:extLst>
                <a:ext uri="{FF2B5EF4-FFF2-40B4-BE49-F238E27FC236}">
                  <a16:creationId xmlns:a16="http://schemas.microsoft.com/office/drawing/2014/main" id="{6CE6C008-AB85-4086-B124-DE7BDF8BE17B}"/>
                </a:ext>
              </a:extLst>
            </p:cNvPr>
            <p:cNvPicPr>
              <a:picLocks noChangeAspect="1"/>
            </p:cNvPicPr>
            <p:nvPr/>
          </p:nvPicPr>
          <p:blipFill>
            <a:blip r:embed="rId4"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40833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1524000" y="2872096"/>
            <a:ext cx="2209800" cy="2824060"/>
          </a:xfrm>
          <a:prstGeom prst="rect">
            <a:avLst/>
          </a:prstGeom>
        </p:spPr>
      </p:pic>
      <p:pic>
        <p:nvPicPr>
          <p:cNvPr id="5" name="Content Placeholder 3"/>
          <p:cNvPicPr>
            <a:picLocks noChangeAspect="1"/>
          </p:cNvPicPr>
          <p:nvPr/>
        </p:nvPicPr>
        <p:blipFill>
          <a:blip r:embed="rId8" cstate="print">
            <a:extLst>
              <a:ext uri="{BEBA8EAE-BF5A-486C-A8C5-ECC9F3942E4B}">
                <a14:imgProps xmlns:a14="http://schemas.microsoft.com/office/drawing/2010/main">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2072846" y="4185691"/>
            <a:ext cx="1426310" cy="1839860"/>
          </a:xfrm>
          <a:prstGeom prst="rect">
            <a:avLst/>
          </a:prstGeom>
        </p:spPr>
      </p:pic>
      <p:pic>
        <p:nvPicPr>
          <p:cNvPr id="6" name="Content Placeholder 5"/>
          <p:cNvPicPr>
            <a:picLocks noChangeAspect="1"/>
          </p:cNvPicPr>
          <p:nvPr/>
        </p:nvPicPr>
        <p:blipFill>
          <a:blip r:embed="rId10" cstate="print">
            <a:extLst>
              <a:ext uri="{BEBA8EAE-BF5A-486C-A8C5-ECC9F3942E4B}">
                <a14:imgProps xmlns:a14="http://schemas.microsoft.com/office/drawing/2010/main">
                  <a14:imgLayer r:embed="rId11">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3329654" y="4110575"/>
            <a:ext cx="1346950" cy="1971547"/>
          </a:xfrm>
          <a:prstGeom prst="rect">
            <a:avLst/>
          </a:prstGeom>
        </p:spPr>
      </p:pic>
      <p:pic>
        <p:nvPicPr>
          <p:cNvPr id="7" name="Picture 6"/>
          <p:cNvPicPr>
            <a:picLocks noChangeAspect="1"/>
          </p:cNvPicPr>
          <p:nvPr/>
        </p:nvPicPr>
        <p:blipFill rotWithShape="1">
          <a:blip r:embed="rId12">
            <a:extLst>
              <a:ext uri="{BEBA8EAE-BF5A-486C-A8C5-ECC9F3942E4B}">
                <a14:imgProps xmlns:a14="http://schemas.microsoft.com/office/drawing/2010/main">
                  <a14:imgLayer r:embed="rId13">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4495800" y="3915448"/>
            <a:ext cx="1213490" cy="2496493"/>
          </a:xfrm>
          <a:prstGeom prst="rect">
            <a:avLst/>
          </a:prstGeom>
        </p:spPr>
      </p:pic>
      <p:pic>
        <p:nvPicPr>
          <p:cNvPr id="8" name="Content Placeholder 3"/>
          <p:cNvPicPr>
            <a:picLocks noGrp="1" noChangeAspect="1"/>
          </p:cNvPicPr>
          <p:nvPr>
            <p:ph idx="1"/>
          </p:nvPr>
        </p:nvPicPr>
        <p:blipFill>
          <a:blip r:embed="rId14">
            <a:extLst>
              <a:ext uri="{BEBA8EAE-BF5A-486C-A8C5-ECC9F3942E4B}">
                <a14:imgProps xmlns:a14="http://schemas.microsoft.com/office/drawing/2010/main">
                  <a14:imgLayer r:embed="rId15">
                    <a14:imgEffect>
                      <a14:backgroundRemoval t="3852" b="92777" l="5077" r="91538"/>
                    </a14:imgEffect>
                  </a14:imgLayer>
                </a14:imgProps>
              </a:ext>
              <a:ext uri="{28A0092B-C50C-407E-A947-70E740481C1C}">
                <a14:useLocalDpi xmlns:a14="http://schemas.microsoft.com/office/drawing/2010/main" val="0"/>
              </a:ext>
            </a:extLst>
          </a:blip>
          <a:stretch>
            <a:fillRect/>
          </a:stretch>
        </p:blipFill>
        <p:spPr>
          <a:xfrm>
            <a:off x="6248400" y="3670970"/>
            <a:ext cx="2859760" cy="2740971"/>
          </a:xfrm>
        </p:spPr>
      </p:pic>
      <p:pic>
        <p:nvPicPr>
          <p:cNvPr id="9" name="Picture 8"/>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1625" y1="34625" x2="41125" y2="38750"/>
                        <a14:foregroundMark x1="38250" y1="36125" x2="38750" y2="39750"/>
                        <a14:foregroundMark x1="52250" y1="28500" x2="53500" y2="32375"/>
                        <a14:foregroundMark x1="50250" y1="47750" x2="67875" y2="46750"/>
                      </a14:backgroundRemoval>
                    </a14:imgEffect>
                  </a14:imgLayer>
                </a14:imgProps>
              </a:ext>
              <a:ext uri="{28A0092B-C50C-407E-A947-70E740481C1C}">
                <a14:useLocalDpi xmlns:a14="http://schemas.microsoft.com/office/drawing/2010/main" val="0"/>
              </a:ext>
            </a:extLst>
          </a:blip>
          <a:stretch>
            <a:fillRect/>
          </a:stretch>
        </p:blipFill>
        <p:spPr>
          <a:xfrm>
            <a:off x="5480422" y="4892626"/>
            <a:ext cx="2005818" cy="2005818"/>
          </a:xfrm>
          <a:prstGeom prst="rect">
            <a:avLst/>
          </a:prstGeom>
        </p:spPr>
      </p:pic>
      <p:pic>
        <p:nvPicPr>
          <p:cNvPr id="10" name="Content Placeholder 3"/>
          <p:cNvPicPr>
            <a:picLocks noChangeAspect="1"/>
          </p:cNvPicPr>
          <p:nvPr/>
        </p:nvPicPr>
        <p:blipFill>
          <a:blip r:embed="rId18" cstate="print">
            <a:extLst>
              <a:ext uri="{BEBA8EAE-BF5A-486C-A8C5-ECC9F3942E4B}">
                <a14:imgProps xmlns:a14="http://schemas.microsoft.com/office/drawing/2010/main">
                  <a14:imgLayer r:embed="rId19">
                    <a14:imgEffect>
                      <a14:backgroundRemoval t="3852" b="92777" l="5077" r="91538"/>
                    </a14:imgEffect>
                  </a14:imgLayer>
                </a14:imgProps>
              </a:ext>
              <a:ext uri="{28A0092B-C50C-407E-A947-70E740481C1C}">
                <a14:useLocalDpi xmlns:a14="http://schemas.microsoft.com/office/drawing/2010/main" val="0"/>
              </a:ext>
            </a:extLst>
          </a:blip>
          <a:stretch>
            <a:fillRect/>
          </a:stretch>
        </p:blipFill>
        <p:spPr>
          <a:xfrm>
            <a:off x="2591686" y="627243"/>
            <a:ext cx="2091584" cy="2004703"/>
          </a:xfrm>
          <a:prstGeom prst="rect">
            <a:avLst/>
          </a:prstGeom>
        </p:spPr>
      </p:pic>
      <p:pic>
        <p:nvPicPr>
          <p:cNvPr id="11" name="Content Placeholder 3"/>
          <p:cNvPicPr>
            <a:picLocks noChangeAspect="1"/>
          </p:cNvPicPr>
          <p:nvPr/>
        </p:nvPicPr>
        <p:blipFill>
          <a:blip r:embed="rId8" cstate="print">
            <a:extLst>
              <a:ext uri="{BEBA8EAE-BF5A-486C-A8C5-ECC9F3942E4B}">
                <a14:imgProps xmlns:a14="http://schemas.microsoft.com/office/drawing/2010/main">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1495752" y="920683"/>
            <a:ext cx="1426310" cy="1839860"/>
          </a:xfrm>
          <a:prstGeom prst="rect">
            <a:avLst/>
          </a:prstGeom>
        </p:spPr>
      </p:pic>
      <p:pic>
        <p:nvPicPr>
          <p:cNvPr id="12" name="Content Placeholder 3"/>
          <p:cNvPicPr>
            <a:picLocks noChangeAspect="1"/>
          </p:cNvPicPr>
          <p:nvPr/>
        </p:nvPicPr>
        <p:blipFill rotWithShape="1">
          <a:blip r:embed="rId20">
            <a:extLst>
              <a:ext uri="{BEBA8EAE-BF5A-486C-A8C5-ECC9F3942E4B}">
                <a14:imgProps xmlns:a14="http://schemas.microsoft.com/office/drawing/2010/main">
                  <a14:imgLayer r:embed="rId21">
                    <a14:imgEffect>
                      <a14:backgroundRemoval t="4478" b="100000" l="7083" r="90417"/>
                    </a14:imgEffect>
                  </a14:imgLayer>
                </a14:imgProps>
              </a:ext>
              <a:ext uri="{28A0092B-C50C-407E-A947-70E740481C1C}">
                <a14:useLocalDpi xmlns:a14="http://schemas.microsoft.com/office/drawing/2010/main" val="0"/>
              </a:ext>
            </a:extLst>
          </a:blip>
          <a:srcRect l="11035" t="-1" b="3673"/>
          <a:stretch>
            <a:fillRect/>
          </a:stretch>
        </p:blipFill>
        <p:spPr>
          <a:xfrm>
            <a:off x="4495801" y="-53218"/>
            <a:ext cx="2023171" cy="1834662"/>
          </a:xfrm>
          <a:prstGeom prst="rect">
            <a:avLst/>
          </a:prstGeom>
        </p:spPr>
      </p:pic>
      <p:pic>
        <p:nvPicPr>
          <p:cNvPr id="14" name="TaydukyNhacchuong-Dangcapnhat_48bf (mp3cut.net) (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954000" y="559313"/>
            <a:ext cx="609600" cy="609600"/>
          </a:xfrm>
          <a:prstGeom prst="rect">
            <a:avLst/>
          </a:prstGeom>
        </p:spPr>
      </p:pic>
      <p:sp>
        <p:nvSpPr>
          <p:cNvPr id="15" name="Right Arrow 2">
            <a:hlinkClick r:id="rId23" action="ppaction://hlinksldjump"/>
            <a:extLst>
              <a:ext uri="{FF2B5EF4-FFF2-40B4-BE49-F238E27FC236}">
                <a16:creationId xmlns:a16="http://schemas.microsoft.com/office/drawing/2014/main" id="{96DA703F-DAFF-4B20-A8E2-901D4DBA026B}"/>
              </a:ext>
            </a:extLst>
          </p:cNvPr>
          <p:cNvSpPr/>
          <p:nvPr/>
        </p:nvSpPr>
        <p:spPr>
          <a:xfrm>
            <a:off x="11049000" y="6082121"/>
            <a:ext cx="992860" cy="623480"/>
          </a:xfrm>
          <a:prstGeom prst="rightArrow">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Flowchart: Connector 15">
            <a:hlinkClick r:id="rId24" action="ppaction://hlinksldjump"/>
            <a:extLst>
              <a:ext uri="{FF2B5EF4-FFF2-40B4-BE49-F238E27FC236}">
                <a16:creationId xmlns:a16="http://schemas.microsoft.com/office/drawing/2014/main" id="{79BB6401-72A9-49E6-A6B4-AB0EE5A7E63A}"/>
              </a:ext>
            </a:extLst>
          </p:cNvPr>
          <p:cNvSpPr/>
          <p:nvPr/>
        </p:nvSpPr>
        <p:spPr>
          <a:xfrm>
            <a:off x="2713291" y="6048646"/>
            <a:ext cx="410909" cy="363295"/>
          </a:xfrm>
          <a:prstGeom prst="flowChartConnector">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path" presetSubtype="0" accel="50000" decel="50000" fill="hold" nodeType="clickEffect">
                                  <p:stCondLst>
                                    <p:cond delay="0"/>
                                  </p:stCondLst>
                                  <p:childTnLst>
                                    <p:animMotion origin="layout" path="M 3.33333E-6 -0.47895 L 0.125 0.21601 L -0.125 0.21601 L 3.33333E-6 -0.47895 Z " pathEditMode="relative" rAng="0" ptsTypes="FFFF">
                                      <p:cBhvr>
                                        <p:cTn id="6" dur="2000" fill="hold"/>
                                        <p:tgtEl>
                                          <p:spTgt spid="8"/>
                                        </p:tgtEl>
                                        <p:attrNameLst>
                                          <p:attrName>ppt_x</p:attrName>
                                          <p:attrName>ppt_y</p:attrName>
                                        </p:attrNameLst>
                                      </p:cBhvr>
                                      <p:rCtr x="0" y="34736"/>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8.33333E-7 4.21832E-6 L 0.33698 -0.51064 " pathEditMode="relative" rAng="0" ptsTypes="AA">
                                      <p:cBhvr>
                                        <p:cTn id="10" dur="1000" fill="hold"/>
                                        <p:tgtEl>
                                          <p:spTgt spid="5"/>
                                        </p:tgtEl>
                                        <p:attrNameLst>
                                          <p:attrName>ppt_x</p:attrName>
                                          <p:attrName>ppt_y</p:attrName>
                                        </p:attrNameLst>
                                      </p:cBhvr>
                                      <p:rCtr x="16840" y="-25532"/>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nodeType="clickEffect">
                                  <p:stCondLst>
                                    <p:cond delay="0"/>
                                  </p:stCondLst>
                                  <p:childTnLst>
                                    <p:animEffect transition="out" filter="barn(inVertical)">
                                      <p:cBhvr>
                                        <p:cTn id="26" dur="1000"/>
                                        <p:tgtEl>
                                          <p:spTgt spid="5"/>
                                        </p:tgtEl>
                                      </p:cBhvr>
                                    </p:animEffect>
                                    <p:set>
                                      <p:cBhvr>
                                        <p:cTn id="27" dur="1" fill="hold">
                                          <p:stCondLst>
                                            <p:cond delay="9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5.55556E-7 -1.40611E-6 L -0.00799 -0.51896 " pathEditMode="relative" rAng="0" ptsTypes="AA">
                                      <p:cBhvr>
                                        <p:cTn id="38" dur="750" fill="hold"/>
                                        <p:tgtEl>
                                          <p:spTgt spid="7"/>
                                        </p:tgtEl>
                                        <p:attrNameLst>
                                          <p:attrName>ppt_x</p:attrName>
                                          <p:attrName>ppt_y</p:attrName>
                                        </p:attrNameLst>
                                      </p:cBhvr>
                                      <p:rCtr x="-399" y="-25948"/>
                                    </p:animMotion>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750"/>
                                        <p:tgtEl>
                                          <p:spTgt spid="7"/>
                                        </p:tgtEl>
                                      </p:cBhvr>
                                    </p:animEffect>
                                    <p:set>
                                      <p:cBhvr>
                                        <p:cTn id="43" dur="1" fill="hold">
                                          <p:stCondLst>
                                            <p:cond delay="749"/>
                                          </p:stCondLst>
                                        </p:cTn>
                                        <p:tgtEl>
                                          <p:spTgt spid="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25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3.61111E-6 -2.96022E-7 L 0.31892 0.46207 " pathEditMode="relative" rAng="0" ptsTypes="AA">
                                      <p:cBhvr>
                                        <p:cTn id="52" dur="500" fill="hold"/>
                                        <p:tgtEl>
                                          <p:spTgt spid="10"/>
                                        </p:tgtEl>
                                        <p:attrNameLst>
                                          <p:attrName>ppt_x</p:attrName>
                                          <p:attrName>ppt_y</p:attrName>
                                        </p:attrNameLst>
                                      </p:cBhvr>
                                      <p:rCtr x="15937" y="23104"/>
                                    </p:animMotion>
                                  </p:childTnLst>
                                </p:cTn>
                              </p:par>
                            </p:childTnLst>
                          </p:cTn>
                        </p:par>
                      </p:childTnLst>
                    </p:cTn>
                  </p:par>
                  <p:par>
                    <p:cTn id="53" fill="hold">
                      <p:stCondLst>
                        <p:cond delay="indefinite"/>
                      </p:stCondLst>
                      <p:childTnLst>
                        <p:par>
                          <p:cTn id="54" fill="hold">
                            <p:stCondLst>
                              <p:cond delay="0"/>
                            </p:stCondLst>
                            <p:childTnLst>
                              <p:par>
                                <p:cTn id="55" presetID="16" presetClass="exit" presetSubtype="21" fill="hold" nodeType="clickEffect">
                                  <p:stCondLst>
                                    <p:cond delay="0"/>
                                  </p:stCondLst>
                                  <p:childTnLst>
                                    <p:animEffect transition="out" filter="barn(inVertical)">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arn(inVertical)">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nodeType="clickEffect">
                                  <p:stCondLst>
                                    <p:cond delay="0"/>
                                  </p:stCondLst>
                                  <p:childTnLst>
                                    <p:animMotion origin="layout" path="M -1.11111E-6 4.34783E-6 L 0.55764 0.00716 " pathEditMode="relative" rAng="0" ptsTypes="AA">
                                      <p:cBhvr>
                                        <p:cTn id="66" dur="1250" fill="hold"/>
                                        <p:tgtEl>
                                          <p:spTgt spid="9"/>
                                        </p:tgtEl>
                                        <p:attrNameLst>
                                          <p:attrName>ppt_x</p:attrName>
                                          <p:attrName>ppt_y</p:attrName>
                                        </p:attrNameLst>
                                      </p:cBhvr>
                                      <p:rCtr x="27882" y="347"/>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14"/>
                </p:tgtEl>
              </p:cMediaNode>
            </p:audio>
            <p:seq concurrent="1" nextAc="seek">
              <p:cTn id="68" restart="whenNotActive" fill="hold" evtFilter="cancelBubble" nodeType="interactiveSeq">
                <p:stCondLst>
                  <p:cond evt="onClick" delay="0">
                    <p:tgtEl>
                      <p:spTgt spid="7"/>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27742" fill="hold"/>
                                        <p:tgtEl>
                                          <p:spTgt spid="14"/>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sp>
        <p:nvSpPr>
          <p:cNvPr id="6" name="Rectangle 5"/>
          <p:cNvSpPr/>
          <p:nvPr/>
        </p:nvSpPr>
        <p:spPr>
          <a:xfrm>
            <a:off x="1143001" y="1371599"/>
            <a:ext cx="4244316"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 cây đỗ</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324601" y="1371599"/>
            <a:ext cx="5105399"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 bó đũa</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6324601" y="3010757"/>
            <a:ext cx="5105399" cy="100276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 đỗ con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p:cNvSpPr/>
          <p:nvPr/>
        </p:nvSpPr>
        <p:spPr>
          <a:xfrm>
            <a:off x="1143000" y="2982338"/>
            <a:ext cx="4259315" cy="109475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Sự tích cây đỗ</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8023" y="1633211"/>
            <a:ext cx="604292" cy="70805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26598" y="3335937"/>
            <a:ext cx="603402" cy="643628"/>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5325" y="2982339"/>
            <a:ext cx="603557" cy="707197"/>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46518" y="1357743"/>
            <a:ext cx="549444" cy="643793"/>
          </a:xfrm>
          <a:prstGeom prst="rect">
            <a:avLst/>
          </a:prstGeom>
        </p:spPr>
      </p:pic>
      <p:sp>
        <p:nvSpPr>
          <p:cNvPr id="2" name="TextBox 1"/>
          <p:cNvSpPr txBox="1"/>
          <p:nvPr/>
        </p:nvSpPr>
        <p:spPr>
          <a:xfrm>
            <a:off x="2708564" y="1371600"/>
            <a:ext cx="6404417" cy="523220"/>
          </a:xfrm>
          <a:prstGeom prst="rect">
            <a:avLst/>
          </a:prstGeom>
          <a:noFill/>
        </p:spPr>
        <p:txBody>
          <a:bodyPr wrap="square" rtlCol="0">
            <a:spAutoFit/>
          </a:bodyPr>
          <a:lstStyle/>
          <a:p>
            <a:r>
              <a:rPr lang="en-US" sz="2800" dirty="0">
                <a:solidFill>
                  <a:prstClr val="white"/>
                </a:solidFill>
                <a:latin typeface="Times New Roman" panose="02020603050405020304" pitchFamily="18" charset="0"/>
                <a:cs typeface="Times New Roman" panose="02020603050405020304" pitchFamily="18" charset="0"/>
              </a:rPr>
              <a:t>:</a:t>
            </a:r>
          </a:p>
        </p:txBody>
      </p:sp>
      <p:pic>
        <p:nvPicPr>
          <p:cNvPr id="15" name="Content Placeholder 3"/>
          <p:cNvPicPr>
            <a:picLocks noGrp="1" noChangeAspect="1"/>
          </p:cNvPicPr>
          <p:nvPr>
            <p:ph idx="1"/>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2272738" y="4077092"/>
            <a:ext cx="7404662" cy="2964259"/>
          </a:xfrm>
        </p:spPr>
      </p:pic>
      <p:sp>
        <p:nvSpPr>
          <p:cNvPr id="16" name="Rounded Rectangle 15"/>
          <p:cNvSpPr/>
          <p:nvPr/>
        </p:nvSpPr>
        <p:spPr>
          <a:xfrm>
            <a:off x="2272738" y="167614"/>
            <a:ext cx="7637950" cy="10462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Đây là hình ảnh của câu chuyện gì?</a:t>
            </a:r>
          </a:p>
        </p:txBody>
      </p:sp>
      <p:pic>
        <p:nvPicPr>
          <p:cNvPr id="3" name="Picture 2"/>
          <p:cNvPicPr>
            <a:picLocks noChangeAspect="1"/>
          </p:cNvPicPr>
          <p:nvPr/>
        </p:nvPicPr>
        <p:blipFill>
          <a:blip r:embed="rId10"/>
          <a:stretch>
            <a:fillRect/>
          </a:stretch>
        </p:blipFill>
        <p:spPr>
          <a:xfrm>
            <a:off x="4309745" y="4260850"/>
            <a:ext cx="3330575" cy="2617470"/>
          </a:xfrm>
          <a:prstGeom prst="rect">
            <a:avLst/>
          </a:prstGeom>
        </p:spPr>
      </p:pic>
      <p:sp>
        <p:nvSpPr>
          <p:cNvPr id="17" name="Arrow: Right 16">
            <a:hlinkClick r:id="rId11" action="ppaction://hlinksldjump"/>
            <a:extLst>
              <a:ext uri="{FF2B5EF4-FFF2-40B4-BE49-F238E27FC236}">
                <a16:creationId xmlns:a16="http://schemas.microsoft.com/office/drawing/2014/main" id="{3E54792B-C4F0-4831-8417-48F3D42F2935}"/>
              </a:ext>
            </a:extLst>
          </p:cNvPr>
          <p:cNvSpPr/>
          <p:nvPr/>
        </p:nvSpPr>
        <p:spPr>
          <a:xfrm rot="10605222" flipH="1">
            <a:off x="11196358" y="6018902"/>
            <a:ext cx="976301" cy="710754"/>
          </a:xfrm>
          <a:prstGeom prst="rightArrow">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6"/>
                                        </p:tgtEl>
                                        <p:attrNameLst>
                                          <p:attrName>fillcolor</p:attrName>
                                        </p:attrNameLst>
                                      </p:cBhvr>
                                      <p:to>
                                        <a:srgbClr val="FFF2CC"/>
                                      </p:to>
                                    </p:animClr>
                                    <p:set>
                                      <p:cBhvr>
                                        <p:cTn id="30" dur="250" fill="hold"/>
                                        <p:tgtEl>
                                          <p:spTgt spid="6"/>
                                        </p:tgtEl>
                                        <p:attrNameLst>
                                          <p:attrName>fill.type</p:attrName>
                                        </p:attrNameLst>
                                      </p:cBhvr>
                                      <p:to>
                                        <p:strVal val="solid"/>
                                      </p:to>
                                    </p:set>
                                    <p:set>
                                      <p:cBhvr>
                                        <p:cTn id="31" dur="250" fill="hold"/>
                                        <p:tgtEl>
                                          <p:spTgt spid="6"/>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0"/>
                                        </p:tgtEl>
                                        <p:attrNameLst>
                                          <p:attrName>style.visibility</p:attrName>
                                        </p:attrNameLst>
                                      </p:cBhvr>
                                      <p:to>
                                        <p:strVal val="visible"/>
                                      </p:to>
                                    </p:set>
                                    <p:anim calcmode="lin" valueType="num">
                                      <p:cBhvr>
                                        <p:cTn id="34" dur="250" fill="hold"/>
                                        <p:tgtEl>
                                          <p:spTgt spid="10"/>
                                        </p:tgtEl>
                                        <p:attrNameLst>
                                          <p:attrName>ppt_w</p:attrName>
                                        </p:attrNameLst>
                                      </p:cBhvr>
                                      <p:tavLst>
                                        <p:tav tm="0">
                                          <p:val>
                                            <p:strVal val="4*#ppt_w"/>
                                          </p:val>
                                        </p:tav>
                                        <p:tav tm="100000">
                                          <p:val>
                                            <p:strVal val="#ppt_w"/>
                                          </p:val>
                                        </p:tav>
                                      </p:tavLst>
                                    </p:anim>
                                    <p:anim calcmode="lin" valueType="num">
                                      <p:cBhvr>
                                        <p:cTn id="3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6"/>
                                        </p:tgtEl>
                                        <p:attrNameLst>
                                          <p:attrName>fillcolor</p:attrName>
                                        </p:attrNameLst>
                                      </p:cBhvr>
                                      <p:to>
                                        <a:srgbClr val="FFFF00"/>
                                      </p:to>
                                    </p:animClr>
                                    <p:set>
                                      <p:cBhvr>
                                        <p:cTn id="38" dur="250" fill="hold"/>
                                        <p:tgtEl>
                                          <p:spTgt spid="6"/>
                                        </p:tgtEl>
                                        <p:attrNameLst>
                                          <p:attrName>fill.type</p:attrName>
                                        </p:attrNameLst>
                                      </p:cBhvr>
                                      <p:to>
                                        <p:strVal val="solid"/>
                                      </p:to>
                                    </p:set>
                                    <p:set>
                                      <p:cBhvr>
                                        <p:cTn id="3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7"/>
                                        </p:tgtEl>
                                        <p:attrNameLst>
                                          <p:attrName>fillcolor</p:attrName>
                                        </p:attrNameLst>
                                      </p:cBhvr>
                                      <p:to>
                                        <a:srgbClr val="FFF2CC"/>
                                      </p:to>
                                    </p:animClr>
                                    <p:set>
                                      <p:cBhvr>
                                        <p:cTn id="45" dur="250" fill="hold"/>
                                        <p:tgtEl>
                                          <p:spTgt spid="7"/>
                                        </p:tgtEl>
                                        <p:attrNameLst>
                                          <p:attrName>fill.type</p:attrName>
                                        </p:attrNameLst>
                                      </p:cBhvr>
                                      <p:to>
                                        <p:strVal val="solid"/>
                                      </p:to>
                                    </p:set>
                                    <p:set>
                                      <p:cBhvr>
                                        <p:cTn id="46" dur="25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250" fill="hold"/>
                                        <p:tgtEl>
                                          <p:spTgt spid="13"/>
                                        </p:tgtEl>
                                        <p:attrNameLst>
                                          <p:attrName>ppt_w</p:attrName>
                                        </p:attrNameLst>
                                      </p:cBhvr>
                                      <p:tavLst>
                                        <p:tav tm="0">
                                          <p:val>
                                            <p:strVal val="4*#ppt_w"/>
                                          </p:val>
                                        </p:tav>
                                        <p:tav tm="100000">
                                          <p:val>
                                            <p:strVal val="#ppt_w"/>
                                          </p:val>
                                        </p:tav>
                                      </p:tavLst>
                                    </p:anim>
                                    <p:anim calcmode="lin" valueType="num">
                                      <p:cBhvr>
                                        <p:cTn id="5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Wrong Buzzer.wav"/>
                                        </p:tgtEl>
                                      </p:cMediaNode>
                                    </p:audio>
                                  </p:subTnLst>
                                </p:cTn>
                              </p:par>
                              <p:par>
                                <p:cTn id="51" presetID="1" presetClass="emph" presetSubtype="2" fill="hold" nodeType="withEffect">
                                  <p:stCondLst>
                                    <p:cond delay="1000"/>
                                  </p:stCondLst>
                                  <p:childTnLst>
                                    <p:animClr clrSpc="rgb" dir="cw">
                                      <p:cBhvr>
                                        <p:cTn id="52" dur="250" fill="hold"/>
                                        <p:tgtEl>
                                          <p:spTgt spid="7"/>
                                        </p:tgtEl>
                                        <p:attrNameLst>
                                          <p:attrName>fillcolor</p:attrName>
                                        </p:attrNameLst>
                                      </p:cBhvr>
                                      <p:to>
                                        <a:srgbClr val="FFFF00"/>
                                      </p:to>
                                    </p:animClr>
                                    <p:set>
                                      <p:cBhvr>
                                        <p:cTn id="53" dur="250" fill="hold"/>
                                        <p:tgtEl>
                                          <p:spTgt spid="7"/>
                                        </p:tgtEl>
                                        <p:attrNameLst>
                                          <p:attrName>fill.type</p:attrName>
                                        </p:attrNameLst>
                                      </p:cBhvr>
                                      <p:to>
                                        <p:strVal val="solid"/>
                                      </p:to>
                                    </p:set>
                                    <p:set>
                                      <p:cBhvr>
                                        <p:cTn id="5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8"/>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8"/>
                                        </p:tgtEl>
                                        <p:attrNameLst>
                                          <p:attrName>fillcolor</p:attrName>
                                        </p:attrNameLst>
                                      </p:cBhvr>
                                      <p:to>
                                        <a:srgbClr val="FFF2CC"/>
                                      </p:to>
                                    </p:animClr>
                                    <p:set>
                                      <p:cBhvr>
                                        <p:cTn id="60" dur="250" fill="hold"/>
                                        <p:tgtEl>
                                          <p:spTgt spid="8"/>
                                        </p:tgtEl>
                                        <p:attrNameLst>
                                          <p:attrName>fill.type</p:attrName>
                                        </p:attrNameLst>
                                      </p:cBhvr>
                                      <p:to>
                                        <p:strVal val="solid"/>
                                      </p:to>
                                    </p:set>
                                    <p:set>
                                      <p:cBhvr>
                                        <p:cTn id="61" dur="250" fill="hold"/>
                                        <p:tgtEl>
                                          <p:spTgt spid="8"/>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1"/>
                                        </p:tgtEl>
                                        <p:attrNameLst>
                                          <p:attrName>style.visibility</p:attrName>
                                        </p:attrNameLst>
                                      </p:cBhvr>
                                      <p:to>
                                        <p:strVal val="visible"/>
                                      </p:to>
                                    </p:set>
                                    <p:anim calcmode="lin" valueType="num">
                                      <p:cBhvr>
                                        <p:cTn id="64" dur="250" fill="hold"/>
                                        <p:tgtEl>
                                          <p:spTgt spid="11"/>
                                        </p:tgtEl>
                                        <p:attrNameLst>
                                          <p:attrName>ppt_w</p:attrName>
                                        </p:attrNameLst>
                                      </p:cBhvr>
                                      <p:tavLst>
                                        <p:tav tm="0">
                                          <p:val>
                                            <p:strVal val="4*#ppt_w"/>
                                          </p:val>
                                        </p:tav>
                                        <p:tav tm="100000">
                                          <p:val>
                                            <p:strVal val="#ppt_w"/>
                                          </p:val>
                                        </p:tav>
                                      </p:tavLst>
                                    </p:anim>
                                    <p:anim calcmode="lin" valueType="num">
                                      <p:cBhvr>
                                        <p:cTn id="6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Check mark.wav"/>
                                        </p:tgtEl>
                                      </p:cMediaNode>
                                    </p:audio>
                                  </p:subTnLst>
                                </p:cTn>
                              </p:par>
                              <p:par>
                                <p:cTn id="66" presetID="1" presetClass="emph" presetSubtype="2" fill="hold" nodeType="withEffect">
                                  <p:stCondLst>
                                    <p:cond delay="1000"/>
                                  </p:stCondLst>
                                  <p:childTnLst>
                                    <p:animClr clrSpc="rgb" dir="cw">
                                      <p:cBhvr>
                                        <p:cTn id="67" dur="250" fill="hold"/>
                                        <p:tgtEl>
                                          <p:spTgt spid="8"/>
                                        </p:tgtEl>
                                        <p:attrNameLst>
                                          <p:attrName>fillcolor</p:attrName>
                                        </p:attrNameLst>
                                      </p:cBhvr>
                                      <p:to>
                                        <a:srgbClr val="00B050"/>
                                      </p:to>
                                    </p:animClr>
                                    <p:set>
                                      <p:cBhvr>
                                        <p:cTn id="68" dur="250" fill="hold"/>
                                        <p:tgtEl>
                                          <p:spTgt spid="8"/>
                                        </p:tgtEl>
                                        <p:attrNameLst>
                                          <p:attrName>fill.type</p:attrName>
                                        </p:attrNameLst>
                                      </p:cBhvr>
                                      <p:to>
                                        <p:strVal val="solid"/>
                                      </p:to>
                                    </p:set>
                                    <p:set>
                                      <p:cBhvr>
                                        <p:cTn id="6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9"/>
                                        </p:tgtEl>
                                        <p:attrNameLst>
                                          <p:attrName>fillcolor</p:attrName>
                                        </p:attrNameLst>
                                      </p:cBhvr>
                                      <p:to>
                                        <a:srgbClr val="FFF2CC"/>
                                      </p:to>
                                    </p:animClr>
                                    <p:set>
                                      <p:cBhvr>
                                        <p:cTn id="75" dur="250" fill="hold"/>
                                        <p:tgtEl>
                                          <p:spTgt spid="9"/>
                                        </p:tgtEl>
                                        <p:attrNameLst>
                                          <p:attrName>fill.type</p:attrName>
                                        </p:attrNameLst>
                                      </p:cBhvr>
                                      <p:to>
                                        <p:strVal val="solid"/>
                                      </p:to>
                                    </p:set>
                                    <p:set>
                                      <p:cBhvr>
                                        <p:cTn id="76" dur="250" fill="hold"/>
                                        <p:tgtEl>
                                          <p:spTgt spid="9"/>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2"/>
                                        </p:tgtEl>
                                        <p:attrNameLst>
                                          <p:attrName>style.visibility</p:attrName>
                                        </p:attrNameLst>
                                      </p:cBhvr>
                                      <p:to>
                                        <p:strVal val="visible"/>
                                      </p:to>
                                    </p:set>
                                    <p:anim calcmode="lin" valueType="num">
                                      <p:cBhvr>
                                        <p:cTn id="79" dur="250" fill="hold"/>
                                        <p:tgtEl>
                                          <p:spTgt spid="12"/>
                                        </p:tgtEl>
                                        <p:attrNameLst>
                                          <p:attrName>ppt_w</p:attrName>
                                        </p:attrNameLst>
                                      </p:cBhvr>
                                      <p:tavLst>
                                        <p:tav tm="0">
                                          <p:val>
                                            <p:strVal val="4*#ppt_w"/>
                                          </p:val>
                                        </p:tav>
                                        <p:tav tm="100000">
                                          <p:val>
                                            <p:strVal val="#ppt_w"/>
                                          </p:val>
                                        </p:tav>
                                      </p:tavLst>
                                    </p:anim>
                                    <p:anim calcmode="lin" valueType="num">
                                      <p:cBhvr>
                                        <p:cTn id="8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9"/>
                                        </p:tgtEl>
                                        <p:attrNameLst>
                                          <p:attrName>fillcolor</p:attrName>
                                        </p:attrNameLst>
                                      </p:cBhvr>
                                      <p:to>
                                        <a:srgbClr val="FFFF00"/>
                                      </p:to>
                                    </p:animClr>
                                    <p:set>
                                      <p:cBhvr>
                                        <p:cTn id="83" dur="250" fill="hold"/>
                                        <p:tgtEl>
                                          <p:spTgt spid="9"/>
                                        </p:tgtEl>
                                        <p:attrNameLst>
                                          <p:attrName>fill.type</p:attrName>
                                        </p:attrNameLst>
                                      </p:cBhvr>
                                      <p:to>
                                        <p:strVal val="solid"/>
                                      </p:to>
                                    </p:set>
                                    <p:set>
                                      <p:cBhvr>
                                        <p:cTn id="8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6" grpId="0" bldLvl="0" animBg="1"/>
      <p:bldP spid="7" grpId="0" bldLvl="0" animBg="1"/>
      <p:bldP spid="8" grpId="0" bldLvl="0" animBg="1"/>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3000" r="-23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6">
            <a:extLst>
              <a:ext uri="{BEBA8EAE-BF5A-486C-A8C5-ECC9F3942E4B}">
                <a14:imgProps xmlns:a14="http://schemas.microsoft.com/office/drawing/2010/main">
                  <a14:imgLayer r:embed="rId7">
                    <a14:imgEffect>
                      <a14:backgroundRemoval t="4478" b="100000" l="7083" r="90417"/>
                    </a14:imgEffect>
                  </a14:imgLayer>
                </a14:imgProps>
              </a:ext>
              <a:ext uri="{28A0092B-C50C-407E-A947-70E740481C1C}">
                <a14:useLocalDpi xmlns:a14="http://schemas.microsoft.com/office/drawing/2010/main" val="0"/>
              </a:ext>
            </a:extLst>
          </a:blip>
          <a:srcRect l="11035" t="-1" b="3673"/>
          <a:stretch>
            <a:fillRect/>
          </a:stretch>
        </p:blipFill>
        <p:spPr>
          <a:xfrm>
            <a:off x="7467601" y="-381000"/>
            <a:ext cx="2023171" cy="1834662"/>
          </a:xfrm>
        </p:spPr>
      </p:pic>
      <p:pic>
        <p:nvPicPr>
          <p:cNvPr id="6" name="Picture 5"/>
          <p:cNvPicPr>
            <a:picLocks noChangeAspect="1"/>
          </p:cNvPicPr>
          <p:nvPr/>
        </p:nvPicPr>
        <p:blipFill>
          <a:blip r:embed="rId8">
            <a:extLst>
              <a:ext uri="{BEBA8EAE-BF5A-486C-A8C5-ECC9F3942E4B}">
                <a14:imgProps xmlns:a14="http://schemas.microsoft.com/office/drawing/2010/main">
                  <a14:imgLayer r:embed="rId9">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1424432" y="3598703"/>
            <a:ext cx="2080769" cy="2591409"/>
          </a:xfrm>
          <a:prstGeom prst="rect">
            <a:avLst/>
          </a:prstGeom>
        </p:spPr>
      </p:pic>
      <p:pic>
        <p:nvPicPr>
          <p:cNvPr id="7" name="Content Placeholder 3"/>
          <p:cNvPicPr>
            <a:picLocks noChangeAspect="1"/>
          </p:cNvPicPr>
          <p:nvPr/>
        </p:nvPicPr>
        <p:blipFill>
          <a:blip r:embed="rId10" cstate="print">
            <a:extLst>
              <a:ext uri="{BEBA8EAE-BF5A-486C-A8C5-ECC9F3942E4B}">
                <a14:imgProps xmlns:a14="http://schemas.microsoft.com/office/drawing/2010/main">
                  <a14:imgLayer r:embed="rId11">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1495821" y="5086350"/>
            <a:ext cx="1647457" cy="1771650"/>
          </a:xfrm>
          <a:prstGeom prst="rect">
            <a:avLst/>
          </a:prstGeom>
        </p:spPr>
      </p:pic>
      <p:pic>
        <p:nvPicPr>
          <p:cNvPr id="8" name="Content Placeholder 5"/>
          <p:cNvPicPr>
            <a:picLocks noChangeAspect="1"/>
          </p:cNvPicPr>
          <p:nvPr/>
        </p:nvPicPr>
        <p:blipFill>
          <a:blip r:embed="rId12">
            <a:extLst>
              <a:ext uri="{BEBA8EAE-BF5A-486C-A8C5-ECC9F3942E4B}">
                <a14:imgProps xmlns:a14="http://schemas.microsoft.com/office/drawing/2010/main">
                  <a14:imgLayer r:embed="rId13">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2981921" y="3962401"/>
            <a:ext cx="1503759" cy="2201071"/>
          </a:xfrm>
          <a:prstGeom prst="rect">
            <a:avLst/>
          </a:prstGeom>
        </p:spPr>
      </p:pic>
      <p:pic>
        <p:nvPicPr>
          <p:cNvPr id="9" name="Picture 8"/>
          <p:cNvPicPr>
            <a:picLocks noChangeAspect="1"/>
          </p:cNvPicPr>
          <p:nvPr/>
        </p:nvPicPr>
        <p:blipFill rotWithShape="1">
          <a:blip r:embed="rId14">
            <a:extLst>
              <a:ext uri="{BEBA8EAE-BF5A-486C-A8C5-ECC9F3942E4B}">
                <a14:imgProps xmlns:a14="http://schemas.microsoft.com/office/drawing/2010/main">
                  <a14:imgLayer r:embed="rId15">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3962400" y="4114801"/>
            <a:ext cx="995814" cy="2048671"/>
          </a:xfrm>
          <a:prstGeom prst="rect">
            <a:avLst/>
          </a:prstGeom>
        </p:spPr>
      </p:pic>
      <p:pic>
        <p:nvPicPr>
          <p:cNvPr id="10" name="Picture 9"/>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4250" b="98000" l="3750" r="99250">
                        <a14:foregroundMark x1="58500" y1="47417" x2="58500" y2="47417"/>
                        <a14:foregroundMark x1="60833" y1="50167" x2="60833" y2="50167"/>
                        <a14:foregroundMark x1="36167" y1="45833" x2="38083" y2="47417"/>
                      </a14:backgroundRemoval>
                    </a14:imgEffect>
                  </a14:imgLayer>
                </a14:imgProps>
              </a:ext>
              <a:ext uri="{28A0092B-C50C-407E-A947-70E740481C1C}">
                <a14:useLocalDpi xmlns:a14="http://schemas.microsoft.com/office/drawing/2010/main" val="0"/>
              </a:ext>
            </a:extLst>
          </a:blip>
          <a:srcRect l="621" t="29803" r="11761" b="26010"/>
          <a:stretch>
            <a:fillRect/>
          </a:stretch>
        </p:blipFill>
        <p:spPr>
          <a:xfrm>
            <a:off x="5175891" y="4894406"/>
            <a:ext cx="1639415" cy="826782"/>
          </a:xfrm>
          <a:prstGeom prst="rect">
            <a:avLst/>
          </a:prstGeom>
        </p:spPr>
      </p:pic>
      <p:pic>
        <p:nvPicPr>
          <p:cNvPr id="12" name="Picture 11"/>
          <p:cNvPicPr>
            <a:picLocks noChangeAspect="1"/>
          </p:cNvPicPr>
          <p:nvPr/>
        </p:nvPicPr>
        <p:blipFill>
          <a:blip r:embed="rId18">
            <a:extLst>
              <a:ext uri="{BEBA8EAE-BF5A-486C-A8C5-ECC9F3942E4B}">
                <a14:imgProps xmlns:a14="http://schemas.microsoft.com/office/drawing/2010/main">
                  <a14:imgLayer r:embed="rId19">
                    <a14:imgEffect>
                      <a14:backgroundRemoval t="9470" b="91288" l="2667" r="95667"/>
                    </a14:imgEffect>
                  </a14:imgLayer>
                </a14:imgProps>
              </a:ext>
              <a:ext uri="{28A0092B-C50C-407E-A947-70E740481C1C}">
                <a14:useLocalDpi xmlns:a14="http://schemas.microsoft.com/office/drawing/2010/main" val="0"/>
              </a:ext>
            </a:extLst>
          </a:blip>
          <a:stretch>
            <a:fillRect/>
          </a:stretch>
        </p:blipFill>
        <p:spPr>
          <a:xfrm>
            <a:off x="6629401" y="3324078"/>
            <a:ext cx="4242955" cy="1866900"/>
          </a:xfrm>
          <a:prstGeom prst="rect">
            <a:avLst/>
          </a:prstGeom>
        </p:spPr>
      </p:pic>
      <p:pic>
        <p:nvPicPr>
          <p:cNvPr id="13" name="Picture 2" descr="https://pic.pikbest.com/01/09/84/24j888piCdgZ.jpg!bw800"/>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50374" b="83707" l="25500" r="42500"/>
                    </a14:imgEffect>
                  </a14:imgLayer>
                </a14:imgProps>
              </a:ext>
              <a:ext uri="{28A0092B-C50C-407E-A947-70E740481C1C}">
                <a14:useLocalDpi xmlns:a14="http://schemas.microsoft.com/office/drawing/2010/main" val="0"/>
              </a:ext>
            </a:extLst>
          </a:blip>
          <a:srcRect l="24186" t="53044" r="57649" b="13746"/>
          <a:stretch>
            <a:fillRect/>
          </a:stretch>
        </p:blipFill>
        <p:spPr bwMode="auto">
          <a:xfrm>
            <a:off x="9220200" y="2372815"/>
            <a:ext cx="916438" cy="1961857"/>
          </a:xfrm>
          <a:prstGeom prst="rect">
            <a:avLst/>
          </a:prstGeom>
          <a:noFill/>
          <a:extLst>
            <a:ext uri="{909E8E84-426E-40DD-AFC4-6F175D3DCCD1}">
              <a14:hiddenFill xmlns:a14="http://schemas.microsoft.com/office/drawing/2010/main">
                <a:solidFill>
                  <a:srgbClr val="FFFFFF"/>
                </a:solidFill>
              </a14:hiddenFill>
            </a:ext>
          </a:extLst>
        </p:spPr>
      </p:pic>
      <p:pic>
        <p:nvPicPr>
          <p:cNvPr id="3" name="TaydukyNhacchuong-Dangcapnhat_48bf (mp3cut.net) (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371600" y="838200"/>
            <a:ext cx="609600" cy="609600"/>
          </a:xfrm>
          <a:prstGeom prst="rect">
            <a:avLst/>
          </a:prstGeom>
        </p:spPr>
      </p:pic>
      <p:sp>
        <p:nvSpPr>
          <p:cNvPr id="14" name="Right Arrow 1">
            <a:hlinkClick r:id="rId23" action="ppaction://hlinksldjump"/>
            <a:extLst>
              <a:ext uri="{FF2B5EF4-FFF2-40B4-BE49-F238E27FC236}">
                <a16:creationId xmlns:a16="http://schemas.microsoft.com/office/drawing/2014/main" id="{68DAE9B1-6235-4BDF-B926-3EB5822EA9B9}"/>
              </a:ext>
            </a:extLst>
          </p:cNvPr>
          <p:cNvSpPr/>
          <p:nvPr/>
        </p:nvSpPr>
        <p:spPr>
          <a:xfrm>
            <a:off x="11353800" y="6156545"/>
            <a:ext cx="764038" cy="591689"/>
          </a:xfrm>
          <a:prstGeom prst="rightArrow">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Oval 14">
            <a:hlinkClick r:id="rId24" action="ppaction://hlinksldjump"/>
            <a:extLst>
              <a:ext uri="{FF2B5EF4-FFF2-40B4-BE49-F238E27FC236}">
                <a16:creationId xmlns:a16="http://schemas.microsoft.com/office/drawing/2014/main" id="{AB5C9C96-7A84-4792-9DEC-796C72663B3B}"/>
              </a:ext>
            </a:extLst>
          </p:cNvPr>
          <p:cNvSpPr/>
          <p:nvPr/>
        </p:nvSpPr>
        <p:spPr>
          <a:xfrm>
            <a:off x="2144039" y="2781300"/>
            <a:ext cx="618394" cy="685800"/>
          </a:xfrm>
          <a:prstGeom prst="ellipse">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prstClr val="white"/>
                </a:solidFill>
              </a:rPr>
              <a:t>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3.33333E-6 2.09991E-6 L -0.31667 -0.31106 " pathEditMode="relative" rAng="0" ptsTypes="AA">
                                      <p:cBhvr>
                                        <p:cTn id="6" dur="2000" fill="hold"/>
                                        <p:tgtEl>
                                          <p:spTgt spid="13"/>
                                        </p:tgtEl>
                                        <p:attrNameLst>
                                          <p:attrName>ppt_x</p:attrName>
                                          <p:attrName>ppt_y</p:attrName>
                                        </p:attrNameLst>
                                      </p:cBhvr>
                                      <p:rCtr x="-15833" y="-15564"/>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22222E-6 2.77521E-6 L 0.33889 -0.54649 " pathEditMode="relative" rAng="0" ptsTypes="AA">
                                      <p:cBhvr>
                                        <p:cTn id="10" dur="2000" fill="hold"/>
                                        <p:tgtEl>
                                          <p:spTgt spid="6"/>
                                        </p:tgtEl>
                                        <p:attrNameLst>
                                          <p:attrName>ppt_x</p:attrName>
                                          <p:attrName>ppt_y</p:attrName>
                                        </p:attrNameLst>
                                      </p:cBhvr>
                                      <p:rCtr x="16944" y="-27336"/>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nodeType="clickEffect">
                                  <p:stCondLst>
                                    <p:cond delay="0"/>
                                  </p:stCondLst>
                                  <p:childTnLst>
                                    <p:animMotion origin="layout" path="M 0.00034 0.00555 L 0.35868 -0.53839 " pathEditMode="relative" rAng="0" ptsTypes="AA">
                                      <p:cBhvr>
                                        <p:cTn id="14" dur="2000" fill="hold"/>
                                        <p:tgtEl>
                                          <p:spTgt spid="9"/>
                                        </p:tgtEl>
                                        <p:attrNameLst>
                                          <p:attrName>ppt_x</p:attrName>
                                          <p:attrName>ppt_y</p:attrName>
                                        </p:attrNameLst>
                                      </p:cBhvr>
                                      <p:rCtr x="17917" y="-27197"/>
                                    </p:animMotion>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0.25834 -0.29996 L -0.35 0.19958 " pathEditMode="relative" rAng="0" ptsTypes="AA">
                                      <p:cBhvr>
                                        <p:cTn id="28" dur="2000" fill="hold"/>
                                        <p:tgtEl>
                                          <p:spTgt spid="13"/>
                                        </p:tgtEl>
                                        <p:attrNameLst>
                                          <p:attrName>ppt_x</p:attrName>
                                          <p:attrName>ppt_y</p:attrName>
                                        </p:attrNameLst>
                                      </p:cBhvr>
                                      <p:rCtr x="-4583" y="24977"/>
                                    </p:animMotion>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nodeType="clickEffect">
                                  <p:stCondLst>
                                    <p:cond delay="0"/>
                                  </p:stCondLst>
                                  <p:childTnLst>
                                    <p:anim calcmode="lin" valueType="num">
                                      <p:cBhvr>
                                        <p:cTn id="32" dur="500"/>
                                        <p:tgtEl>
                                          <p:spTgt spid="13"/>
                                        </p:tgtEl>
                                        <p:attrNameLst>
                                          <p:attrName>ppt_w</p:attrName>
                                        </p:attrNameLst>
                                      </p:cBhvr>
                                      <p:tavLst>
                                        <p:tav tm="0">
                                          <p:val>
                                            <p:strVal val="ppt_w"/>
                                          </p:val>
                                        </p:tav>
                                        <p:tav tm="100000">
                                          <p:val>
                                            <p:fltVal val="0"/>
                                          </p:val>
                                        </p:tav>
                                      </p:tavLst>
                                    </p:anim>
                                    <p:anim calcmode="lin" valueType="num">
                                      <p:cBhvr>
                                        <p:cTn id="33" dur="500"/>
                                        <p:tgtEl>
                                          <p:spTgt spid="13"/>
                                        </p:tgtEl>
                                        <p:attrNameLst>
                                          <p:attrName>ppt_h</p:attrName>
                                        </p:attrNameLst>
                                      </p:cBhvr>
                                      <p:tavLst>
                                        <p:tav tm="0">
                                          <p:val>
                                            <p:strVal val="ppt_h"/>
                                          </p:val>
                                        </p:tav>
                                        <p:tav tm="100000">
                                          <p:val>
                                            <p:fltVal val="0"/>
                                          </p:val>
                                        </p:tav>
                                      </p:tavLst>
                                    </p:anim>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path" presetSubtype="0" accel="50000" decel="50000" fill="hold" nodeType="clickEffect">
                                  <p:stCondLst>
                                    <p:cond delay="0"/>
                                  </p:stCondLst>
                                  <p:childTnLst>
                                    <p:animMotion origin="layout" path="M 0.03368 -0.07216 L 0.19218 0.05111 C 0.22552 0.0777 0.27517 0.09435 0.32708 0.09435 C 0.38628 0.09435 0.4335 0.0777 0.46684 0.05111 L 0.62569 -0.07216 " pathEditMode="relative" rAng="0" ptsTypes="FffFF">
                                      <p:cBhvr>
                                        <p:cTn id="46" dur="2000" fill="hold"/>
                                        <p:tgtEl>
                                          <p:spTgt spid="10"/>
                                        </p:tgtEl>
                                        <p:attrNameLst>
                                          <p:attrName>ppt_x</p:attrName>
                                          <p:attrName>ppt_y</p:attrName>
                                        </p:attrNameLst>
                                      </p:cBhvr>
                                      <p:rCtr x="29601" y="8326"/>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
                </p:tgtEl>
              </p:cMediaNode>
            </p:audio>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27742" fill="hold"/>
                                        <p:tgtEl>
                                          <p:spTgt spid="3"/>
                                        </p:tgtEl>
                                      </p:cBhvr>
                                    </p:cmd>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3000" r="-23000"/>
          </a:stretch>
        </a:blipFill>
        <a:effectLst/>
      </p:bgPr>
    </p:bg>
    <p:spTree>
      <p:nvGrpSpPr>
        <p:cNvPr id="1" name=""/>
        <p:cNvGrpSpPr/>
        <p:nvPr/>
      </p:nvGrpSpPr>
      <p:grpSpPr>
        <a:xfrm>
          <a:off x="0" y="0"/>
          <a:ext cx="0" cy="0"/>
          <a:chOff x="0" y="0"/>
          <a:chExt cx="0" cy="0"/>
        </a:xfrm>
      </p:grpSpPr>
      <p:sp>
        <p:nvSpPr>
          <p:cNvPr id="6" name="Rectangle 5"/>
          <p:cNvSpPr/>
          <p:nvPr/>
        </p:nvSpPr>
        <p:spPr>
          <a:xfrm>
            <a:off x="1981200" y="1924981"/>
            <a:ext cx="9372600" cy="211361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anh em</a:t>
            </a:r>
            <a:endParaRPr lang="vi-VN"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9470" b="91288" l="2667" r="95667"/>
                    </a14:imgEffect>
                  </a14:imgLayer>
                </a14:imgProps>
              </a:ext>
              <a:ext uri="{28A0092B-C50C-407E-A947-70E740481C1C}">
                <a14:useLocalDpi xmlns:a14="http://schemas.microsoft.com/office/drawing/2010/main" val="0"/>
              </a:ext>
            </a:extLst>
          </a:blip>
          <a:stretch>
            <a:fillRect/>
          </a:stretch>
        </p:blipFill>
        <p:spPr>
          <a:xfrm>
            <a:off x="3772499" y="5256928"/>
            <a:ext cx="5682871" cy="1866900"/>
          </a:xfrm>
          <a:prstGeom prst="rect">
            <a:avLst/>
          </a:prstGeom>
        </p:spPr>
      </p:pic>
      <p:pic>
        <p:nvPicPr>
          <p:cNvPr id="16" name="Content Placeholder 3"/>
          <p:cNvPicPr>
            <a:picLocks noGrp="1" noChangeAspect="1"/>
          </p:cNvPicPr>
          <p:nvPr>
            <p:ph idx="1"/>
          </p:nvPr>
        </p:nvPicPr>
        <p:blipFill>
          <a:blip r:embed="rId5">
            <a:extLst>
              <a:ext uri="{BEBA8EAE-BF5A-486C-A8C5-ECC9F3942E4B}">
                <a14:imgProps xmlns:a14="http://schemas.microsoft.com/office/drawing/2010/main">
                  <a14:imgLayer r:embed="rId6">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4889486" y="4267200"/>
            <a:ext cx="4175012" cy="2228874"/>
          </a:xfrm>
        </p:spPr>
      </p:pic>
      <p:sp>
        <p:nvSpPr>
          <p:cNvPr id="18" name="Rounded Rectangle 17"/>
          <p:cNvSpPr/>
          <p:nvPr/>
        </p:nvSpPr>
        <p:spPr>
          <a:xfrm>
            <a:off x="2385808" y="76200"/>
            <a:ext cx="8510792" cy="135777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câu chuyện Câu chuyện bó đũa, gia đình đó có mấy anh em?</a:t>
            </a:r>
          </a:p>
        </p:txBody>
      </p:sp>
      <p:sp>
        <p:nvSpPr>
          <p:cNvPr id="7" name="Arrow: Right 23">
            <a:hlinkClick r:id="rId7" action="ppaction://hlinksldjump"/>
            <a:extLst>
              <a:ext uri="{FF2B5EF4-FFF2-40B4-BE49-F238E27FC236}">
                <a16:creationId xmlns:a16="http://schemas.microsoft.com/office/drawing/2014/main" id="{DEFB7E3E-15BD-4CEB-B14E-3A1CBB2BBAD5}"/>
              </a:ext>
            </a:extLst>
          </p:cNvPr>
          <p:cNvSpPr/>
          <p:nvPr/>
        </p:nvSpPr>
        <p:spPr>
          <a:xfrm rot="10605222" flipH="1">
            <a:off x="11211620" y="6046642"/>
            <a:ext cx="964616" cy="584113"/>
          </a:xfrm>
          <a:prstGeom prst="rightArrow">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2000" r="-12000"/>
          </a:stretch>
        </a:blipFill>
        <a:effectLst/>
      </p:bgPr>
    </p:bg>
    <p:spTree>
      <p:nvGrpSpPr>
        <p:cNvPr id="1" name=""/>
        <p:cNvGrpSpPr/>
        <p:nvPr/>
      </p:nvGrpSpPr>
      <p:grpSpPr>
        <a:xfrm>
          <a:off x="0" y="0"/>
          <a:ext cx="0" cy="0"/>
          <a:chOff x="0" y="0"/>
          <a:chExt cx="0" cy="0"/>
        </a:xfrm>
      </p:grpSpPr>
      <p:pic>
        <p:nvPicPr>
          <p:cNvPr id="2" name="TaydukyNhacchuong-Dangcapnhat_48bf (mp3cut.net)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47800" y="1458503"/>
            <a:ext cx="609600" cy="609600"/>
          </a:xfrm>
          <a:prstGeom prst="rect">
            <a:avLst/>
          </a:prstGeom>
        </p:spPr>
      </p:pic>
      <p:pic>
        <p:nvPicPr>
          <p:cNvPr id="4" name="Picture 3"/>
          <p:cNvPicPr>
            <a:picLocks noChangeAspect="1"/>
          </p:cNvPicPr>
          <p:nvPr/>
        </p:nvPicPr>
        <p:blipFill>
          <a:blip r:embed="rId7"/>
          <a:stretch>
            <a:fillRect/>
          </a:stretch>
        </p:blipFill>
        <p:spPr>
          <a:xfrm>
            <a:off x="2971800" y="152400"/>
            <a:ext cx="5410200" cy="3494497"/>
          </a:xfrm>
          <a:prstGeom prst="ellipse">
            <a:avLst/>
          </a:prstGeom>
          <a:ln>
            <a:noFill/>
          </a:ln>
          <a:effectLst>
            <a:softEdge rad="112500"/>
          </a:effectLst>
        </p:spPr>
      </p:pic>
      <p:pic>
        <p:nvPicPr>
          <p:cNvPr id="9" name="Content Placeholder 3"/>
          <p:cNvPicPr>
            <a:picLocks noChangeAspect="1"/>
          </p:cNvPicPr>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3650674" y="3810000"/>
            <a:ext cx="6553199" cy="2795466"/>
          </a:xfrm>
          <a:prstGeom prst="rect">
            <a:avLst/>
          </a:prstGeom>
        </p:spPr>
      </p:pic>
      <p:sp>
        <p:nvSpPr>
          <p:cNvPr id="10" name="Oval Callout 9"/>
          <p:cNvSpPr/>
          <p:nvPr/>
        </p:nvSpPr>
        <p:spPr>
          <a:xfrm>
            <a:off x="8208818" y="152400"/>
            <a:ext cx="3962400" cy="3494497"/>
          </a:xfrm>
          <a:prstGeom prst="wedgeEllipseCallout">
            <a:avLst>
              <a:gd name="adj1" fmla="val -71532"/>
              <a:gd name="adj2" fmla="val 2681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ln w="1905"/>
                <a:solidFill>
                  <a:schemeClr val="tx1"/>
                </a:solidFill>
                <a:effectLst>
                  <a:innerShdw blurRad="69850" dist="43180" dir="5400000">
                    <a:srgbClr val="000000">
                      <a:alpha val="65000"/>
                    </a:srgbClr>
                  </a:innerShdw>
                </a:effectLst>
                <a:latin typeface="Arial-Rounded" panose="020B0500000000000000" pitchFamily="34" charset="0"/>
                <a:ea typeface="Arial-Rounded" panose="020B0500000000000000" pitchFamily="34" charset="0"/>
                <a:cs typeface="Arial-Rounded" panose="020B0500000000000000" pitchFamily="34" charset="0"/>
              </a:rPr>
              <a:t>CHÚC MỪNG THẦY TRÒ ĐƯỜNG TĂNG ĐÃ VƯỢT QUA THỬ THÁCH LẤY CHÂN KINH</a:t>
            </a:r>
          </a:p>
        </p:txBody>
      </p:sp>
      <p:pic>
        <p:nvPicPr>
          <p:cNvPr id="11" name="Picture 10"/>
          <p:cNvPicPr>
            <a:picLocks noChangeAspect="1"/>
          </p:cNvPicPr>
          <p:nvPr/>
        </p:nvPicPr>
        <p:blipFill>
          <a:blip r:embed="rId10">
            <a:extLst>
              <a:ext uri="{BEBA8EAE-BF5A-486C-A8C5-ECC9F3942E4B}">
                <a14:imgProps xmlns:a14="http://schemas.microsoft.com/office/drawing/2010/main">
                  <a14:imgLayer r:embed="rId11">
                    <a14:imgEffect>
                      <a14:backgroundRemoval t="682" b="98182" l="0" r="100000">
                        <a14:foregroundMark x1="40385" y1="17045" x2="43462" y2="88864"/>
                        <a14:foregroundMark x1="35385" y1="24318" x2="30000" y2="46591"/>
                        <a14:foregroundMark x1="72308" y1="18409" x2="61154" y2="81136"/>
                        <a14:foregroundMark x1="67308" y1="69318" x2="82308" y2="81136"/>
                        <a14:foregroundMark x1="72308" y1="74318" x2="70000" y2="87273"/>
                        <a14:foregroundMark x1="18846" y1="75682" x2="52308" y2="90909"/>
                        <a14:foregroundMark x1="16538" y1="82273" x2="26538" y2="82500"/>
                        <a14:foregroundMark x1="45000" y1="73864" x2="61923" y2="73864"/>
                        <a14:foregroundMark x1="31923" y1="52045" x2="25769" y2="58409"/>
                      </a14:backgroundRemoval>
                    </a14:imgEffect>
                  </a14:imgLayer>
                </a14:imgProps>
              </a:ext>
              <a:ext uri="{28A0092B-C50C-407E-A947-70E740481C1C}">
                <a14:useLocalDpi xmlns:a14="http://schemas.microsoft.com/office/drawing/2010/main" val="0"/>
              </a:ext>
            </a:extLst>
          </a:blip>
          <a:stretch>
            <a:fillRect/>
          </a:stretch>
        </p:blipFill>
        <p:spPr>
          <a:xfrm>
            <a:off x="495300" y="2282535"/>
            <a:ext cx="2476500" cy="4191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660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0" nodeType="clickEffect">
                                  <p:stCondLst>
                                    <p:cond delay="0"/>
                                  </p:stCondLst>
                                  <p:childTnLst>
                                    <p:anim calcmode="lin" valueType="num">
                                      <p:cBhvr>
                                        <p:cTn id="10" dur="500"/>
                                        <p:tgtEl>
                                          <p:spTgt spid="10"/>
                                        </p:tgtEl>
                                        <p:attrNameLst>
                                          <p:attrName>ppt_w</p:attrName>
                                        </p:attrNameLst>
                                      </p:cBhvr>
                                      <p:tavLst>
                                        <p:tav tm="0">
                                          <p:val>
                                            <p:strVal val="ppt_w"/>
                                          </p:val>
                                        </p:tav>
                                        <p:tav tm="100000">
                                          <p:val>
                                            <p:fltVal val="0"/>
                                          </p:val>
                                        </p:tav>
                                      </p:tavLst>
                                    </p:anim>
                                    <p:anim calcmode="lin" valueType="num">
                                      <p:cBhvr>
                                        <p:cTn id="11" dur="500"/>
                                        <p:tgtEl>
                                          <p:spTgt spid="10"/>
                                        </p:tgtEl>
                                        <p:attrNameLst>
                                          <p:attrName>ppt_h</p:attrName>
                                        </p:attrNameLst>
                                      </p:cBhvr>
                                      <p:tavLst>
                                        <p:tav tm="0">
                                          <p:val>
                                            <p:strVal val="ppt_h"/>
                                          </p:val>
                                        </p:tav>
                                        <p:tav tm="100000">
                                          <p:val>
                                            <p:fltVal val="0"/>
                                          </p:val>
                                        </p:tav>
                                      </p:tavLst>
                                    </p:anim>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repeatCount="indefinite" fill="hold" display="0">
                  <p:stCondLst>
                    <p:cond delay="indefinite"/>
                  </p:stCondLst>
                  <p:endCondLst>
                    <p:cond evt="onStopAudio" delay="0">
                      <p:tgtEl>
                        <p:sldTgt/>
                      </p:tgtEl>
                    </p:cond>
                  </p:endCondLst>
                </p:cTn>
                <p:tgtEl>
                  <p:spTgt spid="2"/>
                </p:tgtEl>
              </p:cMediaNode>
            </p:audio>
          </p:childTnLst>
        </p:cTn>
      </p:par>
    </p:tnLst>
    <p:bldLst>
      <p:bldP spid="1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p>
          <a:p>
            <a:pPr algn="ctr"/>
            <a:r>
              <a:rPr lang="en-US" sz="5400" b="1" dirty="0">
                <a:solidFill>
                  <a:schemeClr val="bg1"/>
                </a:solidFill>
                <a:latin typeface="Arial Rounded MT Bold" panose="020F0704030504030204" charset="0"/>
                <a:ea typeface="Arial-Rounded" panose="020B0500000000000000" pitchFamily="34" charset="0"/>
                <a:cs typeface="Times New Roman" panose="02020603050405020304" pitchFamily="18" charset="0"/>
              </a:rPr>
              <a:t>17</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Gọi bạn</a:t>
            </a:r>
          </a:p>
        </p:txBody>
      </p:sp>
      <p:pic>
        <p:nvPicPr>
          <p:cNvPr id="20" name="Picture 19">
            <a:extLst>
              <a:ext uri="{FF2B5EF4-FFF2-40B4-BE49-F238E27FC236}">
                <a16:creationId xmlns:a16="http://schemas.microsoft.com/office/drawing/2014/main" id="{72B0DB6C-FB30-4F3A-99B4-5F65F7F574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77342" y="5766379"/>
            <a:ext cx="1086035" cy="1080863"/>
          </a:xfrm>
          <a:prstGeom prst="rect">
            <a:avLst/>
          </a:prstGeom>
        </p:spPr>
      </p:pic>
    </p:spTree>
  </p:cSld>
  <p:clrMapOvr>
    <a:masterClrMapping/>
  </p:clrMapOvr>
  <p:transition advClick="0">
    <p:wedge/>
  </p:transition>
</p:sld>
</file>

<file path=ppt/theme/_rels/them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1335</Words>
  <Application>Microsoft Office PowerPoint</Application>
  <PresentationFormat>Widescreen</PresentationFormat>
  <Paragraphs>210</Paragraphs>
  <Slides>32</Slides>
  <Notes>12</Notes>
  <HiddenSlides>0</HiddenSlides>
  <MMClips>6</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32</vt:i4>
      </vt:variant>
    </vt:vector>
  </HeadingPairs>
  <TitlesOfParts>
    <vt:vector size="52" baseType="lpstr">
      <vt:lpstr>Microsoft YaHei</vt:lpstr>
      <vt:lpstr>Arial</vt:lpstr>
      <vt:lpstr>Arial Rounded MT Bold</vt:lpstr>
      <vt:lpstr>Arial-Rounded</vt:lpstr>
      <vt:lpstr>Calibri</vt:lpstr>
      <vt:lpstr>Calibri Light</vt:lpstr>
      <vt:lpstr>Franklin Gothic Book</vt:lpstr>
      <vt:lpstr>Franklin Gothic Medium</vt:lpstr>
      <vt:lpstr>HP001 4 hàng</vt:lpstr>
      <vt:lpstr>Times New Roman</vt:lpstr>
      <vt:lpstr>Verdana</vt:lpstr>
      <vt:lpstr>Wingdings 2</vt:lpstr>
      <vt:lpstr>1_Office Theme</vt:lpstr>
      <vt:lpstr>2_Office Theme</vt:lpstr>
      <vt:lpstr>3_Office Theme</vt:lpstr>
      <vt:lpstr>4_Office Theme</vt:lpstr>
      <vt:lpstr>Trek</vt:lpstr>
      <vt:lpstr>5_Office Theme</vt:lpstr>
      <vt:lpstr>2_Office 主题​​</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Nói về một người bạn của em</vt:lpstr>
      <vt:lpstr>Gọi bạn</vt:lpstr>
      <vt:lpstr>Gọi bạn</vt:lpstr>
      <vt:lpstr>Gọi bạn</vt:lpstr>
      <vt:lpstr>Gọi bạn</vt:lpstr>
      <vt:lpstr>PowerPoint Presentation</vt:lpstr>
      <vt:lpstr>Gọi bạn</vt:lpstr>
      <vt:lpstr>PowerPoint Presentation</vt:lpstr>
      <vt:lpstr>PowerPoint Presentation</vt:lpstr>
      <vt:lpstr>Gọi bạn</vt:lpstr>
      <vt:lpstr>2. Đóng vai 1 người bạn trong rừng nói lời an ủi dê trắng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Chọn kể 1-2 đoạn của câu chuyện theo tranh</vt:lpstr>
      <vt:lpstr>Kể tiếp đoạn kết của câu chuyện theo ý của em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13</cp:revision>
  <dcterms:created xsi:type="dcterms:W3CDTF">2021-05-26T04:27:49Z</dcterms:created>
  <dcterms:modified xsi:type="dcterms:W3CDTF">2021-05-30T07:53:56Z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