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Default Extension="mp4" ContentType="video/mp4"/>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Default Extension="mp3" ContentType="audio/mpeg"/>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Layouts/slideLayout6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698" r:id="rId5"/>
    <p:sldMasterId id="2147483710" r:id="rId6"/>
    <p:sldMasterId id="2147483712" r:id="rId7"/>
    <p:sldMasterId id="2147483724" r:id="rId8"/>
  </p:sldMasterIdLst>
  <p:notesMasterIdLst>
    <p:notesMasterId r:id="rId41"/>
  </p:notesMasterIdLst>
  <p:sldIdLst>
    <p:sldId id="290" r:id="rId9"/>
    <p:sldId id="257" r:id="rId10"/>
    <p:sldId id="258" r:id="rId11"/>
    <p:sldId id="259" r:id="rId12"/>
    <p:sldId id="260" r:id="rId13"/>
    <p:sldId id="261" r:id="rId14"/>
    <p:sldId id="262" r:id="rId15"/>
    <p:sldId id="263" r:id="rId16"/>
    <p:sldId id="266" r:id="rId17"/>
    <p:sldId id="267" r:id="rId18"/>
    <p:sldId id="275" r:id="rId19"/>
    <p:sldId id="268" r:id="rId20"/>
    <p:sldId id="269" r:id="rId21"/>
    <p:sldId id="270" r:id="rId22"/>
    <p:sldId id="271" r:id="rId23"/>
    <p:sldId id="272" r:id="rId24"/>
    <p:sldId id="273" r:id="rId25"/>
    <p:sldId id="277" r:id="rId26"/>
    <p:sldId id="278" r:id="rId27"/>
    <p:sldId id="279" r:id="rId28"/>
    <p:sldId id="274" r:id="rId29"/>
    <p:sldId id="276" r:id="rId30"/>
    <p:sldId id="280" r:id="rId31"/>
    <p:sldId id="281" r:id="rId32"/>
    <p:sldId id="282" r:id="rId33"/>
    <p:sldId id="283" r:id="rId34"/>
    <p:sldId id="284" r:id="rId35"/>
    <p:sldId id="285" r:id="rId36"/>
    <p:sldId id="286" r:id="rId37"/>
    <p:sldId id="287" r:id="rId38"/>
    <p:sldId id="288" r:id="rId39"/>
    <p:sldId id="28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1" autoAdjust="0"/>
    <p:restoredTop sz="94486" autoAdjust="0"/>
  </p:normalViewPr>
  <p:slideViewPr>
    <p:cSldViewPr snapToGrid="0">
      <p:cViewPr varScale="1">
        <p:scale>
          <a:sx n="69" d="100"/>
          <a:sy n="69" d="100"/>
        </p:scale>
        <p:origin x="-73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08/11/2021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2</a:t>
            </a:fld>
            <a:endParaRPr lang="en-US"/>
          </a:p>
        </p:txBody>
      </p:sp>
    </p:spTree>
    <p:extLst>
      <p:ext uri="{BB962C8B-B14F-4D97-AF65-F5344CB8AC3E}">
        <p14:creationId xmlns:p14="http://schemas.microsoft.com/office/powerpoint/2010/main" xmlns="" val="122791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25</a:t>
            </a:fld>
            <a:endParaRPr lang="en-US"/>
          </a:p>
        </p:txBody>
      </p:sp>
    </p:spTree>
    <p:extLst>
      <p:ext uri="{BB962C8B-B14F-4D97-AF65-F5344CB8AC3E}">
        <p14:creationId xmlns:p14="http://schemas.microsoft.com/office/powerpoint/2010/main" xmlns="" val="1309019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28</a:t>
            </a:fld>
            <a:endParaRPr lang="en-US"/>
          </a:p>
        </p:txBody>
      </p:sp>
    </p:spTree>
    <p:extLst>
      <p:ext uri="{BB962C8B-B14F-4D97-AF65-F5344CB8AC3E}">
        <p14:creationId xmlns:p14="http://schemas.microsoft.com/office/powerpoint/2010/main" xmlns="" val="318834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pPr/>
              <a:t>32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5</a:t>
            </a:fld>
            <a:endParaRPr lang="en-US"/>
          </a:p>
        </p:txBody>
      </p:sp>
    </p:spTree>
    <p:extLst>
      <p:ext uri="{BB962C8B-B14F-4D97-AF65-F5344CB8AC3E}">
        <p14:creationId xmlns:p14="http://schemas.microsoft.com/office/powerpoint/2010/main" xmlns="" val="506978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48F24B-0E14-46F3-AD69-CB55947AC615}"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9</a:t>
            </a:fld>
            <a:endParaRPr lang="en-US"/>
          </a:p>
        </p:txBody>
      </p:sp>
    </p:spTree>
    <p:extLst>
      <p:ext uri="{BB962C8B-B14F-4D97-AF65-F5344CB8AC3E}">
        <p14:creationId xmlns:p14="http://schemas.microsoft.com/office/powerpoint/2010/main" xmlns="" val="362395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12</a:t>
            </a:fld>
            <a:endParaRPr lang="en-US"/>
          </a:p>
        </p:txBody>
      </p:sp>
    </p:spTree>
    <p:extLst>
      <p:ext uri="{BB962C8B-B14F-4D97-AF65-F5344CB8AC3E}">
        <p14:creationId xmlns:p14="http://schemas.microsoft.com/office/powerpoint/2010/main" xmlns="" val="4134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13</a:t>
            </a:fld>
            <a:endParaRPr lang="en-US"/>
          </a:p>
        </p:txBody>
      </p:sp>
    </p:spTree>
    <p:extLst>
      <p:ext uri="{BB962C8B-B14F-4D97-AF65-F5344CB8AC3E}">
        <p14:creationId xmlns:p14="http://schemas.microsoft.com/office/powerpoint/2010/main" xmlns="" val="55885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pPr/>
              <a:t>16</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pPr/>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08/11/2021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250" advClick="0" advTm="3713">
        <p14:switch dir="r"/>
      </p:transition>
    </mc:Choice>
    <mc:Fallback>
      <p:transition spd="slow" advClick="0" advTm="3713">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mc:Choice xmlns:p14="http://schemas.microsoft.com/office/powerpoint/2010/main" xmlns="" Requires="p14">
      <p:transition spd="slow" p14:dur="1250" advClick="0" advTm="3713">
        <p14:switch dir="r"/>
      </p:transition>
    </mc:Choice>
    <mc:Fallback>
      <p:transition spd="slow" advClick="0" advTm="3713">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pPr/>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pPr/>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pPr/>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pPr/>
              <a:t>2021/11/8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pPr/>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7.jpe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pPr/>
              <a:t>08/11/2021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pPr/>
              <a:t>08/11/2021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pPr/>
              <a:t>08/11/2021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pPr/>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xmlns=""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pPr/>
              <a:t>08/11/2021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pPr/>
              <a:t>2021/11/8</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pPr/>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mc:Choice xmlns:p14="http://schemas.microsoft.com/office/powerpoint/2010/main" xmlns="" Requires="p14">
      <p:transition spd="slow" p14:dur="1500" advClick="0" advTm="0">
        <p:random/>
      </p:transition>
    </mc:Choice>
    <mc:Fallback>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pPr/>
              <a:t>2021/11/8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pPr/>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cstate="prin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45.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2.jpeg"/><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3.png"/><Relationship Id="rId1" Type="http://schemas.openxmlformats.org/officeDocument/2006/relationships/slideLayout" Target="../slideLayouts/slideLayout13.xml"/><Relationship Id="rId5" Type="http://schemas.openxmlformats.org/officeDocument/2006/relationships/image" Target="../media/image55.gif"/><Relationship Id="rId4" Type="http://schemas.openxmlformats.org/officeDocument/2006/relationships/image" Target="../media/image54.gif"/></Relationships>
</file>

<file path=ppt/slides/_rels/slide2.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notesSlide" Target="../notesSlides/notesSlide1.xml"/><Relationship Id="rId7" Type="http://schemas.microsoft.com/office/2007/relationships/hdphoto" Target="../media/hdphoto1.wdp"/><Relationship Id="rId2" Type="http://schemas.openxmlformats.org/officeDocument/2006/relationships/slideLayout" Target="../slideLayouts/slideLayout1.xml"/><Relationship Id="rId1" Type="http://schemas.openxmlformats.org/officeDocument/2006/relationships/video" Target="NULL" TargetMode="External"/><Relationship Id="rId11" Type="http://schemas.microsoft.com/office/2007/relationships/hdphoto" Target="../media/hdphoto2.wdp"/><Relationship Id="rId5" Type="http://schemas.openxmlformats.org/officeDocument/2006/relationships/image" Target="../media/image9.png"/><Relationship Id="rId10" Type="http://schemas.openxmlformats.org/officeDocument/2006/relationships/image" Target="../media/image11.png"/><Relationship Id="rId4" Type="http://schemas.openxmlformats.org/officeDocument/2006/relationships/image" Target="../media/image8.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5.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3" Type="http://schemas.microsoft.com/office/2007/relationships/media" Target="../media/media5.mp4"/><Relationship Id="rId2" Type="http://schemas.openxmlformats.org/officeDocument/2006/relationships/slideLayout" Target="../slideLayouts/slideLayout60.xml"/><Relationship Id="rId1" Type="http://schemas.openxmlformats.org/officeDocument/2006/relationships/video" Target="NULL" TargetMode="Externa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60.jpeg"/></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7.png"/><Relationship Id="rId18" Type="http://schemas.microsoft.com/office/2007/relationships/hdphoto" Target="../media/hdphoto9.wdp"/><Relationship Id="rId3" Type="http://schemas.openxmlformats.org/officeDocument/2006/relationships/image" Target="../media/image12.jpeg"/><Relationship Id="rId7" Type="http://schemas.openxmlformats.org/officeDocument/2006/relationships/image" Target="../media/image14.png"/><Relationship Id="rId12" Type="http://schemas.microsoft.com/office/2007/relationships/hdphoto" Target="../media/hdphoto6.wdp"/><Relationship Id="rId17" Type="http://schemas.openxmlformats.org/officeDocument/2006/relationships/image" Target="../media/image19.png"/><Relationship Id="rId2" Type="http://schemas.openxmlformats.org/officeDocument/2006/relationships/slideLayout" Target="../slideLayouts/slideLayout2.xml"/><Relationship Id="rId16" Type="http://schemas.microsoft.com/office/2007/relationships/hdphoto" Target="../media/hdphoto8.wdp"/><Relationship Id="rId20" Type="http://schemas.openxmlformats.org/officeDocument/2006/relationships/image" Target="../media/image10.png"/><Relationship Id="rId1" Type="http://schemas.openxmlformats.org/officeDocument/2006/relationships/video" Target="NULL" TargetMode="External"/><Relationship Id="rId6" Type="http://schemas.microsoft.com/office/2007/relationships/hdphoto" Target="../media/hdphoto3.wdp"/><Relationship Id="rId11" Type="http://schemas.openxmlformats.org/officeDocument/2006/relationships/image" Target="../media/image16.png"/><Relationship Id="rId15" Type="http://schemas.openxmlformats.org/officeDocument/2006/relationships/image" Target="../media/image18.png"/><Relationship Id="rId10" Type="http://schemas.microsoft.com/office/2007/relationships/hdphoto" Target="../media/hdphoto5.wdp"/><Relationship Id="rId19" Type="http://schemas.microsoft.com/office/2007/relationships/media" Target="../media/media2.mp3"/><Relationship Id="rId4" Type="http://schemas.openxmlformats.org/officeDocument/2006/relationships/image" Target="../media/image13.png"/><Relationship Id="rId9" Type="http://schemas.openxmlformats.org/officeDocument/2006/relationships/image" Target="../media/image15.png"/><Relationship Id="rId14" Type="http://schemas.microsoft.com/office/2007/relationships/hdphoto" Target="../media/hdphoto7.wdp"/></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64.png"/><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2.jpeg"/><Relationship Id="rId4" Type="http://schemas.openxmlformats.org/officeDocument/2006/relationships/audio" Target="../media/audio3.wav"/><Relationship Id="rId9" Type="http://schemas.microsoft.com/office/2007/relationships/hdphoto" Target="../media/hdphoto10.wdp"/></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6.wdp"/><Relationship Id="rId18" Type="http://schemas.openxmlformats.org/officeDocument/2006/relationships/image" Target="../media/image28.png"/><Relationship Id="rId3" Type="http://schemas.openxmlformats.org/officeDocument/2006/relationships/notesSlide" Target="../notesSlides/notesSlide2.xml"/><Relationship Id="rId21" Type="http://schemas.microsoft.com/office/2007/relationships/hdphoto" Target="../media/hdphoto8.wdp"/><Relationship Id="rId7" Type="http://schemas.microsoft.com/office/2007/relationships/hdphoto" Target="../media/hdphoto5.wdp"/><Relationship Id="rId12" Type="http://schemas.openxmlformats.org/officeDocument/2006/relationships/image" Target="../media/image16.png"/><Relationship Id="rId17" Type="http://schemas.microsoft.com/office/2007/relationships/hdphoto" Target="../media/hdphoto14.wdp"/><Relationship Id="rId2" Type="http://schemas.openxmlformats.org/officeDocument/2006/relationships/slideLayout" Target="../slideLayouts/slideLayout2.xml"/><Relationship Id="rId16" Type="http://schemas.openxmlformats.org/officeDocument/2006/relationships/image" Target="../media/image27.png"/><Relationship Id="rId20" Type="http://schemas.openxmlformats.org/officeDocument/2006/relationships/image" Target="../media/image18.png"/><Relationship Id="rId1" Type="http://schemas.openxmlformats.org/officeDocument/2006/relationships/video" Target="NULL" TargetMode="External"/><Relationship Id="rId11" Type="http://schemas.microsoft.com/office/2007/relationships/hdphoto" Target="../media/hdphoto12.wdp"/><Relationship Id="rId5" Type="http://schemas.openxmlformats.org/officeDocument/2006/relationships/image" Target="../media/image15.png"/><Relationship Id="rId15" Type="http://schemas.microsoft.com/office/2007/relationships/hdphoto" Target="../media/hdphoto13.wdp"/><Relationship Id="rId23" Type="http://schemas.openxmlformats.org/officeDocument/2006/relationships/image" Target="../media/image10.png"/><Relationship Id="rId10" Type="http://schemas.openxmlformats.org/officeDocument/2006/relationships/image" Target="../media/image25.png"/><Relationship Id="rId19" Type="http://schemas.microsoft.com/office/2007/relationships/hdphoto" Target="../media/hdphoto15.wdp"/><Relationship Id="rId4" Type="http://schemas.openxmlformats.org/officeDocument/2006/relationships/image" Target="../media/image23.jpeg"/><Relationship Id="rId9" Type="http://schemas.microsoft.com/office/2007/relationships/hdphoto" Target="../media/hdphoto11.wdp"/><Relationship Id="rId14" Type="http://schemas.openxmlformats.org/officeDocument/2006/relationships/image" Target="../media/image26.png"/><Relationship Id="rId22" Type="http://schemas.microsoft.com/office/2007/relationships/media" Target="../media/media3.mp3"/></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3.jpeg"/><Relationship Id="rId10" Type="http://schemas.openxmlformats.org/officeDocument/2006/relationships/image" Target="../media/image29.jpeg"/><Relationship Id="rId4" Type="http://schemas.openxmlformats.org/officeDocument/2006/relationships/audio" Target="../media/audio3.wav"/><Relationship Id="rId9" Type="http://schemas.microsoft.com/office/2007/relationships/hdphoto" Target="../media/hdphoto10.wdp"/></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16.wdp"/><Relationship Id="rId18" Type="http://schemas.openxmlformats.org/officeDocument/2006/relationships/image" Target="../media/image33.png"/><Relationship Id="rId3" Type="http://schemas.openxmlformats.org/officeDocument/2006/relationships/notesSlide" Target="../notesSlides/notesSlide3.xml"/><Relationship Id="rId21" Type="http://schemas.microsoft.com/office/2007/relationships/hdphoto" Target="../media/hdphoto19.wdp"/><Relationship Id="rId7" Type="http://schemas.microsoft.com/office/2007/relationships/hdphoto" Target="../media/hdphoto8.wdp"/><Relationship Id="rId12" Type="http://schemas.openxmlformats.org/officeDocument/2006/relationships/image" Target="../media/image31.png"/><Relationship Id="rId17" Type="http://schemas.microsoft.com/office/2007/relationships/hdphoto" Target="../media/hdphoto17.wdp"/><Relationship Id="rId2" Type="http://schemas.openxmlformats.org/officeDocument/2006/relationships/slideLayout" Target="../slideLayouts/slideLayout2.xml"/><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video" Target="NULL" TargetMode="External"/><Relationship Id="rId11" Type="http://schemas.microsoft.com/office/2007/relationships/hdphoto" Target="../media/hdphoto3.wdp"/><Relationship Id="rId5" Type="http://schemas.openxmlformats.org/officeDocument/2006/relationships/image" Target="../media/image18.png"/><Relationship Id="rId15" Type="http://schemas.microsoft.com/office/2007/relationships/hdphoto" Target="../media/hdphoto6.wdp"/><Relationship Id="rId23" Type="http://schemas.openxmlformats.org/officeDocument/2006/relationships/image" Target="../media/image10.png"/><Relationship Id="rId10" Type="http://schemas.openxmlformats.org/officeDocument/2006/relationships/image" Target="../media/image13.png"/><Relationship Id="rId19" Type="http://schemas.microsoft.com/office/2007/relationships/hdphoto" Target="../media/hdphoto18.wdp"/><Relationship Id="rId4" Type="http://schemas.openxmlformats.org/officeDocument/2006/relationships/image" Target="../media/image30.jpeg"/><Relationship Id="rId9" Type="http://schemas.microsoft.com/office/2007/relationships/hdphoto" Target="../media/hdphoto5.wdp"/><Relationship Id="rId14" Type="http://schemas.openxmlformats.org/officeDocument/2006/relationships/image" Target="../media/image16.png"/><Relationship Id="rId22" Type="http://schemas.microsoft.com/office/2007/relationships/media" Target="../media/media3.mp3"/></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jpe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22.png"/><Relationship Id="rId4" Type="http://schemas.microsoft.com/office/2007/relationships/hdphoto" Target="../media/hdphoto18.wdp"/></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4.xml"/><Relationship Id="rId7" Type="http://schemas.openxmlformats.org/officeDocument/2006/relationships/image" Target="../media/image36.gif"/><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10.png"/><Relationship Id="rId11" Type="http://schemas.microsoft.com/office/2007/relationships/hdphoto" Target="../media/hdphoto20.wdp"/><Relationship Id="rId5" Type="http://schemas.microsoft.com/office/2007/relationships/media" Target="../media/media4.mp3"/><Relationship Id="rId10" Type="http://schemas.openxmlformats.org/officeDocument/2006/relationships/image" Target="../media/image37.png"/><Relationship Id="rId4" Type="http://schemas.openxmlformats.org/officeDocument/2006/relationships/image" Target="../media/image35.jpeg"/><Relationship Id="rId9" Type="http://schemas.microsoft.com/office/2007/relationships/hdphoto" Target="../media/hdphoto10.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Rounded MT Bold" panose="020F0704030504030204" charset="0"/>
                <a:ea typeface="Arial-Rounded" panose="020B0500000000000000" pitchFamily="34" charset="0"/>
                <a:cs typeface="Times New Roman" panose="02020603050405020304" pitchFamily="18" charset="0"/>
              </a:rPr>
              <a:t>17</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Gọi bạn</a:t>
            </a:r>
          </a:p>
        </p:txBody>
      </p:sp>
    </p:spTree>
    <p:extLst>
      <p:ext uri="{BB962C8B-B14F-4D97-AF65-F5344CB8AC3E}">
        <p14:creationId xmlns:p14="http://schemas.microsoft.com/office/powerpoint/2010/main" xmlns="" val="1542914050"/>
      </p:ext>
    </p:extLst>
  </p:cSld>
  <p:clrMapOvr>
    <a:masterClrMapping/>
  </p:clrMapOvr>
  <p:transition advClick="0">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3354716"/>
          </a:xfrm>
          <a:prstGeom prst="rect">
            <a:avLst/>
          </a:prstGeom>
          <a:noFill/>
        </p:spPr>
        <p:txBody>
          <a:bodyPr wrap="square" lIns="91391" tIns="45696" rIns="91391" bIns="45696" rtlCol="0">
            <a:spAutoFit/>
          </a:bodyPr>
          <a:lstStyle/>
          <a:p>
            <a:pPr algn="ctr"/>
            <a:r>
              <a:rPr lang="en-US" sz="3600" b="1" dirty="0" err="1">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a:t>
            </a:r>
            <a:r>
              <a:rPr lang="en-US" sz="36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a:t>
            </a:r>
            <a:r>
              <a:rPr lang="en-US" sz="3600" b="1" dirty="0" err="1"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hai</a:t>
            </a:r>
            <a:r>
              <a:rPr lang="en-US" sz="36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a:t>
            </a:r>
            <a:r>
              <a:rPr lang="en-US" sz="3600" b="1" dirty="0" err="1">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ngày</a:t>
            </a:r>
            <a:r>
              <a:rPr lang="en-US" sz="36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..8..tháng 11 </a:t>
            </a:r>
            <a:r>
              <a:rPr lang="en-US" sz="3600" b="1" dirty="0" err="1"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năm</a:t>
            </a:r>
            <a:r>
              <a:rPr lang="en-US" sz="36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 2021</a:t>
            </a:r>
            <a:endParaRPr lang="en-US" sz="72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200" b="1" dirty="0" err="1"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2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Việt</a:t>
            </a:r>
            <a:endParaRPr lang="en-US" sz="32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US" sz="7200" b="1" dirty="0" smtClean="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charset="0"/>
                <a:ea typeface="Arial-Rounded" panose="020B0500000000000000" pitchFamily="34" charset="0"/>
                <a:cs typeface="Times New Roman" panose="02020603050405020304" pitchFamily="18" charset="0"/>
              </a:rPr>
              <a:t>17</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Gọi bạn</a:t>
            </a:r>
          </a:p>
        </p:txBody>
      </p:sp>
    </p:spTree>
  </p:cSld>
  <p:clrMapOvr>
    <a:masterClrMapping/>
  </p:clrMapOvr>
  <p:transition advClick="0">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xmlns=""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Nói về một người bạn của em</a:t>
            </a:r>
          </a:p>
        </p:txBody>
      </p:sp>
      <p:pic>
        <p:nvPicPr>
          <p:cNvPr id="4" name="Content Placeholder 3"/>
          <p:cNvPicPr>
            <a:picLocks noGrp="1" noChangeAspect="1"/>
          </p:cNvPicPr>
          <p:nvPr>
            <p:ph idx="1"/>
          </p:nvPr>
        </p:nvPicPr>
        <p:blipFill>
          <a:blip r:embed="rId4"/>
          <a:stretch>
            <a:fillRect/>
          </a:stretch>
        </p:blipFill>
        <p:spPr>
          <a:xfrm>
            <a:off x="173355" y="156845"/>
            <a:ext cx="1478280" cy="899160"/>
          </a:xfrm>
          <a:prstGeom prst="rect">
            <a:avLst/>
          </a:prstGeom>
        </p:spPr>
      </p:pic>
      <p:sp>
        <p:nvSpPr>
          <p:cNvPr id="5" name="Rounded Rectangular Callout 4"/>
          <p:cNvSpPr/>
          <p:nvPr/>
        </p:nvSpPr>
        <p:spPr>
          <a:xfrm>
            <a:off x="3407410" y="1694180"/>
            <a:ext cx="5893435" cy="2707640"/>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Bạn em tên là gì?</a:t>
            </a:r>
          </a:p>
          <a:p>
            <a:pPr algn="ctr"/>
            <a:r>
              <a:rPr lang="en-US" sz="3200">
                <a:latin typeface="Arial-Rounded" panose="020B0500000000000000" pitchFamily="34" charset="0"/>
                <a:cs typeface="Arial-Rounded" panose="020B0500000000000000" pitchFamily="34" charset="0"/>
              </a:rPr>
              <a:t>Em chơi với bạn từ khi nào?</a:t>
            </a:r>
          </a:p>
          <a:p>
            <a:pPr algn="ctr"/>
            <a:r>
              <a:rPr lang="en-US" sz="3200">
                <a:latin typeface="Arial-Rounded" panose="020B0500000000000000" pitchFamily="34" charset="0"/>
                <a:cs typeface="Arial-Rounded" panose="020B0500000000000000" pitchFamily="34" charset="0"/>
              </a:rPr>
              <a:t>Em và bạn ấy thường làm gì?</a:t>
            </a:r>
          </a:p>
          <a:p>
            <a:pPr algn="ctr"/>
            <a:r>
              <a:rPr lang="en-US" sz="3200">
                <a:latin typeface="Arial-Rounded" panose="020B0500000000000000" pitchFamily="34" charset="0"/>
                <a:cs typeface="Arial-Rounded" panose="020B0500000000000000" pitchFamily="34" charset="0"/>
              </a:rPr>
              <a:t>Em thích nhất điều gì ở bạn ấy?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426710"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sp>
        <p:nvSpPr>
          <p:cNvPr id="10" name="Cloud 9"/>
          <p:cNvSpPr/>
          <p:nvPr/>
        </p:nvSpPr>
        <p:spPr>
          <a:xfrm>
            <a:off x="8580755" y="527685"/>
            <a:ext cx="281940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mẫu</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250209"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cxnSp>
        <p:nvCxnSpPr>
          <p:cNvPr id="3" name="Straight Connector 2"/>
          <p:cNvCxnSpPr/>
          <p:nvPr/>
        </p:nvCxnSpPr>
        <p:spPr>
          <a:xfrm>
            <a:off x="2558272" y="1916951"/>
            <a:ext cx="709930" cy="0"/>
          </a:xfrm>
          <a:prstGeom prst="line">
            <a:avLst/>
          </a:prstGeom>
          <a:ln w="349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a:off x="6642557" y="3346807"/>
            <a:ext cx="1587043" cy="0"/>
          </a:xfrm>
          <a:prstGeom prst="line">
            <a:avLst/>
          </a:prstGeom>
          <a:ln w="349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270442" y="4984512"/>
            <a:ext cx="4930775" cy="582295"/>
          </a:xfrm>
          <a:prstGeom prst="rect">
            <a:avLst/>
          </a:prstGeom>
          <a:solidFill>
            <a:schemeClr val="accent6"/>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1000" fill="hold"/>
                                        <p:tgtEl>
                                          <p:spTgt spid="23"/>
                                        </p:tgtEl>
                                        <p:attrNameLst>
                                          <p:attrName>ppt_x</p:attrName>
                                        </p:attrNameLst>
                                      </p:cBhvr>
                                      <p:tavLst>
                                        <p:tav tm="0">
                                          <p:val>
                                            <p:strVal val="1+#ppt_w/2"/>
                                          </p:val>
                                        </p:tav>
                                        <p:tav tm="100000">
                                          <p:val>
                                            <p:strVal val="#ppt_x"/>
                                          </p:val>
                                        </p:tav>
                                      </p:tavLst>
                                    </p:anim>
                                    <p:anim calcmode="lin" valueType="num">
                                      <p:cBhvr additive="base">
                                        <p:cTn id="1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260483"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sp>
        <p:nvSpPr>
          <p:cNvPr id="10" name="Cloud 9"/>
          <p:cNvSpPr/>
          <p:nvPr/>
        </p:nvSpPr>
        <p:spPr>
          <a:xfrm>
            <a:off x="7221855" y="527685"/>
            <a:ext cx="485775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nối tiếp đoạn</a:t>
            </a:r>
          </a:p>
        </p:txBody>
      </p:sp>
      <p:pic>
        <p:nvPicPr>
          <p:cNvPr id="28"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229870" y="3583940"/>
            <a:ext cx="527050" cy="2168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153670" y="1105535"/>
            <a:ext cx="527050" cy="2168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5140960" y="330844"/>
            <a:ext cx="527050" cy="4360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Group 41"/>
          <p:cNvGrpSpPr/>
          <p:nvPr/>
        </p:nvGrpSpPr>
        <p:grpSpPr>
          <a:xfrm>
            <a:off x="3760470" y="1045210"/>
            <a:ext cx="6916420" cy="1470182"/>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974" y="1369884"/>
              <a:ext cx="1808630" cy="1029911"/>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sâu thẳm</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rất sâu</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6" name="Group 5"/>
          <p:cNvGrpSpPr/>
          <p:nvPr/>
        </p:nvGrpSpPr>
        <p:grpSpPr>
          <a:xfrm>
            <a:off x="3699510" y="2700020"/>
            <a:ext cx="6916420" cy="1832610"/>
            <a:chOff x="172324" y="1157225"/>
            <a:chExt cx="2109019" cy="1753583"/>
          </a:xfrm>
        </p:grpSpPr>
        <p:sp>
          <p:nvSpPr>
            <p:cNvPr id="8" name="Hexagon 7"/>
            <p:cNvSpPr/>
            <p:nvPr/>
          </p:nvSpPr>
          <p:spPr>
            <a:xfrm>
              <a:off x="172324" y="1157225"/>
              <a:ext cx="2109019" cy="1753583"/>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43"/>
            <p:cNvSpPr txBox="1"/>
            <p:nvPr/>
          </p:nvSpPr>
          <p:spPr>
            <a:xfrm>
              <a:off x="288974" y="1369884"/>
              <a:ext cx="1808630" cy="144187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hạn hán</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Tình trạng thiếu nước do nắng lâu, không mưa gây ra</a:t>
              </a:r>
            </a:p>
          </p:txBody>
        </p:sp>
      </p:grpSp>
      <p:grpSp>
        <p:nvGrpSpPr>
          <p:cNvPr id="14" name="Group 13"/>
          <p:cNvGrpSpPr/>
          <p:nvPr/>
        </p:nvGrpSpPr>
        <p:grpSpPr>
          <a:xfrm>
            <a:off x="3882390" y="4657090"/>
            <a:ext cx="6916420" cy="1536058"/>
            <a:chOff x="172324" y="1157225"/>
            <a:chExt cx="2109019" cy="1469819"/>
          </a:xfrm>
        </p:grpSpPr>
        <p:sp>
          <p:nvSpPr>
            <p:cNvPr id="16" name="Hexagon 15"/>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43"/>
            <p:cNvSpPr txBox="1"/>
            <p:nvPr/>
          </p:nvSpPr>
          <p:spPr>
            <a:xfrm>
              <a:off x="315308" y="1185168"/>
              <a:ext cx="1808630" cy="144187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lang thang</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Đi hết chỗ này đến chỗ khác, không dừng lại ở nơi nào.</a:t>
              </a:r>
            </a:p>
          </p:txBody>
        </p:sp>
      </p:gr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609804" cy="3046988"/>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pic>
        <p:nvPicPr>
          <p:cNvPr id="8" name="Content Placeholder 7"/>
          <p:cNvPicPr>
            <a:picLocks noGrp="1" noChangeAspect="1"/>
          </p:cNvPicPr>
          <p:nvPr>
            <p:ph idx="1"/>
          </p:nvPr>
        </p:nvPicPr>
        <p:blipFill>
          <a:blip r:embed="rId3"/>
          <a:stretch>
            <a:fillRect/>
          </a:stretch>
        </p:blipFill>
        <p:spPr>
          <a:xfrm>
            <a:off x="9603740" y="4315145"/>
            <a:ext cx="2588260" cy="2114229"/>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sp>
        <p:nvSpPr>
          <p:cNvPr id="10" name="Cloud 9"/>
          <p:cNvSpPr/>
          <p:nvPr/>
        </p:nvSpPr>
        <p:spPr>
          <a:xfrm>
            <a:off x="8074025" y="274955"/>
            <a:ext cx="3326130" cy="106362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toàn bài</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pitchFamily="34" charset="0"/>
              <a:cs typeface="Arial-Rounded" panose="020B0500000000000000" pitchFamily="34"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2135505" y="1044575"/>
            <a:ext cx="959485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1. Câu chuyện được kể trong bài diễn ra khi nào? Ở đâu?</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9" name="TextBox 9"/>
          <p:cNvSpPr txBox="1"/>
          <p:nvPr/>
        </p:nvSpPr>
        <p:spPr>
          <a:xfrm>
            <a:off x="2505710" y="1508125"/>
            <a:ext cx="10721975" cy="737235"/>
          </a:xfrm>
          <a:prstGeom prst="rect">
            <a:avLst/>
          </a:prstGeom>
          <a:noFill/>
        </p:spPr>
        <p:txBody>
          <a:bodyPr wrap="square" lIns="91472" tIns="45736" rIns="91472" bIns="45736" rtlCol="0">
            <a:spAutoFit/>
          </a:bodyPr>
          <a:lstStyle/>
          <a:p>
            <a:pPr>
              <a:lnSpc>
                <a:spcPct val="150000"/>
              </a:lnSpc>
            </a:pP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Diễn ra từ thuở xa xưa, trong rừng xanh sâu thẳm</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1" name="矩形 10"/>
          <p:cNvSpPr/>
          <p:nvPr/>
        </p:nvSpPr>
        <p:spPr>
          <a:xfrm>
            <a:off x="2505710" y="2346960"/>
            <a:ext cx="9425305"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2. Chuyện gì xảy ra khiến bê vàng phải lang thang tìm cỏ?</a:t>
            </a:r>
          </a:p>
        </p:txBody>
      </p:sp>
      <p:sp>
        <p:nvSpPr>
          <p:cNvPr id="12" name="TextBox 12"/>
          <p:cNvSpPr txBox="1"/>
          <p:nvPr/>
        </p:nvSpPr>
        <p:spPr>
          <a:xfrm>
            <a:off x="2831465" y="2810510"/>
            <a:ext cx="909955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Trời hạn hán, cỏ héo khô</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pic>
        <p:nvPicPr>
          <p:cNvPr id="13" name="图片 12"/>
          <p:cNvPicPr>
            <a:picLocks noChangeAspect="1"/>
          </p:cNvPicPr>
          <p:nvPr/>
        </p:nvPicPr>
        <p:blipFill>
          <a:blip r:embed="rId3"/>
          <a:stretch>
            <a:fillRect/>
          </a:stretch>
        </p:blipFill>
        <p:spPr>
          <a:xfrm flipH="1">
            <a:off x="124460" y="2141220"/>
            <a:ext cx="3204845" cy="2786380"/>
          </a:xfrm>
          <a:prstGeom prst="rect">
            <a:avLst/>
          </a:prstGeom>
        </p:spPr>
      </p:pic>
      <p:sp>
        <p:nvSpPr>
          <p:cNvPr id="2" name="矩形 10"/>
          <p:cNvSpPr/>
          <p:nvPr/>
        </p:nvSpPr>
        <p:spPr>
          <a:xfrm>
            <a:off x="2764790" y="3502025"/>
            <a:ext cx="9312910" cy="84201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3. Khi bê vàng quên đường về, dê trắng đã làm gì?</a:t>
            </a:r>
          </a:p>
        </p:txBody>
      </p:sp>
      <p:sp>
        <p:nvSpPr>
          <p:cNvPr id="5" name="TextBox 12"/>
          <p:cNvSpPr txBox="1"/>
          <p:nvPr/>
        </p:nvSpPr>
        <p:spPr>
          <a:xfrm>
            <a:off x="3814445" y="4225925"/>
            <a:ext cx="791591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Bê trắng chạy khắp nẻo đường gọi và tìm bạn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4" name="矩形 10"/>
          <p:cNvSpPr/>
          <p:nvPr/>
        </p:nvSpPr>
        <p:spPr>
          <a:xfrm>
            <a:off x="2830830" y="4984750"/>
            <a:ext cx="921004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4. Nêu cảm nghĩ của em về bê vàng và dê trắng?</a:t>
            </a:r>
          </a:p>
        </p:txBody>
      </p:sp>
      <p:sp>
        <p:nvSpPr>
          <p:cNvPr id="15" name="TextBox 12"/>
          <p:cNvSpPr txBox="1"/>
          <p:nvPr/>
        </p:nvSpPr>
        <p:spPr>
          <a:xfrm>
            <a:off x="3656522" y="5780643"/>
            <a:ext cx="6861278"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Tình bạn của 2 bạn rất đẹp và đáng quý</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grpSp>
        <p:nvGrpSpPr>
          <p:cNvPr id="7" name="Group 6"/>
          <p:cNvGrpSpPr/>
          <p:nvPr/>
        </p:nvGrpSpPr>
        <p:grpSpPr>
          <a:xfrm>
            <a:off x="146674" y="269285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
            <p:cNvSpPr txBox="1"/>
            <p:nvPr/>
          </p:nvSpPr>
          <p:spPr>
            <a:xfrm>
              <a:off x="315731" y="2243748"/>
              <a:ext cx="1711988" cy="1198880"/>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Trả lời câu hỏi</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30000"/>
                                  </p:iterate>
                                  <p:childTnLst>
                                    <p:set>
                                      <p:cBhvr>
                                        <p:cTn id="10" dur="1" fill="hold">
                                          <p:stCondLst>
                                            <p:cond delay="0"/>
                                          </p:stCondLst>
                                        </p:cTn>
                                        <p:tgtEl>
                                          <p:spTgt spid="9"/>
                                        </p:tgtEl>
                                        <p:attrNameLst>
                                          <p:attrName>style.visibility</p:attrName>
                                        </p:attrNameLst>
                                      </p:cBhvr>
                                      <p:to>
                                        <p:strVal val="visible"/>
                                      </p:to>
                                    </p:set>
                                    <p:animEffect transition="in" filter="wipe(left)">
                                      <p:cBhvr>
                                        <p:cTn id="11" dur="100"/>
                                        <p:tgtEl>
                                          <p:spTgt spid="9"/>
                                        </p:tgtEl>
                                      </p:cBhvr>
                                    </p:animEffect>
                                  </p:childTnLst>
                                </p:cTn>
                              </p:par>
                              <p:par>
                                <p:cTn id="12" presetID="36" presetClass="emph" presetSubtype="0" fill="hold" grpId="1" nodeType="withEffect">
                                  <p:stCondLst>
                                    <p:cond delay="0"/>
                                  </p:stCondLst>
                                  <p:iterate type="lt">
                                    <p:tmPct val="30000"/>
                                  </p:iterate>
                                  <p:childTnLst>
                                    <p:animScale>
                                      <p:cBhvr>
                                        <p:cTn id="13" dur="50" autoRev="1" fill="hold">
                                          <p:stCondLst>
                                            <p:cond delay="0"/>
                                          </p:stCondLst>
                                        </p:cTn>
                                        <p:tgtEl>
                                          <p:spTgt spid="9"/>
                                        </p:tgtEl>
                                      </p:cBhvr>
                                      <p:to x="80000" y="100000"/>
                                    </p:animScale>
                                    <p:anim by="(#ppt_w*0.10)" calcmode="lin" valueType="num">
                                      <p:cBhvr>
                                        <p:cTn id="14" dur="50" autoRev="1" fill="hold">
                                          <p:stCondLst>
                                            <p:cond delay="0"/>
                                          </p:stCondLst>
                                        </p:cTn>
                                        <p:tgtEl>
                                          <p:spTgt spid="9"/>
                                        </p:tgtEl>
                                        <p:attrNameLst>
                                          <p:attrName>ppt_x</p:attrName>
                                        </p:attrNameLst>
                                      </p:cBhvr>
                                    </p:anim>
                                    <p:anim by="(-#ppt_w*0.10)" calcmode="lin" valueType="num">
                                      <p:cBhvr>
                                        <p:cTn id="15" dur="50" autoRev="1" fill="hold">
                                          <p:stCondLst>
                                            <p:cond delay="0"/>
                                          </p:stCondLst>
                                        </p:cTn>
                                        <p:tgtEl>
                                          <p:spTgt spid="9"/>
                                        </p:tgtEl>
                                        <p:attrNameLst>
                                          <p:attrName>ppt_y</p:attrName>
                                        </p:attrNameLst>
                                      </p:cBhvr>
                                    </p:anim>
                                    <p:animRot by="-480000">
                                      <p:cBhvr>
                                        <p:cTn id="16" dur="50" autoRev="1" fill="hold">
                                          <p:stCondLst>
                                            <p:cond delay="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p:bldP spid="9" grpId="1"/>
      <p:bldP spid="11" grpId="0" bldLvl="0" animBg="1"/>
      <p:bldP spid="11" grpId="1" animBg="1"/>
      <p:bldP spid="12" grpId="0"/>
      <p:bldP spid="12" grpId="1"/>
      <p:bldP spid="2" grpId="0" bldLvl="0" animBg="1"/>
      <p:bldP spid="5" grpId="0"/>
      <p:bldP spid="5" grpId="1"/>
      <p:bldP spid="14" grpId="0" bldLvl="0" animBg="1"/>
      <p:bldP spid="14" grpId="1" animBg="1"/>
      <p:bldP spid="15" grpId="0"/>
      <p:bldP spid="15"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1066800" y="386241"/>
            <a:ext cx="6172200" cy="584727"/>
          </a:xfrm>
          <a:prstGeom prst="rect">
            <a:avLst/>
          </a:prstGeom>
          <a:noFill/>
        </p:spPr>
        <p:txBody>
          <a:bodyPr wrap="square" lIns="91391" tIns="45696" rIns="91391" bIns="45696" rtlCol="0">
            <a:spAutoFit/>
          </a:bodyPr>
          <a:lstStyle/>
          <a:p>
            <a:pPr algn="just"/>
            <a:r>
              <a:rPr lang="en-US" sz="3200" b="1" dirty="0">
                <a:latin typeface="Arial-Rounded" panose="020B0500000000000000" pitchFamily="34" charset="0"/>
                <a:ea typeface="Arial-Rounded" panose="020B0500000000000000" pitchFamily="34" charset="0"/>
                <a:cs typeface="Arial-Rounded" panose="020B0500000000000000" pitchFamily="34" charset="0"/>
              </a:rPr>
              <a:t>Học thuộc lòng hai khổ thơ đầu</a:t>
            </a:r>
            <a:endParaRPr lang="en-US" sz="3200" b="1" dirty="0">
              <a:latin typeface="Arial Rounded MT Bold" panose="020F070403050403020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4246245"/>
          </a:xfrm>
          <a:prstGeom prst="rect">
            <a:avLst/>
          </a:prstGeom>
        </p:spPr>
        <p:txBody>
          <a:bodyPr wrap="square">
            <a:spAutoFit/>
          </a:bodyPr>
          <a:lstStyle/>
          <a:p>
            <a:pPr>
              <a:defRPr/>
            </a:pPr>
            <a:r>
              <a:rPr lang="en-US" sz="3000">
                <a:latin typeface="Arial-Rounded" panose="020B0500000000000000" pitchFamily="34" charset="0"/>
                <a:cs typeface="Arial-Rounded" panose="020B0500000000000000" pitchFamily="34" charset="0"/>
                <a:sym typeface="+mn-ea"/>
              </a:rPr>
              <a:t>Tự xa xưa thuở nào,</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Trong rừng xanh sâu thẳm.</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Đôi bạn sống bên nhau,</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Bê Vàng và Dê Trắng.</a:t>
            </a:r>
            <a:endParaRPr lang="en-US" sz="3000">
              <a:latin typeface="Arial-Rounded" panose="020B0500000000000000" pitchFamily="34" charset="0"/>
              <a:cs typeface="Arial-Rounded" panose="020B0500000000000000" pitchFamily="34" charset="0"/>
            </a:endParaRPr>
          </a:p>
          <a:p>
            <a:pPr>
              <a:defRPr/>
            </a:pP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Một năm, trời hạn hán,</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Suối cạn, cỏ héo khô.</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Lấy gì nuôi đôi bạn,</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Chờ mưa đến bao giờ?</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xmlns=""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cstate="print"/>
          <a:stretch>
            <a:fillRect/>
          </a:stretch>
        </p:blipFill>
        <p:spPr>
          <a:xfrm>
            <a:off x="10353961" y="751512"/>
            <a:ext cx="1824184" cy="1240175"/>
          </a:xfrm>
          <a:prstGeom prst="rect">
            <a:avLst/>
          </a:prstGeom>
        </p:spPr>
      </p:pic>
      <p:sp>
        <p:nvSpPr>
          <p:cNvPr id="14" name="Rectangle 13"/>
          <p:cNvSpPr/>
          <p:nvPr/>
        </p:nvSpPr>
        <p:spPr>
          <a:xfrm>
            <a:off x="228654" y="1167765"/>
            <a:ext cx="5174672" cy="4523105"/>
          </a:xfrm>
          <a:prstGeom prst="rect">
            <a:avLst/>
          </a:prstGeom>
          <a:solidFill>
            <a:schemeClr val="bg1"/>
          </a:solidFill>
        </p:spPr>
        <p:txBody>
          <a:bodyPr wrap="square">
            <a:spAutoFit/>
          </a:bodyPr>
          <a:lstStyle/>
          <a:p>
            <a:pPr>
              <a:defRPr/>
            </a:pPr>
            <a:r>
              <a:rPr lang="en-US" sz="3200">
                <a:latin typeface="Arial-Rounded" panose="020B0500000000000000" pitchFamily="34" charset="0"/>
                <a:cs typeface="Arial-Rounded" panose="020B0500000000000000" pitchFamily="34" charset="0"/>
                <a:sym typeface="+mn-ea"/>
              </a:rPr>
              <a:t>Tự xa xưa thuở nào,</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Trong rừng xanh sâu thẳm.</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Đôi bạn sống bên nhau,</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Bê Vàng và Dê Trắng.</a:t>
            </a:r>
            <a:endParaRPr lang="en-US" sz="3200">
              <a:latin typeface="Arial-Rounded" panose="020B0500000000000000" pitchFamily="34" charset="0"/>
              <a:cs typeface="Arial-Rounded" panose="020B0500000000000000" pitchFamily="34" charset="0"/>
            </a:endParaRPr>
          </a:p>
          <a:p>
            <a:pPr>
              <a:defRPr/>
            </a:pP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Một năm, trời hạn hán,</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Suối cạn, cỏ héo khô.</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Lấy gì nuôi đôi bạn,</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Chờ mưa đến bao giờ?</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2" name="Rectangle 13"/>
          <p:cNvSpPr/>
          <p:nvPr/>
        </p:nvSpPr>
        <p:spPr>
          <a:xfrm>
            <a:off x="292789" y="1167765"/>
            <a:ext cx="5174672" cy="5169535"/>
          </a:xfrm>
          <a:prstGeom prst="rect">
            <a:avLst/>
          </a:prstGeom>
          <a:solidFill>
            <a:schemeClr val="bg1"/>
          </a:solidFill>
        </p:spPr>
        <p:txBody>
          <a:bodyPr wrap="square">
            <a:spAutoFit/>
          </a:bodyPr>
          <a:lstStyle/>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Tự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qua còn lấm tấm</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Trong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lẫn màu lá xanh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Đôi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nay bừng lửa thẫm</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Bê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rực cháy trên cành.</a:t>
            </a:r>
          </a:p>
          <a:p>
            <a:pPr>
              <a:defRPr/>
            </a:pP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Một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ơi! Sao mà nhanh!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Suối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nở nghìn mắt lửa,</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Lấy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dãy phố nhà mình,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Chờ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trời hoa phượng đỏ. </a:t>
            </a:r>
          </a:p>
          <a:p>
            <a:pPr>
              <a:defRPr/>
            </a:pP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gn="just">
              <a:defRPr/>
            </a:pPr>
            <a:r>
              <a:rPr lang="en-US" sz="3200" dirty="0">
                <a:latin typeface="Arial-Rounded" panose="020B0500000000000000" pitchFamily="34" charset="0"/>
                <a:ea typeface="Arial-Rounded" panose="020B0500000000000000" pitchFamily="34" charset="0"/>
                <a:cs typeface="Arial-Rounded" panose="020B0500000000000000" pitchFamily="34" charset="0"/>
              </a:rPr>
              <a:t>     </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bldLvl="0" animBg="1"/>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BEBA8EAE-BF5A-486C-A8C5-ECC9F3942E4B}">
                <a14:imgProps xmlns:a14="http://schemas.microsoft.com/office/drawing/2010/main" xmlns="">
                  <a14:imgLayer r:embed="rId7">
                    <a14:imgEffect>
                      <a14:backgroundRemoval t="0" b="99472" l="0" r="100000">
                        <a14:foregroundMark x1="22813" y1="9763" x2="22813" y2="9763"/>
                        <a14:foregroundMark x1="27813" y1="14248" x2="27813" y2="14248"/>
                        <a14:foregroundMark x1="19844" y1="10818" x2="19844" y2="10818"/>
                        <a14:foregroundMark x1="18281" y1="12929" x2="18281" y2="12929"/>
                        <a14:foregroundMark x1="20313" y1="14776" x2="20313" y2="14776"/>
                        <a14:foregroundMark x1="18438" y1="8179" x2="18438" y2="8179"/>
                      </a14:backgroundRemoval>
                    </a14:imgEffect>
                  </a14:imgLayer>
                </a14:imgProps>
              </a:ext>
              <a:ext uri="{28A0092B-C50C-407E-A947-70E740481C1C}">
                <a14:useLocalDpi xmlns:a14="http://schemas.microsoft.com/office/drawing/2010/main" xmlns="" val="0"/>
              </a:ext>
            </a:extLst>
          </a:blip>
          <a:stretch>
            <a:fillRect/>
          </a:stretch>
        </p:blipFill>
        <p:spPr>
          <a:xfrm>
            <a:off x="3352800" y="2514601"/>
            <a:ext cx="6096000" cy="3609975"/>
          </a:xfrm>
          <a:prstGeom prst="rect">
            <a:avLst/>
          </a:prstGeom>
        </p:spPr>
      </p:pic>
      <p:pic>
        <p:nvPicPr>
          <p:cNvPr id="4" name="TaydukyNhacchuong-Dangcapnhat_48bf (mp3cut.net) (5).mp3">
            <a:hlinkClick r:id="" action="ppaction://media"/>
          </p:cNvPr>
          <p:cNvPicPr>
            <a:picLocks noChangeAspect="1"/>
          </p:cNvPicPr>
          <p:nvPr>
            <a:videoFile r:link="rId1"/>
            <p:extLst>
              <p:ext uri="{DAA4B4D4-6D71-4841-9C94-3DE7FCFB9230}">
                <p14:media xmlns:p14="http://schemas.microsoft.com/office/powerpoint/2010/main" xmlns="" r:embed="rId8"/>
              </p:ext>
            </p:extLst>
          </p:nvPr>
        </p:nvPicPr>
        <p:blipFill>
          <a:blip r:embed="rId9" cstate="print"/>
          <a:stretch>
            <a:fillRect/>
          </a:stretch>
        </p:blipFill>
        <p:spPr>
          <a:xfrm>
            <a:off x="12877800" y="533400"/>
            <a:ext cx="609600" cy="609600"/>
          </a:xfrm>
          <a:prstGeom prst="rect">
            <a:avLst/>
          </a:prstGeom>
        </p:spPr>
      </p:pic>
      <p:sp>
        <p:nvSpPr>
          <p:cNvPr id="2" name="Oval Callout 1"/>
          <p:cNvSpPr/>
          <p:nvPr/>
        </p:nvSpPr>
        <p:spPr>
          <a:xfrm>
            <a:off x="1905000" y="0"/>
            <a:ext cx="7315200" cy="2514601"/>
          </a:xfrm>
          <a:prstGeom prst="wedgeEllipseCallout">
            <a:avLst>
              <a:gd name="adj1" fmla="val -55681"/>
              <a:gd name="adj2" fmla="val 74070"/>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0" indent="-742950" algn="ctr">
              <a:buAutoNum type="arabicPeriod"/>
            </a:pPr>
            <a:r>
              <a:rPr lang="en-US" sz="3800" b="1" dirty="0">
                <a:ln w="11430"/>
                <a:solidFill>
                  <a:schemeClr val="tx1"/>
                </a:soli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Ôn và khởi động: </a:t>
            </a:r>
          </a:p>
          <a:p>
            <a:pPr lvl="0" algn="ctr"/>
            <a:r>
              <a:rPr lang="en-US" sz="2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Lớp mình ơi chúng ta hãy giúp thầy trò đường tăng trả lời tốt các câu hỏi vượt qua các thử thách để đến Tây Trúc thỉnh kinh nhé.</a:t>
            </a:r>
          </a:p>
        </p:txBody>
      </p:sp>
      <p:pic>
        <p:nvPicPr>
          <p:cNvPr id="9" name="Picture 8"/>
          <p:cNvPicPr>
            <a:picLocks noChangeAspect="1"/>
          </p:cNvPicPr>
          <p:nvPr/>
        </p:nvPicPr>
        <p:blipFill>
          <a:blip r:embed="rId10" cstate="print">
            <a:extLst>
              <a:ext uri="{BEBA8EAE-BF5A-486C-A8C5-ECC9F3942E4B}">
                <a14:imgProps xmlns:a14="http://schemas.microsoft.com/office/drawing/2010/main" xmlns="">
                  <a14:imgLayer r:embed="rId1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xmlns="" val="0"/>
              </a:ext>
            </a:extLst>
          </a:blip>
          <a:stretch>
            <a:fillRect/>
          </a:stretch>
        </p:blipFill>
        <p:spPr>
          <a:xfrm>
            <a:off x="-304800" y="2590800"/>
            <a:ext cx="2357489" cy="2419350"/>
          </a:xfrm>
          <a:prstGeom prst="rect">
            <a:avLst/>
          </a:prstGeom>
        </p:spPr>
      </p:pic>
      <p:sp>
        <p:nvSpPr>
          <p:cNvPr id="3" name="Text Box 2"/>
          <p:cNvSpPr txBox="1"/>
          <p:nvPr/>
        </p:nvSpPr>
        <p:spPr>
          <a:xfrm>
            <a:off x="1557020" y="6408420"/>
            <a:ext cx="9077325" cy="36830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n-US">
                <a:ln/>
                <a:solidFill>
                  <a:schemeClr val="bg1"/>
                </a:solidFill>
                <a:effectLst/>
              </a:rPr>
              <a:t>Bản quyền thuộc về: FB Hương Thảo - https://www.facebook.com/huongthaoGADT/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46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9"/>
                                        </p:tgtEl>
                                        <p:attrNameLst>
                                          <p:attrName>ppt_w</p:attrName>
                                        </p:attrNameLst>
                                      </p:cBhvr>
                                      <p:tavLst>
                                        <p:tav tm="0">
                                          <p:val>
                                            <p:strVal val="ppt_w"/>
                                          </p:val>
                                        </p:tav>
                                        <p:tav tm="100000">
                                          <p:val>
                                            <p:fltVal val="0"/>
                                          </p:val>
                                        </p:tav>
                                      </p:tavLst>
                                    </p:anim>
                                    <p:anim calcmode="lin" valueType="num">
                                      <p:cBhvr>
                                        <p:cTn id="18" dur="1000"/>
                                        <p:tgtEl>
                                          <p:spTgt spid="9"/>
                                        </p:tgtEl>
                                        <p:attrNameLst>
                                          <p:attrName>ppt_h</p:attrName>
                                        </p:attrNameLst>
                                      </p:cBhvr>
                                      <p:tavLst>
                                        <p:tav tm="0">
                                          <p:val>
                                            <p:strVal val="ppt_h"/>
                                          </p:val>
                                        </p:tav>
                                        <p:tav tm="100000">
                                          <p:val>
                                            <p:fltVal val="0"/>
                                          </p:val>
                                        </p:tav>
                                      </p:tavLst>
                                    </p:anim>
                                    <p:anim calcmode="lin" valueType="num">
                                      <p:cBhvr>
                                        <p:cTn id="19" dur="1000"/>
                                        <p:tgtEl>
                                          <p:spTgt spid="9"/>
                                        </p:tgtEl>
                                        <p:attrNameLst>
                                          <p:attrName>style.rotation</p:attrName>
                                        </p:attrNameLst>
                                      </p:cBhvr>
                                      <p:tavLst>
                                        <p:tav tm="0">
                                          <p:val>
                                            <p:fltVal val="0"/>
                                          </p:val>
                                        </p:tav>
                                        <p:tav tm="100000">
                                          <p:val>
                                            <p:fltVal val="90"/>
                                          </p:val>
                                        </p:tav>
                                      </p:tavLst>
                                    </p:anim>
                                    <p:animEffect transition="out" filter="fade">
                                      <p:cBhvr>
                                        <p:cTn id="20" dur="1000"/>
                                        <p:tgtEl>
                                          <p:spTgt spid="9"/>
                                        </p:tgtEl>
                                      </p:cBhvr>
                                    </p:animEffect>
                                    <p:set>
                                      <p:cBhvr>
                                        <p:cTn id="21" dur="1" fill="hold">
                                          <p:stCondLst>
                                            <p:cond delay="9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0" nodeType="clickEffect">
                                  <p:stCondLst>
                                    <p:cond delay="0"/>
                                  </p:stCondLst>
                                  <p:childTnLst>
                                    <p:anim calcmode="lin" valueType="num">
                                      <p:cBhvr>
                                        <p:cTn id="25" dur="500"/>
                                        <p:tgtEl>
                                          <p:spTgt spid="2"/>
                                        </p:tgtEl>
                                        <p:attrNameLst>
                                          <p:attrName>ppt_w</p:attrName>
                                        </p:attrNameLst>
                                      </p:cBhvr>
                                      <p:tavLst>
                                        <p:tav tm="0">
                                          <p:val>
                                            <p:strVal val="ppt_w"/>
                                          </p:val>
                                        </p:tav>
                                        <p:tav tm="100000">
                                          <p:val>
                                            <p:fltVal val="0"/>
                                          </p:val>
                                        </p:tav>
                                      </p:tavLst>
                                    </p:anim>
                                    <p:anim calcmode="lin" valueType="num">
                                      <p:cBhvr>
                                        <p:cTn id="26" dur="500"/>
                                        <p:tgtEl>
                                          <p:spTgt spid="2"/>
                                        </p:tgtEl>
                                        <p:attrNameLst>
                                          <p:attrName>ppt_h</p:attrName>
                                        </p:attrNameLst>
                                      </p:cBhvr>
                                      <p:tavLst>
                                        <p:tav tm="0">
                                          <p:val>
                                            <p:strVal val="ppt_h"/>
                                          </p:val>
                                        </p:tav>
                                        <p:tav tm="100000">
                                          <p:val>
                                            <p:fltVal val="0"/>
                                          </p:val>
                                        </p:tav>
                                      </p:tavLst>
                                    </p:anim>
                                    <p:animEffect transition="out" filter="fad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endCondLst>
                    <p:cond evt="onStopAudio" delay="0">
                      <p:tgtEl>
                        <p:sldTgt/>
                      </p:tgtEl>
                    </p:cond>
                  </p:endCondLst>
                </p:cTn>
                <p:tgtEl>
                  <p:spTgt spid="4"/>
                </p:tgtEl>
              </p:cMediaNode>
            </p:video>
          </p:childTnLst>
        </p:cTn>
      </p:par>
    </p:tnLst>
    <p:bldLst>
      <p:bldP spid="2"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16776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167765"/>
            <a:ext cx="5426710"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sp>
        <p:nvSpPr>
          <p:cNvPr id="10" name="Rounded Rectangle 9"/>
          <p:cNvSpPr/>
          <p:nvPr/>
        </p:nvSpPr>
        <p:spPr>
          <a:xfrm>
            <a:off x="755650" y="5703570"/>
            <a:ext cx="839724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000">
                <a:latin typeface="Arial-Rounded" panose="020B0500000000000000" pitchFamily="34" charset="0"/>
                <a:cs typeface="Arial-Rounded" panose="020B0500000000000000" pitchFamily="34" charset="0"/>
              </a:rPr>
              <a:t>1. Tìm từ ngữ chỉ tâm trạng của dê trắng khi không thấy bạn trở về? </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r>
              <a:rPr lang="en-US" sz="4890">
                <a:latin typeface="Arial-Rounded" panose="020B0500000000000000" pitchFamily="34" charset="0"/>
                <a:cs typeface="Arial-Rounded" panose="020B0500000000000000" pitchFamily="34" charset="0"/>
              </a:rPr>
              <a:t>2. Đóng vai 1 người bạn trong rừng nói lời an ủi dê trắng</a:t>
            </a:r>
          </a:p>
        </p:txBody>
      </p:sp>
      <p:sp>
        <p:nvSpPr>
          <p:cNvPr id="3" name="Content Placeholder 2"/>
          <p:cNvSpPr>
            <a:spLocks noGrp="1"/>
          </p:cNvSpPr>
          <p:nvPr>
            <p:ph idx="1"/>
          </p:nvPr>
        </p:nvSpPr>
        <p:spPr/>
        <p:txBody>
          <a:bodyPr/>
          <a:lstStyle/>
          <a:p>
            <a:endParaRPr lang="en-US"/>
          </a:p>
        </p:txBody>
      </p:sp>
      <p:sp>
        <p:nvSpPr>
          <p:cNvPr id="4" name="Rounded Rectangular Callout 3"/>
          <p:cNvSpPr/>
          <p:nvPr/>
        </p:nvSpPr>
        <p:spPr>
          <a:xfrm>
            <a:off x="3346450" y="2647315"/>
            <a:ext cx="5913755" cy="247523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latin typeface="Arial-Rounded" panose="020B0500000000000000" pitchFamily="34" charset="0"/>
                <a:cs typeface="Arial-Rounded" panose="020B0500000000000000" pitchFamily="34" charset="0"/>
              </a:rPr>
              <a:t>Mình biết là dê trắng đang rất buồn và nhớ bê vàng. Bạn đừng buồn nữa nhé! Bê vàng sẽ sớm tìm được đường về thôi.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xmlns=""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xmlns=""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hu H">
            <a:hlinkClick r:id="" action="ppaction://media"/>
          </p:cNvPr>
          <p:cNvPicPr>
            <a:picLocks noGrp="1"/>
          </p:cNvPicPr>
          <p:nvPr>
            <p:ph idx="1"/>
            <a:videoFile r:link="rId1"/>
            <p:extLst>
              <p:ext uri="{DAA4B4D4-6D71-4841-9C94-3DE7FCFB9230}">
                <p14:media xmlns:p14="http://schemas.microsoft.com/office/powerpoint/2010/main" xmlns="" r:embed="rId3"/>
              </p:ext>
            </p:extLst>
          </p:nvPr>
        </p:nvPicPr>
        <p:blipFill>
          <a:blip r:embed="rId4"/>
          <a:stretch>
            <a:fillRect/>
          </a:stretch>
        </p:blipFill>
        <p:spPr>
          <a:xfrm>
            <a:off x="3028950" y="92075"/>
            <a:ext cx="6934835" cy="6085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32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944245" y="2977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Học thầy không tày học bạn</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Verdana" panose="020B0604030504040204" charset="0"/>
                <a:ea typeface="+mn-ea"/>
                <a:cs typeface="Verdana" panose="020B060403050404020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xmlns=""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xmlns=""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169824" y="285320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4"/>
          <a:stretch>
            <a:fillRect/>
          </a:stretch>
        </p:blipFill>
        <p:spPr>
          <a:xfrm>
            <a:off x="2019935" y="-75565"/>
            <a:ext cx="8151495" cy="7008495"/>
          </a:xfrm>
          <a:prstGeom prst="rect">
            <a:avLst/>
          </a:prstGeom>
        </p:spPr>
      </p:pic>
      <p:sp>
        <p:nvSpPr>
          <p:cNvPr id="4" name="Cloud Callout 3"/>
          <p:cNvSpPr/>
          <p:nvPr/>
        </p:nvSpPr>
        <p:spPr>
          <a:xfrm>
            <a:off x="9087485" y="354965"/>
            <a:ext cx="3114040" cy="2069465"/>
          </a:xfrm>
          <a:prstGeom prst="cloud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Khung cảnh xung quanh như thế nào?</a:t>
            </a:r>
          </a:p>
        </p:txBody>
      </p:sp>
      <p:sp>
        <p:nvSpPr>
          <p:cNvPr id="5" name="Cloud Callout 4"/>
          <p:cNvSpPr/>
          <p:nvPr/>
        </p:nvSpPr>
        <p:spPr>
          <a:xfrm>
            <a:off x="-396240" y="365125"/>
            <a:ext cx="3114040" cy="2069465"/>
          </a:xfrm>
          <a:prstGeom prst="cloudCallout">
            <a:avLst>
              <a:gd name="adj1" fmla="val 26712"/>
              <a:gd name="adj2" fmla="val 71816"/>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Nhân vật trong tranh là ai?</a:t>
            </a:r>
          </a:p>
        </p:txBody>
      </p:sp>
    </p:spTree>
  </p:cSld>
  <p:clrMapOvr>
    <a:masterClrMapping/>
  </p:clrMapOvr>
  <mc:AlternateContent xmlns:mc="http://schemas.openxmlformats.org/markup-compatibility/2006">
    <mc:Choice xmlns:p14="http://schemas.microsoft.com/office/powerpoint/2010/main" xmlns=""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a:latin typeface="Arial-Rounded" panose="020B0500000000000000" pitchFamily="34" charset="0"/>
                <a:cs typeface="Arial-Rounded" panose="020B0500000000000000" pitchFamily="34" charset="0"/>
              </a:rPr>
              <a:t>Chọn kể 1-2 đoạn của câu chuyện theo tranh</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2159635" y="2099310"/>
            <a:ext cx="8246110" cy="29108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Từ xa xưa trong rừng thẳm có hai bạn bê vàng và dê trắng chơi rất thân với nhau. Hàng ngày hai bạn cùng nhau chơi đùa, ca hát bên bờ suối.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3000" r="-23000"/>
          </a:stretch>
        </a:blipFill>
        <a:effectLst/>
      </p:bgPr>
    </p:bg>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4" cstate="print">
            <a:extLst>
              <a:ext uri="{BEBA8EAE-BF5A-486C-A8C5-ECC9F3942E4B}">
                <a14:imgProps xmlns:a14="http://schemas.microsoft.com/office/drawing/2010/main" xmlns="">
                  <a14:imgLayer r:embed="rId6">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xmlns="" val="0"/>
              </a:ext>
            </a:extLst>
          </a:blip>
          <a:stretch>
            <a:fillRect/>
          </a:stretch>
        </p:blipFill>
        <p:spPr>
          <a:xfrm>
            <a:off x="1676401" y="3856729"/>
            <a:ext cx="1647457" cy="1771650"/>
          </a:xfrm>
          <a:prstGeom prst="rect">
            <a:avLst/>
          </a:prstGeom>
        </p:spPr>
      </p:pic>
      <p:pic>
        <p:nvPicPr>
          <p:cNvPr id="5" name="Content Placeholder 5"/>
          <p:cNvPicPr>
            <a:picLocks noGrp="1" noChangeAspect="1"/>
          </p:cNvPicPr>
          <p:nvPr>
            <p:ph idx="1"/>
          </p:nvPr>
        </p:nvPicPr>
        <p:blipFill>
          <a:blip r:embed="rId7" cstate="print">
            <a:extLst>
              <a:ext uri="{BEBA8EAE-BF5A-486C-A8C5-ECC9F3942E4B}">
                <a14:imgProps xmlns:a14="http://schemas.microsoft.com/office/drawing/2010/main" xmlns="">
                  <a14:imgLayer r:embed="rId8">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xmlns="" val="0"/>
              </a:ext>
            </a:extLst>
          </a:blip>
          <a:stretch>
            <a:fillRect/>
          </a:stretch>
        </p:blipFill>
        <p:spPr>
          <a:xfrm>
            <a:off x="3810001" y="4163548"/>
            <a:ext cx="1503759" cy="1828800"/>
          </a:xfrm>
        </p:spPr>
      </p:pic>
      <p:pic>
        <p:nvPicPr>
          <p:cNvPr id="8" name="Picture 7"/>
          <p:cNvPicPr>
            <a:picLocks noChangeAspect="1"/>
          </p:cNvPicPr>
          <p:nvPr/>
        </p:nvPicPr>
        <p:blipFill>
          <a:blip r:embed="rId9">
            <a:extLst>
              <a:ext uri="{BEBA8EAE-BF5A-486C-A8C5-ECC9F3942E4B}">
                <a14:imgProps xmlns:a14="http://schemas.microsoft.com/office/drawing/2010/main" xmlns="">
                  <a14:imgLayer r:embed="rId10">
                    <a14:imgEffect>
                      <a14:backgroundRemoval t="9843" b="96457" l="0" r="98056"/>
                    </a14:imgEffect>
                  </a14:imgLayer>
                </a14:imgProps>
              </a:ext>
              <a:ext uri="{28A0092B-C50C-407E-A947-70E740481C1C}">
                <a14:useLocalDpi xmlns:a14="http://schemas.microsoft.com/office/drawing/2010/main" xmlns="" val="0"/>
              </a:ext>
            </a:extLst>
          </a:blip>
          <a:stretch>
            <a:fillRect/>
          </a:stretch>
        </p:blipFill>
        <p:spPr>
          <a:xfrm>
            <a:off x="2051316" y="1752600"/>
            <a:ext cx="3030415" cy="2138126"/>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xmlns="">
                  <a14:imgLayer r:embed="rId12">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xmlns="" val="0"/>
              </a:ext>
            </a:extLst>
          </a:blip>
          <a:srcRect l="34817" r="30366"/>
          <a:stretch>
            <a:fillRect/>
          </a:stretch>
        </p:blipFill>
        <p:spPr>
          <a:xfrm>
            <a:off x="5597845" y="4140004"/>
            <a:ext cx="1442090" cy="2362200"/>
          </a:xfrm>
          <a:prstGeom prst="rect">
            <a:avLst/>
          </a:prstGeom>
        </p:spPr>
      </p:pic>
      <p:pic>
        <p:nvPicPr>
          <p:cNvPr id="10" name="Picture 9"/>
          <p:cNvPicPr>
            <a:picLocks noChangeAspect="1"/>
          </p:cNvPicPr>
          <p:nvPr/>
        </p:nvPicPr>
        <p:blipFill>
          <a:blip r:embed="rId13" cstate="print">
            <a:extLst>
              <a:ext uri="{BEBA8EAE-BF5A-486C-A8C5-ECC9F3942E4B}">
                <a14:imgProps xmlns:a14="http://schemas.microsoft.com/office/drawing/2010/main" xmlns="">
                  <a14:imgLayer r:embed="rId14">
                    <a14:imgEffect>
                      <a14:backgroundRemoval t="2663" b="100000" l="0" r="90109"/>
                    </a14:imgEffect>
                  </a14:imgLayer>
                </a14:imgProps>
              </a:ext>
              <a:ext uri="{28A0092B-C50C-407E-A947-70E740481C1C}">
                <a14:useLocalDpi xmlns:a14="http://schemas.microsoft.com/office/drawing/2010/main" xmlns="" val="0"/>
              </a:ext>
            </a:extLst>
          </a:blip>
          <a:stretch>
            <a:fillRect/>
          </a:stretch>
        </p:blipFill>
        <p:spPr>
          <a:xfrm>
            <a:off x="7493554" y="3997590"/>
            <a:ext cx="1421847" cy="2322350"/>
          </a:xfrm>
          <a:prstGeom prst="rect">
            <a:avLst/>
          </a:prstGeom>
        </p:spPr>
      </p:pic>
      <p:sp>
        <p:nvSpPr>
          <p:cNvPr id="3" name="Flowchart: Connector 2">
            <a:hlinkClick r:id="" action="ppaction://noaction"/>
          </p:cNvPr>
          <p:cNvSpPr/>
          <p:nvPr/>
        </p:nvSpPr>
        <p:spPr>
          <a:xfrm>
            <a:off x="5597845" y="6319940"/>
            <a:ext cx="5334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prstClr val="white"/>
                </a:solidFill>
              </a:rPr>
              <a:t>1</a:t>
            </a:r>
          </a:p>
        </p:txBody>
      </p:sp>
      <p:pic>
        <p:nvPicPr>
          <p:cNvPr id="12" name="Content Placeholder 3"/>
          <p:cNvPicPr>
            <a:picLocks noChangeAspect="1"/>
          </p:cNvPicPr>
          <p:nvPr/>
        </p:nvPicPr>
        <p:blipFill>
          <a:blip r:embed="rId15">
            <a:extLst>
              <a:ext uri="{BEBA8EAE-BF5A-486C-A8C5-ECC9F3942E4B}">
                <a14:imgProps xmlns:a14="http://schemas.microsoft.com/office/drawing/2010/main" xmlns="">
                  <a14:imgLayer r:embed="rId16">
                    <a14:imgEffect>
                      <a14:backgroundRemoval t="4478" b="100000" l="7083" r="90417"/>
                    </a14:imgEffect>
                  </a14:imgLayer>
                </a14:imgProps>
              </a:ext>
              <a:ext uri="{28A0092B-C50C-407E-A947-70E740481C1C}">
                <a14:useLocalDpi xmlns:a14="http://schemas.microsoft.com/office/drawing/2010/main" xmlns="" val="0"/>
              </a:ext>
            </a:extLst>
          </a:blip>
          <a:stretch>
            <a:fillRect/>
          </a:stretch>
        </p:blipFill>
        <p:spPr>
          <a:xfrm>
            <a:off x="7552006" y="32826"/>
            <a:ext cx="3124200" cy="2616517"/>
          </a:xfrm>
          <a:prstGeom prst="rect">
            <a:avLst/>
          </a:prstGeom>
        </p:spPr>
      </p:pic>
      <p:pic>
        <p:nvPicPr>
          <p:cNvPr id="14" name="Content Placeholder 3"/>
          <p:cNvPicPr>
            <a:picLocks noChangeAspect="1"/>
          </p:cNvPicPr>
          <p:nvPr/>
        </p:nvPicPr>
        <p:blipFill>
          <a:blip r:embed="rId17" cstate="print">
            <a:extLst>
              <a:ext uri="{BEBA8EAE-BF5A-486C-A8C5-ECC9F3942E4B}">
                <a14:imgProps xmlns:a14="http://schemas.microsoft.com/office/drawing/2010/main" xmlns="">
                  <a14:imgLayer r:embed="rId18">
                    <a14:imgEffect>
                      <a14:backgroundRemoval t="2564" b="96433" l="1077" r="98077">
                        <a14:foregroundMark x1="81769" y1="39911" x2="82615" y2="41695"/>
                      </a14:backgroundRemoval>
                    </a14:imgEffect>
                  </a14:imgLayer>
                </a14:imgProps>
              </a:ext>
              <a:ext uri="{28A0092B-C50C-407E-A947-70E740481C1C}">
                <a14:useLocalDpi xmlns:a14="http://schemas.microsoft.com/office/drawing/2010/main" xmlns="" val="0"/>
              </a:ext>
            </a:extLst>
          </a:blip>
          <a:stretch>
            <a:fillRect/>
          </a:stretch>
        </p:blipFill>
        <p:spPr>
          <a:xfrm>
            <a:off x="6629401" y="5828610"/>
            <a:ext cx="1374683" cy="948531"/>
          </a:xfrm>
          <a:prstGeom prst="rect">
            <a:avLst/>
          </a:prstGeom>
        </p:spPr>
      </p:pic>
      <p:sp>
        <p:nvSpPr>
          <p:cNvPr id="4" name="Pentagon 3">
            <a:hlinkClick r:id="" action="ppaction://noaction"/>
          </p:cNvPr>
          <p:cNvSpPr/>
          <p:nvPr/>
        </p:nvSpPr>
        <p:spPr>
          <a:xfrm>
            <a:off x="11277600" y="6449505"/>
            <a:ext cx="914400" cy="32763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TaydukyNhacchuong-Dangcapnhat_48bf (mp3cut.net) (2).mp3">
            <a:hlinkClick r:id="" action="ppaction://media"/>
          </p:cNvPr>
          <p:cNvPicPr>
            <a:picLocks noChangeAspect="1"/>
          </p:cNvPicPr>
          <p:nvPr>
            <a:videoFile r:link="rId1"/>
            <p:extLst>
              <p:ext uri="{DAA4B4D4-6D71-4841-9C94-3DE7FCFB9230}">
                <p14:media xmlns:p14="http://schemas.microsoft.com/office/powerpoint/2010/main" xmlns="" r:embed="rId19"/>
              </p:ext>
            </p:extLst>
          </p:nvPr>
        </p:nvPicPr>
        <p:blipFill>
          <a:blip r:embed="rId20" cstate="print"/>
          <a:stretch>
            <a:fillRect/>
          </a:stretch>
        </p:blipFill>
        <p:spPr>
          <a:xfrm>
            <a:off x="-1676400" y="171128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50" fill="hold"/>
                                        <p:tgtEl>
                                          <p:spTgt spid="1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44444E-6 1.85939E-6 L 0.00069 -0.35338 " pathEditMode="relative" rAng="0" ptsTypes="AA">
                                      <p:cBhvr>
                                        <p:cTn id="10" dur="250" fill="hold"/>
                                        <p:tgtEl>
                                          <p:spTgt spid="9"/>
                                        </p:tgtEl>
                                        <p:attrNameLst>
                                          <p:attrName>ppt_x</p:attrName>
                                          <p:attrName>ppt_y</p:attrName>
                                        </p:attrNameLst>
                                      </p:cBhvr>
                                      <p:rCtr x="35" y="-17669"/>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50"/>
                                        <p:tgtEl>
                                          <p:spTgt spid="9"/>
                                        </p:tgtEl>
                                      </p:cBhvr>
                                    </p:animEffect>
                                    <p:set>
                                      <p:cBhvr>
                                        <p:cTn id="15" dur="1" fill="hold">
                                          <p:stCondLst>
                                            <p:cond delay="24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25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33333E-6 -0.25 L -3.33333E-6 2.53469E-6 " pathEditMode="relative" rAng="0" ptsTypes="AA">
                                      <p:cBhvr>
                                        <p:cTn id="24" dur="250" fill="hold"/>
                                        <p:tgtEl>
                                          <p:spTgt spid="10"/>
                                        </p:tgtEl>
                                        <p:attrNameLst>
                                          <p:attrName>ppt_x</p:attrName>
                                          <p:attrName>ppt_y</p:attrName>
                                        </p:attrNameLst>
                                      </p:cBhvr>
                                      <p:rCtr x="0" y="12488"/>
                                    </p:animMotion>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50"/>
                                        <p:tgtEl>
                                          <p:spTgt spid="10"/>
                                        </p:tgtEl>
                                      </p:cBhvr>
                                    </p:animEffect>
                                    <p:set>
                                      <p:cBhvr>
                                        <p:cTn id="29" dur="1" fill="hold">
                                          <p:stCondLst>
                                            <p:cond delay="249"/>
                                          </p:stCondLst>
                                        </p:cTn>
                                        <p:tgtEl>
                                          <p:spTgt spid="1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63" presetClass="path" presetSubtype="0" accel="50000" decel="50000" fill="hold" nodeType="clickEffect">
                                  <p:stCondLst>
                                    <p:cond delay="0"/>
                                  </p:stCondLst>
                                  <p:childTnLst>
                                    <p:animMotion origin="layout" path="M 3.05556E-6 -1.35985E-6 L 0.43316 -0.00786 " pathEditMode="relative" rAng="0" ptsTypes="AA">
                                      <p:cBhvr>
                                        <p:cTn id="38" dur="1250" fill="hold"/>
                                        <p:tgtEl>
                                          <p:spTgt spid="14"/>
                                        </p:tgtEl>
                                        <p:attrNameLst>
                                          <p:attrName>ppt_x</p:attrName>
                                          <p:attrName>ppt_y</p:attrName>
                                        </p:attrNameLst>
                                      </p:cBhvr>
                                      <p:rCtr x="21649" y="-393"/>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endCondLst>
                    <p:cond evt="onStopAudio" delay="0">
                      <p:tgtEl>
                        <p:sldTgt/>
                      </p:tgtEl>
                    </p:cond>
                  </p:endCondLst>
                </p:cTn>
                <p:tgtEl>
                  <p:spTgt spid="15"/>
                </p:tgtEl>
              </p:cMediaNode>
            </p:video>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49040" fill="hold"/>
                                        <p:tgtEl>
                                          <p:spTgt spid="15"/>
                                        </p:tgtEl>
                                      </p:cBhvr>
                                    </p:cmd>
                                  </p:childTnLst>
                                </p:cTn>
                              </p:par>
                            </p:childTnLst>
                          </p:cTn>
                        </p:par>
                      </p:childTnLst>
                    </p:cTn>
                  </p:par>
                </p:childTnLst>
              </p:cTn>
              <p:nextCondLst>
                <p:cond evt="onClick" delay="0">
                  <p:tgtEl>
                    <p:spTgt spid="9"/>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a:latin typeface="Arial-Rounded" panose="020B0500000000000000" pitchFamily="34" charset="0"/>
                <a:cs typeface="Arial-Rounded" panose="020B0500000000000000" pitchFamily="34" charset="0"/>
              </a:rPr>
              <a:t>Kể tiếp đoạn kết của câu chuyện theo ý của em</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2008505" y="2099310"/>
            <a:ext cx="8528050" cy="396557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Đến bây giờ dê trắng vẫn đi khắp nơi tìm bạn. Đi đến đâu dê trắng cũng hỏi mọi người xem có thấy bạn bê vàng không. Cuối cùng bác Voi chỉ cho dê trắng rằng bê vàng đang ăn cỏ cạnh bờ suối bên kia. Dê trắng vội chạy tới, 2 bạn gặp nhau vừng mừng vừa tủi.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688465" y="1226185"/>
            <a:ext cx="8509635" cy="1867535"/>
          </a:xfrm>
          <a:prstGeom prst="rect">
            <a:avLst/>
          </a:prstGeom>
        </p:spPr>
      </p:pic>
      <p:sp>
        <p:nvSpPr>
          <p:cNvPr id="5" name="Rounded Rectangle 4"/>
          <p:cNvSpPr/>
          <p:nvPr/>
        </p:nvSpPr>
        <p:spPr>
          <a:xfrm>
            <a:off x="2809240" y="3488690"/>
            <a:ext cx="6712585" cy="208978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Đôi bạn bê vàng và bê trắng có một tình bạn thật đáng quý. Em rất ngưỡng mộ!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sp>
        <p:nvSpPr>
          <p:cNvPr id="9" name="TextBox 8"/>
          <p:cNvSpPr txBox="1"/>
          <p:nvPr/>
        </p:nvSpPr>
        <p:spPr>
          <a:xfrm>
            <a:off x="3077453" y="787364"/>
            <a:ext cx="4935955" cy="646331"/>
          </a:xfrm>
          <a:prstGeom prst="rect">
            <a:avLst/>
          </a:prstGeom>
          <a:noFill/>
        </p:spPr>
        <p:txBody>
          <a:bodyPr wrap="square" rtlCol="0">
            <a:spAutoFit/>
          </a:bodyPr>
          <a:lstStyle/>
          <a:p>
            <a:r>
              <a:rPr lang="en-US" sz="3600" b="1" dirty="0">
                <a:solidFill>
                  <a:prstClr val="white"/>
                </a:solidFill>
                <a:latin typeface="Times New Roman" panose="02020603050405020304" pitchFamily="18" charset="0"/>
                <a:cs typeface="Times New Roman" panose="02020603050405020304" pitchFamily="18" charset="0"/>
              </a:rPr>
              <a:t>…..</a:t>
            </a:r>
          </a:p>
        </p:txBody>
      </p:sp>
      <p:sp>
        <p:nvSpPr>
          <p:cNvPr id="10" name="Rectangle 9"/>
          <p:cNvSpPr/>
          <p:nvPr/>
        </p:nvSpPr>
        <p:spPr>
          <a:xfrm>
            <a:off x="1066800" y="1602562"/>
            <a:ext cx="4928323" cy="9706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tivi</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6416912" y="1579116"/>
            <a:ext cx="5622688" cy="99404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đồng hồ</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1066800" y="2787340"/>
            <a:ext cx="4905576" cy="8702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máy tính</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65932" y="2755684"/>
            <a:ext cx="5573667" cy="9019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quạt</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356588" y="1577027"/>
            <a:ext cx="650425" cy="571586"/>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1397670" y="2768391"/>
            <a:ext cx="649634" cy="570890"/>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1383038" y="1577027"/>
            <a:ext cx="649634" cy="519707"/>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233675" y="2734903"/>
            <a:ext cx="649634" cy="570890"/>
          </a:xfrm>
          <a:prstGeom prst="rect">
            <a:avLst/>
          </a:prstGeom>
        </p:spPr>
      </p:pic>
      <p:sp>
        <p:nvSpPr>
          <p:cNvPr id="18" name="Arrow: Right 13">
            <a:hlinkClick r:id="" action="ppaction://noaction"/>
          </p:cNvPr>
          <p:cNvSpPr/>
          <p:nvPr/>
        </p:nvSpPr>
        <p:spPr>
          <a:xfrm rot="10605222" flipH="1">
            <a:off x="11273779" y="6092987"/>
            <a:ext cx="897416" cy="76024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Rounded Rectangle 18"/>
          <p:cNvSpPr/>
          <p:nvPr/>
        </p:nvSpPr>
        <p:spPr>
          <a:xfrm>
            <a:off x="1066800" y="220626"/>
            <a:ext cx="10744200" cy="10747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gì nằm ở trong nhà, Nhìn lên mặt nó biết ngay giờ nào - Là cái gì?</a:t>
            </a:r>
          </a:p>
        </p:txBody>
      </p:sp>
      <p:pic>
        <p:nvPicPr>
          <p:cNvPr id="20" name="Content Placeholder 3"/>
          <p:cNvPicPr>
            <a:picLocks noGrp="1" noChangeAspect="1"/>
          </p:cNvPicPr>
          <p:nvPr>
            <p:ph idx="1"/>
          </p:nvPr>
        </p:nvPicPr>
        <p:blipFill>
          <a:blip r:embed="rId8">
            <a:extLst>
              <a:ext uri="{BEBA8EAE-BF5A-486C-A8C5-ECC9F3942E4B}">
                <a14:imgProps xmlns:a14="http://schemas.microsoft.com/office/drawing/2010/main" xmlns="">
                  <a14:imgLayer r:embed="rId9">
                    <a14:imgEffect>
                      <a14:backgroundRemoval t="0" b="99155" l="0" r="100000"/>
                    </a14:imgEffect>
                  </a14:imgLayer>
                </a14:imgProps>
              </a:ext>
              <a:ext uri="{28A0092B-C50C-407E-A947-70E740481C1C}">
                <a14:useLocalDpi xmlns:a14="http://schemas.microsoft.com/office/drawing/2010/main" xmlns="" val="0"/>
              </a:ext>
            </a:extLst>
          </a:blip>
          <a:stretch>
            <a:fillRect/>
          </a:stretch>
        </p:blipFill>
        <p:spPr>
          <a:xfrm>
            <a:off x="2209800" y="3871777"/>
            <a:ext cx="7543800" cy="298622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ppt_x</p:attrName>
                                        </p:attrNameLst>
                                      </p:cBhvr>
                                      <p:tavLst>
                                        <p:tav tm="0">
                                          <p:val>
                                            <p:strVal val="#ppt_x"/>
                                          </p:val>
                                        </p:tav>
                                        <p:tav tm="100000">
                                          <p:val>
                                            <p:strVal val="#ppt_x"/>
                                          </p:val>
                                        </p:tav>
                                      </p:tavLst>
                                    </p:anim>
                                    <p:anim calcmode="lin" valueType="num">
                                      <p:cBhvr>
                                        <p:cTn id="2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0"/>
                                        </p:tgtEl>
                                        <p:attrNameLst>
                                          <p:attrName>fillcolor</p:attrName>
                                        </p:attrNameLst>
                                      </p:cBhvr>
                                      <p:to>
                                        <a:srgbClr val="FFF2CC"/>
                                      </p:to>
                                    </p:animClr>
                                    <p:set>
                                      <p:cBhvr>
                                        <p:cTn id="35" dur="250" fill="hold"/>
                                        <p:tgtEl>
                                          <p:spTgt spid="10"/>
                                        </p:tgtEl>
                                        <p:attrNameLst>
                                          <p:attrName>fill.type</p:attrName>
                                        </p:attrNameLst>
                                      </p:cBhvr>
                                      <p:to>
                                        <p:strVal val="solid"/>
                                      </p:to>
                                    </p:set>
                                    <p:set>
                                      <p:cBhvr>
                                        <p:cTn id="36" dur="250" fill="hold"/>
                                        <p:tgtEl>
                                          <p:spTgt spid="1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250" fill="hold"/>
                                        <p:tgtEl>
                                          <p:spTgt spid="14"/>
                                        </p:tgtEl>
                                        <p:attrNameLst>
                                          <p:attrName>ppt_w</p:attrName>
                                        </p:attrNameLst>
                                      </p:cBhvr>
                                      <p:tavLst>
                                        <p:tav tm="0">
                                          <p:val>
                                            <p:strVal val="4*#ppt_w"/>
                                          </p:val>
                                        </p:tav>
                                        <p:tav tm="100000">
                                          <p:val>
                                            <p:strVal val="#ppt_w"/>
                                          </p:val>
                                        </p:tav>
                                      </p:tavLst>
                                    </p:anim>
                                    <p:anim calcmode="lin" valueType="num">
                                      <p:cBhvr>
                                        <p:cTn id="4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10"/>
                                        </p:tgtEl>
                                        <p:attrNameLst>
                                          <p:attrName>fillcolor</p:attrName>
                                        </p:attrNameLst>
                                      </p:cBhvr>
                                      <p:to>
                                        <a:srgbClr val="FFFF00"/>
                                      </p:to>
                                    </p:animClr>
                                    <p:set>
                                      <p:cBhvr>
                                        <p:cTn id="43" dur="250" fill="hold"/>
                                        <p:tgtEl>
                                          <p:spTgt spid="10"/>
                                        </p:tgtEl>
                                        <p:attrNameLst>
                                          <p:attrName>fill.type</p:attrName>
                                        </p:attrNameLst>
                                      </p:cBhvr>
                                      <p:to>
                                        <p:strVal val="solid"/>
                                      </p:to>
                                    </p:set>
                                    <p:set>
                                      <p:cBhvr>
                                        <p:cTn id="44"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5" restart="whenNotActive" fill="hold" evtFilter="cancelBubble" nodeType="interactiveSeq">
                <p:stCondLst>
                  <p:cond evt="onClick" delay="0">
                    <p:tgtEl>
                      <p:spTgt spid="11"/>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11"/>
                                        </p:tgtEl>
                                        <p:attrNameLst>
                                          <p:attrName>fillcolor</p:attrName>
                                        </p:attrNameLst>
                                      </p:cBhvr>
                                      <p:to>
                                        <a:srgbClr val="FFF2CC"/>
                                      </p:to>
                                    </p:animClr>
                                    <p:set>
                                      <p:cBhvr>
                                        <p:cTn id="50" dur="250" fill="hold"/>
                                        <p:tgtEl>
                                          <p:spTgt spid="11"/>
                                        </p:tgtEl>
                                        <p:attrNameLst>
                                          <p:attrName>fill.type</p:attrName>
                                        </p:attrNameLst>
                                      </p:cBhvr>
                                      <p:to>
                                        <p:strVal val="solid"/>
                                      </p:to>
                                    </p:set>
                                    <p:set>
                                      <p:cBhvr>
                                        <p:cTn id="51" dur="250" fill="hold"/>
                                        <p:tgtEl>
                                          <p:spTgt spid="11"/>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6"/>
                                        </p:tgtEl>
                                        <p:attrNameLst>
                                          <p:attrName>style.visibility</p:attrName>
                                        </p:attrNameLst>
                                      </p:cBhvr>
                                      <p:to>
                                        <p:strVal val="visible"/>
                                      </p:to>
                                    </p:set>
                                    <p:anim calcmode="lin" valueType="num">
                                      <p:cBhvr>
                                        <p:cTn id="54" dur="250" fill="hold"/>
                                        <p:tgtEl>
                                          <p:spTgt spid="16"/>
                                        </p:tgtEl>
                                        <p:attrNameLst>
                                          <p:attrName>ppt_w</p:attrName>
                                        </p:attrNameLst>
                                      </p:cBhvr>
                                      <p:tavLst>
                                        <p:tav tm="0">
                                          <p:val>
                                            <p:strVal val="4*#ppt_w"/>
                                          </p:val>
                                        </p:tav>
                                        <p:tav tm="100000">
                                          <p:val>
                                            <p:strVal val="#ppt_w"/>
                                          </p:val>
                                        </p:tav>
                                      </p:tavLst>
                                    </p:anim>
                                    <p:anim calcmode="lin" valueType="num">
                                      <p:cBhvr>
                                        <p:cTn id="5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Check mark.wav"/>
                                        </p:tgtEl>
                                      </p:cMediaNode>
                                    </p:audio>
                                  </p:subTnLst>
                                </p:cTn>
                              </p:par>
                              <p:par>
                                <p:cTn id="56" presetID="1" presetClass="emph" presetSubtype="2" fill="hold" nodeType="withEffect">
                                  <p:stCondLst>
                                    <p:cond delay="1000"/>
                                  </p:stCondLst>
                                  <p:childTnLst>
                                    <p:animClr clrSpc="rgb" dir="cw">
                                      <p:cBhvr>
                                        <p:cTn id="57" dur="250" fill="hold"/>
                                        <p:tgtEl>
                                          <p:spTgt spid="11"/>
                                        </p:tgtEl>
                                        <p:attrNameLst>
                                          <p:attrName>fillcolor</p:attrName>
                                        </p:attrNameLst>
                                      </p:cBhvr>
                                      <p:to>
                                        <a:srgbClr val="00B050"/>
                                      </p:to>
                                    </p:animClr>
                                    <p:set>
                                      <p:cBhvr>
                                        <p:cTn id="58" dur="250" fill="hold"/>
                                        <p:tgtEl>
                                          <p:spTgt spid="11"/>
                                        </p:tgtEl>
                                        <p:attrNameLst>
                                          <p:attrName>fill.type</p:attrName>
                                        </p:attrNameLst>
                                      </p:cBhvr>
                                      <p:to>
                                        <p:strVal val="solid"/>
                                      </p:to>
                                    </p:set>
                                    <p:set>
                                      <p:cBhvr>
                                        <p:cTn id="59"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12"/>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12"/>
                                        </p:tgtEl>
                                        <p:attrNameLst>
                                          <p:attrName>fillcolor</p:attrName>
                                        </p:attrNameLst>
                                      </p:cBhvr>
                                      <p:to>
                                        <a:srgbClr val="FFF2CC"/>
                                      </p:to>
                                    </p:animClr>
                                    <p:set>
                                      <p:cBhvr>
                                        <p:cTn id="65" dur="250" fill="hold"/>
                                        <p:tgtEl>
                                          <p:spTgt spid="12"/>
                                        </p:tgtEl>
                                        <p:attrNameLst>
                                          <p:attrName>fill.type</p:attrName>
                                        </p:attrNameLst>
                                      </p:cBhvr>
                                      <p:to>
                                        <p:strVal val="solid"/>
                                      </p:to>
                                    </p:set>
                                    <p:set>
                                      <p:cBhvr>
                                        <p:cTn id="66" dur="250" fill="hold"/>
                                        <p:tgtEl>
                                          <p:spTgt spid="12"/>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50" fill="hold"/>
                                        <p:tgtEl>
                                          <p:spTgt spid="17"/>
                                        </p:tgtEl>
                                        <p:attrNameLst>
                                          <p:attrName>ppt_w</p:attrName>
                                        </p:attrNameLst>
                                      </p:cBhvr>
                                      <p:tavLst>
                                        <p:tav tm="0">
                                          <p:val>
                                            <p:strVal val="4*#ppt_w"/>
                                          </p:val>
                                        </p:tav>
                                        <p:tav tm="100000">
                                          <p:val>
                                            <p:strVal val="#ppt_w"/>
                                          </p:val>
                                        </p:tav>
                                      </p:tavLst>
                                    </p:anim>
                                    <p:anim calcmode="lin" valueType="num">
                                      <p:cBhvr>
                                        <p:cTn id="7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0"/>
                                  </p:stCondLst>
                                  <p:childTnLst>
                                    <p:animClr clrSpc="rgb" dir="cw">
                                      <p:cBhvr>
                                        <p:cTn id="72" dur="250" fill="hold"/>
                                        <p:tgtEl>
                                          <p:spTgt spid="12"/>
                                        </p:tgtEl>
                                        <p:attrNameLst>
                                          <p:attrName>fillcolor</p:attrName>
                                        </p:attrNameLst>
                                      </p:cBhvr>
                                      <p:to>
                                        <a:srgbClr val="FFFF00"/>
                                      </p:to>
                                    </p:animClr>
                                    <p:set>
                                      <p:cBhvr>
                                        <p:cTn id="73" dur="250" fill="hold"/>
                                        <p:tgtEl>
                                          <p:spTgt spid="12"/>
                                        </p:tgtEl>
                                        <p:attrNameLst>
                                          <p:attrName>fill.type</p:attrName>
                                        </p:attrNameLst>
                                      </p:cBhvr>
                                      <p:to>
                                        <p:strVal val="solid"/>
                                      </p:to>
                                    </p:set>
                                    <p:set>
                                      <p:cBhvr>
                                        <p:cTn id="7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75" restart="whenNotActive" fill="hold" evtFilter="cancelBubble" nodeType="interactiveSeq">
                <p:stCondLst>
                  <p:cond evt="onClick" delay="0">
                    <p:tgtEl>
                      <p:spTgt spid="13"/>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3"/>
                                        </p:tgtEl>
                                        <p:attrNameLst>
                                          <p:attrName>fillcolor</p:attrName>
                                        </p:attrNameLst>
                                      </p:cBhvr>
                                      <p:to>
                                        <a:srgbClr val="FFF2CC"/>
                                      </p:to>
                                    </p:animClr>
                                    <p:set>
                                      <p:cBhvr>
                                        <p:cTn id="80" dur="250" fill="hold"/>
                                        <p:tgtEl>
                                          <p:spTgt spid="13"/>
                                        </p:tgtEl>
                                        <p:attrNameLst>
                                          <p:attrName>fill.type</p:attrName>
                                        </p:attrNameLst>
                                      </p:cBhvr>
                                      <p:to>
                                        <p:strVal val="solid"/>
                                      </p:to>
                                    </p:set>
                                    <p:set>
                                      <p:cBhvr>
                                        <p:cTn id="81" dur="250" fill="hold"/>
                                        <p:tgtEl>
                                          <p:spTgt spid="13"/>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5"/>
                                        </p:tgtEl>
                                        <p:attrNameLst>
                                          <p:attrName>style.visibility</p:attrName>
                                        </p:attrNameLst>
                                      </p:cBhvr>
                                      <p:to>
                                        <p:strVal val="visible"/>
                                      </p:to>
                                    </p:set>
                                    <p:anim calcmode="lin" valueType="num">
                                      <p:cBhvr>
                                        <p:cTn id="84" dur="250" fill="hold"/>
                                        <p:tgtEl>
                                          <p:spTgt spid="15"/>
                                        </p:tgtEl>
                                        <p:attrNameLst>
                                          <p:attrName>ppt_w</p:attrName>
                                        </p:attrNameLst>
                                      </p:cBhvr>
                                      <p:tavLst>
                                        <p:tav tm="0">
                                          <p:val>
                                            <p:strVal val="4*#ppt_w"/>
                                          </p:val>
                                        </p:tav>
                                        <p:tav tm="100000">
                                          <p:val>
                                            <p:strVal val="#ppt_w"/>
                                          </p:val>
                                        </p:tav>
                                      </p:tavLst>
                                    </p:anim>
                                    <p:anim calcmode="lin" valueType="num">
                                      <p:cBhvr>
                                        <p:cTn id="85"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13"/>
                                        </p:tgtEl>
                                        <p:attrNameLst>
                                          <p:attrName>fillcolor</p:attrName>
                                        </p:attrNameLst>
                                      </p:cBhvr>
                                      <p:to>
                                        <a:srgbClr val="FFFF00"/>
                                      </p:to>
                                    </p:animClr>
                                    <p:set>
                                      <p:cBhvr>
                                        <p:cTn id="88" dur="250" fill="hold"/>
                                        <p:tgtEl>
                                          <p:spTgt spid="13"/>
                                        </p:tgtEl>
                                        <p:attrNameLst>
                                          <p:attrName>fill.type</p:attrName>
                                        </p:attrNameLst>
                                      </p:cBhvr>
                                      <p:to>
                                        <p:strVal val="solid"/>
                                      </p:to>
                                    </p:set>
                                    <p:set>
                                      <p:cBhvr>
                                        <p:cTn id="8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9" grpId="0"/>
      <p:bldP spid="10" grpId="0" bldLvl="0" animBg="1"/>
      <p:bldP spid="11" grpId="0" bldLvl="0" animBg="1"/>
      <p:bldP spid="12" grpId="0" bldLvl="0" animBg="1"/>
      <p:bldP spid="1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BEBA8EAE-BF5A-486C-A8C5-ECC9F3942E4B}">
                <a14:imgProps xmlns:a14="http://schemas.microsoft.com/office/drawing/2010/main" xmlns="">
                  <a14:imgLayer r:embed="rId7">
                    <a14:imgEffect>
                      <a14:backgroundRemoval t="9843" b="96457" l="0" r="98056"/>
                    </a14:imgEffect>
                  </a14:imgLayer>
                </a14:imgProps>
              </a:ext>
              <a:ext uri="{28A0092B-C50C-407E-A947-70E740481C1C}">
                <a14:useLocalDpi xmlns:a14="http://schemas.microsoft.com/office/drawing/2010/main" xmlns="" val="0"/>
              </a:ext>
            </a:extLst>
          </a:blip>
          <a:stretch>
            <a:fillRect/>
          </a:stretch>
        </p:blipFill>
        <p:spPr>
          <a:xfrm>
            <a:off x="1524000" y="2872096"/>
            <a:ext cx="2209800" cy="2824060"/>
          </a:xfrm>
          <a:prstGeom prst="rect">
            <a:avLst/>
          </a:prstGeom>
        </p:spPr>
      </p:pic>
      <p:pic>
        <p:nvPicPr>
          <p:cNvPr id="5" name="Content Placeholder 3"/>
          <p:cNvPicPr>
            <a:picLocks noChangeAspect="1"/>
          </p:cNvPicPr>
          <p:nvPr/>
        </p:nvPicPr>
        <p:blipFill>
          <a:blip r:embed="rId8" cstate="print">
            <a:extLst>
              <a:ext uri="{BEBA8EAE-BF5A-486C-A8C5-ECC9F3942E4B}">
                <a14:imgProps xmlns:a14="http://schemas.microsoft.com/office/drawing/2010/main" xmlns="">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xmlns="" val="0"/>
              </a:ext>
            </a:extLst>
          </a:blip>
          <a:stretch>
            <a:fillRect/>
          </a:stretch>
        </p:blipFill>
        <p:spPr>
          <a:xfrm rot="288652">
            <a:off x="2072846" y="4185691"/>
            <a:ext cx="1426310" cy="1839860"/>
          </a:xfrm>
          <a:prstGeom prst="rect">
            <a:avLst/>
          </a:prstGeom>
        </p:spPr>
      </p:pic>
      <p:pic>
        <p:nvPicPr>
          <p:cNvPr id="6" name="Content Placeholder 5"/>
          <p:cNvPicPr>
            <a:picLocks noChangeAspect="1"/>
          </p:cNvPicPr>
          <p:nvPr/>
        </p:nvPicPr>
        <p:blipFill>
          <a:blip r:embed="rId10" cstate="print">
            <a:extLst>
              <a:ext uri="{BEBA8EAE-BF5A-486C-A8C5-ECC9F3942E4B}">
                <a14:imgProps xmlns:a14="http://schemas.microsoft.com/office/drawing/2010/main" xmlns="">
                  <a14:imgLayer r:embed="rId11">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xmlns="" val="0"/>
              </a:ext>
            </a:extLst>
          </a:blip>
          <a:stretch>
            <a:fillRect/>
          </a:stretch>
        </p:blipFill>
        <p:spPr>
          <a:xfrm>
            <a:off x="3329654" y="4110575"/>
            <a:ext cx="1346950" cy="1971547"/>
          </a:xfrm>
          <a:prstGeom prst="rect">
            <a:avLst/>
          </a:prstGeom>
        </p:spPr>
      </p:pic>
      <p:pic>
        <p:nvPicPr>
          <p:cNvPr id="7" name="Picture 6"/>
          <p:cNvPicPr>
            <a:picLocks noChangeAspect="1"/>
          </p:cNvPicPr>
          <p:nvPr/>
        </p:nvPicPr>
        <p:blipFill rotWithShape="1">
          <a:blip r:embed="rId12">
            <a:extLst>
              <a:ext uri="{BEBA8EAE-BF5A-486C-A8C5-ECC9F3942E4B}">
                <a14:imgProps xmlns:a14="http://schemas.microsoft.com/office/drawing/2010/main" xmlns="">
                  <a14:imgLayer r:embed="rId13">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xmlns="" val="0"/>
              </a:ext>
            </a:extLst>
          </a:blip>
          <a:srcRect l="34817" r="30366"/>
          <a:stretch>
            <a:fillRect/>
          </a:stretch>
        </p:blipFill>
        <p:spPr>
          <a:xfrm>
            <a:off x="4495800" y="3915448"/>
            <a:ext cx="1213490" cy="2496493"/>
          </a:xfrm>
          <a:prstGeom prst="rect">
            <a:avLst/>
          </a:prstGeom>
        </p:spPr>
      </p:pic>
      <p:pic>
        <p:nvPicPr>
          <p:cNvPr id="8" name="Content Placeholder 3"/>
          <p:cNvPicPr>
            <a:picLocks noGrp="1" noChangeAspect="1"/>
          </p:cNvPicPr>
          <p:nvPr>
            <p:ph idx="1"/>
          </p:nvPr>
        </p:nvPicPr>
        <p:blipFill>
          <a:blip r:embed="rId14">
            <a:extLst>
              <a:ext uri="{BEBA8EAE-BF5A-486C-A8C5-ECC9F3942E4B}">
                <a14:imgProps xmlns:a14="http://schemas.microsoft.com/office/drawing/2010/main" xmlns="">
                  <a14:imgLayer r:embed="rId15">
                    <a14:imgEffect>
                      <a14:backgroundRemoval t="3852" b="92777" l="5077" r="91538"/>
                    </a14:imgEffect>
                  </a14:imgLayer>
                </a14:imgProps>
              </a:ext>
              <a:ext uri="{28A0092B-C50C-407E-A947-70E740481C1C}">
                <a14:useLocalDpi xmlns:a14="http://schemas.microsoft.com/office/drawing/2010/main" xmlns="" val="0"/>
              </a:ext>
            </a:extLst>
          </a:blip>
          <a:stretch>
            <a:fillRect/>
          </a:stretch>
        </p:blipFill>
        <p:spPr>
          <a:xfrm>
            <a:off x="6248400" y="3670970"/>
            <a:ext cx="2859760" cy="2740971"/>
          </a:xfrm>
        </p:spPr>
      </p:pic>
      <p:pic>
        <p:nvPicPr>
          <p:cNvPr id="9" name="Picture 8"/>
          <p:cNvPicPr>
            <a:picLocks noChangeAspect="1"/>
          </p:cNvPicPr>
          <p:nvPr/>
        </p:nvPicPr>
        <p:blipFill>
          <a:blip r:embed="rId16" cstate="print">
            <a:extLst>
              <a:ext uri="{BEBA8EAE-BF5A-486C-A8C5-ECC9F3942E4B}">
                <a14:imgProps xmlns:a14="http://schemas.microsoft.com/office/drawing/2010/main" xmlns="">
                  <a14:imgLayer r:embed="rId17">
                    <a14:imgEffect>
                      <a14:backgroundRemoval t="10000" b="90000" l="10000" r="90000">
                        <a14:foregroundMark x1="41625" y1="34625" x2="41125" y2="38750"/>
                        <a14:foregroundMark x1="38250" y1="36125" x2="38750" y2="39750"/>
                        <a14:foregroundMark x1="52250" y1="28500" x2="53500" y2="32375"/>
                        <a14:foregroundMark x1="50250" y1="47750" x2="67875" y2="46750"/>
                      </a14:backgroundRemoval>
                    </a14:imgEffect>
                  </a14:imgLayer>
                </a14:imgProps>
              </a:ext>
              <a:ext uri="{28A0092B-C50C-407E-A947-70E740481C1C}">
                <a14:useLocalDpi xmlns:a14="http://schemas.microsoft.com/office/drawing/2010/main" xmlns="" val="0"/>
              </a:ext>
            </a:extLst>
          </a:blip>
          <a:stretch>
            <a:fillRect/>
          </a:stretch>
        </p:blipFill>
        <p:spPr>
          <a:xfrm>
            <a:off x="5480422" y="4892626"/>
            <a:ext cx="2005818" cy="2005818"/>
          </a:xfrm>
          <a:prstGeom prst="rect">
            <a:avLst/>
          </a:prstGeom>
        </p:spPr>
      </p:pic>
      <p:sp>
        <p:nvSpPr>
          <p:cNvPr id="2" name="Flowchart: Connector 1">
            <a:hlinkClick r:id="" action="ppaction://noaction"/>
          </p:cNvPr>
          <p:cNvSpPr/>
          <p:nvPr/>
        </p:nvSpPr>
        <p:spPr>
          <a:xfrm>
            <a:off x="2713291" y="6048646"/>
            <a:ext cx="410909" cy="36329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prstClr val="white"/>
                </a:solidFill>
              </a:rPr>
              <a:t>2</a:t>
            </a:r>
          </a:p>
        </p:txBody>
      </p:sp>
      <p:pic>
        <p:nvPicPr>
          <p:cNvPr id="10" name="Content Placeholder 3"/>
          <p:cNvPicPr>
            <a:picLocks noChangeAspect="1"/>
          </p:cNvPicPr>
          <p:nvPr/>
        </p:nvPicPr>
        <p:blipFill>
          <a:blip r:embed="rId18" cstate="print">
            <a:extLst>
              <a:ext uri="{BEBA8EAE-BF5A-486C-A8C5-ECC9F3942E4B}">
                <a14:imgProps xmlns:a14="http://schemas.microsoft.com/office/drawing/2010/main" xmlns="">
                  <a14:imgLayer r:embed="rId19">
                    <a14:imgEffect>
                      <a14:backgroundRemoval t="3852" b="92777" l="5077" r="91538"/>
                    </a14:imgEffect>
                  </a14:imgLayer>
                </a14:imgProps>
              </a:ext>
              <a:ext uri="{28A0092B-C50C-407E-A947-70E740481C1C}">
                <a14:useLocalDpi xmlns:a14="http://schemas.microsoft.com/office/drawing/2010/main" xmlns="" val="0"/>
              </a:ext>
            </a:extLst>
          </a:blip>
          <a:stretch>
            <a:fillRect/>
          </a:stretch>
        </p:blipFill>
        <p:spPr>
          <a:xfrm>
            <a:off x="2591686" y="627243"/>
            <a:ext cx="2091584" cy="2004703"/>
          </a:xfrm>
          <a:prstGeom prst="rect">
            <a:avLst/>
          </a:prstGeom>
        </p:spPr>
      </p:pic>
      <p:pic>
        <p:nvPicPr>
          <p:cNvPr id="11" name="Content Placeholder 3"/>
          <p:cNvPicPr>
            <a:picLocks noChangeAspect="1"/>
          </p:cNvPicPr>
          <p:nvPr/>
        </p:nvPicPr>
        <p:blipFill>
          <a:blip r:embed="rId8" cstate="print">
            <a:extLst>
              <a:ext uri="{BEBA8EAE-BF5A-486C-A8C5-ECC9F3942E4B}">
                <a14:imgProps xmlns:a14="http://schemas.microsoft.com/office/drawing/2010/main" xmlns="">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xmlns="" val="0"/>
              </a:ext>
            </a:extLst>
          </a:blip>
          <a:stretch>
            <a:fillRect/>
          </a:stretch>
        </p:blipFill>
        <p:spPr>
          <a:xfrm rot="288652">
            <a:off x="1495752" y="920683"/>
            <a:ext cx="1426310" cy="1839860"/>
          </a:xfrm>
          <a:prstGeom prst="rect">
            <a:avLst/>
          </a:prstGeom>
        </p:spPr>
      </p:pic>
      <p:pic>
        <p:nvPicPr>
          <p:cNvPr id="12" name="Content Placeholder 3"/>
          <p:cNvPicPr>
            <a:picLocks noChangeAspect="1"/>
          </p:cNvPicPr>
          <p:nvPr/>
        </p:nvPicPr>
        <p:blipFill rotWithShape="1">
          <a:blip r:embed="rId20">
            <a:extLst>
              <a:ext uri="{BEBA8EAE-BF5A-486C-A8C5-ECC9F3942E4B}">
                <a14:imgProps xmlns:a14="http://schemas.microsoft.com/office/drawing/2010/main" xmlns="">
                  <a14:imgLayer r:embed="rId21">
                    <a14:imgEffect>
                      <a14:backgroundRemoval t="4478" b="100000" l="7083" r="90417"/>
                    </a14:imgEffect>
                  </a14:imgLayer>
                </a14:imgProps>
              </a:ext>
              <a:ext uri="{28A0092B-C50C-407E-A947-70E740481C1C}">
                <a14:useLocalDpi xmlns:a14="http://schemas.microsoft.com/office/drawing/2010/main" xmlns="" val="0"/>
              </a:ext>
            </a:extLst>
          </a:blip>
          <a:srcRect l="11035" t="-1" b="3673"/>
          <a:stretch>
            <a:fillRect/>
          </a:stretch>
        </p:blipFill>
        <p:spPr>
          <a:xfrm>
            <a:off x="4495801" y="-53218"/>
            <a:ext cx="2023171" cy="1834662"/>
          </a:xfrm>
          <a:prstGeom prst="rect">
            <a:avLst/>
          </a:prstGeom>
        </p:spPr>
      </p:pic>
      <p:sp>
        <p:nvSpPr>
          <p:cNvPr id="3" name="Right Arrow 2">
            <a:hlinkClick r:id="" action="ppaction://hlinkshowjump?jump=nextslide"/>
          </p:cNvPr>
          <p:cNvSpPr/>
          <p:nvPr/>
        </p:nvSpPr>
        <p:spPr>
          <a:xfrm>
            <a:off x="11201400" y="6172200"/>
            <a:ext cx="990600" cy="6138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 name="TaydukyNhacchuong-Dangcapnhat_48bf (mp3cut.net) (3).mp3">
            <a:hlinkClick r:id="" action="ppaction://media"/>
          </p:cNvPr>
          <p:cNvPicPr>
            <a:picLocks noChangeAspect="1"/>
          </p:cNvPicPr>
          <p:nvPr>
            <a:videoFile r:link="rId1"/>
            <p:extLst>
              <p:ext uri="{DAA4B4D4-6D71-4841-9C94-3DE7FCFB9230}">
                <p14:media xmlns:p14="http://schemas.microsoft.com/office/powerpoint/2010/main" xmlns="" r:embed="rId22"/>
              </p:ext>
            </p:extLst>
          </p:nvPr>
        </p:nvPicPr>
        <p:blipFill>
          <a:blip r:embed="rId23" cstate="print"/>
          <a:stretch>
            <a:fillRect/>
          </a:stretch>
        </p:blipFill>
        <p:spPr>
          <a:xfrm>
            <a:off x="12954000" y="55931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path" presetSubtype="0" accel="50000" decel="50000" fill="hold" nodeType="clickEffect">
                                  <p:stCondLst>
                                    <p:cond delay="0"/>
                                  </p:stCondLst>
                                  <p:childTnLst>
                                    <p:animMotion origin="layout" path="M 3.33333E-6 -0.47895 L 0.125 0.21601 L -0.125 0.21601 L 3.33333E-6 -0.47895 Z " pathEditMode="relative" rAng="0" ptsTypes="FFFF">
                                      <p:cBhvr>
                                        <p:cTn id="6" dur="2000" fill="hold"/>
                                        <p:tgtEl>
                                          <p:spTgt spid="8"/>
                                        </p:tgtEl>
                                        <p:attrNameLst>
                                          <p:attrName>ppt_x</p:attrName>
                                          <p:attrName>ppt_y</p:attrName>
                                        </p:attrNameLst>
                                      </p:cBhvr>
                                      <p:rCtr x="0" y="34736"/>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8.33333E-7 4.21832E-6 L 0.33698 -0.51064 " pathEditMode="relative" rAng="0" ptsTypes="AA">
                                      <p:cBhvr>
                                        <p:cTn id="10" dur="1000" fill="hold"/>
                                        <p:tgtEl>
                                          <p:spTgt spid="5"/>
                                        </p:tgtEl>
                                        <p:attrNameLst>
                                          <p:attrName>ppt_x</p:attrName>
                                          <p:attrName>ppt_y</p:attrName>
                                        </p:attrNameLst>
                                      </p:cBhvr>
                                      <p:rCtr x="16840" y="-25532"/>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nodeType="clickEffect">
                                  <p:stCondLst>
                                    <p:cond delay="0"/>
                                  </p:stCondLst>
                                  <p:childTnLst>
                                    <p:animEffect transition="out" filter="barn(inVertical)">
                                      <p:cBhvr>
                                        <p:cTn id="26" dur="1000"/>
                                        <p:tgtEl>
                                          <p:spTgt spid="5"/>
                                        </p:tgtEl>
                                      </p:cBhvr>
                                    </p:animEffect>
                                    <p:set>
                                      <p:cBhvr>
                                        <p:cTn id="27" dur="1" fill="hold">
                                          <p:stCondLst>
                                            <p:cond delay="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5.55556E-7 -1.40611E-6 L -0.00799 -0.51896 " pathEditMode="relative" rAng="0" ptsTypes="AA">
                                      <p:cBhvr>
                                        <p:cTn id="38" dur="750" fill="hold"/>
                                        <p:tgtEl>
                                          <p:spTgt spid="7"/>
                                        </p:tgtEl>
                                        <p:attrNameLst>
                                          <p:attrName>ppt_x</p:attrName>
                                          <p:attrName>ppt_y</p:attrName>
                                        </p:attrNameLst>
                                      </p:cBhvr>
                                      <p:rCtr x="-399" y="-25948"/>
                                    </p:animMotion>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750"/>
                                        <p:tgtEl>
                                          <p:spTgt spid="7"/>
                                        </p:tgtEl>
                                      </p:cBhvr>
                                    </p:animEffect>
                                    <p:set>
                                      <p:cBhvr>
                                        <p:cTn id="43" dur="1" fill="hold">
                                          <p:stCondLst>
                                            <p:cond delay="749"/>
                                          </p:stCondLst>
                                        </p:cTn>
                                        <p:tgtEl>
                                          <p:spTgt spid="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25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3.61111E-6 -2.96022E-7 L 0.31892 0.46207 " pathEditMode="relative" rAng="0" ptsTypes="AA">
                                      <p:cBhvr>
                                        <p:cTn id="52" dur="500" fill="hold"/>
                                        <p:tgtEl>
                                          <p:spTgt spid="10"/>
                                        </p:tgtEl>
                                        <p:attrNameLst>
                                          <p:attrName>ppt_x</p:attrName>
                                          <p:attrName>ppt_y</p:attrName>
                                        </p:attrNameLst>
                                      </p:cBhvr>
                                      <p:rCtr x="15937" y="23104"/>
                                    </p:animMotion>
                                  </p:childTnLst>
                                </p:cTn>
                              </p:par>
                            </p:childTnLst>
                          </p:cTn>
                        </p:par>
                      </p:childTnLst>
                    </p:cTn>
                  </p:par>
                  <p:par>
                    <p:cTn id="53" fill="hold">
                      <p:stCondLst>
                        <p:cond delay="indefinite"/>
                      </p:stCondLst>
                      <p:childTnLst>
                        <p:par>
                          <p:cTn id="54" fill="hold">
                            <p:stCondLst>
                              <p:cond delay="0"/>
                            </p:stCondLst>
                            <p:childTnLst>
                              <p:par>
                                <p:cTn id="55" presetID="16" presetClass="exit" presetSubtype="21" fill="hold" nodeType="clickEffect">
                                  <p:stCondLst>
                                    <p:cond delay="0"/>
                                  </p:stCondLst>
                                  <p:childTnLst>
                                    <p:animEffect transition="out" filter="barn(inVertical)">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arn(inVertic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nodeType="clickEffect">
                                  <p:stCondLst>
                                    <p:cond delay="0"/>
                                  </p:stCondLst>
                                  <p:childTnLst>
                                    <p:animMotion origin="layout" path="M -1.11111E-6 4.34783E-6 L 0.55764 0.00716 " pathEditMode="relative" rAng="0" ptsTypes="AA">
                                      <p:cBhvr>
                                        <p:cTn id="66" dur="1250" fill="hold"/>
                                        <p:tgtEl>
                                          <p:spTgt spid="9"/>
                                        </p:tgtEl>
                                        <p:attrNameLst>
                                          <p:attrName>ppt_x</p:attrName>
                                          <p:attrName>ppt_y</p:attrName>
                                        </p:attrNameLst>
                                      </p:cBhvr>
                                      <p:rCtr x="27882" y="347"/>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67" fill="hold" display="0">
                  <p:stCondLst>
                    <p:cond delay="indefinite"/>
                  </p:stCondLst>
                  <p:endCondLst>
                    <p:cond evt="onStopAudio" delay="0">
                      <p:tgtEl>
                        <p:sldTgt/>
                      </p:tgtEl>
                    </p:cond>
                  </p:endCondLst>
                </p:cTn>
                <p:tgtEl>
                  <p:spTgt spid="14"/>
                </p:tgtEl>
              </p:cMediaNode>
            </p:video>
            <p:seq concurrent="1" nextAc="seek">
              <p:cTn id="68" restart="whenNotActive" fill="hold" evtFilter="cancelBubble" nodeType="interactiveSeq">
                <p:stCondLst>
                  <p:cond evt="onClick" delay="0">
                    <p:tgtEl>
                      <p:spTgt spid="7"/>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27742" fill="hold"/>
                                        <p:tgtEl>
                                          <p:spTgt spid="14"/>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sp>
        <p:nvSpPr>
          <p:cNvPr id="6" name="Rectangle 5"/>
          <p:cNvSpPr/>
          <p:nvPr/>
        </p:nvSpPr>
        <p:spPr>
          <a:xfrm>
            <a:off x="1143001" y="1371599"/>
            <a:ext cx="4244316"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 cây đỗ</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324601" y="1371599"/>
            <a:ext cx="5105399"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 bó đũa</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6324601" y="3010757"/>
            <a:ext cx="5105399" cy="100276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đỗ con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p:cNvSpPr/>
          <p:nvPr/>
        </p:nvSpPr>
        <p:spPr>
          <a:xfrm>
            <a:off x="1143000" y="2982338"/>
            <a:ext cx="4259315" cy="109475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Sự tích cây đỗ</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798023" y="1633211"/>
            <a:ext cx="604292" cy="70805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0826598" y="3335937"/>
            <a:ext cx="603402" cy="64362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815325" y="2982339"/>
            <a:ext cx="603557" cy="707197"/>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0946518" y="1357743"/>
            <a:ext cx="549444" cy="643793"/>
          </a:xfrm>
          <a:prstGeom prst="rect">
            <a:avLst/>
          </a:prstGeom>
        </p:spPr>
      </p:pic>
      <p:sp>
        <p:nvSpPr>
          <p:cNvPr id="14" name="Arrow: Right 13">
            <a:hlinkClick r:id="" action="ppaction://hlinkshowjump?jump=nextslide"/>
          </p:cNvPr>
          <p:cNvSpPr/>
          <p:nvPr/>
        </p:nvSpPr>
        <p:spPr>
          <a:xfrm rot="10605222" flipH="1">
            <a:off x="11279722" y="6302473"/>
            <a:ext cx="862712"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extBox 1"/>
          <p:cNvSpPr txBox="1"/>
          <p:nvPr/>
        </p:nvSpPr>
        <p:spPr>
          <a:xfrm>
            <a:off x="2708564" y="1371600"/>
            <a:ext cx="6404417" cy="523220"/>
          </a:xfrm>
          <a:prstGeom prst="rect">
            <a:avLst/>
          </a:prstGeom>
          <a:noFill/>
        </p:spPr>
        <p:txBody>
          <a:bodyPr wrap="square" rtlCol="0">
            <a:spAutoFit/>
          </a:bodyPr>
          <a:lstStyle/>
          <a:p>
            <a:r>
              <a:rPr lang="en-US" sz="2800" dirty="0">
                <a:solidFill>
                  <a:prstClr val="white"/>
                </a:solidFill>
                <a:latin typeface="Times New Roman" panose="02020603050405020304" pitchFamily="18" charset="0"/>
                <a:cs typeface="Times New Roman" panose="02020603050405020304" pitchFamily="18" charset="0"/>
              </a:rPr>
              <a:t>:</a:t>
            </a:r>
          </a:p>
        </p:txBody>
      </p:sp>
      <p:pic>
        <p:nvPicPr>
          <p:cNvPr id="15" name="Content Placeholder 3"/>
          <p:cNvPicPr>
            <a:picLocks noGrp="1" noChangeAspect="1"/>
          </p:cNvPicPr>
          <p:nvPr>
            <p:ph idx="1"/>
          </p:nvPr>
        </p:nvPicPr>
        <p:blipFill>
          <a:blip r:embed="rId8">
            <a:extLst>
              <a:ext uri="{BEBA8EAE-BF5A-486C-A8C5-ECC9F3942E4B}">
                <a14:imgProps xmlns:a14="http://schemas.microsoft.com/office/drawing/2010/main" xmlns="">
                  <a14:imgLayer r:embed="rId9">
                    <a14:imgEffect>
                      <a14:backgroundRemoval t="0" b="99155" l="0" r="100000"/>
                    </a14:imgEffect>
                  </a14:imgLayer>
                </a14:imgProps>
              </a:ext>
              <a:ext uri="{28A0092B-C50C-407E-A947-70E740481C1C}">
                <a14:useLocalDpi xmlns:a14="http://schemas.microsoft.com/office/drawing/2010/main" xmlns="" val="0"/>
              </a:ext>
            </a:extLst>
          </a:blip>
          <a:stretch>
            <a:fillRect/>
          </a:stretch>
        </p:blipFill>
        <p:spPr>
          <a:xfrm>
            <a:off x="2272738" y="4077092"/>
            <a:ext cx="7404662" cy="2964259"/>
          </a:xfrm>
        </p:spPr>
      </p:pic>
      <p:sp>
        <p:nvSpPr>
          <p:cNvPr id="16" name="Rounded Rectangle 15"/>
          <p:cNvSpPr/>
          <p:nvPr/>
        </p:nvSpPr>
        <p:spPr>
          <a:xfrm>
            <a:off x="2272738" y="167614"/>
            <a:ext cx="7637950" cy="10462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Đây là hình ảnh của câu chuyện gì?</a:t>
            </a:r>
          </a:p>
        </p:txBody>
      </p:sp>
      <p:pic>
        <p:nvPicPr>
          <p:cNvPr id="3" name="Picture 2"/>
          <p:cNvPicPr>
            <a:picLocks noChangeAspect="1"/>
          </p:cNvPicPr>
          <p:nvPr/>
        </p:nvPicPr>
        <p:blipFill>
          <a:blip r:embed="rId10"/>
          <a:stretch>
            <a:fillRect/>
          </a:stretch>
        </p:blipFill>
        <p:spPr>
          <a:xfrm>
            <a:off x="4309745" y="4260850"/>
            <a:ext cx="3330575" cy="2617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6"/>
                                        </p:tgtEl>
                                        <p:attrNameLst>
                                          <p:attrName>fillcolor</p:attrName>
                                        </p:attrNameLst>
                                      </p:cBhvr>
                                      <p:to>
                                        <a:srgbClr val="FFF2CC"/>
                                      </p:to>
                                    </p:animClr>
                                    <p:set>
                                      <p:cBhvr>
                                        <p:cTn id="30" dur="250" fill="hold"/>
                                        <p:tgtEl>
                                          <p:spTgt spid="6"/>
                                        </p:tgtEl>
                                        <p:attrNameLst>
                                          <p:attrName>fill.type</p:attrName>
                                        </p:attrNameLst>
                                      </p:cBhvr>
                                      <p:to>
                                        <p:strVal val="solid"/>
                                      </p:to>
                                    </p:set>
                                    <p:set>
                                      <p:cBhvr>
                                        <p:cTn id="31" dur="250" fill="hold"/>
                                        <p:tgtEl>
                                          <p:spTgt spid="6"/>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0"/>
                                        </p:tgtEl>
                                        <p:attrNameLst>
                                          <p:attrName>style.visibility</p:attrName>
                                        </p:attrNameLst>
                                      </p:cBhvr>
                                      <p:to>
                                        <p:strVal val="visible"/>
                                      </p:to>
                                    </p:set>
                                    <p:anim calcmode="lin" valueType="num">
                                      <p:cBhvr>
                                        <p:cTn id="34" dur="250" fill="hold"/>
                                        <p:tgtEl>
                                          <p:spTgt spid="10"/>
                                        </p:tgtEl>
                                        <p:attrNameLst>
                                          <p:attrName>ppt_w</p:attrName>
                                        </p:attrNameLst>
                                      </p:cBhvr>
                                      <p:tavLst>
                                        <p:tav tm="0">
                                          <p:val>
                                            <p:strVal val="4*#ppt_w"/>
                                          </p:val>
                                        </p:tav>
                                        <p:tav tm="100000">
                                          <p:val>
                                            <p:strVal val="#ppt_w"/>
                                          </p:val>
                                        </p:tav>
                                      </p:tavLst>
                                    </p:anim>
                                    <p:anim calcmode="lin" valueType="num">
                                      <p:cBhvr>
                                        <p:cTn id="3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6"/>
                                        </p:tgtEl>
                                        <p:attrNameLst>
                                          <p:attrName>fillcolor</p:attrName>
                                        </p:attrNameLst>
                                      </p:cBhvr>
                                      <p:to>
                                        <a:srgbClr val="FFFF00"/>
                                      </p:to>
                                    </p:animClr>
                                    <p:set>
                                      <p:cBhvr>
                                        <p:cTn id="38" dur="250" fill="hold"/>
                                        <p:tgtEl>
                                          <p:spTgt spid="6"/>
                                        </p:tgtEl>
                                        <p:attrNameLst>
                                          <p:attrName>fill.type</p:attrName>
                                        </p:attrNameLst>
                                      </p:cBhvr>
                                      <p:to>
                                        <p:strVal val="solid"/>
                                      </p:to>
                                    </p:set>
                                    <p:set>
                                      <p:cBhvr>
                                        <p:cTn id="3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7"/>
                                        </p:tgtEl>
                                        <p:attrNameLst>
                                          <p:attrName>fillcolor</p:attrName>
                                        </p:attrNameLst>
                                      </p:cBhvr>
                                      <p:to>
                                        <a:srgbClr val="FFF2CC"/>
                                      </p:to>
                                    </p:animClr>
                                    <p:set>
                                      <p:cBhvr>
                                        <p:cTn id="45" dur="250" fill="hold"/>
                                        <p:tgtEl>
                                          <p:spTgt spid="7"/>
                                        </p:tgtEl>
                                        <p:attrNameLst>
                                          <p:attrName>fill.type</p:attrName>
                                        </p:attrNameLst>
                                      </p:cBhvr>
                                      <p:to>
                                        <p:strVal val="solid"/>
                                      </p:to>
                                    </p:set>
                                    <p:set>
                                      <p:cBhvr>
                                        <p:cTn id="46" dur="25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250" fill="hold"/>
                                        <p:tgtEl>
                                          <p:spTgt spid="13"/>
                                        </p:tgtEl>
                                        <p:attrNameLst>
                                          <p:attrName>ppt_w</p:attrName>
                                        </p:attrNameLst>
                                      </p:cBhvr>
                                      <p:tavLst>
                                        <p:tav tm="0">
                                          <p:val>
                                            <p:strVal val="4*#ppt_w"/>
                                          </p:val>
                                        </p:tav>
                                        <p:tav tm="100000">
                                          <p:val>
                                            <p:strVal val="#ppt_w"/>
                                          </p:val>
                                        </p:tav>
                                      </p:tavLst>
                                    </p:anim>
                                    <p:anim calcmode="lin" valueType="num">
                                      <p:cBhvr>
                                        <p:cTn id="5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Wrong Buzzer.wav"/>
                                        </p:tgtEl>
                                      </p:cMediaNode>
                                    </p:audio>
                                  </p:subTnLst>
                                </p:cTn>
                              </p:par>
                              <p:par>
                                <p:cTn id="51" presetID="1" presetClass="emph" presetSubtype="2" fill="hold" nodeType="withEffect">
                                  <p:stCondLst>
                                    <p:cond delay="1000"/>
                                  </p:stCondLst>
                                  <p:childTnLst>
                                    <p:animClr clrSpc="rgb" dir="cw">
                                      <p:cBhvr>
                                        <p:cTn id="52" dur="250" fill="hold"/>
                                        <p:tgtEl>
                                          <p:spTgt spid="7"/>
                                        </p:tgtEl>
                                        <p:attrNameLst>
                                          <p:attrName>fillcolor</p:attrName>
                                        </p:attrNameLst>
                                      </p:cBhvr>
                                      <p:to>
                                        <a:srgbClr val="FFFF00"/>
                                      </p:to>
                                    </p:animClr>
                                    <p:set>
                                      <p:cBhvr>
                                        <p:cTn id="53" dur="250" fill="hold"/>
                                        <p:tgtEl>
                                          <p:spTgt spid="7"/>
                                        </p:tgtEl>
                                        <p:attrNameLst>
                                          <p:attrName>fill.type</p:attrName>
                                        </p:attrNameLst>
                                      </p:cBhvr>
                                      <p:to>
                                        <p:strVal val="solid"/>
                                      </p:to>
                                    </p:set>
                                    <p:set>
                                      <p:cBhvr>
                                        <p:cTn id="5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8"/>
                                        </p:tgtEl>
                                        <p:attrNameLst>
                                          <p:attrName>fillcolor</p:attrName>
                                        </p:attrNameLst>
                                      </p:cBhvr>
                                      <p:to>
                                        <a:srgbClr val="FFF2CC"/>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250" fill="hold"/>
                                        <p:tgtEl>
                                          <p:spTgt spid="11"/>
                                        </p:tgtEl>
                                        <p:attrNameLst>
                                          <p:attrName>ppt_w</p:attrName>
                                        </p:attrNameLst>
                                      </p:cBhvr>
                                      <p:tavLst>
                                        <p:tav tm="0">
                                          <p:val>
                                            <p:strVal val="4*#ppt_w"/>
                                          </p:val>
                                        </p:tav>
                                        <p:tav tm="100000">
                                          <p:val>
                                            <p:strVal val="#ppt_w"/>
                                          </p:val>
                                        </p:tav>
                                      </p:tavLst>
                                    </p:anim>
                                    <p:anim calcmode="lin" valueType="num">
                                      <p:cBhvr>
                                        <p:cTn id="6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Check mark.wav"/>
                                        </p:tgtEl>
                                      </p:cMediaNode>
                                    </p:audio>
                                  </p:subTnLst>
                                </p:cTn>
                              </p:par>
                              <p:par>
                                <p:cTn id="66" presetID="1" presetClass="emph" presetSubtype="2" fill="hold" nodeType="withEffect">
                                  <p:stCondLst>
                                    <p:cond delay="1000"/>
                                  </p:stCondLst>
                                  <p:childTnLst>
                                    <p:animClr clrSpc="rgb" dir="cw">
                                      <p:cBhvr>
                                        <p:cTn id="67" dur="250" fill="hold"/>
                                        <p:tgtEl>
                                          <p:spTgt spid="8"/>
                                        </p:tgtEl>
                                        <p:attrNameLst>
                                          <p:attrName>fillcolor</p:attrName>
                                        </p:attrNameLst>
                                      </p:cBhvr>
                                      <p:to>
                                        <a:srgbClr val="00B050"/>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9"/>
                                        </p:tgtEl>
                                        <p:attrNameLst>
                                          <p:attrName>fillcolor</p:attrName>
                                        </p:attrNameLst>
                                      </p:cBhvr>
                                      <p:to>
                                        <a:srgbClr val="FFF2CC"/>
                                      </p:to>
                                    </p:animClr>
                                    <p:set>
                                      <p:cBhvr>
                                        <p:cTn id="75" dur="250" fill="hold"/>
                                        <p:tgtEl>
                                          <p:spTgt spid="9"/>
                                        </p:tgtEl>
                                        <p:attrNameLst>
                                          <p:attrName>fill.type</p:attrName>
                                        </p:attrNameLst>
                                      </p:cBhvr>
                                      <p:to>
                                        <p:strVal val="solid"/>
                                      </p:to>
                                    </p:set>
                                    <p:set>
                                      <p:cBhvr>
                                        <p:cTn id="76" dur="250" fill="hold"/>
                                        <p:tgtEl>
                                          <p:spTgt spid="9"/>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2"/>
                                        </p:tgtEl>
                                        <p:attrNameLst>
                                          <p:attrName>style.visibility</p:attrName>
                                        </p:attrNameLst>
                                      </p:cBhvr>
                                      <p:to>
                                        <p:strVal val="visible"/>
                                      </p:to>
                                    </p:set>
                                    <p:anim calcmode="lin" valueType="num">
                                      <p:cBhvr>
                                        <p:cTn id="79" dur="250" fill="hold"/>
                                        <p:tgtEl>
                                          <p:spTgt spid="12"/>
                                        </p:tgtEl>
                                        <p:attrNameLst>
                                          <p:attrName>ppt_w</p:attrName>
                                        </p:attrNameLst>
                                      </p:cBhvr>
                                      <p:tavLst>
                                        <p:tav tm="0">
                                          <p:val>
                                            <p:strVal val="4*#ppt_w"/>
                                          </p:val>
                                        </p:tav>
                                        <p:tav tm="100000">
                                          <p:val>
                                            <p:strVal val="#ppt_w"/>
                                          </p:val>
                                        </p:tav>
                                      </p:tavLst>
                                    </p:anim>
                                    <p:anim calcmode="lin" valueType="num">
                                      <p:cBhvr>
                                        <p:cTn id="8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9"/>
                                        </p:tgtEl>
                                        <p:attrNameLst>
                                          <p:attrName>fillcolor</p:attrName>
                                        </p:attrNameLst>
                                      </p:cBhvr>
                                      <p:to>
                                        <a:srgbClr val="FFFF00"/>
                                      </p:to>
                                    </p:animClr>
                                    <p:set>
                                      <p:cBhvr>
                                        <p:cTn id="83" dur="250" fill="hold"/>
                                        <p:tgtEl>
                                          <p:spTgt spid="9"/>
                                        </p:tgtEl>
                                        <p:attrNameLst>
                                          <p:attrName>fill.type</p:attrName>
                                        </p:attrNameLst>
                                      </p:cBhvr>
                                      <p:to>
                                        <p:strVal val="solid"/>
                                      </p:to>
                                    </p:set>
                                    <p:set>
                                      <p:cBhvr>
                                        <p:cTn id="8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6" grpId="0" bldLvl="0" animBg="1"/>
      <p:bldP spid="7" grpId="0" bldLvl="0" animBg="1"/>
      <p:bldP spid="8" grpId="0" bldLvl="0" animBg="1"/>
      <p:bldP spid="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3000" r="-23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5">
            <a:extLst>
              <a:ext uri="{BEBA8EAE-BF5A-486C-A8C5-ECC9F3942E4B}">
                <a14:imgProps xmlns:a14="http://schemas.microsoft.com/office/drawing/2010/main" xmlns="">
                  <a14:imgLayer r:embed="rId7">
                    <a14:imgEffect>
                      <a14:backgroundRemoval t="4478" b="100000" l="7083" r="90417"/>
                    </a14:imgEffect>
                  </a14:imgLayer>
                </a14:imgProps>
              </a:ext>
              <a:ext uri="{28A0092B-C50C-407E-A947-70E740481C1C}">
                <a14:useLocalDpi xmlns:a14="http://schemas.microsoft.com/office/drawing/2010/main" xmlns="" val="0"/>
              </a:ext>
            </a:extLst>
          </a:blip>
          <a:srcRect l="11035" t="-1" b="3673"/>
          <a:stretch>
            <a:fillRect/>
          </a:stretch>
        </p:blipFill>
        <p:spPr>
          <a:xfrm>
            <a:off x="7467601" y="-381000"/>
            <a:ext cx="2023171" cy="1834662"/>
          </a:xfrm>
        </p:spPr>
      </p:pic>
      <p:pic>
        <p:nvPicPr>
          <p:cNvPr id="6" name="Picture 5"/>
          <p:cNvPicPr>
            <a:picLocks noChangeAspect="1"/>
          </p:cNvPicPr>
          <p:nvPr/>
        </p:nvPicPr>
        <p:blipFill>
          <a:blip r:embed="rId8">
            <a:extLst>
              <a:ext uri="{BEBA8EAE-BF5A-486C-A8C5-ECC9F3942E4B}">
                <a14:imgProps xmlns:a14="http://schemas.microsoft.com/office/drawing/2010/main" xmlns="">
                  <a14:imgLayer r:embed="rId9">
                    <a14:imgEffect>
                      <a14:backgroundRemoval t="9843" b="96457" l="0" r="98056"/>
                    </a14:imgEffect>
                  </a14:imgLayer>
                </a14:imgProps>
              </a:ext>
              <a:ext uri="{28A0092B-C50C-407E-A947-70E740481C1C}">
                <a14:useLocalDpi xmlns:a14="http://schemas.microsoft.com/office/drawing/2010/main" xmlns="" val="0"/>
              </a:ext>
            </a:extLst>
          </a:blip>
          <a:stretch>
            <a:fillRect/>
          </a:stretch>
        </p:blipFill>
        <p:spPr>
          <a:xfrm>
            <a:off x="1424432" y="3598703"/>
            <a:ext cx="2080769" cy="2591409"/>
          </a:xfrm>
          <a:prstGeom prst="rect">
            <a:avLst/>
          </a:prstGeom>
        </p:spPr>
      </p:pic>
      <p:pic>
        <p:nvPicPr>
          <p:cNvPr id="7" name="Content Placeholder 3"/>
          <p:cNvPicPr>
            <a:picLocks noChangeAspect="1"/>
          </p:cNvPicPr>
          <p:nvPr/>
        </p:nvPicPr>
        <p:blipFill>
          <a:blip r:embed="rId10" cstate="print">
            <a:extLst>
              <a:ext uri="{BEBA8EAE-BF5A-486C-A8C5-ECC9F3942E4B}">
                <a14:imgProps xmlns:a14="http://schemas.microsoft.com/office/drawing/2010/main" xmlns="">
                  <a14:imgLayer r:embed="rId11">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xmlns="" val="0"/>
              </a:ext>
            </a:extLst>
          </a:blip>
          <a:stretch>
            <a:fillRect/>
          </a:stretch>
        </p:blipFill>
        <p:spPr>
          <a:xfrm rot="288652">
            <a:off x="1495821" y="5086350"/>
            <a:ext cx="1647457" cy="1771650"/>
          </a:xfrm>
          <a:prstGeom prst="rect">
            <a:avLst/>
          </a:prstGeom>
        </p:spPr>
      </p:pic>
      <p:pic>
        <p:nvPicPr>
          <p:cNvPr id="8" name="Content Placeholder 5"/>
          <p:cNvPicPr>
            <a:picLocks noChangeAspect="1"/>
          </p:cNvPicPr>
          <p:nvPr/>
        </p:nvPicPr>
        <p:blipFill>
          <a:blip r:embed="rId12">
            <a:extLst>
              <a:ext uri="{BEBA8EAE-BF5A-486C-A8C5-ECC9F3942E4B}">
                <a14:imgProps xmlns:a14="http://schemas.microsoft.com/office/drawing/2010/main" xmlns="">
                  <a14:imgLayer r:embed="rId13">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xmlns="" val="0"/>
              </a:ext>
            </a:extLst>
          </a:blip>
          <a:stretch>
            <a:fillRect/>
          </a:stretch>
        </p:blipFill>
        <p:spPr>
          <a:xfrm>
            <a:off x="2981921" y="3962401"/>
            <a:ext cx="1503759" cy="2201071"/>
          </a:xfrm>
          <a:prstGeom prst="rect">
            <a:avLst/>
          </a:prstGeom>
        </p:spPr>
      </p:pic>
      <p:pic>
        <p:nvPicPr>
          <p:cNvPr id="9" name="Picture 8"/>
          <p:cNvPicPr>
            <a:picLocks noChangeAspect="1"/>
          </p:cNvPicPr>
          <p:nvPr/>
        </p:nvPicPr>
        <p:blipFill rotWithShape="1">
          <a:blip r:embed="rId14">
            <a:extLst>
              <a:ext uri="{BEBA8EAE-BF5A-486C-A8C5-ECC9F3942E4B}">
                <a14:imgProps xmlns:a14="http://schemas.microsoft.com/office/drawing/2010/main" xmlns="">
                  <a14:imgLayer r:embed="rId15">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xmlns="" val="0"/>
              </a:ext>
            </a:extLst>
          </a:blip>
          <a:srcRect l="34817" r="30366"/>
          <a:stretch>
            <a:fillRect/>
          </a:stretch>
        </p:blipFill>
        <p:spPr>
          <a:xfrm>
            <a:off x="3962400" y="4114801"/>
            <a:ext cx="995814" cy="2048671"/>
          </a:xfrm>
          <a:prstGeom prst="rect">
            <a:avLst/>
          </a:prstGeom>
        </p:spPr>
      </p:pic>
      <p:pic>
        <p:nvPicPr>
          <p:cNvPr id="10" name="Picture 9"/>
          <p:cNvPicPr>
            <a:picLocks noChangeAspect="1"/>
          </p:cNvPicPr>
          <p:nvPr/>
        </p:nvPicPr>
        <p:blipFill rotWithShape="1">
          <a:blip r:embed="rId16" cstate="print">
            <a:extLst>
              <a:ext uri="{BEBA8EAE-BF5A-486C-A8C5-ECC9F3942E4B}">
                <a14:imgProps xmlns:a14="http://schemas.microsoft.com/office/drawing/2010/main" xmlns="">
                  <a14:imgLayer r:embed="rId17">
                    <a14:imgEffect>
                      <a14:backgroundRemoval t="14250" b="98000" l="3750" r="99250">
                        <a14:foregroundMark x1="58500" y1="47417" x2="58500" y2="47417"/>
                        <a14:foregroundMark x1="60833" y1="50167" x2="60833" y2="50167"/>
                        <a14:foregroundMark x1="36167" y1="45833" x2="38083" y2="47417"/>
                      </a14:backgroundRemoval>
                    </a14:imgEffect>
                  </a14:imgLayer>
                </a14:imgProps>
              </a:ext>
              <a:ext uri="{28A0092B-C50C-407E-A947-70E740481C1C}">
                <a14:useLocalDpi xmlns:a14="http://schemas.microsoft.com/office/drawing/2010/main" xmlns="" val="0"/>
              </a:ext>
            </a:extLst>
          </a:blip>
          <a:srcRect l="621" t="29803" r="11761" b="26010"/>
          <a:stretch>
            <a:fillRect/>
          </a:stretch>
        </p:blipFill>
        <p:spPr>
          <a:xfrm>
            <a:off x="5175891" y="4894406"/>
            <a:ext cx="1639415" cy="826782"/>
          </a:xfrm>
          <a:prstGeom prst="rect">
            <a:avLst/>
          </a:prstGeom>
        </p:spPr>
      </p:pic>
      <p:sp>
        <p:nvSpPr>
          <p:cNvPr id="11" name="Oval 10">
            <a:hlinkClick r:id="" action="ppaction://noaction"/>
          </p:cNvPr>
          <p:cNvSpPr/>
          <p:nvPr/>
        </p:nvSpPr>
        <p:spPr>
          <a:xfrm>
            <a:off x="2144039" y="2781300"/>
            <a:ext cx="618394"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rPr>
              <a:t>3</a:t>
            </a:r>
          </a:p>
        </p:txBody>
      </p:sp>
      <p:pic>
        <p:nvPicPr>
          <p:cNvPr id="12" name="Picture 11"/>
          <p:cNvPicPr>
            <a:picLocks noChangeAspect="1"/>
          </p:cNvPicPr>
          <p:nvPr/>
        </p:nvPicPr>
        <p:blipFill>
          <a:blip r:embed="rId18">
            <a:extLst>
              <a:ext uri="{BEBA8EAE-BF5A-486C-A8C5-ECC9F3942E4B}">
                <a14:imgProps xmlns:a14="http://schemas.microsoft.com/office/drawing/2010/main" xmlns="">
                  <a14:imgLayer r:embed="rId19">
                    <a14:imgEffect>
                      <a14:backgroundRemoval t="9470" b="91288" l="2667" r="95667"/>
                    </a14:imgEffect>
                  </a14:imgLayer>
                </a14:imgProps>
              </a:ext>
              <a:ext uri="{28A0092B-C50C-407E-A947-70E740481C1C}">
                <a14:useLocalDpi xmlns:a14="http://schemas.microsoft.com/office/drawing/2010/main" xmlns="" val="0"/>
              </a:ext>
            </a:extLst>
          </a:blip>
          <a:stretch>
            <a:fillRect/>
          </a:stretch>
        </p:blipFill>
        <p:spPr>
          <a:xfrm>
            <a:off x="6629401" y="3324078"/>
            <a:ext cx="4242955" cy="1866900"/>
          </a:xfrm>
          <a:prstGeom prst="rect">
            <a:avLst/>
          </a:prstGeom>
        </p:spPr>
      </p:pic>
      <p:pic>
        <p:nvPicPr>
          <p:cNvPr id="13" name="Picture 2" descr="https://pic.pikbest.com/01/09/84/24j888piCdgZ.jpg!bw800"/>
          <p:cNvPicPr>
            <a:picLocks noChangeAspect="1" noChangeArrowheads="1"/>
          </p:cNvPicPr>
          <p:nvPr/>
        </p:nvPicPr>
        <p:blipFill rotWithShape="1">
          <a:blip r:embed="rId20">
            <a:extLst>
              <a:ext uri="{BEBA8EAE-BF5A-486C-A8C5-ECC9F3942E4B}">
                <a14:imgProps xmlns:a14="http://schemas.microsoft.com/office/drawing/2010/main" xmlns="">
                  <a14:imgLayer r:embed="rId21">
                    <a14:imgEffect>
                      <a14:backgroundRemoval t="50374" b="83707" l="25500" r="42500"/>
                    </a14:imgEffect>
                  </a14:imgLayer>
                </a14:imgProps>
              </a:ext>
              <a:ext uri="{28A0092B-C50C-407E-A947-70E740481C1C}">
                <a14:useLocalDpi xmlns:a14="http://schemas.microsoft.com/office/drawing/2010/main" xmlns="" val="0"/>
              </a:ext>
            </a:extLst>
          </a:blip>
          <a:srcRect l="24186" t="53044" r="57649" b="13746"/>
          <a:stretch>
            <a:fillRect/>
          </a:stretch>
        </p:blipFill>
        <p:spPr bwMode="auto">
          <a:xfrm>
            <a:off x="9220200" y="2372815"/>
            <a:ext cx="916438" cy="196185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ight Arrow 1">
            <a:hlinkClick r:id="" action="ppaction://hlinkshowjump?jump=nextslide"/>
          </p:cNvPr>
          <p:cNvSpPr/>
          <p:nvPr/>
        </p:nvSpPr>
        <p:spPr>
          <a:xfrm>
            <a:off x="11125200" y="6163472"/>
            <a:ext cx="992638" cy="5916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TaydukyNhacchuong-Dangcapnhat_48bf (mp3cut.net) (3).mp3">
            <a:hlinkClick r:id="" action="ppaction://media"/>
          </p:cNvPr>
          <p:cNvPicPr>
            <a:picLocks noChangeAspect="1"/>
          </p:cNvPicPr>
          <p:nvPr>
            <a:videoFile r:link="rId1"/>
            <p:extLst>
              <p:ext uri="{DAA4B4D4-6D71-4841-9C94-3DE7FCFB9230}">
                <p14:media xmlns:p14="http://schemas.microsoft.com/office/powerpoint/2010/main" xmlns="" r:embed="rId22"/>
              </p:ext>
            </p:extLst>
          </p:nvPr>
        </p:nvPicPr>
        <p:blipFill>
          <a:blip r:embed="rId23" cstate="print"/>
          <a:stretch>
            <a:fillRect/>
          </a:stretch>
        </p:blipFill>
        <p:spPr>
          <a:xfrm>
            <a:off x="-1371600"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33333E-6 2.09991E-6 L -0.31667 -0.31106 " pathEditMode="relative" rAng="0" ptsTypes="AA">
                                      <p:cBhvr>
                                        <p:cTn id="6" dur="2000" fill="hold"/>
                                        <p:tgtEl>
                                          <p:spTgt spid="13"/>
                                        </p:tgtEl>
                                        <p:attrNameLst>
                                          <p:attrName>ppt_x</p:attrName>
                                          <p:attrName>ppt_y</p:attrName>
                                        </p:attrNameLst>
                                      </p:cBhvr>
                                      <p:rCtr x="-15833" y="-15564"/>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22222E-6 2.77521E-6 L 0.33889 -0.54649 " pathEditMode="relative" rAng="0" ptsTypes="AA">
                                      <p:cBhvr>
                                        <p:cTn id="10" dur="2000" fill="hold"/>
                                        <p:tgtEl>
                                          <p:spTgt spid="6"/>
                                        </p:tgtEl>
                                        <p:attrNameLst>
                                          <p:attrName>ppt_x</p:attrName>
                                          <p:attrName>ppt_y</p:attrName>
                                        </p:attrNameLst>
                                      </p:cBhvr>
                                      <p:rCtr x="16944" y="-27336"/>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nodeType="clickEffect">
                                  <p:stCondLst>
                                    <p:cond delay="0"/>
                                  </p:stCondLst>
                                  <p:childTnLst>
                                    <p:animMotion origin="layout" path="M 0.00034 0.00555 L 0.35868 -0.53839 " pathEditMode="relative" rAng="0" ptsTypes="AA">
                                      <p:cBhvr>
                                        <p:cTn id="14" dur="2000" fill="hold"/>
                                        <p:tgtEl>
                                          <p:spTgt spid="9"/>
                                        </p:tgtEl>
                                        <p:attrNameLst>
                                          <p:attrName>ppt_x</p:attrName>
                                          <p:attrName>ppt_y</p:attrName>
                                        </p:attrNameLst>
                                      </p:cBhvr>
                                      <p:rCtr x="17917" y="-27197"/>
                                    </p:animMotion>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0.25834 -0.29996 L -0.35 0.19958 " pathEditMode="relative" rAng="0" ptsTypes="AA">
                                      <p:cBhvr>
                                        <p:cTn id="28" dur="2000" fill="hold"/>
                                        <p:tgtEl>
                                          <p:spTgt spid="13"/>
                                        </p:tgtEl>
                                        <p:attrNameLst>
                                          <p:attrName>ppt_x</p:attrName>
                                          <p:attrName>ppt_y</p:attrName>
                                        </p:attrNameLst>
                                      </p:cBhvr>
                                      <p:rCtr x="-4583" y="24977"/>
                                    </p:animMotion>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13"/>
                                        </p:tgtEl>
                                        <p:attrNameLst>
                                          <p:attrName>ppt_w</p:attrName>
                                        </p:attrNameLst>
                                      </p:cBhvr>
                                      <p:tavLst>
                                        <p:tav tm="0">
                                          <p:val>
                                            <p:strVal val="ppt_w"/>
                                          </p:val>
                                        </p:tav>
                                        <p:tav tm="100000">
                                          <p:val>
                                            <p:fltVal val="0"/>
                                          </p:val>
                                        </p:tav>
                                      </p:tavLst>
                                    </p:anim>
                                    <p:anim calcmode="lin" valueType="num">
                                      <p:cBhvr>
                                        <p:cTn id="33" dur="500"/>
                                        <p:tgtEl>
                                          <p:spTgt spid="13"/>
                                        </p:tgtEl>
                                        <p:attrNameLst>
                                          <p:attrName>ppt_h</p:attrName>
                                        </p:attrNameLst>
                                      </p:cBhvr>
                                      <p:tavLst>
                                        <p:tav tm="0">
                                          <p:val>
                                            <p:strVal val="ppt_h"/>
                                          </p:val>
                                        </p:tav>
                                        <p:tav tm="100000">
                                          <p:val>
                                            <p:fltVal val="0"/>
                                          </p:val>
                                        </p:tav>
                                      </p:tavLst>
                                    </p:anim>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path" presetSubtype="0" accel="50000" decel="50000" fill="hold" nodeType="clickEffect">
                                  <p:stCondLst>
                                    <p:cond delay="0"/>
                                  </p:stCondLst>
                                  <p:childTnLst>
                                    <p:animMotion origin="layout" path="M 0.03368 -0.07216 L 0.19218 0.05111 C 0.22552 0.0777 0.27517 0.09435 0.32708 0.09435 C 0.38628 0.09435 0.4335 0.0777 0.46684 0.05111 L 0.62569 -0.07216 " pathEditMode="relative" rAng="0" ptsTypes="FffFF">
                                      <p:cBhvr>
                                        <p:cTn id="46" dur="2000" fill="hold"/>
                                        <p:tgtEl>
                                          <p:spTgt spid="10"/>
                                        </p:tgtEl>
                                        <p:attrNameLst>
                                          <p:attrName>ppt_x</p:attrName>
                                          <p:attrName>ppt_y</p:attrName>
                                        </p:attrNameLst>
                                      </p:cBhvr>
                                      <p:rCtr x="29601" y="8326"/>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47" fill="hold" display="0">
                  <p:stCondLst>
                    <p:cond delay="indefinite"/>
                  </p:stCondLst>
                  <p:endCondLst>
                    <p:cond evt="onStopAudio" delay="0">
                      <p:tgtEl>
                        <p:sldTgt/>
                      </p:tgtEl>
                    </p:cond>
                  </p:endCondLst>
                </p:cTn>
                <p:tgtEl>
                  <p:spTgt spid="3"/>
                </p:tgtEl>
              </p:cMediaNode>
            </p:video>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27742" fill="hold"/>
                                        <p:tgtEl>
                                          <p:spTgt spid="3"/>
                                        </p:tgtEl>
                                      </p:cBhvr>
                                    </p:cmd>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
        <p:nvSpPr>
          <p:cNvPr id="6" name="Rectangle 5"/>
          <p:cNvSpPr/>
          <p:nvPr/>
        </p:nvSpPr>
        <p:spPr>
          <a:xfrm>
            <a:off x="1981200" y="1924981"/>
            <a:ext cx="9372600" cy="21136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anh em</a:t>
            </a:r>
            <a:endParaRPr lang="vi-VN"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Arrow: Right 23">
            <a:hlinkClick r:id="" action="ppaction://hlinkshowjump?jump=nextslide"/>
          </p:cNvPr>
          <p:cNvSpPr/>
          <p:nvPr/>
        </p:nvSpPr>
        <p:spPr>
          <a:xfrm rot="10605222" flipH="1">
            <a:off x="11206127" y="6273611"/>
            <a:ext cx="970114" cy="58411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3">
            <a:extLst>
              <a:ext uri="{BEBA8EAE-BF5A-486C-A8C5-ECC9F3942E4B}">
                <a14:imgProps xmlns:a14="http://schemas.microsoft.com/office/drawing/2010/main" xmlns="">
                  <a14:imgLayer r:embed="rId4">
                    <a14:imgEffect>
                      <a14:backgroundRemoval t="9470" b="91288" l="2667" r="95667"/>
                    </a14:imgEffect>
                  </a14:imgLayer>
                </a14:imgProps>
              </a:ext>
              <a:ext uri="{28A0092B-C50C-407E-A947-70E740481C1C}">
                <a14:useLocalDpi xmlns:a14="http://schemas.microsoft.com/office/drawing/2010/main" xmlns="" val="0"/>
              </a:ext>
            </a:extLst>
          </a:blip>
          <a:stretch>
            <a:fillRect/>
          </a:stretch>
        </p:blipFill>
        <p:spPr>
          <a:xfrm>
            <a:off x="3772499" y="5256928"/>
            <a:ext cx="5682871" cy="1866900"/>
          </a:xfrm>
          <a:prstGeom prst="rect">
            <a:avLst/>
          </a:prstGeom>
        </p:spPr>
      </p:pic>
      <p:pic>
        <p:nvPicPr>
          <p:cNvPr id="16" name="Content Placeholder 3"/>
          <p:cNvPicPr>
            <a:picLocks noGrp="1" noChangeAspect="1"/>
          </p:cNvPicPr>
          <p:nvPr>
            <p:ph idx="1"/>
          </p:nvPr>
        </p:nvPicPr>
        <p:blipFill>
          <a:blip r:embed="rId5">
            <a:extLst>
              <a:ext uri="{BEBA8EAE-BF5A-486C-A8C5-ECC9F3942E4B}">
                <a14:imgProps xmlns:a14="http://schemas.microsoft.com/office/drawing/2010/main" xmlns="">
                  <a14:imgLayer r:embed="rId6">
                    <a14:imgEffect>
                      <a14:backgroundRemoval t="0" b="99155" l="0" r="100000"/>
                    </a14:imgEffect>
                  </a14:imgLayer>
                </a14:imgProps>
              </a:ext>
              <a:ext uri="{28A0092B-C50C-407E-A947-70E740481C1C}">
                <a14:useLocalDpi xmlns:a14="http://schemas.microsoft.com/office/drawing/2010/main" xmlns="" val="0"/>
              </a:ext>
            </a:extLst>
          </a:blip>
          <a:stretch>
            <a:fillRect/>
          </a:stretch>
        </p:blipFill>
        <p:spPr>
          <a:xfrm>
            <a:off x="4889486" y="4267200"/>
            <a:ext cx="4175012" cy="2228874"/>
          </a:xfrm>
        </p:spPr>
      </p:pic>
      <p:sp>
        <p:nvSpPr>
          <p:cNvPr id="18" name="Rounded Rectangle 17"/>
          <p:cNvSpPr/>
          <p:nvPr/>
        </p:nvSpPr>
        <p:spPr>
          <a:xfrm>
            <a:off x="2385808" y="76200"/>
            <a:ext cx="8510792" cy="13577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câu chuyện Câu chuyện bó đũa, gia đình đó có mấy anh 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2000" r="-12000"/>
          </a:stretch>
        </a:blipFill>
        <a:effectLst/>
      </p:bgPr>
    </p:bg>
    <p:spTree>
      <p:nvGrpSpPr>
        <p:cNvPr id="1" name=""/>
        <p:cNvGrpSpPr/>
        <p:nvPr/>
      </p:nvGrpSpPr>
      <p:grpSpPr>
        <a:xfrm>
          <a:off x="0" y="0"/>
          <a:ext cx="0" cy="0"/>
          <a:chOff x="0" y="0"/>
          <a:chExt cx="0" cy="0"/>
        </a:xfrm>
      </p:grpSpPr>
      <p:pic>
        <p:nvPicPr>
          <p:cNvPr id="2" name="TaydukyNhacchuong-Dangcapnhat_48bf (mp3cut.net) (4).mp3">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1447800" y="1458503"/>
            <a:ext cx="609600" cy="609600"/>
          </a:xfrm>
          <a:prstGeom prst="rect">
            <a:avLst/>
          </a:prstGeom>
        </p:spPr>
      </p:pic>
      <p:pic>
        <p:nvPicPr>
          <p:cNvPr id="4" name="Picture 3"/>
          <p:cNvPicPr>
            <a:picLocks noChangeAspect="1"/>
          </p:cNvPicPr>
          <p:nvPr/>
        </p:nvPicPr>
        <p:blipFill>
          <a:blip r:embed="rId7"/>
          <a:stretch>
            <a:fillRect/>
          </a:stretch>
        </p:blipFill>
        <p:spPr>
          <a:xfrm>
            <a:off x="2971800" y="152400"/>
            <a:ext cx="5410200" cy="3494497"/>
          </a:xfrm>
          <a:prstGeom prst="ellipse">
            <a:avLst/>
          </a:prstGeom>
          <a:ln>
            <a:noFill/>
          </a:ln>
          <a:effectLst>
            <a:softEdge rad="112500"/>
          </a:effectLst>
        </p:spPr>
      </p:pic>
      <p:pic>
        <p:nvPicPr>
          <p:cNvPr id="9" name="Content Placeholder 3"/>
          <p:cNvPicPr>
            <a:picLocks noChangeAspect="1"/>
          </p:cNvPicPr>
          <p:nvPr/>
        </p:nvPicPr>
        <p:blipFill>
          <a:blip r:embed="rId8">
            <a:extLst>
              <a:ext uri="{BEBA8EAE-BF5A-486C-A8C5-ECC9F3942E4B}">
                <a14:imgProps xmlns:a14="http://schemas.microsoft.com/office/drawing/2010/main" xmlns="">
                  <a14:imgLayer r:embed="rId9">
                    <a14:imgEffect>
                      <a14:backgroundRemoval t="0" b="99155" l="0" r="100000"/>
                    </a14:imgEffect>
                  </a14:imgLayer>
                </a14:imgProps>
              </a:ext>
              <a:ext uri="{28A0092B-C50C-407E-A947-70E740481C1C}">
                <a14:useLocalDpi xmlns:a14="http://schemas.microsoft.com/office/drawing/2010/main" xmlns="" val="0"/>
              </a:ext>
            </a:extLst>
          </a:blip>
          <a:stretch>
            <a:fillRect/>
          </a:stretch>
        </p:blipFill>
        <p:spPr>
          <a:xfrm>
            <a:off x="3650674" y="3810000"/>
            <a:ext cx="6553199" cy="2795466"/>
          </a:xfrm>
          <a:prstGeom prst="rect">
            <a:avLst/>
          </a:prstGeom>
        </p:spPr>
      </p:pic>
      <p:sp>
        <p:nvSpPr>
          <p:cNvPr id="10" name="Oval Callout 9"/>
          <p:cNvSpPr/>
          <p:nvPr/>
        </p:nvSpPr>
        <p:spPr>
          <a:xfrm>
            <a:off x="8208818" y="152400"/>
            <a:ext cx="3962400" cy="3494497"/>
          </a:xfrm>
          <a:prstGeom prst="wedgeEllipseCallout">
            <a:avLst>
              <a:gd name="adj1" fmla="val -71532"/>
              <a:gd name="adj2" fmla="val 2681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ln w="1905"/>
                <a:solidFill>
                  <a:schemeClr val="tx1"/>
                </a:solidFill>
                <a:effectLst>
                  <a:innerShdw blurRad="69850" dist="43180" dir="5400000">
                    <a:srgbClr val="000000">
                      <a:alpha val="65000"/>
                    </a:srgbClr>
                  </a:innerShdw>
                </a:effectLst>
                <a:latin typeface="Arial-Rounded" panose="020B0500000000000000" pitchFamily="34" charset="0"/>
                <a:ea typeface="Arial-Rounded" panose="020B0500000000000000" pitchFamily="34" charset="0"/>
                <a:cs typeface="Arial-Rounded" panose="020B0500000000000000" pitchFamily="34" charset="0"/>
              </a:rPr>
              <a:t>CHÚC MỪNG THẦY TRÒ ĐƯỜNG TĂNG ĐÃ VƯỢT QUA THỬ THÁCH LẤY CHÂN KINH</a:t>
            </a:r>
          </a:p>
        </p:txBody>
      </p:sp>
      <p:pic>
        <p:nvPicPr>
          <p:cNvPr id="11" name="Picture 10"/>
          <p:cNvPicPr>
            <a:picLocks noChangeAspect="1"/>
          </p:cNvPicPr>
          <p:nvPr/>
        </p:nvPicPr>
        <p:blipFill>
          <a:blip r:embed="rId10">
            <a:extLst>
              <a:ext uri="{BEBA8EAE-BF5A-486C-A8C5-ECC9F3942E4B}">
                <a14:imgProps xmlns:a14="http://schemas.microsoft.com/office/drawing/2010/main" xmlns="">
                  <a14:imgLayer r:embed="rId11">
                    <a14:imgEffect>
                      <a14:backgroundRemoval t="682" b="98182" l="0" r="100000">
                        <a14:foregroundMark x1="40385" y1="17045" x2="43462" y2="88864"/>
                        <a14:foregroundMark x1="35385" y1="24318" x2="30000" y2="46591"/>
                        <a14:foregroundMark x1="72308" y1="18409" x2="61154" y2="81136"/>
                        <a14:foregroundMark x1="67308" y1="69318" x2="82308" y2="81136"/>
                        <a14:foregroundMark x1="72308" y1="74318" x2="70000" y2="87273"/>
                        <a14:foregroundMark x1="18846" y1="75682" x2="52308" y2="90909"/>
                        <a14:foregroundMark x1="16538" y1="82273" x2="26538" y2="82500"/>
                        <a14:foregroundMark x1="45000" y1="73864" x2="61923" y2="73864"/>
                        <a14:foregroundMark x1="31923" y1="52045" x2="25769" y2="58409"/>
                      </a14:backgroundRemoval>
                    </a14:imgEffect>
                  </a14:imgLayer>
                </a14:imgProps>
              </a:ext>
              <a:ext uri="{28A0092B-C50C-407E-A947-70E740481C1C}">
                <a14:useLocalDpi xmlns:a14="http://schemas.microsoft.com/office/drawing/2010/main" xmlns="" val="0"/>
              </a:ext>
            </a:extLst>
          </a:blip>
          <a:stretch>
            <a:fillRect/>
          </a:stretch>
        </p:blipFill>
        <p:spPr>
          <a:xfrm>
            <a:off x="495300" y="2282535"/>
            <a:ext cx="2476500" cy="4191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60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0" nodeType="clickEffect">
                                  <p:stCondLst>
                                    <p:cond delay="0"/>
                                  </p:stCondLst>
                                  <p:childTnLst>
                                    <p:anim calcmode="lin" valueType="num">
                                      <p:cBhvr>
                                        <p:cTn id="10" dur="500"/>
                                        <p:tgtEl>
                                          <p:spTgt spid="10"/>
                                        </p:tgtEl>
                                        <p:attrNameLst>
                                          <p:attrName>ppt_w</p:attrName>
                                        </p:attrNameLst>
                                      </p:cBhvr>
                                      <p:tavLst>
                                        <p:tav tm="0">
                                          <p:val>
                                            <p:strVal val="ppt_w"/>
                                          </p:val>
                                        </p:tav>
                                        <p:tav tm="100000">
                                          <p:val>
                                            <p:fltVal val="0"/>
                                          </p:val>
                                        </p:tav>
                                      </p:tavLst>
                                    </p:anim>
                                    <p:anim calcmode="lin" valueType="num">
                                      <p:cBhvr>
                                        <p:cTn id="11" dur="500"/>
                                        <p:tgtEl>
                                          <p:spTgt spid="10"/>
                                        </p:tgtEl>
                                        <p:attrNameLst>
                                          <p:attrName>ppt_h</p:attrName>
                                        </p:attrNameLst>
                                      </p:cBhvr>
                                      <p:tavLst>
                                        <p:tav tm="0">
                                          <p:val>
                                            <p:strVal val="ppt_h"/>
                                          </p:val>
                                        </p:tav>
                                        <p:tav tm="100000">
                                          <p:val>
                                            <p:fltVal val="0"/>
                                          </p:val>
                                        </p:tav>
                                      </p:tavLst>
                                    </p:anim>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repeatCount="indefinite" fill="hold" display="0">
                  <p:stCondLst>
                    <p:cond delay="indefinite"/>
                  </p:stCondLst>
                  <p:endCondLst>
                    <p:cond evt="onStopAudio" delay="0">
                      <p:tgtEl>
                        <p:sldTgt/>
                      </p:tgtEl>
                    </p:cond>
                  </p:endCondLst>
                </p:cTn>
                <p:tgtEl>
                  <p:spTgt spid="2"/>
                </p:tgtEl>
              </p:cMediaNode>
            </p:video>
          </p:childTnLst>
        </p:cTn>
      </p:par>
    </p:tnLst>
    <p:bldLst>
      <p:bldP spid="10" grpId="0" bldLvl="0" animBg="1"/>
    </p:bldLst>
  </p:timing>
</p:sld>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1234</Words>
  <Application>Microsoft Office PowerPoint</Application>
  <PresentationFormat>Custom</PresentationFormat>
  <Paragraphs>198</Paragraphs>
  <Slides>32</Slides>
  <Notes>13</Notes>
  <HiddenSlides>0</HiddenSlides>
  <MMClips>6</MMClips>
  <ScaleCrop>false</ScaleCrop>
  <HeadingPairs>
    <vt:vector size="4" baseType="variant">
      <vt:variant>
        <vt:lpstr>Theme</vt:lpstr>
      </vt:variant>
      <vt:variant>
        <vt:i4>8</vt:i4>
      </vt:variant>
      <vt:variant>
        <vt:lpstr>Slide Titles</vt:lpstr>
      </vt:variant>
      <vt:variant>
        <vt:i4>32</vt:i4>
      </vt:variant>
    </vt:vector>
  </HeadingPairs>
  <TitlesOfParts>
    <vt:vector size="40" baseType="lpstr">
      <vt:lpstr>1_Office Theme</vt:lpstr>
      <vt:lpstr>2_Office Theme</vt:lpstr>
      <vt:lpstr>3_Office Theme</vt:lpstr>
      <vt:lpstr>4_Office Theme</vt:lpstr>
      <vt:lpstr>Trek</vt:lpstr>
      <vt:lpstr>5_Office Theme</vt:lpstr>
      <vt:lpstr>2_Office 主题​​</vt:lpstr>
      <vt:lpstr>6_Office Theme</vt:lpstr>
      <vt:lpstr>Slide 1</vt:lpstr>
      <vt:lpstr>Slide 2</vt:lpstr>
      <vt:lpstr>Slide 3</vt:lpstr>
      <vt:lpstr>Slide 4</vt:lpstr>
      <vt:lpstr>Slide 5</vt:lpstr>
      <vt:lpstr>Slide 6</vt:lpstr>
      <vt:lpstr>Slide 7</vt:lpstr>
      <vt:lpstr>Slide 8</vt:lpstr>
      <vt:lpstr>Slide 9</vt:lpstr>
      <vt:lpstr>Slide 10</vt:lpstr>
      <vt:lpstr>Slide 11</vt:lpstr>
      <vt:lpstr>Nói về một người bạn của em</vt:lpstr>
      <vt:lpstr>Gọi bạn</vt:lpstr>
      <vt:lpstr>Gọi bạn</vt:lpstr>
      <vt:lpstr>Gọi bạn</vt:lpstr>
      <vt:lpstr>Slide 16</vt:lpstr>
      <vt:lpstr>Gọi bạn</vt:lpstr>
      <vt:lpstr>Slide 18</vt:lpstr>
      <vt:lpstr>Slide 19</vt:lpstr>
      <vt:lpstr>Gọi bạn</vt:lpstr>
      <vt:lpstr>2. Đóng vai 1 người bạn trong rừng nói lời an ủi dê trắng</vt:lpstr>
      <vt:lpstr>Slide 22</vt:lpstr>
      <vt:lpstr>Slide 23</vt:lpstr>
      <vt:lpstr>Slide 24</vt:lpstr>
      <vt:lpstr>Slide 25</vt:lpstr>
      <vt:lpstr>Slide 26</vt:lpstr>
      <vt:lpstr>Slide 27</vt:lpstr>
      <vt:lpstr>Slide 28</vt:lpstr>
      <vt:lpstr>Chọn kể 1-2 đoạn của câu chuyện theo tranh</vt:lpstr>
      <vt:lpstr>Kể tiếp đoạn kết của câu chuyện theo ý của em</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MayTinhDucDung</cp:lastModifiedBy>
  <cp:revision>15</cp:revision>
  <dcterms:created xsi:type="dcterms:W3CDTF">2021-05-26T04:27:49Z</dcterms:created>
  <dcterms:modified xsi:type="dcterms:W3CDTF">2021-11-08T06:49:04Z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