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 id="2147483698" r:id="rId4"/>
    <p:sldMasterId id="2147483700" r:id="rId5"/>
    <p:sldMasterId id="2147483718" r:id="rId6"/>
    <p:sldMasterId id="2147483742" r:id="rId7"/>
    <p:sldMasterId id="2147483754" r:id="rId8"/>
    <p:sldMasterId id="2147483766" r:id="rId9"/>
  </p:sldMasterIdLst>
  <p:notesMasterIdLst>
    <p:notesMasterId r:id="rId47"/>
  </p:notesMasterIdLst>
  <p:sldIdLst>
    <p:sldId id="257" r:id="rId10"/>
    <p:sldId id="258" r:id="rId11"/>
    <p:sldId id="264" r:id="rId12"/>
    <p:sldId id="260" r:id="rId13"/>
    <p:sldId id="261" r:id="rId14"/>
    <p:sldId id="263" r:id="rId15"/>
    <p:sldId id="262" r:id="rId16"/>
    <p:sldId id="266" r:id="rId17"/>
    <p:sldId id="267" r:id="rId18"/>
    <p:sldId id="265" r:id="rId19"/>
    <p:sldId id="269" r:id="rId20"/>
    <p:sldId id="523" r:id="rId21"/>
    <p:sldId id="507" r:id="rId22"/>
    <p:sldId id="508" r:id="rId23"/>
    <p:sldId id="509" r:id="rId24"/>
    <p:sldId id="306" r:id="rId25"/>
    <p:sldId id="510" r:id="rId26"/>
    <p:sldId id="511" r:id="rId27"/>
    <p:sldId id="512" r:id="rId28"/>
    <p:sldId id="513" r:id="rId29"/>
    <p:sldId id="515" r:id="rId30"/>
    <p:sldId id="516" r:id="rId31"/>
    <p:sldId id="514" r:id="rId32"/>
    <p:sldId id="279" r:id="rId33"/>
    <p:sldId id="311" r:id="rId34"/>
    <p:sldId id="517" r:id="rId35"/>
    <p:sldId id="518" r:id="rId36"/>
    <p:sldId id="282" r:id="rId37"/>
    <p:sldId id="283" r:id="rId38"/>
    <p:sldId id="286" r:id="rId39"/>
    <p:sldId id="519" r:id="rId40"/>
    <p:sldId id="520" r:id="rId41"/>
    <p:sldId id="521" r:id="rId42"/>
    <p:sldId id="297" r:id="rId43"/>
    <p:sldId id="284" r:id="rId44"/>
    <p:sldId id="522" r:id="rId45"/>
    <p:sldId id="25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an thao" initials="tt" lastIdx="2" clrIdx="0">
    <p:extLst>
      <p:ext uri="{19B8F6BF-5375-455C-9EA6-DF929625EA0E}">
        <p15:presenceInfo xmlns:p15="http://schemas.microsoft.com/office/powerpoint/2012/main" userId="b5ee1d2202d609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5" autoAdjust="0"/>
    <p:restoredTop sz="94660"/>
  </p:normalViewPr>
  <p:slideViewPr>
    <p:cSldViewPr snapToGrid="0">
      <p:cViewPr varScale="1">
        <p:scale>
          <a:sx n="108" d="100"/>
          <a:sy n="108" d="100"/>
        </p:scale>
        <p:origin x="48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5-27T18:20:35.344" idx="1">
    <p:pos x="10" y="10"/>
    <p:text/>
    <p:extLst>
      <p:ext uri="{C676402C-5697-4E1C-873F-D02D1690AC5C}">
        <p15:threadingInfo xmlns:p15="http://schemas.microsoft.com/office/powerpoint/2012/main" timeZoneBias="-420"/>
      </p:ext>
    </p:extLst>
  </p:cm>
  <p:cm authorId="1" dt="2021-05-27T18:20:37.592" idx="2">
    <p:pos x="106" y="106"/>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B7CA7C-7520-48DD-88FB-177E84F3E8EA}" type="datetimeFigureOut">
              <a:rPr lang="en-US" smtClean="0"/>
              <a:t>5/30/2021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76EAAE-8BA9-4EFF-BE4A-1A4A43290CE8}" type="slidenum">
              <a:rPr lang="en-US" smtClean="0"/>
              <a:t>‹#›</a:t>
            </a:fld>
            <a:endParaRPr lang="en-US"/>
          </a:p>
        </p:txBody>
      </p:sp>
    </p:spTree>
    <p:extLst>
      <p:ext uri="{BB962C8B-B14F-4D97-AF65-F5344CB8AC3E}">
        <p14:creationId xmlns:p14="http://schemas.microsoft.com/office/powerpoint/2010/main" val="2663830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F3E1F-43A5-4F29-9EC7-547C3838D9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F3E1F-43A5-4F29-9EC7-547C3838D98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EF3E1F-43A5-4F29-9EC7-547C3838D9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B2AA4F-B828-4D7C-AFD3-893933DAFC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7540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ym typeface="+mn-ea"/>
              </a:rPr>
              <a:t>Bài giảng thiết kế bởi: Hương Thảo - tranthao121006@gmail.com</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31782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54078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45303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63468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65317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62635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97F697-5284-4A62-9B07-370CE14EBE5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61580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090111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CFED00-B1CD-41CE-8CCC-0E16A0702E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082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84993"/>
          <p:cNvSpPr>
            <a:spLocks noGrp="1" noRot="1" noChangeAspect="1" noTextEdit="1"/>
          </p:cNvSpPr>
          <p:nvPr>
            <p:ph type="sldImg"/>
          </p:nvPr>
        </p:nvSpPr>
        <p:spPr/>
      </p:sp>
      <p:sp>
        <p:nvSpPr>
          <p:cNvPr id="40963" name="文本占位符 84994"/>
          <p:cNvSpPr>
            <a:spLocks noGrp="1"/>
          </p:cNvSpPr>
          <p:nvPr>
            <p:ph type="body" idx="1"/>
          </p:nvPr>
        </p:nvSpPr>
        <p:spPr/>
        <p:txBody>
          <a:bodyPr wrap="square" lIns="91440" tIns="45720" rIns="91440" bIns="45720" anchor="t" anchorCtr="0"/>
          <a:lstStyle/>
          <a:p>
            <a:pPr lvl="0" eaLnBrk="1" hangingPunct="1"/>
            <a:endParaRPr dirty="0"/>
          </a:p>
        </p:txBody>
      </p:sp>
      <p:sp>
        <p:nvSpPr>
          <p:cNvPr id="4096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81921"/>
          <p:cNvSpPr>
            <a:spLocks noGrp="1" noRot="1" noChangeAspect="1" noTextEdit="1"/>
          </p:cNvSpPr>
          <p:nvPr>
            <p:ph type="sldImg"/>
          </p:nvPr>
        </p:nvSpPr>
        <p:spPr>
          <a:xfrm>
            <a:off x="141288" y="768350"/>
            <a:ext cx="6821487" cy="3836988"/>
          </a:xfrm>
          <a:ln>
            <a:solidFill>
              <a:srgbClr val="000000">
                <a:alpha val="100000"/>
              </a:srgbClr>
            </a:solidFill>
            <a:miter lim="800000"/>
          </a:ln>
        </p:spPr>
      </p:sp>
      <p:sp>
        <p:nvSpPr>
          <p:cNvPr id="68611" name="文本占位符 81922"/>
          <p:cNvSpPr>
            <a:spLocks noGrp="1"/>
          </p:cNvSpPr>
          <p:nvPr>
            <p:ph type="body"/>
          </p:nvPr>
        </p:nvSpPr>
        <p:spPr>
          <a:xfrm>
            <a:off x="711200" y="4860925"/>
            <a:ext cx="5683250" cy="4605338"/>
          </a:xfrm>
        </p:spPr>
        <p:txBody>
          <a:bodyPr wrap="square" lIns="91440" tIns="45720" rIns="91440" bIns="45720" anchor="t" anchorCtr="0"/>
          <a:lstStyle/>
          <a:p>
            <a:pPr lvl="0" eaLnBrk="1" hangingPunct="1"/>
            <a:endParaRPr lang="en-US" altLang="en-US" dirty="0"/>
          </a:p>
        </p:txBody>
      </p:sp>
      <p:sp>
        <p:nvSpPr>
          <p:cNvPr id="68612" name="灯片编号占位符 1"/>
          <p:cNvSpPr txBox="1">
            <a:spLocks noGrp="1"/>
          </p:cNvSpPr>
          <p:nvPr/>
        </p:nvSpPr>
        <p:spPr>
          <a:xfrm>
            <a:off x="4024313" y="9721850"/>
            <a:ext cx="3078162" cy="511175"/>
          </a:xfrm>
          <a:prstGeom prst="rect">
            <a:avLst/>
          </a:prstGeom>
          <a:noFill/>
          <a:ln w="9525">
            <a:noFill/>
          </a:ln>
        </p:spPr>
        <p:txBody>
          <a:bodyPr lIns="99075" tIns="49538" rIns="99075" bIns="49538" anchor="b" anchorCtr="0"/>
          <a:lstStyle/>
          <a:p>
            <a:pPr marL="0" marR="0" lvl="0" indent="0" algn="r" defTabSz="990600" rtl="0" eaLnBrk="1" fontAlgn="auto" latinLnBrk="0" hangingPunct="1">
              <a:lnSpc>
                <a:spcPct val="100000"/>
              </a:lnSpc>
              <a:spcBef>
                <a:spcPct val="0"/>
              </a:spcBef>
              <a:spcAft>
                <a:spcPts val="0"/>
              </a:spcAft>
              <a:buClrTx/>
              <a:buSzTx/>
              <a:buFontTx/>
              <a:buNone/>
              <a:tabLst/>
              <a:defRPr/>
            </a:pPr>
            <a:fld id="{9A0DB2DC-4C9A-4742-B13C-FB6460FD3503}" type="slidenum">
              <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rPr>
              <a:pPr marL="0" marR="0" lvl="0" indent="0" algn="r" defTabSz="990600" rtl="0" eaLnBrk="1" fontAlgn="auto" latinLnBrk="0" hangingPunct="1">
                <a:lnSpc>
                  <a:spcPct val="100000"/>
                </a:lnSpc>
                <a:spcBef>
                  <a:spcPct val="0"/>
                </a:spcBef>
                <a:spcAft>
                  <a:spcPts val="0"/>
                </a:spcAft>
                <a:buClrTx/>
                <a:buSzTx/>
                <a:buFontTx/>
                <a:buNone/>
                <a:tabLst/>
                <a:defRPr/>
              </a:pPr>
              <a:t>35</a:t>
            </a:fld>
            <a:endParaRPr kumimoji="0" lang="en-US" altLang="zh-CN" sz="13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p:txBody>
      </p:sp>
    </p:spTree>
    <p:extLst>
      <p:ext uri="{BB962C8B-B14F-4D97-AF65-F5344CB8AC3E}">
        <p14:creationId xmlns:p14="http://schemas.microsoft.com/office/powerpoint/2010/main" val="2904378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84993"/>
          <p:cNvSpPr>
            <a:spLocks noGrp="1" noRot="1" noChangeAspect="1" noTextEdit="1"/>
          </p:cNvSpPr>
          <p:nvPr>
            <p:ph type="sldImg"/>
          </p:nvPr>
        </p:nvSpPr>
        <p:spPr/>
      </p:sp>
      <p:sp>
        <p:nvSpPr>
          <p:cNvPr id="40963" name="文本占位符 84994"/>
          <p:cNvSpPr>
            <a:spLocks noGrp="1"/>
          </p:cNvSpPr>
          <p:nvPr>
            <p:ph type="body" idx="1"/>
          </p:nvPr>
        </p:nvSpPr>
        <p:spPr/>
        <p:txBody>
          <a:bodyPr wrap="square" lIns="91440" tIns="45720" rIns="91440" bIns="45720" anchor="t" anchorCtr="0"/>
          <a:lstStyle/>
          <a:p>
            <a:pPr lvl="0" eaLnBrk="1" hangingPunct="1"/>
            <a:endParaRPr dirty="0"/>
          </a:p>
        </p:txBody>
      </p:sp>
      <p:sp>
        <p:nvSpPr>
          <p:cNvPr id="40964" name="灯片编号占位符 1"/>
          <p:cNvSpPr txBox="1">
            <a:spLocks noGrp="1"/>
          </p:cNvSpPr>
          <p:nvPr/>
        </p:nvSpPr>
        <p:spPr>
          <a:xfrm>
            <a:off x="3884613" y="8685213"/>
            <a:ext cx="2971800" cy="457200"/>
          </a:xfrm>
          <a:prstGeom prst="rect">
            <a:avLst/>
          </a:prstGeom>
          <a:noFill/>
          <a:ln w="9525">
            <a:noFill/>
          </a:ln>
        </p:spPr>
        <p:txBody>
          <a:bodyPr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9A0DB2DC-4C9A-4742-B13C-FB6460FD3503}" type="slidenum">
              <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SimSun" panose="02010600030101010101" pitchFamily="2" charset="-122"/>
              <a:cs typeface="+mn-cs"/>
            </a:endParaRPr>
          </a:p>
        </p:txBody>
      </p:sp>
    </p:spTree>
    <p:extLst>
      <p:ext uri="{BB962C8B-B14F-4D97-AF65-F5344CB8AC3E}">
        <p14:creationId xmlns:p14="http://schemas.microsoft.com/office/powerpoint/2010/main" val="3273809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9.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1EC616C-8299-4076-8D87-B2DE5334639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944428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EC616C-8299-4076-8D87-B2DE5334639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205620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EC616C-8299-4076-8D87-B2DE5334639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2664333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EC616C-8299-4076-8D87-B2DE5334639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411969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EC616C-8299-4076-8D87-B2DE53346399}" type="datetimeFigureOut">
              <a:rPr lang="en-US" smtClean="0"/>
              <a:t>5/30/2021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3516137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EC616C-8299-4076-8D87-B2DE53346399}" type="datetimeFigureOut">
              <a:rPr lang="en-US" smtClean="0"/>
              <a:t>5/30/2021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3947831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C616C-8299-4076-8D87-B2DE53346399}" type="datetimeFigureOut">
              <a:rPr lang="en-US" smtClean="0"/>
              <a:t>5/30/2021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3575572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EC616C-8299-4076-8D87-B2DE5334639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196346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EC616C-8299-4076-8D87-B2DE5334639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452764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EC616C-8299-4076-8D87-B2DE5334639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328299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EC616C-8299-4076-8D87-B2DE5334639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C64DD-8407-4FEB-8D26-3F636BF0C7DB}" type="slidenum">
              <a:rPr lang="en-US" smtClean="0"/>
              <a:t>‹#›</a:t>
            </a:fld>
            <a:endParaRPr lang="en-US"/>
          </a:p>
        </p:txBody>
      </p:sp>
    </p:spTree>
    <p:extLst>
      <p:ext uri="{BB962C8B-B14F-4D97-AF65-F5344CB8AC3E}">
        <p14:creationId xmlns:p14="http://schemas.microsoft.com/office/powerpoint/2010/main" val="2232249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983328-5D9C-4CDA-A4B0-8F0932BA2C1A}"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271774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141936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983328-5D9C-4CDA-A4B0-8F0932BA2C1A}"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146578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983328-5D9C-4CDA-A4B0-8F0932BA2C1A}"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634380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983328-5D9C-4CDA-A4B0-8F0932BA2C1A}" type="datetimeFigureOut">
              <a:rPr lang="en-US" smtClean="0"/>
              <a:t>5/30/2021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650097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983328-5D9C-4CDA-A4B0-8F0932BA2C1A}" type="datetimeFigureOut">
              <a:rPr lang="en-US" smtClean="0"/>
              <a:t>5/30/2021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995065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83328-5D9C-4CDA-A4B0-8F0932BA2C1A}" type="datetimeFigureOut">
              <a:rPr lang="en-US" smtClean="0"/>
              <a:t>5/30/2021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327226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763757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983328-5D9C-4CDA-A4B0-8F0932BA2C1A}"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819530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10388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983328-5D9C-4CDA-A4B0-8F0932BA2C1A}"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CEE447-4DD9-425C-BEC0-5EA12C7BCFCC}" type="slidenum">
              <a:rPr lang="en-US" smtClean="0"/>
              <a:t>‹#›</a:t>
            </a:fld>
            <a:endParaRPr lang="en-US"/>
          </a:p>
        </p:txBody>
      </p:sp>
    </p:spTree>
    <p:extLst>
      <p:ext uri="{BB962C8B-B14F-4D97-AF65-F5344CB8AC3E}">
        <p14:creationId xmlns:p14="http://schemas.microsoft.com/office/powerpoint/2010/main" val="27694201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18161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82505" y="108235"/>
            <a:ext cx="4097612" cy="1034827"/>
          </a:xfrm>
          <a:prstGeom prst="rect">
            <a:avLst/>
          </a:prstGeom>
        </p:spPr>
      </p:pic>
      <p:pic>
        <p:nvPicPr>
          <p:cNvPr id="8" name="图片 7"/>
          <p:cNvPicPr>
            <a:picLocks noChangeAspect="1"/>
          </p:cNvPicPr>
          <p:nvPr userDrawn="1"/>
        </p:nvPicPr>
        <p:blipFill rotWithShape="1">
          <a:blip r:embed="rId3" cstate="print"/>
          <a:srcRect/>
          <a:stretch>
            <a:fillRect/>
          </a:stretch>
        </p:blipFill>
        <p:spPr>
          <a:xfrm>
            <a:off x="19416" y="6502009"/>
            <a:ext cx="12192000" cy="353756"/>
          </a:xfrm>
          <a:prstGeom prst="rect">
            <a:avLst/>
          </a:prstGeom>
        </p:spPr>
      </p:pic>
      <p:sp>
        <p:nvSpPr>
          <p:cNvPr id="3" name="标题 2"/>
          <p:cNvSpPr>
            <a:spLocks noGrp="1"/>
          </p:cNvSpPr>
          <p:nvPr>
            <p:ph type="title" hasCustomPrompt="1"/>
          </p:nvPr>
        </p:nvSpPr>
        <p:spPr>
          <a:xfrm>
            <a:off x="2131309" y="131270"/>
            <a:ext cx="9552544" cy="757797"/>
          </a:xfrm>
          <a:prstGeom prst="rect">
            <a:avLst/>
          </a:prstGeom>
        </p:spPr>
        <p:txBody>
          <a:bodyPr/>
          <a:lstStyle>
            <a:lvl1pPr>
              <a:defRPr sz="4265" b="1">
                <a:solidFill>
                  <a:schemeClr val="accent1">
                    <a:lumMod val="50000"/>
                  </a:schemeClr>
                </a:solidFill>
                <a:latin typeface="Microsoft YaHei" panose="020B0503020204020204" charset="-122"/>
                <a:ea typeface="Microsoft YaHei" panose="020B0503020204020204" charset="-122"/>
              </a:defRPr>
            </a:lvl1pPr>
          </a:lstStyle>
          <a:p>
            <a:r>
              <a:rPr lang="zh-CN" altLang="en-US" dirty="0"/>
              <a:t>单击此处编辑母版标题</a:t>
            </a:r>
          </a:p>
        </p:txBody>
      </p:sp>
    </p:spTree>
    <p:extLst>
      <p:ext uri="{BB962C8B-B14F-4D97-AF65-F5344CB8AC3E}">
        <p14:creationId xmlns:p14="http://schemas.microsoft.com/office/powerpoint/2010/main" val="206012409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Content</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608128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p:txBody>
          <a:bodyPr/>
          <a:lstStyle>
            <a:lvl1pPr>
              <a:defRPr>
                <a:latin typeface="Arial" panose="020B0604020202020204" pitchFamily="34" charset="0"/>
                <a:cs typeface="Arial" panose="020B0604020202020204" pitchFamily="34" charset="0"/>
              </a:defRPr>
            </a:lvl1pPr>
            <a:lvl2pPr>
              <a:defRPr baseline="0">
                <a:latin typeface="Arial" panose="020B0604020202020204" pitchFamily="34" charset="0"/>
                <a:cs typeface="Arial" panose="020B0604020202020204" pitchFamily="34" charset="0"/>
              </a:defRPr>
            </a:lvl2pPr>
            <a:lvl3pPr>
              <a:defRPr baseline="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zh-CN"/>
              <a:t>Content</a:t>
            </a:r>
            <a:endParaRPr lang="zh-CN" altLang="en-US"/>
          </a:p>
          <a:p>
            <a:pPr lvl="1"/>
            <a:r>
              <a:rPr lang="en-US" altLang="zh-CN"/>
              <a:t>Branch 1</a:t>
            </a:r>
            <a:endParaRPr lang="zh-CN" altLang="en-US"/>
          </a:p>
          <a:p>
            <a:pPr lvl="2"/>
            <a:r>
              <a:rPr lang="en-US" altLang="zh-CN"/>
              <a:t>Branch 2</a:t>
            </a:r>
            <a:endParaRPr lang="zh-CN" altLang="en-US"/>
          </a:p>
          <a:p>
            <a:pPr lvl="3"/>
            <a:r>
              <a:rPr lang="en-US" altLang="zh-CN"/>
              <a:t>Branch 3</a:t>
            </a:r>
            <a:endParaRPr lang="zh-CN" altLang="en-US"/>
          </a:p>
          <a:p>
            <a:pPr lvl="4"/>
            <a:r>
              <a:rPr lang="en-US" altLang="zh-CN"/>
              <a:t>Branch 4</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134200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Body</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113384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2687598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0862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日期占位符 2"/>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409961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2767869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4623383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3228474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0737045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8724900" y="365125"/>
            <a:ext cx="2628900" cy="5811838"/>
          </a:xfrm>
        </p:spPr>
        <p:txBody>
          <a:bodyPr vert="eaVert"/>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629528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9296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005755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1621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42162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59947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190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566859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735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740673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783736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24215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39178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29349883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267086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6914728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6134020"/>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815765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56019816"/>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83609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392544102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Tree>
    <p:extLst>
      <p:ext uri="{BB962C8B-B14F-4D97-AF65-F5344CB8AC3E}">
        <p14:creationId xmlns:p14="http://schemas.microsoft.com/office/powerpoint/2010/main" val="403088586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804325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2856763"/>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DD461D-A9AE-4EC2-861F-590C9694E73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40655293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DD461D-A9AE-4EC2-861F-590C9694E73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28062896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DD461D-A9AE-4EC2-861F-590C9694E73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1019441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DD461D-A9AE-4EC2-861F-590C9694E73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1849707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DD461D-A9AE-4EC2-861F-590C9694E739}" type="datetimeFigureOut">
              <a:rPr lang="en-US" smtClean="0"/>
              <a:t>5/30/2021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40771673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DD461D-A9AE-4EC2-861F-590C9694E739}" type="datetimeFigureOut">
              <a:rPr lang="en-US" smtClean="0"/>
              <a:t>5/30/2021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6737089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D461D-A9AE-4EC2-861F-590C9694E739}" type="datetimeFigureOut">
              <a:rPr lang="en-US" smtClean="0"/>
              <a:t>5/30/2021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13220924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DD461D-A9AE-4EC2-861F-590C9694E73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7201305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DD461D-A9AE-4EC2-861F-590C9694E739}" type="datetimeFigureOut">
              <a:rPr lang="en-US" smtClean="0"/>
              <a:t>5/30/2021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3205128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DD461D-A9AE-4EC2-861F-590C9694E73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6661378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DD461D-A9AE-4EC2-861F-590C9694E739}" type="datetimeFigureOut">
              <a:rPr lang="en-US" smtClean="0"/>
              <a:t>5/30/2021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7F908-F780-422B-AFEF-23C0ED19201F}" type="slidenum">
              <a:rPr lang="en-US" smtClean="0"/>
              <a:t>‹#›</a:t>
            </a:fld>
            <a:endParaRPr lang="en-US"/>
          </a:p>
        </p:txBody>
      </p:sp>
    </p:spTree>
    <p:extLst>
      <p:ext uri="{BB962C8B-B14F-4D97-AF65-F5344CB8AC3E}">
        <p14:creationId xmlns:p14="http://schemas.microsoft.com/office/powerpoint/2010/main" val="38842608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3975966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20355368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33055667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5728"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2023277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6123339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2055653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17014891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31895723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4407706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40390010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A0DB2DC-4C9A-4742-B13C-FB6460FD3503}" type="slidenum">
              <a:rPr lang="en-US"/>
              <a:t>‹#›</a:t>
            </a:fld>
            <a:endParaRPr lang="en-US"/>
          </a:p>
        </p:txBody>
      </p:sp>
    </p:spTree>
    <p:extLst>
      <p:ext uri="{BB962C8B-B14F-4D97-AF65-F5344CB8AC3E}">
        <p14:creationId xmlns:p14="http://schemas.microsoft.com/office/powerpoint/2010/main" val="35432951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1117924"/>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le and Content">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2"/>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BB962C8B-B14F-4D97-AF65-F5344CB8AC3E}" type="datetimeFigureOut">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t>5/30/2021</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5" name="Footer Placeholder 4"/>
          <p:cNvSpPr>
            <a:spLocks noGrp="1"/>
          </p:cNvSpPr>
          <p:nvPr>
            <p:ph type="ftr" sz="quarter" idx="3"/>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6" name="Slide Number Placeholder 5"/>
          <p:cNvSpPr>
            <a:spLocks noGrp="1"/>
          </p:cNvSpPr>
          <p:nvPr>
            <p:ph type="sldNum" sz="quarter" idx="4"/>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t>‹#›</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Tree>
    <p:extLst>
      <p:ext uri="{BB962C8B-B14F-4D97-AF65-F5344CB8AC3E}">
        <p14:creationId xmlns:p14="http://schemas.microsoft.com/office/powerpoint/2010/main" val="93953736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BB962C8B-B14F-4D97-AF65-F5344CB8AC3E}" type="datetimeFigureOut">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t>5/30/2021</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3" name="Footer Placeholder 2"/>
          <p:cNvSpPr>
            <a:spLocks noGrp="1"/>
          </p:cNvSpPr>
          <p:nvPr>
            <p:ph type="ftr" sz="quarter" idx="3"/>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
        <p:nvSpPr>
          <p:cNvPr id="4" name="Slide Number Placeholder 3"/>
          <p:cNvSpPr>
            <a:spLocks noGrp="1"/>
          </p:cNvSpPr>
          <p:nvPr>
            <p:ph type="sldNum" sz="quarter" idx="4"/>
          </p:nvPr>
        </p:nvSpPr>
        <p:spPr>
          <a:xfrm>
            <a:off x="0" y="0"/>
            <a:ext cx="0" cy="0"/>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fld id="{9A0DB2DC-4C9A-4742-B13C-FB6460FD3503}" type="slidenum">
              <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rPr>
              <a:t>‹#›</a:t>
            </a:fld>
            <a:endParaRPr kumimoji="0" lang="en-US" altLang="x-none" sz="1800" b="0" i="0" u="none" strike="noStrike" kern="1200" cap="none" spc="0" normalizeH="0" baseline="0" noProof="0" dirty="0">
              <a:ln>
                <a:noFill/>
              </a:ln>
              <a:solidFill>
                <a:prstClr val="black"/>
              </a:solidFill>
              <a:effectLst/>
              <a:uLnTx/>
              <a:uFillTx/>
              <a:latin typeface="Calibri" panose="020F0502020204030204" charset="0"/>
              <a:ea typeface="+mn-ea"/>
              <a:cs typeface="+mn-cs"/>
            </a:endParaRPr>
          </a:p>
        </p:txBody>
      </p:sp>
    </p:spTree>
    <p:extLst>
      <p:ext uri="{BB962C8B-B14F-4D97-AF65-F5344CB8AC3E}">
        <p14:creationId xmlns:p14="http://schemas.microsoft.com/office/powerpoint/2010/main" val="317905364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54779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内容">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8194" name="图片 11"/>
          <p:cNvPicPr>
            <a:picLocks noChangeAspect="1"/>
          </p:cNvPicPr>
          <p:nvPr userDrawn="1"/>
        </p:nvPicPr>
        <p:blipFill>
          <a:blip r:embed="rId3"/>
          <a:stretch>
            <a:fillRect/>
          </a:stretch>
        </p:blipFill>
        <p:spPr>
          <a:xfrm>
            <a:off x="-2322512" y="-836612"/>
            <a:ext cx="13314362" cy="1577975"/>
          </a:xfrm>
          <a:prstGeom prst="rect">
            <a:avLst/>
          </a:prstGeom>
          <a:noFill/>
          <a:ln w="9525">
            <a:noFill/>
          </a:ln>
        </p:spPr>
      </p:pic>
      <p:pic>
        <p:nvPicPr>
          <p:cNvPr id="8195" name="图片 12"/>
          <p:cNvPicPr>
            <a:picLocks noChangeAspect="1"/>
          </p:cNvPicPr>
          <p:nvPr userDrawn="1"/>
        </p:nvPicPr>
        <p:blipFill>
          <a:blip r:embed="rId4"/>
          <a:stretch>
            <a:fillRect/>
          </a:stretch>
        </p:blipFill>
        <p:spPr>
          <a:xfrm>
            <a:off x="9791700" y="6021388"/>
            <a:ext cx="2400300" cy="958850"/>
          </a:xfrm>
          <a:prstGeom prst="rect">
            <a:avLst/>
          </a:prstGeom>
          <a:noFill/>
          <a:ln w="9525">
            <a:noFill/>
          </a:ln>
        </p:spPr>
      </p:pic>
    </p:spTree>
    <p:extLst>
      <p:ext uri="{BB962C8B-B14F-4D97-AF65-F5344CB8AC3E}">
        <p14:creationId xmlns:p14="http://schemas.microsoft.com/office/powerpoint/2010/main" val="24969828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3.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4.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3.xml"/><Relationship Id="rId7" Type="http://schemas.openxmlformats.org/officeDocument/2006/relationships/image" Target="../media/image5.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9.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C616C-8299-4076-8D87-B2DE53346399}" type="datetimeFigureOut">
              <a:rPr lang="en-US" smtClean="0"/>
              <a:t>5/30/2021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C64DD-8407-4FEB-8D26-3F636BF0C7DB}" type="slidenum">
              <a:rPr lang="en-US" smtClean="0"/>
              <a:t>‹#›</a:t>
            </a:fld>
            <a:endParaRPr lang="en-US"/>
          </a:p>
        </p:txBody>
      </p:sp>
    </p:spTree>
    <p:extLst>
      <p:ext uri="{BB962C8B-B14F-4D97-AF65-F5344CB8AC3E}">
        <p14:creationId xmlns:p14="http://schemas.microsoft.com/office/powerpoint/2010/main" val="681494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3328-5D9C-4CDA-A4B0-8F0932BA2C1A}" type="datetimeFigureOut">
              <a:rPr lang="en-US" smtClean="0"/>
              <a:t>5/30/2021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CEE447-4DD9-425C-BEC0-5EA12C7BCFCC}" type="slidenum">
              <a:rPr lang="en-US" smtClean="0"/>
              <a:t>‹#›</a:t>
            </a:fld>
            <a:endParaRPr lang="en-US"/>
          </a:p>
        </p:txBody>
      </p:sp>
    </p:spTree>
    <p:extLst>
      <p:ext uri="{BB962C8B-B14F-4D97-AF65-F5344CB8AC3E}">
        <p14:creationId xmlns:p14="http://schemas.microsoft.com/office/powerpoint/2010/main" val="41283041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8E231-020E-454B-814C-04386EE4B12D}" type="datetimeFigureOut">
              <a:rPr lang="zh-CN" altLang="en-US" smtClean="0"/>
              <a:t>2021/5/30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349D6-2446-475D-9F9F-B6A9DFEA62F2}" type="slidenum">
              <a:rPr lang="zh-CN" altLang="en-US" smtClean="0"/>
              <a:t>‹#›</a:t>
            </a:fld>
            <a:endParaRPr lang="zh-CN" altLang="en-US"/>
          </a:p>
        </p:txBody>
      </p:sp>
      <p:grpSp>
        <p:nvGrpSpPr>
          <p:cNvPr id="7" name="组合 6"/>
          <p:cNvGrpSpPr/>
          <p:nvPr userDrawn="1"/>
        </p:nvGrpSpPr>
        <p:grpSpPr>
          <a:xfrm>
            <a:off x="0" y="0"/>
            <a:ext cx="12192000" cy="6858000"/>
            <a:chOff x="0" y="0"/>
            <a:chExt cx="12192000" cy="6858000"/>
          </a:xfrm>
        </p:grpSpPr>
        <p:sp>
          <p:nvSpPr>
            <p:cNvPr id="8" name="矩形 7"/>
            <p:cNvSpPr/>
            <p:nvPr/>
          </p:nvSpPr>
          <p:spPr>
            <a:xfrm>
              <a:off x="0" y="0"/>
              <a:ext cx="12192000" cy="6858000"/>
            </a:xfrm>
            <a:prstGeom prst="rect">
              <a:avLst/>
            </a:prstGeom>
            <a:solidFill>
              <a:srgbClr val="FFE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7650" y="266578"/>
              <a:ext cx="11696700" cy="6324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016684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9EC9D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9874320"/>
      </p:ext>
    </p:extLst>
  </p:cSld>
  <p:clrMap bg1="lt1" tx1="dk1" bg2="lt2" tx2="dk2" accent1="accent1" accent2="accent2" accent3="accent3" accent4="accent4" accent5="accent5" accent6="accent6" hlink="hlink" folHlink="folHlink"/>
  <p:sldLayoutIdLst>
    <p:sldLayoutId id="2147483699"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905" indent="-128270"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270"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270"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270"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1401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7" descr="100+ Hình nền Slide đẹp 2020"/>
          <p:cNvPicPr>
            <a:picLocks noChangeAspect="1"/>
          </p:cNvPicPr>
          <p:nvPr userDrawn="1"/>
        </p:nvPicPr>
        <p:blipFill>
          <a:blip r:embed="rId13"/>
          <a:stretch>
            <a:fillRect/>
          </a:stretch>
        </p:blipFill>
        <p:spPr>
          <a:xfrm>
            <a:off x="0" y="0"/>
            <a:ext cx="12192000" cy="6858000"/>
          </a:xfrm>
          <a:prstGeom prst="rect">
            <a:avLst/>
          </a:prstGeom>
          <a:noFill/>
          <a:ln w="9525">
            <a:noFill/>
          </a:ln>
        </p:spPr>
      </p:pic>
    </p:spTree>
    <p:extLst>
      <p:ext uri="{BB962C8B-B14F-4D97-AF65-F5344CB8AC3E}">
        <p14:creationId xmlns:p14="http://schemas.microsoft.com/office/powerpoint/2010/main" val="15470342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p:hf sldNum="0" hdr="0" ftr="0" dt="0"/>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charset="0"/>
        </a:defRPr>
      </a:lvl2pPr>
      <a:lvl3pPr algn="ctr" rtl="0" eaLnBrk="0" fontAlgn="base" hangingPunct="0">
        <a:spcBef>
          <a:spcPct val="0"/>
        </a:spcBef>
        <a:spcAft>
          <a:spcPct val="0"/>
        </a:spcAft>
        <a:defRPr sz="4400">
          <a:solidFill>
            <a:schemeClr val="tx1"/>
          </a:solidFill>
          <a:latin typeface="Calibri" panose="020F0502020204030204" charset="0"/>
        </a:defRPr>
      </a:lvl3pPr>
      <a:lvl4pPr algn="ctr" rtl="0" eaLnBrk="0" fontAlgn="base" hangingPunct="0">
        <a:spcBef>
          <a:spcPct val="0"/>
        </a:spcBef>
        <a:spcAft>
          <a:spcPct val="0"/>
        </a:spcAft>
        <a:defRPr sz="4400">
          <a:solidFill>
            <a:schemeClr val="tx1"/>
          </a:solidFill>
          <a:latin typeface="Calibri" panose="020F0502020204030204" charset="0"/>
        </a:defRPr>
      </a:lvl4pPr>
      <a:lvl5pPr algn="ctr" rtl="0" eaLnBrk="0" fontAlgn="base" hangingPunct="0">
        <a:spcBef>
          <a:spcPct val="0"/>
        </a:spcBef>
        <a:spcAft>
          <a:spcPct val="0"/>
        </a:spcAft>
        <a:defRPr sz="4400">
          <a:solidFill>
            <a:schemeClr val="tx1"/>
          </a:solidFill>
          <a:latin typeface="Calibri" panose="020F0502020204030204" charset="0"/>
        </a:defRPr>
      </a:lvl5pPr>
      <a:lvl6pPr marL="457200" algn="ctr" rtl="0" fontAlgn="base">
        <a:spcBef>
          <a:spcPct val="0"/>
        </a:spcBef>
        <a:spcAft>
          <a:spcPct val="0"/>
        </a:spcAft>
        <a:defRPr sz="4400">
          <a:solidFill>
            <a:schemeClr val="tx1"/>
          </a:solidFill>
          <a:latin typeface="Calibri" panose="020F0502020204030204" charset="0"/>
        </a:defRPr>
      </a:lvl6pPr>
      <a:lvl7pPr marL="914400" algn="ctr" rtl="0" fontAlgn="base">
        <a:spcBef>
          <a:spcPct val="0"/>
        </a:spcBef>
        <a:spcAft>
          <a:spcPct val="0"/>
        </a:spcAft>
        <a:defRPr sz="4400">
          <a:solidFill>
            <a:schemeClr val="tx1"/>
          </a:solidFill>
          <a:latin typeface="Calibri" panose="020F0502020204030204" charset="0"/>
        </a:defRPr>
      </a:lvl7pPr>
      <a:lvl8pPr marL="1371600" algn="ctr" rtl="0" fontAlgn="base">
        <a:spcBef>
          <a:spcPct val="0"/>
        </a:spcBef>
        <a:spcAft>
          <a:spcPct val="0"/>
        </a:spcAft>
        <a:defRPr sz="4400">
          <a:solidFill>
            <a:schemeClr val="tx1"/>
          </a:solidFill>
          <a:latin typeface="Calibri" panose="020F0502020204030204" charset="0"/>
        </a:defRPr>
      </a:lvl8pPr>
      <a:lvl9pPr marL="1828800" algn="ctr" rtl="0" fontAlgn="base">
        <a:spcBef>
          <a:spcPct val="0"/>
        </a:spcBef>
        <a:spcAft>
          <a:spcPct val="0"/>
        </a:spcAft>
        <a:defRPr sz="4400">
          <a:solidFill>
            <a:schemeClr val="tx1"/>
          </a:solidFill>
          <a:latin typeface="Calibri" panose="020F0502020204030204" charset="0"/>
        </a:defRPr>
      </a:lvl9pPr>
    </p:titleStyle>
    <p:bodyStyle>
      <a:lvl1pPr marL="457200" indent="-457200" algn="l" rtl="0" eaLnBrk="0" fontAlgn="base" hangingPunct="0">
        <a:spcBef>
          <a:spcPts val="13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ts val="13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ts val="13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ts val="13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D461D-A9AE-4EC2-861F-590C9694E739}" type="datetimeFigureOut">
              <a:rPr lang="en-US" smtClean="0"/>
              <a:t>5/30/2021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97F908-F780-422B-AFEF-23C0ED19201F}" type="slidenum">
              <a:rPr lang="en-US" smtClean="0"/>
              <a:t>‹#›</a:t>
            </a:fld>
            <a:endParaRPr lang="en-US"/>
          </a:p>
        </p:txBody>
      </p:sp>
    </p:spTree>
    <p:extLst>
      <p:ext uri="{BB962C8B-B14F-4D97-AF65-F5344CB8AC3E}">
        <p14:creationId xmlns:p14="http://schemas.microsoft.com/office/powerpoint/2010/main" val="19517401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609600" y="274638"/>
            <a:ext cx="10972800" cy="1143000"/>
          </a:xfrm>
          <a:prstGeom prst="rect">
            <a:avLst/>
          </a:prstGeom>
          <a:noFill/>
          <a:ln w="9525">
            <a:noFill/>
          </a:ln>
        </p:spPr>
        <p:txBody>
          <a:bodyPr anchor="ctr"/>
          <a:lstStyle/>
          <a:p>
            <a:pPr lvl="0"/>
            <a:r>
              <a:t>Click to edit Master title style</a:t>
            </a:r>
          </a:p>
        </p:txBody>
      </p:sp>
      <p:sp>
        <p:nvSpPr>
          <p:cNvPr id="1027" name="Text Placeholder 1026"/>
          <p:cNvSpPr>
            <a:spLocks noGrp="1"/>
          </p:cNvSpPr>
          <p:nvPr>
            <p:ph type="body" idx="1"/>
          </p:nvPr>
        </p:nvSpPr>
        <p:spPr>
          <a:xfrm>
            <a:off x="609600" y="1600200"/>
            <a:ext cx="10972800" cy="4525963"/>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endParaRPr lang="en-US"/>
          </a:p>
        </p:txBody>
      </p:sp>
      <p:sp>
        <p:nvSpPr>
          <p:cNvPr id="1029" name="Footer Placeholder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en-US"/>
          </a:p>
        </p:txBody>
      </p:sp>
      <p:sp>
        <p:nvSpPr>
          <p:cNvPr id="1030" name="Slide Number Placeholder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en-US"/>
              <a:t>‹#›</a:t>
            </a:fld>
            <a:endParaRPr lang="en-US"/>
          </a:p>
        </p:txBody>
      </p:sp>
    </p:spTree>
    <p:extLst>
      <p:ext uri="{BB962C8B-B14F-4D97-AF65-F5344CB8AC3E}">
        <p14:creationId xmlns:p14="http://schemas.microsoft.com/office/powerpoint/2010/main" val="310182186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rotWithShape="0">
          <a:blip r:embed="rId7"/>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82843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Lst>
  <p:transition/>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SimSun" panose="02010600030101010101" pitchFamily="2" charset="-122"/>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charset="0"/>
          <a:ea typeface="SimSun"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SimSun"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3.png"/><Relationship Id="rId4" Type="http://schemas.openxmlformats.org/officeDocument/2006/relationships/image" Target="../media/image10.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11.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17.png"/><Relationship Id="rId18" Type="http://schemas.microsoft.com/office/2007/relationships/hdphoto" Target="../media/hdphoto8.wdp"/><Relationship Id="rId3" Type="http://schemas.openxmlformats.org/officeDocument/2006/relationships/image" Target="../media/image14.png"/><Relationship Id="rId21" Type="http://schemas.openxmlformats.org/officeDocument/2006/relationships/image" Target="../media/image21.png"/><Relationship Id="rId7" Type="http://schemas.openxmlformats.org/officeDocument/2006/relationships/slide" Target="slide5.xml"/><Relationship Id="rId12" Type="http://schemas.microsoft.com/office/2007/relationships/hdphoto" Target="../media/hdphoto4.wdp"/><Relationship Id="rId17" Type="http://schemas.openxmlformats.org/officeDocument/2006/relationships/image" Target="../media/image19.png"/><Relationship Id="rId2" Type="http://schemas.openxmlformats.org/officeDocument/2006/relationships/notesSlide" Target="../notesSlides/notesSlide3.xml"/><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image" Target="../media/image16.png"/><Relationship Id="rId5" Type="http://schemas.microsoft.com/office/2007/relationships/hdphoto" Target="../media/hdphoto2.wdp"/><Relationship Id="rId15" Type="http://schemas.openxmlformats.org/officeDocument/2006/relationships/image" Target="../media/image18.png"/><Relationship Id="rId23" Type="http://schemas.openxmlformats.org/officeDocument/2006/relationships/image" Target="../media/image22.GIF"/><Relationship Id="rId10" Type="http://schemas.microsoft.com/office/2007/relationships/hdphoto" Target="../media/hdphoto5.wdp"/><Relationship Id="rId19"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5.png"/><Relationship Id="rId14" Type="http://schemas.microsoft.com/office/2007/relationships/hdphoto" Target="../media/hdphoto6.wdp"/><Relationship Id="rId22" Type="http://schemas.microsoft.com/office/2007/relationships/hdphoto" Target="../media/hdphoto10.wdp"/></Relationships>
</file>

<file path=ppt/slides/_rels/slide4.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23.png"/><Relationship Id="rId10" Type="http://schemas.microsoft.com/office/2007/relationships/hdphoto" Target="../media/hdphoto13.wdp"/><Relationship Id="rId4" Type="http://schemas.microsoft.com/office/2007/relationships/hdphoto" Target="../media/hdphoto2.wdp"/><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23.png"/><Relationship Id="rId10" Type="http://schemas.microsoft.com/office/2007/relationships/hdphoto" Target="../media/hdphoto13.wdp"/><Relationship Id="rId4" Type="http://schemas.microsoft.com/office/2007/relationships/hdphoto" Target="../media/hdphoto2.wdp"/><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23.png"/><Relationship Id="rId10" Type="http://schemas.microsoft.com/office/2007/relationships/hdphoto" Target="../media/hdphoto13.wdp"/><Relationship Id="rId4" Type="http://schemas.microsoft.com/office/2007/relationships/hdphoto" Target="../media/hdphoto2.wdp"/><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23.png"/><Relationship Id="rId10" Type="http://schemas.microsoft.com/office/2007/relationships/hdphoto" Target="../media/hdphoto13.wdp"/><Relationship Id="rId4" Type="http://schemas.microsoft.com/office/2007/relationships/hdphoto" Target="../media/hdphoto2.wdp"/><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26.jpe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26.jpe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5.xml"/><Relationship Id="rId5" Type="http://schemas.openxmlformats.org/officeDocument/2006/relationships/image" Target="../media/image35.jpe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image" Target="../media/image36.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5.jpe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35.jpe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6.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76.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1.png"/><Relationship Id="rId1" Type="http://schemas.openxmlformats.org/officeDocument/2006/relationships/slideLayout" Target="../slideLayouts/slideLayout76.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6.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35.jpe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png"/><Relationship Id="rId1" Type="http://schemas.openxmlformats.org/officeDocument/2006/relationships/slideLayout" Target="../slideLayouts/slideLayout36.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2.jpg"/><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2.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jpg"/><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54.xml"/><Relationship Id="rId5" Type="http://schemas.openxmlformats.org/officeDocument/2006/relationships/image" Target="../media/image35.jpe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8.xml"/><Relationship Id="rId1" Type="http://schemas.openxmlformats.org/officeDocument/2006/relationships/slideLayout" Target="../slideLayouts/slideLayout84.xml"/><Relationship Id="rId6" Type="http://schemas.openxmlformats.org/officeDocument/2006/relationships/image" Target="../media/image35.jpeg"/><Relationship Id="rId5" Type="http://schemas.openxmlformats.org/officeDocument/2006/relationships/image" Target="../media/image50.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54.xml"/><Relationship Id="rId6" Type="http://schemas.openxmlformats.org/officeDocument/2006/relationships/image" Target="../media/image35.jpeg"/><Relationship Id="rId5" Type="http://schemas.openxmlformats.org/officeDocument/2006/relationships/image" Target="../media/image51.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2.png"/><Relationship Id="rId1" Type="http://schemas.openxmlformats.org/officeDocument/2006/relationships/slideLayout" Target="../slideLayouts/slideLayout48.xml"/><Relationship Id="rId6" Type="http://schemas.openxmlformats.org/officeDocument/2006/relationships/image" Target="../media/image34.png"/><Relationship Id="rId5" Type="http://schemas.openxmlformats.org/officeDocument/2006/relationships/image" Target="../media/image35.jpe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946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0" b="95687" l="2875" r="100000"/>
                    </a14:imgEffect>
                  </a14:imgLayer>
                </a14:imgProps>
              </a:ext>
              <a:ext uri="{28A0092B-C50C-407E-A947-70E740481C1C}">
                <a14:useLocalDpi xmlns:a14="http://schemas.microsoft.com/office/drawing/2010/main" val="0"/>
              </a:ext>
            </a:extLst>
          </a:blip>
          <a:srcRect l="6361" r="4937"/>
          <a:stretch>
            <a:fillRect/>
          </a:stretch>
        </p:blipFill>
        <p:spPr bwMode="auto">
          <a:xfrm>
            <a:off x="4401082" y="-13856"/>
            <a:ext cx="6285437" cy="7086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5791200" y="4759566"/>
            <a:ext cx="1752601" cy="2028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2" name="Group 31"/>
          <p:cNvGrpSpPr/>
          <p:nvPr/>
        </p:nvGrpSpPr>
        <p:grpSpPr>
          <a:xfrm>
            <a:off x="2328599" y="5612269"/>
            <a:ext cx="551097" cy="540344"/>
            <a:chOff x="2725503" y="6212581"/>
            <a:chExt cx="551097" cy="528220"/>
          </a:xfrm>
        </p:grpSpPr>
        <p:pic>
          <p:nvPicPr>
            <p:cNvPr id="33"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2725503" y="6212581"/>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2734351" y="6340691"/>
              <a:ext cx="2667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grpSp>
        <p:nvGrpSpPr>
          <p:cNvPr id="35" name="Group 34"/>
          <p:cNvGrpSpPr/>
          <p:nvPr/>
        </p:nvGrpSpPr>
        <p:grpSpPr>
          <a:xfrm>
            <a:off x="2870528" y="5612269"/>
            <a:ext cx="551097" cy="540344"/>
            <a:chOff x="2725503" y="6212581"/>
            <a:chExt cx="551097" cy="528220"/>
          </a:xfrm>
        </p:grpSpPr>
        <p:pic>
          <p:nvPicPr>
            <p:cNvPr id="36"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2725503" y="6212581"/>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TextBox 36"/>
            <p:cNvSpPr txBox="1"/>
            <p:nvPr/>
          </p:nvSpPr>
          <p:spPr>
            <a:xfrm>
              <a:off x="2734351" y="6340691"/>
              <a:ext cx="2667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grpSp>
        <p:nvGrpSpPr>
          <p:cNvPr id="38" name="Group 37"/>
          <p:cNvGrpSpPr/>
          <p:nvPr/>
        </p:nvGrpSpPr>
        <p:grpSpPr>
          <a:xfrm>
            <a:off x="1981537" y="5603435"/>
            <a:ext cx="551097" cy="540344"/>
            <a:chOff x="2725503" y="6212581"/>
            <a:chExt cx="551097" cy="528220"/>
          </a:xfrm>
        </p:grpSpPr>
        <p:pic>
          <p:nvPicPr>
            <p:cNvPr id="39"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2725503" y="6212581"/>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TextBox 39"/>
            <p:cNvSpPr txBox="1"/>
            <p:nvPr/>
          </p:nvSpPr>
          <p:spPr>
            <a:xfrm>
              <a:off x="2734351" y="6340691"/>
              <a:ext cx="2667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grpSp>
        <p:nvGrpSpPr>
          <p:cNvPr id="41" name="Group 40"/>
          <p:cNvGrpSpPr/>
          <p:nvPr/>
        </p:nvGrpSpPr>
        <p:grpSpPr>
          <a:xfrm>
            <a:off x="2523466" y="5603435"/>
            <a:ext cx="551097" cy="540344"/>
            <a:chOff x="2725503" y="6212581"/>
            <a:chExt cx="551097" cy="528220"/>
          </a:xfrm>
        </p:grpSpPr>
        <p:pic>
          <p:nvPicPr>
            <p:cNvPr id="42" name="Picture 8"/>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2725503" y="6212581"/>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2734351" y="6340691"/>
              <a:ext cx="2667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pic>
        <p:nvPicPr>
          <p:cNvPr id="1030" name="Picture 6"/>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1719397" y="5297405"/>
            <a:ext cx="1769503" cy="1490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itle 1"/>
          <p:cNvSpPr txBox="1"/>
          <p:nvPr/>
        </p:nvSpPr>
        <p:spPr>
          <a:xfrm>
            <a:off x="0" y="27710"/>
            <a:ext cx="12192000" cy="1295400"/>
          </a:xfrm>
          <a:prstGeom prst="rect">
            <a:avLst/>
          </a:prstGeom>
          <a:solidFill>
            <a:schemeClr val="accent6">
              <a:lumMod val="60000"/>
              <a:lumOff val="40000"/>
            </a:schemeClr>
          </a:solidFill>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1. </a:t>
            </a:r>
            <a:r>
              <a:rPr kumimoji="0" lang="en-US" sz="3400" b="1" i="0" u="none" strike="noStrike" kern="1200" cap="none" spc="0" normalizeH="0" baseline="0" noProof="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Cùng nhau </a:t>
            </a:r>
            <a:r>
              <a:rPr kumimoji="0" lang="en-US" sz="34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khởi động cho bài học mới nhé, hãy giúp mẹ con sóc trả lời các câu hỏi để có thể nhặt hạt dẻ cho mùa đông nhé.</a:t>
            </a:r>
          </a:p>
        </p:txBody>
      </p:sp>
      <p:pic>
        <p:nvPicPr>
          <p:cNvPr id="1026"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2870528" y="3529162"/>
            <a:ext cx="2875801" cy="332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6"/>
                                        </p:tgtEl>
                                        <p:attrNameLst>
                                          <p:attrName>r</p:attrName>
                                        </p:attrNameLst>
                                      </p:cBhvr>
                                    </p:animRot>
                                    <p:animRot by="-240000">
                                      <p:cBhvr>
                                        <p:cTn id="7" dur="600" fill="hold">
                                          <p:stCondLst>
                                            <p:cond delay="600"/>
                                          </p:stCondLst>
                                        </p:cTn>
                                        <p:tgtEl>
                                          <p:spTgt spid="1026"/>
                                        </p:tgtEl>
                                        <p:attrNameLst>
                                          <p:attrName>r</p:attrName>
                                        </p:attrNameLst>
                                      </p:cBhvr>
                                    </p:animRot>
                                    <p:animRot by="240000">
                                      <p:cBhvr>
                                        <p:cTn id="8" dur="600" fill="hold">
                                          <p:stCondLst>
                                            <p:cond delay="1200"/>
                                          </p:stCondLst>
                                        </p:cTn>
                                        <p:tgtEl>
                                          <p:spTgt spid="1026"/>
                                        </p:tgtEl>
                                        <p:attrNameLst>
                                          <p:attrName>r</p:attrName>
                                        </p:attrNameLst>
                                      </p:cBhvr>
                                    </p:animRot>
                                    <p:animRot by="-240000">
                                      <p:cBhvr>
                                        <p:cTn id="9" dur="600" fill="hold">
                                          <p:stCondLst>
                                            <p:cond delay="1800"/>
                                          </p:stCondLst>
                                        </p:cTn>
                                        <p:tgtEl>
                                          <p:spTgt spid="1026"/>
                                        </p:tgtEl>
                                        <p:attrNameLst>
                                          <p:attrName>r</p:attrName>
                                        </p:attrNameLst>
                                      </p:cBhvr>
                                    </p:animRot>
                                    <p:animRot by="120000">
                                      <p:cBhvr>
                                        <p:cTn id="10" dur="600" fill="hold">
                                          <p:stCondLst>
                                            <p:cond delay="2400"/>
                                          </p:stCondLst>
                                        </p:cTn>
                                        <p:tgtEl>
                                          <p:spTgt spid="1026"/>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1"/>
                                        </p:tgtEl>
                                        <p:attrNameLst>
                                          <p:attrName>r</p:attrName>
                                        </p:attrNameLst>
                                      </p:cBhvr>
                                    </p:animRot>
                                    <p:animRot by="-240000">
                                      <p:cBhvr>
                                        <p:cTn id="13" dur="600" fill="hold">
                                          <p:stCondLst>
                                            <p:cond delay="600"/>
                                          </p:stCondLst>
                                        </p:cTn>
                                        <p:tgtEl>
                                          <p:spTgt spid="21"/>
                                        </p:tgtEl>
                                        <p:attrNameLst>
                                          <p:attrName>r</p:attrName>
                                        </p:attrNameLst>
                                      </p:cBhvr>
                                    </p:animRot>
                                    <p:animRot by="240000">
                                      <p:cBhvr>
                                        <p:cTn id="14" dur="600" fill="hold">
                                          <p:stCondLst>
                                            <p:cond delay="1200"/>
                                          </p:stCondLst>
                                        </p:cTn>
                                        <p:tgtEl>
                                          <p:spTgt spid="21"/>
                                        </p:tgtEl>
                                        <p:attrNameLst>
                                          <p:attrName>r</p:attrName>
                                        </p:attrNameLst>
                                      </p:cBhvr>
                                    </p:animRot>
                                    <p:animRot by="-240000">
                                      <p:cBhvr>
                                        <p:cTn id="15" dur="600" fill="hold">
                                          <p:stCondLst>
                                            <p:cond delay="1800"/>
                                          </p:stCondLst>
                                        </p:cTn>
                                        <p:tgtEl>
                                          <p:spTgt spid="21"/>
                                        </p:tgtEl>
                                        <p:attrNameLst>
                                          <p:attrName>r</p:attrName>
                                        </p:attrNameLst>
                                      </p:cBhvr>
                                    </p:animRot>
                                    <p:animRot by="120000">
                                      <p:cBhvr>
                                        <p:cTn id="16" dur="600" fill="hold">
                                          <p:stCondLst>
                                            <p:cond delay="240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946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2404887" y="3051199"/>
            <a:ext cx="2750336" cy="3183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0" b="95687" l="2875" r="100000"/>
                    </a14:imgEffect>
                  </a14:imgLayer>
                </a14:imgProps>
              </a:ext>
              <a:ext uri="{28A0092B-C50C-407E-A947-70E740481C1C}">
                <a14:useLocalDpi xmlns:a14="http://schemas.microsoft.com/office/drawing/2010/main" val="0"/>
              </a:ext>
            </a:extLst>
          </a:blip>
          <a:srcRect l="6361" r="4937"/>
          <a:stretch>
            <a:fillRect/>
          </a:stretch>
        </p:blipFill>
        <p:spPr bwMode="auto">
          <a:xfrm>
            <a:off x="4697977" y="1"/>
            <a:ext cx="6285437" cy="7086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1719397" y="5297405"/>
            <a:ext cx="1769503" cy="1490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8382001" y="4822263"/>
            <a:ext cx="1698437" cy="1965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Oval Callout 21"/>
          <p:cNvSpPr/>
          <p:nvPr/>
        </p:nvSpPr>
        <p:spPr>
          <a:xfrm>
            <a:off x="1719396" y="165473"/>
            <a:ext cx="4633600" cy="2209800"/>
          </a:xfrm>
          <a:prstGeom prst="wedgeEllipseCallout">
            <a:avLst>
              <a:gd name="adj1" fmla="val 11292"/>
              <a:gd name="adj2" fmla="val 83942"/>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Trời</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bắt</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trở</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lạnh</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nghĩ</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ta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nên</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vào</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rừng</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nhặt</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ít</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hạt</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dẻ</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trữ</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cho</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mùa</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4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đông</a:t>
            </a:r>
            <a:r>
              <a:rPr kumimoji="0" lang="en-US" sz="24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3" name="Oval Callout 22"/>
          <p:cNvSpPr/>
          <p:nvPr/>
        </p:nvSpPr>
        <p:spPr>
          <a:xfrm>
            <a:off x="4905632" y="5209655"/>
            <a:ext cx="3476368" cy="1578606"/>
          </a:xfrm>
          <a:prstGeom prst="wedgeEllipseCallout">
            <a:avLst>
              <a:gd name="adj1" fmla="val 58327"/>
              <a:gd name="adj2" fmla="val -34142"/>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Vâng</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ạ!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Bây</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giờ</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chúng</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ta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hãy</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ngay</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thôi</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1"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6"/>
                                        </p:tgtEl>
                                        <p:attrNameLst>
                                          <p:attrName>r</p:attrName>
                                        </p:attrNameLst>
                                      </p:cBhvr>
                                    </p:animRot>
                                    <p:animRot by="-240000">
                                      <p:cBhvr>
                                        <p:cTn id="7" dur="600" fill="hold">
                                          <p:stCondLst>
                                            <p:cond delay="600"/>
                                          </p:stCondLst>
                                        </p:cTn>
                                        <p:tgtEl>
                                          <p:spTgt spid="1026"/>
                                        </p:tgtEl>
                                        <p:attrNameLst>
                                          <p:attrName>r</p:attrName>
                                        </p:attrNameLst>
                                      </p:cBhvr>
                                    </p:animRot>
                                    <p:animRot by="240000">
                                      <p:cBhvr>
                                        <p:cTn id="8" dur="600" fill="hold">
                                          <p:stCondLst>
                                            <p:cond delay="1200"/>
                                          </p:stCondLst>
                                        </p:cTn>
                                        <p:tgtEl>
                                          <p:spTgt spid="1026"/>
                                        </p:tgtEl>
                                        <p:attrNameLst>
                                          <p:attrName>r</p:attrName>
                                        </p:attrNameLst>
                                      </p:cBhvr>
                                    </p:animRot>
                                    <p:animRot by="-240000">
                                      <p:cBhvr>
                                        <p:cTn id="9" dur="600" fill="hold">
                                          <p:stCondLst>
                                            <p:cond delay="1800"/>
                                          </p:stCondLst>
                                        </p:cTn>
                                        <p:tgtEl>
                                          <p:spTgt spid="1026"/>
                                        </p:tgtEl>
                                        <p:attrNameLst>
                                          <p:attrName>r</p:attrName>
                                        </p:attrNameLst>
                                      </p:cBhvr>
                                    </p:animRot>
                                    <p:animRot by="120000">
                                      <p:cBhvr>
                                        <p:cTn id="10" dur="600" fill="hold">
                                          <p:stCondLst>
                                            <p:cond delay="2400"/>
                                          </p:stCondLst>
                                        </p:cTn>
                                        <p:tgtEl>
                                          <p:spTgt spid="1026"/>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1"/>
                                        </p:tgtEl>
                                        <p:attrNameLst>
                                          <p:attrName>r</p:attrName>
                                        </p:attrNameLst>
                                      </p:cBhvr>
                                    </p:animRot>
                                    <p:animRot by="-240000">
                                      <p:cBhvr>
                                        <p:cTn id="13" dur="600" fill="hold">
                                          <p:stCondLst>
                                            <p:cond delay="600"/>
                                          </p:stCondLst>
                                        </p:cTn>
                                        <p:tgtEl>
                                          <p:spTgt spid="21"/>
                                        </p:tgtEl>
                                        <p:attrNameLst>
                                          <p:attrName>r</p:attrName>
                                        </p:attrNameLst>
                                      </p:cBhvr>
                                    </p:animRot>
                                    <p:animRot by="240000">
                                      <p:cBhvr>
                                        <p:cTn id="14" dur="600" fill="hold">
                                          <p:stCondLst>
                                            <p:cond delay="1200"/>
                                          </p:stCondLst>
                                        </p:cTn>
                                        <p:tgtEl>
                                          <p:spTgt spid="21"/>
                                        </p:tgtEl>
                                        <p:attrNameLst>
                                          <p:attrName>r</p:attrName>
                                        </p:attrNameLst>
                                      </p:cBhvr>
                                    </p:animRot>
                                    <p:animRot by="-240000">
                                      <p:cBhvr>
                                        <p:cTn id="15" dur="600" fill="hold">
                                          <p:stCondLst>
                                            <p:cond delay="1800"/>
                                          </p:stCondLst>
                                        </p:cTn>
                                        <p:tgtEl>
                                          <p:spTgt spid="21"/>
                                        </p:tgtEl>
                                        <p:attrNameLst>
                                          <p:attrName>r</p:attrName>
                                        </p:attrNameLst>
                                      </p:cBhvr>
                                    </p:animRot>
                                    <p:animRot by="120000">
                                      <p:cBhvr>
                                        <p:cTn id="16" dur="600" fill="hold">
                                          <p:stCondLst>
                                            <p:cond delay="240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2739632" y="2857947"/>
            <a:ext cx="2750336" cy="3183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8607342" y="4099756"/>
            <a:ext cx="1862846" cy="2156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Flowchart: Connector 28">
            <a:hlinkClick r:id="rId6" action="ppaction://hlinksldjump"/>
          </p:cNvPr>
          <p:cNvSpPr/>
          <p:nvPr/>
        </p:nvSpPr>
        <p:spPr>
          <a:xfrm>
            <a:off x="2707153" y="6323840"/>
            <a:ext cx="328168" cy="418653"/>
          </a:xfrm>
          <a:prstGeom prst="flowChartConnector">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1</a:t>
            </a:r>
          </a:p>
        </p:txBody>
      </p:sp>
      <p:sp>
        <p:nvSpPr>
          <p:cNvPr id="30" name="Flowchart: Connector 29">
            <a:hlinkClick r:id="rId7" action="ppaction://hlinksldjump"/>
          </p:cNvPr>
          <p:cNvSpPr/>
          <p:nvPr/>
        </p:nvSpPr>
        <p:spPr>
          <a:xfrm>
            <a:off x="4528645" y="6203679"/>
            <a:ext cx="328168" cy="418653"/>
          </a:xfrm>
          <a:prstGeom prst="flowChartConnector">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a:t>
            </a:r>
          </a:p>
        </p:txBody>
      </p:sp>
      <p:sp>
        <p:nvSpPr>
          <p:cNvPr id="31" name="Flowchart: Connector 30">
            <a:hlinkClick r:id="rId8" action="ppaction://hlinksldjump"/>
          </p:cNvPr>
          <p:cNvSpPr/>
          <p:nvPr/>
        </p:nvSpPr>
        <p:spPr>
          <a:xfrm>
            <a:off x="7155841" y="6179555"/>
            <a:ext cx="328168" cy="418653"/>
          </a:xfrm>
          <a:prstGeom prst="flowChartConnector">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a:t>
            </a:r>
          </a:p>
        </p:txBody>
      </p:sp>
      <p:sp>
        <p:nvSpPr>
          <p:cNvPr id="32" name="Flowchart: Connector 31">
            <a:hlinkClick r:id="rId8" action="ppaction://hlinksldjump"/>
          </p:cNvPr>
          <p:cNvSpPr/>
          <p:nvPr/>
        </p:nvSpPr>
        <p:spPr>
          <a:xfrm>
            <a:off x="8443258" y="6467935"/>
            <a:ext cx="328168" cy="418653"/>
          </a:xfrm>
          <a:prstGeom prst="flowChartConnector">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a:t>
            </a:r>
          </a:p>
        </p:txBody>
      </p:sp>
      <p:pic>
        <p:nvPicPr>
          <p:cNvPr id="35"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3124201" y="6129089"/>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4938872" y="6085796"/>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7620001" y="5948350"/>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a:off x="8818375" y="6256064"/>
            <a:ext cx="551097" cy="519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688" b="88438" l="12812" r="83594">
                        <a14:backgroundMark x1="29688" y1="44688" x2="67031" y2="47344"/>
                        <a14:backgroundMark x1="65469" y1="33906" x2="73125" y2="46875"/>
                        <a14:backgroundMark x1="68906" y1="49219" x2="76250" y2="46875"/>
                        <a14:backgroundMark x1="28906" y1="40313" x2="27813" y2="47344"/>
                        <a14:backgroundMark x1="37801" y1="47450" x2="61684" y2="5055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5714507" y="4099757"/>
            <a:ext cx="1769503" cy="1490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8"/>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2057400" y="6388882"/>
            <a:ext cx="250873" cy="236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8"/>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7698878" y="5149960"/>
            <a:ext cx="196670" cy="185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8"/>
          <p:cNvPicPr>
            <a:picLocks noChangeAspect="1" noChangeArrowheads="1"/>
          </p:cNvPicPr>
          <p:nvPr/>
        </p:nvPicPr>
        <p:blipFill rotWithShape="1">
          <a:blip r:embed="rId17" cstate="print">
            <a:extLst>
              <a:ext uri="{BEBA8EAE-BF5A-486C-A8C5-ECC9F3942E4B}">
                <a14:imgProps xmlns:a14="http://schemas.microsoft.com/office/drawing/2010/main">
                  <a14:imgLayer r:embed="rId18">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5960641" y="5788859"/>
            <a:ext cx="167026" cy="1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8"/>
          <p:cNvPicPr>
            <a:picLocks noChangeAspect="1" noChangeArrowheads="1"/>
          </p:cNvPicPr>
          <p:nvPr/>
        </p:nvPicPr>
        <p:blipFill rotWithShape="1">
          <a:blip r:embed="rId19" cstate="print">
            <a:extLst>
              <a:ext uri="{BEBA8EAE-BF5A-486C-A8C5-ECC9F3942E4B}">
                <a14:imgProps xmlns:a14="http://schemas.microsoft.com/office/drawing/2010/main">
                  <a14:imgLayer r:embed="rId2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8324068" y="5544590"/>
            <a:ext cx="283274" cy="267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8"/>
          <p:cNvPicPr>
            <a:picLocks noChangeAspect="1" noChangeArrowheads="1"/>
          </p:cNvPicPr>
          <p:nvPr/>
        </p:nvPicPr>
        <p:blipFill rotWithShape="1">
          <a:blip r:embed="rId21" cstate="print">
            <a:extLst>
              <a:ext uri="{BEBA8EAE-BF5A-486C-A8C5-ECC9F3942E4B}">
                <a14:imgProps xmlns:a14="http://schemas.microsoft.com/office/drawing/2010/main">
                  <a14:imgLayer r:embed="rId22">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10136137" y="6413005"/>
            <a:ext cx="308465" cy="290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8"/>
          <p:cNvPicPr>
            <a:picLocks noChangeAspect="1" noChangeArrowheads="1"/>
          </p:cNvPicPr>
          <p:nvPr/>
        </p:nvPicPr>
        <p:blipFill rotWithShape="1">
          <a:blip r:embed="rId19" cstate="print">
            <a:extLst>
              <a:ext uri="{BEBA8EAE-BF5A-486C-A8C5-ECC9F3942E4B}">
                <a14:imgProps xmlns:a14="http://schemas.microsoft.com/office/drawing/2010/main">
                  <a14:imgLayer r:embed="rId20">
                    <a14:imgEffect>
                      <a14:backgroundRemoval t="0" b="92103" l="500" r="100000"/>
                    </a14:imgEffect>
                  </a14:imgLayer>
                </a14:imgProps>
              </a:ext>
              <a:ext uri="{28A0092B-C50C-407E-A947-70E740481C1C}">
                <a14:useLocalDpi xmlns:a14="http://schemas.microsoft.com/office/drawing/2010/main" val="0"/>
              </a:ext>
            </a:extLst>
          </a:blip>
          <a:srcRect b="6928"/>
          <a:stretch>
            <a:fillRect/>
          </a:stretch>
        </p:blipFill>
        <p:spPr bwMode="auto">
          <a:xfrm flipH="1">
            <a:off x="6333254" y="6515857"/>
            <a:ext cx="283222" cy="267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2" descr="Kết quả hình ảnh cho FIREWORK GIF"/>
          <p:cNvPicPr>
            <a:picLocks noChangeAspect="1" noChangeArrowheads="1" noCrop="1"/>
          </p:cNvPicPr>
          <p:nvPr/>
        </p:nvPicPr>
        <p:blipFill>
          <a:blip r:embed="rId23">
            <a:extLst>
              <a:ext uri="{28A0092B-C50C-407E-A947-70E740481C1C}">
                <a14:useLocalDpi xmlns:a14="http://schemas.microsoft.com/office/drawing/2010/main" val="0"/>
              </a:ext>
            </a:extLst>
          </a:blip>
          <a:srcRect/>
          <a:stretch>
            <a:fillRect/>
          </a:stretch>
        </p:blipFill>
        <p:spPr bwMode="auto">
          <a:xfrm>
            <a:off x="5294618" y="238845"/>
            <a:ext cx="2939313" cy="285113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Kết quả hình ảnh cho FIREWORK GIF"/>
          <p:cNvPicPr>
            <a:picLocks noChangeAspect="1" noChangeArrowheads="1" noCrop="1"/>
          </p:cNvPicPr>
          <p:nvPr/>
        </p:nvPicPr>
        <p:blipFill>
          <a:blip r:embed="rId23">
            <a:extLst>
              <a:ext uri="{28A0092B-C50C-407E-A947-70E740481C1C}">
                <a14:useLocalDpi xmlns:a14="http://schemas.microsoft.com/office/drawing/2010/main" val="0"/>
              </a:ext>
            </a:extLst>
          </a:blip>
          <a:srcRect/>
          <a:stretch>
            <a:fillRect/>
          </a:stretch>
        </p:blipFill>
        <p:spPr bwMode="auto">
          <a:xfrm>
            <a:off x="4059624" y="533401"/>
            <a:ext cx="2939313" cy="285113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Kết quả hình ảnh cho FIREWORK GIF"/>
          <p:cNvPicPr>
            <a:picLocks noChangeAspect="1" noChangeArrowheads="1" noCrop="1"/>
          </p:cNvPicPr>
          <p:nvPr/>
        </p:nvPicPr>
        <p:blipFill>
          <a:blip r:embed="rId23">
            <a:extLst>
              <a:ext uri="{28A0092B-C50C-407E-A947-70E740481C1C}">
                <a14:useLocalDpi xmlns:a14="http://schemas.microsoft.com/office/drawing/2010/main" val="0"/>
              </a:ext>
            </a:extLst>
          </a:blip>
          <a:srcRect/>
          <a:stretch>
            <a:fillRect/>
          </a:stretch>
        </p:blipFill>
        <p:spPr bwMode="auto">
          <a:xfrm>
            <a:off x="6973602" y="238845"/>
            <a:ext cx="2939313" cy="285113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Kết quả hình ảnh cho FIREWORK GIF"/>
          <p:cNvPicPr>
            <a:picLocks noChangeAspect="1" noChangeArrowheads="1" noCrop="1"/>
          </p:cNvPicPr>
          <p:nvPr/>
        </p:nvPicPr>
        <p:blipFill>
          <a:blip r:embed="rId23">
            <a:extLst>
              <a:ext uri="{28A0092B-C50C-407E-A947-70E740481C1C}">
                <a14:useLocalDpi xmlns:a14="http://schemas.microsoft.com/office/drawing/2010/main" val="0"/>
              </a:ext>
            </a:extLst>
          </a:blip>
          <a:srcRect/>
          <a:stretch>
            <a:fillRect/>
          </a:stretch>
        </p:blipFill>
        <p:spPr bwMode="auto">
          <a:xfrm>
            <a:off x="835164" y="533401"/>
            <a:ext cx="2939313" cy="285113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Kết quả hình ảnh cho FIREWORK GIF"/>
          <p:cNvPicPr>
            <a:picLocks noChangeAspect="1" noChangeArrowheads="1" noCrop="1"/>
          </p:cNvPicPr>
          <p:nvPr/>
        </p:nvPicPr>
        <p:blipFill>
          <a:blip r:embed="rId23">
            <a:extLst>
              <a:ext uri="{28A0092B-C50C-407E-A947-70E740481C1C}">
                <a14:useLocalDpi xmlns:a14="http://schemas.microsoft.com/office/drawing/2010/main" val="0"/>
              </a:ext>
            </a:extLst>
          </a:blip>
          <a:srcRect/>
          <a:stretch>
            <a:fillRect/>
          </a:stretch>
        </p:blipFill>
        <p:spPr bwMode="auto">
          <a:xfrm>
            <a:off x="8098113" y="990601"/>
            <a:ext cx="2939313" cy="2851135"/>
          </a:xfrm>
          <a:prstGeom prst="rect">
            <a:avLst/>
          </a:prstGeom>
          <a:noFill/>
          <a:extLst>
            <a:ext uri="{909E8E84-426E-40DD-AFC4-6F175D3DCCD1}">
              <a14:hiddenFill xmlns:a14="http://schemas.microsoft.com/office/drawing/2010/main">
                <a:solidFill>
                  <a:srgbClr val="FFFFFF"/>
                </a:solidFill>
              </a14:hiddenFill>
            </a:ext>
          </a:extLst>
        </p:spPr>
      </p:pic>
      <p:sp>
        <p:nvSpPr>
          <p:cNvPr id="2" name="5-Point Star 1"/>
          <p:cNvSpPr/>
          <p:nvPr/>
        </p:nvSpPr>
        <p:spPr>
          <a:xfrm>
            <a:off x="9946167" y="5688470"/>
            <a:ext cx="688402" cy="70617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5"/>
                                        </p:tgtEl>
                                        <p:attrNameLst>
                                          <p:attrName>r</p:attrName>
                                        </p:attrNameLst>
                                      </p:cBhvr>
                                    </p:animRot>
                                    <p:animRot by="-240000">
                                      <p:cBhvr>
                                        <p:cTn id="7" dur="600" fill="hold">
                                          <p:stCondLst>
                                            <p:cond delay="600"/>
                                          </p:stCondLst>
                                        </p:cTn>
                                        <p:tgtEl>
                                          <p:spTgt spid="5"/>
                                        </p:tgtEl>
                                        <p:attrNameLst>
                                          <p:attrName>r</p:attrName>
                                        </p:attrNameLst>
                                      </p:cBhvr>
                                    </p:animRot>
                                    <p:animRot by="240000">
                                      <p:cBhvr>
                                        <p:cTn id="8" dur="600" fill="hold">
                                          <p:stCondLst>
                                            <p:cond delay="1200"/>
                                          </p:stCondLst>
                                        </p:cTn>
                                        <p:tgtEl>
                                          <p:spTgt spid="5"/>
                                        </p:tgtEl>
                                        <p:attrNameLst>
                                          <p:attrName>r</p:attrName>
                                        </p:attrNameLst>
                                      </p:cBhvr>
                                    </p:animRot>
                                    <p:animRot by="-240000">
                                      <p:cBhvr>
                                        <p:cTn id="9" dur="600" fill="hold">
                                          <p:stCondLst>
                                            <p:cond delay="1800"/>
                                          </p:stCondLst>
                                        </p:cTn>
                                        <p:tgtEl>
                                          <p:spTgt spid="5"/>
                                        </p:tgtEl>
                                        <p:attrNameLst>
                                          <p:attrName>r</p:attrName>
                                        </p:attrNameLst>
                                      </p:cBhvr>
                                    </p:animRot>
                                    <p:animRot by="120000">
                                      <p:cBhvr>
                                        <p:cTn id="10" dur="600" fill="hold">
                                          <p:stCondLst>
                                            <p:cond delay="24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5"/>
                    </p:tgtEl>
                  </p:cond>
                </p:stCondLst>
                <p:endSync evt="end" delay="0">
                  <p:rtn val="all"/>
                </p:endSync>
                <p:childTnLst>
                  <p:par>
                    <p:cTn id="18" fill="hold">
                      <p:stCondLst>
                        <p:cond delay="0"/>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0.00017 2.03515E-7 C -0.00208 -0.00902 -0.00156 -0.00254 0.00105 -0.01526 C 0.00382 -0.02914 0.00261 -0.03562 0.01077 -0.04394 C 0.01337 -0.04926 0.01511 -0.05527 0.01789 -0.06059 C 0.01962 -0.07007 0.0191 -0.07863 0.025 -0.08441 C 0.02796 -0.09598 0.0323 -0.11286 0.03959 -0.1198 C 0.04514 -0.13159 0.05035 -0.14362 0.05764 -0.15333 C 0.06198 -0.16559 0.06893 -0.17484 0.07327 -0.1871 C 0.07587 -0.20167 0.08612 -0.2278 0.09497 -0.23612 C 0.09584 -0.23844 0.09636 -0.24075 0.0974 -0.24283 C 0.09896 -0.2463 0.10226 -0.25301 0.10226 -0.25278 C 0.10122 -0.25694 0.09862 -0.26041 0.09862 -0.2648 C 0.09862 -0.26688 0.1 -0.26827 0.10087 -0.26989 C 0.1066 -0.28168 0.11407 -0.28631 0.12379 -0.28839 C 0.12622 -0.29001 0.13021 -0.29232 0.1323 -0.2951 C 0.13334 -0.29648 0.13351 -0.29903 0.13473 -0.30019 C 0.13698 -0.30204 0.13959 -0.30227 0.14185 -0.30342 C 0.14549 -0.30504 0.15278 -0.30851 0.15278 -0.30828 C 0.16077 -0.31614 0.16893 -0.31846 0.17796 -0.32216 C 0.19202 -0.32794 0.20417 -0.3321 0.21893 -0.33395 C 0.22744 -0.33673 0.23195 -0.33094 0.23941 -0.32701 C 0.24462 -0.32031 0.25278 -0.31267 0.2599 -0.31036 C 0.26355 -0.3092 0.26719 -0.3092 0.27084 -0.30851 C 0.27257 -0.30805 0.27396 -0.30735 0.2757 -0.30689 C 0.27778 -0.30481 0.28091 -0.30435 0.28282 -0.3018 C 0.28612 -0.29718 0.28629 -0.28122 0.28889 -0.27475 C 0.29011 -0.27128 0.29202 -0.26804 0.29358 -0.2648 C 0.29445 -0.26318 0.29619 -0.25971 0.29619 -0.25948 C 0.29896 -0.24746 0.29775 -0.25301 0.29966 -0.24283 C 0.30087 -0.21647 0.29497 -0.21762 0.3033 -0.21762 " pathEditMode="relative" rAng="0" ptsTypes="fffffffffffffffffffffffffffffA">
                                      <p:cBhvr>
                                        <p:cTn id="21" dur="2000" fill="hold"/>
                                        <p:tgtEl>
                                          <p:spTgt spid="35"/>
                                        </p:tgtEl>
                                        <p:attrNameLst>
                                          <p:attrName>ppt_x</p:attrName>
                                          <p:attrName>ppt_y</p:attrName>
                                        </p:attrNameLst>
                                      </p:cBhvr>
                                      <p:rCtr x="15069" y="-16836"/>
                                    </p:animMotion>
                                  </p:childTnLst>
                                </p:cTn>
                              </p:par>
                            </p:childTnLst>
                          </p:cTn>
                        </p:par>
                      </p:childTnLst>
                    </p:cTn>
                  </p:par>
                </p:childTnLst>
              </p:cTn>
              <p:nextCondLst>
                <p:cond evt="onClick" delay="0">
                  <p:tgtEl>
                    <p:spTgt spid="35"/>
                  </p:tgtEl>
                </p:cond>
              </p:nextCondLst>
            </p:seq>
            <p:seq concurrent="1" nextAc="seek">
              <p:cTn id="22" restart="whenNotActive" fill="hold" evtFilter="cancelBubble" nodeType="interactiveSeq">
                <p:stCondLst>
                  <p:cond evt="onClick" delay="0">
                    <p:tgtEl>
                      <p:spTgt spid="43"/>
                    </p:tgtEl>
                  </p:cond>
                </p:stCondLst>
                <p:endSync evt="end" delay="0">
                  <p:rtn val="all"/>
                </p:endSync>
                <p:childTnLst>
                  <p:par>
                    <p:cTn id="23" fill="hold">
                      <p:stCondLst>
                        <p:cond delay="0"/>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0121 -1.84971E-6 C -0.00208 -0.00902 -0.00191 -0.00254 -0.00069 -0.01526 C 0.00052 -0.02913 -2.22222E-6 -0.03561 0.00365 -0.04393 C 0.00486 -0.04925 0.00573 -0.05526 0.00695 -0.06058 C 0.00781 -0.07006 0.00764 -0.07861 0.01025 -0.08439 C 0.01163 -0.09595 0.01354 -0.11283 0.01702 -0.11977 C 0.01945 -0.13156 0.02188 -0.14358 0.02535 -0.15329 C 0.02726 -0.16555 0.03038 -0.1748 0.03247 -0.18705 C 0.03368 -0.20162 0.03837 -0.22774 0.04236 -0.23607 C 0.04288 -0.23838 0.04306 -0.24069 0.04358 -0.24277 C 0.04427 -0.24624 0.04584 -0.25295 0.04584 -0.25271 C 0.04531 -0.25688 0.0441 -0.26034 0.0441 -0.26474 C 0.0441 -0.26682 0.04479 -0.26821 0.04514 -0.26982 C 0.04775 -0.28162 0.05122 -0.28624 0.05573 -0.28832 C 0.05677 -0.28994 0.05868 -0.29225 0.05955 -0.29503 C 0.06007 -0.29641 0.06007 -0.29896 0.06059 -0.30011 C 0.06163 -0.30196 0.06285 -0.30219 0.06389 -0.30335 C 0.06563 -0.30497 0.06893 -0.30844 0.06893 -0.30821 C 0.07257 -0.31607 0.07639 -0.31838 0.08056 -0.32208 C 0.08698 -0.32786 0.09254 -0.33202 0.09931 -0.33387 C 0.1033 -0.33665 0.10538 -0.33087 0.10868 -0.32693 C 0.11111 -0.32023 0.11493 -0.3126 0.11823 -0.31029 C 0.11979 -0.30913 0.12153 -0.30913 0.12327 -0.30844 C 0.12396 -0.30798 0.12466 -0.30728 0.12535 -0.30682 C 0.12639 -0.30474 0.12778 -0.30428 0.12865 -0.30173 C 0.13021 -0.29711 0.13021 -0.28115 0.13143 -0.27468 C 0.13212 -0.27121 0.13299 -0.26798 0.13368 -0.26474 C 0.13403 -0.26312 0.1349 -0.25965 0.1349 -0.25942 C 0.13611 -0.2474 0.13559 -0.25295 0.13646 -0.24277 C 0.13698 -0.21641 0.1342 -0.21757 0.1382 -0.21757 " pathEditMode="relative" rAng="0" ptsTypes="fffffffffffffffffffffffffffffA">
                                      <p:cBhvr>
                                        <p:cTn id="26" dur="2000" fill="hold"/>
                                        <p:tgtEl>
                                          <p:spTgt spid="43"/>
                                        </p:tgtEl>
                                        <p:attrNameLst>
                                          <p:attrName>ppt_x</p:attrName>
                                          <p:attrName>ppt_y</p:attrName>
                                        </p:attrNameLst>
                                      </p:cBhvr>
                                      <p:rCtr x="6927" y="-16832"/>
                                    </p:animMotion>
                                  </p:childTnLst>
                                </p:cTn>
                              </p:par>
                            </p:childTnLst>
                          </p:cTn>
                        </p:par>
                      </p:childTnLst>
                    </p:cTn>
                  </p:par>
                </p:childTnLst>
              </p:cTn>
              <p:nextCondLst>
                <p:cond evt="onClick" delay="0">
                  <p:tgtEl>
                    <p:spTgt spid="43"/>
                  </p:tgtEl>
                </p:cond>
              </p:nextCondLst>
            </p:seq>
            <p:seq concurrent="1" nextAc="seek">
              <p:cTn id="27" restart="whenNotActive" fill="hold" evtFilter="cancelBubble" nodeType="interactiveSeq">
                <p:stCondLst>
                  <p:cond evt="onClick" delay="0">
                    <p:tgtEl>
                      <p:spTgt spid="44"/>
                    </p:tgtEl>
                  </p:cond>
                </p:stCondLst>
                <p:endSync evt="end" delay="0">
                  <p:rtn val="all"/>
                </p:endSync>
                <p:childTnLst>
                  <p:par>
                    <p:cTn id="28" fill="hold">
                      <p:stCondLst>
                        <p:cond delay="0"/>
                      </p:stCondLst>
                      <p:childTnLst>
                        <p:par>
                          <p:cTn id="29" fill="hold">
                            <p:stCondLst>
                              <p:cond delay="0"/>
                            </p:stCondLst>
                            <p:childTnLst>
                              <p:par>
                                <p:cTn id="30" presetID="0" presetClass="path" presetSubtype="0" accel="50000" decel="50000" fill="hold" nodeType="clickEffect">
                                  <p:stCondLst>
                                    <p:cond delay="0"/>
                                  </p:stCondLst>
                                  <p:childTnLst>
                                    <p:animMotion origin="layout" path="M 2.22045E-16 3.75723E-6 C 0.00087 -0.00902 0.00052 -0.00255 -0.00052 -0.01526 C -0.00174 -0.02914 -0.00122 -0.03561 -0.00434 -0.04393 C -0.00538 -0.04925 -0.00608 -0.05526 -0.00712 -0.06058 C -0.00781 -0.07006 -0.00764 -0.07862 -0.0099 -0.0844 C -0.01111 -0.09596 -0.01267 -0.11284 -0.01562 -0.11977 C -0.01771 -0.13156 -0.01979 -0.14359 -0.02274 -0.1533 C -0.02431 -0.16555 -0.02708 -0.1748 -0.02882 -0.18706 C -0.02986 -0.20162 -0.03385 -0.22775 -0.03733 -0.23607 C -0.03767 -0.23839 -0.03785 -0.2407 -0.03837 -0.24278 C -0.03889 -0.24625 -0.0401 -0.25295 -0.0401 -0.25272 C -0.03976 -0.25688 -0.03889 -0.26035 -0.03889 -0.26474 C -0.03889 -0.26682 -0.03924 -0.26821 -0.03958 -0.26983 C -0.04184 -0.28162 -0.04479 -0.28625 -0.04861 -0.28833 C -0.04948 -0.28995 -0.05122 -0.29226 -0.05191 -0.29503 C -0.05226 -0.29642 -0.05243 -0.29896 -0.05295 -0.30012 C -0.05382 -0.30197 -0.05469 -0.3022 -0.05573 -0.30336 C -0.05712 -0.30497 -0.0599 -0.30844 -0.0599 -0.30821 C -0.06319 -0.31607 -0.06632 -0.31839 -0.06979 -0.32208 C -0.07535 -0.32787 -0.08003 -0.33203 -0.08594 -0.33388 C -0.08906 -0.33665 -0.09097 -0.33087 -0.09392 -0.32694 C -0.09601 -0.32023 -0.09913 -0.3126 -0.10191 -0.31029 C -0.10347 -0.30914 -0.10469 -0.30914 -0.10625 -0.30844 C -0.10677 -0.30798 -0.10747 -0.30729 -0.10816 -0.30682 C -0.10885 -0.30474 -0.11007 -0.30428 -0.11094 -0.30174 C -0.11215 -0.29711 -0.11215 -0.28116 -0.11337 -0.27469 C -0.11389 -0.27122 -0.11441 -0.26798 -0.1151 -0.26474 C -0.11545 -0.26313 -0.11615 -0.25966 -0.11615 -0.25943 C -0.11719 -0.2474 -0.11667 -0.25295 -0.11753 -0.24278 C -0.11806 -0.21642 -0.11562 -0.21758 -0.11875 -0.21758 " pathEditMode="relative" rAng="0" ptsTypes="fffffffffffffffffffffffffffffA">
                                      <p:cBhvr>
                                        <p:cTn id="31" dur="2000" fill="hold"/>
                                        <p:tgtEl>
                                          <p:spTgt spid="44"/>
                                        </p:tgtEl>
                                        <p:attrNameLst>
                                          <p:attrName>ppt_x</p:attrName>
                                          <p:attrName>ppt_y</p:attrName>
                                        </p:attrNameLst>
                                      </p:cBhvr>
                                      <p:rCtr x="-5903" y="-16832"/>
                                    </p:animMotion>
                                  </p:childTnLst>
                                </p:cTn>
                              </p:par>
                            </p:childTnLst>
                          </p:cTn>
                        </p:par>
                      </p:childTnLst>
                    </p:cTn>
                  </p:par>
                </p:childTnLst>
              </p:cTn>
              <p:nextCondLst>
                <p:cond evt="onClick" delay="0">
                  <p:tgtEl>
                    <p:spTgt spid="44"/>
                  </p:tgtEl>
                </p:cond>
              </p:nextCondLst>
            </p:seq>
            <p:seq concurrent="1" nextAc="seek">
              <p:cTn id="32" restart="whenNotActive" fill="hold" evtFilter="cancelBubble" nodeType="interactiveSeq">
                <p:stCondLst>
                  <p:cond evt="onClick" delay="0">
                    <p:tgtEl>
                      <p:spTgt spid="45"/>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00018 -1.7341E-6 C 0.00139 -0.00902 0.00087 -0.00254 -0.00104 -0.01526 C -0.00313 -0.02913 -0.00209 -0.03561 -0.00799 -0.04393 C -0.0099 -0.04925 -0.01129 -0.05526 -0.0132 -0.06058 C -0.01459 -0.07006 -0.01424 -0.07861 -0.0184 -0.08439 C -0.02049 -0.09595 -0.02379 -0.11283 -0.02882 -0.11977 C -0.03281 -0.13156 -0.03663 -0.14358 -0.04202 -0.15329 C -0.04514 -0.16555 -0.05 -0.1748 -0.0533 -0.18705 C -0.05521 -0.20162 -0.0625 -0.22774 -0.06893 -0.23607 C -0.06962 -0.23838 -0.06997 -0.24069 -0.07066 -0.24277 C -0.07188 -0.24624 -0.07413 -0.25295 -0.07413 -0.25272 C -0.07361 -0.25688 -0.0717 -0.26035 -0.0717 -0.26474 C -0.0717 -0.26682 -0.07257 -0.26821 -0.07327 -0.26982 C -0.07743 -0.28162 -0.08281 -0.28624 -0.08976 -0.28832 C -0.0915 -0.28994 -0.09445 -0.29225 -0.09601 -0.29503 C -0.0967 -0.29641 -0.09688 -0.29896 -0.09757 -0.30011 C -0.09931 -0.30196 -0.10122 -0.30219 -0.10278 -0.30335 C -0.10556 -0.30497 -0.11077 -0.30844 -0.11077 -0.30821 C -0.1165 -0.31607 -0.12257 -0.31838 -0.129 -0.32208 C -0.13906 -0.32786 -0.14792 -0.33202 -0.15851 -0.33387 C -0.16476 -0.33665 -0.16788 -0.33087 -0.17344 -0.32693 C -0.17709 -0.32023 -0.18299 -0.3126 -0.1882 -0.31029 C -0.1908 -0.30913 -0.19358 -0.30913 -0.19618 -0.30844 C -0.1974 -0.30798 -0.19827 -0.30728 -0.19965 -0.30682 C -0.20122 -0.30474 -0.20347 -0.30428 -0.20486 -0.30173 C -0.20712 -0.29711 -0.20729 -0.28115 -0.2092 -0.27468 C -0.21025 -0.27121 -0.21146 -0.26798 -0.21268 -0.26474 C -0.2132 -0.26312 -0.21459 -0.25965 -0.21459 -0.25942 C -0.2165 -0.2474 -0.21545 -0.25295 -0.21702 -0.24277 C -0.21788 -0.21641 -0.21354 -0.21757 -0.21945 -0.21757 " pathEditMode="relative" rAng="0" ptsTypes="fffffffffffffffffffffffffffffA">
                                      <p:cBhvr>
                                        <p:cTn id="36" dur="2000" fill="hold"/>
                                        <p:tgtEl>
                                          <p:spTgt spid="45"/>
                                        </p:tgtEl>
                                        <p:attrNameLst>
                                          <p:attrName>ppt_x</p:attrName>
                                          <p:attrName>ppt_y</p:attrName>
                                        </p:attrNameLst>
                                      </p:cBhvr>
                                      <p:rCtr x="-10885" y="-16832"/>
                                    </p:animMotion>
                                  </p:childTnLst>
                                </p:cTn>
                              </p:par>
                            </p:childTnLst>
                          </p:cTn>
                        </p:par>
                      </p:childTnLst>
                    </p:cTn>
                  </p:par>
                </p:childTnLst>
              </p:cTn>
              <p:nextCondLst>
                <p:cond evt="onClick" delay="0">
                  <p:tgtEl>
                    <p:spTgt spid="45"/>
                  </p:tgtEl>
                </p:cond>
              </p:nextCondLst>
            </p:seq>
            <p:seq concurrent="1" nextAc="seek">
              <p:cTn id="37" restart="whenNotActive" fill="hold" evtFilter="cancelBubble" nodeType="interactiveSeq">
                <p:stCondLst>
                  <p:cond evt="onClick" delay="0">
                    <p:tgtEl>
                      <p:spTgt spid="2"/>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childTnLst>
                                </p:cTn>
                              </p:par>
                              <p:par>
                                <p:cTn id="42" presetID="1" presetClass="exit" presetSubtype="0" fill="hold" nodeType="withEffect">
                                  <p:stCondLst>
                                    <p:cond delay="5000"/>
                                  </p:stCondLst>
                                  <p:childTnLst>
                                    <p:set>
                                      <p:cBhvr>
                                        <p:cTn id="43" dur="1" fill="hold">
                                          <p:stCondLst>
                                            <p:cond delay="0"/>
                                          </p:stCondLst>
                                        </p:cTn>
                                        <p:tgtEl>
                                          <p:spTgt spid="52"/>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par>
                                <p:cTn id="46" presetID="1" presetClass="exit" presetSubtype="0" fill="hold" nodeType="withEffect">
                                  <p:stCondLst>
                                    <p:cond delay="5000"/>
                                  </p:stCondLst>
                                  <p:childTnLst>
                                    <p:set>
                                      <p:cBhvr>
                                        <p:cTn id="47" dur="1" fill="hold">
                                          <p:stCondLst>
                                            <p:cond delay="0"/>
                                          </p:stCondLst>
                                        </p:cTn>
                                        <p:tgtEl>
                                          <p:spTgt spid="53"/>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54"/>
                                        </p:tgtEl>
                                        <p:attrNameLst>
                                          <p:attrName>style.visibility</p:attrName>
                                        </p:attrNameLst>
                                      </p:cBhvr>
                                      <p:to>
                                        <p:strVal val="visible"/>
                                      </p:to>
                                    </p:set>
                                  </p:childTnLst>
                                </p:cTn>
                              </p:par>
                              <p:par>
                                <p:cTn id="50" presetID="1" presetClass="exit" presetSubtype="0" fill="hold" nodeType="withEffect">
                                  <p:stCondLst>
                                    <p:cond delay="5000"/>
                                  </p:stCondLst>
                                  <p:childTnLst>
                                    <p:set>
                                      <p:cBhvr>
                                        <p:cTn id="51" dur="1" fill="hold">
                                          <p:stCondLst>
                                            <p:cond delay="0"/>
                                          </p:stCondLst>
                                        </p:cTn>
                                        <p:tgtEl>
                                          <p:spTgt spid="54"/>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55"/>
                                        </p:tgtEl>
                                        <p:attrNameLst>
                                          <p:attrName>style.visibility</p:attrName>
                                        </p:attrNameLst>
                                      </p:cBhvr>
                                      <p:to>
                                        <p:strVal val="visible"/>
                                      </p:to>
                                    </p:set>
                                  </p:childTnLst>
                                </p:cTn>
                              </p:par>
                              <p:par>
                                <p:cTn id="54" presetID="1" presetClass="exit" presetSubtype="0" fill="hold" nodeType="withEffect">
                                  <p:stCondLst>
                                    <p:cond delay="5000"/>
                                  </p:stCondLst>
                                  <p:childTnLst>
                                    <p:set>
                                      <p:cBhvr>
                                        <p:cTn id="55" dur="1" fill="hold">
                                          <p:stCondLst>
                                            <p:cond delay="0"/>
                                          </p:stCondLst>
                                        </p:cTn>
                                        <p:tgtEl>
                                          <p:spTgt spid="55"/>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xit" presetSubtype="0" fill="hold" nodeType="withEffect">
                                  <p:stCondLst>
                                    <p:cond delay="5000"/>
                                  </p:stCondLst>
                                  <p:childTnLst>
                                    <p:set>
                                      <p:cBhvr>
                                        <p:cTn id="59"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391182" y="3526272"/>
            <a:ext cx="2750336" cy="3183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hlinkClick r:id="" action="ppaction://noaction"/>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10698316" y="5561803"/>
            <a:ext cx="1280926" cy="107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9381814" y="3078053"/>
            <a:ext cx="2133600" cy="24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1354" b="71250" l="14688" r="91875">
                        <a14:foregroundMark x1="36667" y1="29792" x2="51458" y2="23229"/>
                        <a14:foregroundMark x1="53750" y1="22500" x2="71979" y2="30729"/>
                      </a14:backgroundRemoval>
                    </a14:imgEffect>
                  </a14:imgLayer>
                </a14:imgProps>
              </a:ext>
              <a:ext uri="{28A0092B-C50C-407E-A947-70E740481C1C}">
                <a14:useLocalDpi xmlns:a14="http://schemas.microsoft.com/office/drawing/2010/main" val="0"/>
              </a:ext>
            </a:extLst>
          </a:blip>
          <a:srcRect l="14676" t="20227" r="8409" b="25000"/>
          <a:stretch>
            <a:fillRect/>
          </a:stretch>
        </p:blipFill>
        <p:spPr bwMode="auto">
          <a:xfrm>
            <a:off x="3141518" y="-103743"/>
            <a:ext cx="6629400" cy="2826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281" b="49375" l="14063" r="89375"/>
                    </a14:imgEffect>
                  </a14:imgLayer>
                </a14:imgProps>
              </a:ext>
              <a:ext uri="{28A0092B-C50C-407E-A947-70E740481C1C}">
                <a14:useLocalDpi xmlns:a14="http://schemas.microsoft.com/office/drawing/2010/main" val="0"/>
              </a:ext>
            </a:extLst>
          </a:blip>
          <a:srcRect l="19150" t="8800" r="16076" b="50000"/>
          <a:stretch>
            <a:fillRect/>
          </a:stretch>
        </p:blipFill>
        <p:spPr bwMode="auto">
          <a:xfrm>
            <a:off x="3141518" y="4470501"/>
            <a:ext cx="6459682" cy="227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29838" y="711520"/>
            <a:ext cx="588471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Bài trước chúng ta học bài gì?</a:t>
            </a:r>
          </a:p>
        </p:txBody>
      </p:sp>
      <p:sp>
        <p:nvSpPr>
          <p:cNvPr id="28" name="TextBox 27"/>
          <p:cNvSpPr txBox="1"/>
          <p:nvPr/>
        </p:nvSpPr>
        <p:spPr>
          <a:xfrm>
            <a:off x="4114800" y="4824139"/>
            <a:ext cx="4419600"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Ánh</a:t>
            </a:r>
            <a:r>
              <a:rPr lang="en-US" sz="44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4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sáng</a:t>
            </a:r>
            <a:r>
              <a:rPr lang="en-US" sz="44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4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của</a:t>
            </a:r>
            <a:r>
              <a:rPr lang="en-US" sz="44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4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yêu</a:t>
            </a:r>
            <a:r>
              <a:rPr lang="en-US" sz="44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4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thương</a:t>
            </a:r>
            <a:endParaRPr kumimoji="0" lang="en-US" sz="4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5"/>
                                        </p:tgtEl>
                                        <p:attrNameLst>
                                          <p:attrName>r</p:attrName>
                                        </p:attrNameLst>
                                      </p:cBhvr>
                                    </p:animRot>
                                    <p:animRot by="-240000">
                                      <p:cBhvr>
                                        <p:cTn id="7" dur="600" fill="hold">
                                          <p:stCondLst>
                                            <p:cond delay="600"/>
                                          </p:stCondLst>
                                        </p:cTn>
                                        <p:tgtEl>
                                          <p:spTgt spid="5"/>
                                        </p:tgtEl>
                                        <p:attrNameLst>
                                          <p:attrName>r</p:attrName>
                                        </p:attrNameLst>
                                      </p:cBhvr>
                                    </p:animRot>
                                    <p:animRot by="240000">
                                      <p:cBhvr>
                                        <p:cTn id="8" dur="600" fill="hold">
                                          <p:stCondLst>
                                            <p:cond delay="1200"/>
                                          </p:stCondLst>
                                        </p:cTn>
                                        <p:tgtEl>
                                          <p:spTgt spid="5"/>
                                        </p:tgtEl>
                                        <p:attrNameLst>
                                          <p:attrName>r</p:attrName>
                                        </p:attrNameLst>
                                      </p:cBhvr>
                                    </p:animRot>
                                    <p:animRot by="-240000">
                                      <p:cBhvr>
                                        <p:cTn id="9" dur="600" fill="hold">
                                          <p:stCondLst>
                                            <p:cond delay="1800"/>
                                          </p:stCondLst>
                                        </p:cTn>
                                        <p:tgtEl>
                                          <p:spTgt spid="5"/>
                                        </p:tgtEl>
                                        <p:attrNameLst>
                                          <p:attrName>r</p:attrName>
                                        </p:attrNameLst>
                                      </p:cBhvr>
                                    </p:animRot>
                                    <p:animRot by="120000">
                                      <p:cBhvr>
                                        <p:cTn id="10" dur="600" fill="hold">
                                          <p:stCondLst>
                                            <p:cond delay="24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animEffect transition="in" filter="fade">
                                      <p:cBhvr>
                                        <p:cTn id="35" dur="1000"/>
                                        <p:tgtEl>
                                          <p:spTgt spid="3075"/>
                                        </p:tgtEl>
                                      </p:cBhvr>
                                    </p:animEffect>
                                    <p:anim calcmode="lin" valueType="num">
                                      <p:cBhvr>
                                        <p:cTn id="36" dur="1000" fill="hold"/>
                                        <p:tgtEl>
                                          <p:spTgt spid="3075"/>
                                        </p:tgtEl>
                                        <p:attrNameLst>
                                          <p:attrName>ppt_x</p:attrName>
                                        </p:attrNameLst>
                                      </p:cBhvr>
                                      <p:tavLst>
                                        <p:tav tm="0">
                                          <p:val>
                                            <p:strVal val="#ppt_x"/>
                                          </p:val>
                                        </p:tav>
                                        <p:tav tm="100000">
                                          <p:val>
                                            <p:strVal val="#ppt_x"/>
                                          </p:val>
                                        </p:tav>
                                      </p:tavLst>
                                    </p:anim>
                                    <p:anim calcmode="lin" valueType="num">
                                      <p:cBhvr>
                                        <p:cTn id="37"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228600" y="3402175"/>
            <a:ext cx="2750336" cy="3183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hlinkClick r:id="" action="ppaction://noaction"/>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10714964" y="5668220"/>
            <a:ext cx="1280926" cy="107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10156454" y="3198505"/>
            <a:ext cx="2133600" cy="24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1354" b="71250" l="14688" r="91875">
                        <a14:foregroundMark x1="36667" y1="29792" x2="51458" y2="23229"/>
                        <a14:foregroundMark x1="53750" y1="22500" x2="71979" y2="30729"/>
                      </a14:backgroundRemoval>
                    </a14:imgEffect>
                  </a14:imgLayer>
                </a14:imgProps>
              </a:ext>
              <a:ext uri="{28A0092B-C50C-407E-A947-70E740481C1C}">
                <a14:useLocalDpi xmlns:a14="http://schemas.microsoft.com/office/drawing/2010/main" val="0"/>
              </a:ext>
            </a:extLst>
          </a:blip>
          <a:srcRect l="14676" t="20227" r="8409" b="25000"/>
          <a:stretch>
            <a:fillRect/>
          </a:stretch>
        </p:blipFill>
        <p:spPr bwMode="auto">
          <a:xfrm>
            <a:off x="3141518" y="-103743"/>
            <a:ext cx="6629400" cy="2826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281" b="49375" l="14063" r="89375"/>
                    </a14:imgEffect>
                  </a14:imgLayer>
                </a14:imgProps>
              </a:ext>
              <a:ext uri="{28A0092B-C50C-407E-A947-70E740481C1C}">
                <a14:useLocalDpi xmlns:a14="http://schemas.microsoft.com/office/drawing/2010/main" val="0"/>
              </a:ext>
            </a:extLst>
          </a:blip>
          <a:srcRect l="19150" t="8800" r="16076" b="50000"/>
          <a:stretch>
            <a:fillRect/>
          </a:stretch>
        </p:blipFill>
        <p:spPr bwMode="auto">
          <a:xfrm>
            <a:off x="3720280" y="3505200"/>
            <a:ext cx="5694830" cy="324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10028" y="457200"/>
            <a:ext cx="5884718" cy="1323439"/>
          </a:xfrm>
          <a:prstGeom prst="rect">
            <a:avLst/>
          </a:prstGeom>
          <a:noFill/>
        </p:spPr>
        <p:txBody>
          <a:bodyPr wrap="square" rtlCol="0">
            <a:spAutoFit/>
          </a:bodyPr>
          <a:lstStyle/>
          <a:p>
            <a:pPr algn="ct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Ê-</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đi</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sơn</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là</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nhà</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bác</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học</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nước</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nào</a:t>
            </a:r>
            <a:r>
              <a:rPr lang="en-US" sz="40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p:cNvSpPr txBox="1"/>
          <p:nvPr/>
        </p:nvSpPr>
        <p:spPr>
          <a:xfrm>
            <a:off x="3913799" y="4209149"/>
            <a:ext cx="5307792"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Mỹ</a:t>
            </a:r>
            <a:endParaRPr kumimoji="0" lang="en-US" sz="36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5"/>
                                        </p:tgtEl>
                                        <p:attrNameLst>
                                          <p:attrName>r</p:attrName>
                                        </p:attrNameLst>
                                      </p:cBhvr>
                                    </p:animRot>
                                    <p:animRot by="-240000">
                                      <p:cBhvr>
                                        <p:cTn id="7" dur="600" fill="hold">
                                          <p:stCondLst>
                                            <p:cond delay="600"/>
                                          </p:stCondLst>
                                        </p:cTn>
                                        <p:tgtEl>
                                          <p:spTgt spid="5"/>
                                        </p:tgtEl>
                                        <p:attrNameLst>
                                          <p:attrName>r</p:attrName>
                                        </p:attrNameLst>
                                      </p:cBhvr>
                                    </p:animRot>
                                    <p:animRot by="240000">
                                      <p:cBhvr>
                                        <p:cTn id="8" dur="600" fill="hold">
                                          <p:stCondLst>
                                            <p:cond delay="1200"/>
                                          </p:stCondLst>
                                        </p:cTn>
                                        <p:tgtEl>
                                          <p:spTgt spid="5"/>
                                        </p:tgtEl>
                                        <p:attrNameLst>
                                          <p:attrName>r</p:attrName>
                                        </p:attrNameLst>
                                      </p:cBhvr>
                                    </p:animRot>
                                    <p:animRot by="-240000">
                                      <p:cBhvr>
                                        <p:cTn id="9" dur="600" fill="hold">
                                          <p:stCondLst>
                                            <p:cond delay="1800"/>
                                          </p:stCondLst>
                                        </p:cTn>
                                        <p:tgtEl>
                                          <p:spTgt spid="5"/>
                                        </p:tgtEl>
                                        <p:attrNameLst>
                                          <p:attrName>r</p:attrName>
                                        </p:attrNameLst>
                                      </p:cBhvr>
                                    </p:animRot>
                                    <p:animRot by="120000">
                                      <p:cBhvr>
                                        <p:cTn id="10" dur="600" fill="hold">
                                          <p:stCondLst>
                                            <p:cond delay="24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animEffect transition="in" filter="fade">
                                      <p:cBhvr>
                                        <p:cTn id="35" dur="1000"/>
                                        <p:tgtEl>
                                          <p:spTgt spid="3075"/>
                                        </p:tgtEl>
                                      </p:cBhvr>
                                    </p:animEffect>
                                    <p:anim calcmode="lin" valueType="num">
                                      <p:cBhvr>
                                        <p:cTn id="36" dur="1000" fill="hold"/>
                                        <p:tgtEl>
                                          <p:spTgt spid="3075"/>
                                        </p:tgtEl>
                                        <p:attrNameLst>
                                          <p:attrName>ppt_x</p:attrName>
                                        </p:attrNameLst>
                                      </p:cBhvr>
                                      <p:tavLst>
                                        <p:tav tm="0">
                                          <p:val>
                                            <p:strVal val="#ppt_x"/>
                                          </p:val>
                                        </p:tav>
                                        <p:tav tm="100000">
                                          <p:val>
                                            <p:strVal val="#ppt_x"/>
                                          </p:val>
                                        </p:tav>
                                      </p:tavLst>
                                    </p:anim>
                                    <p:anim calcmode="lin" valueType="num">
                                      <p:cBhvr>
                                        <p:cTn id="37"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7" y="0"/>
            <a:ext cx="12188113"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44631" y="3831492"/>
            <a:ext cx="2306360" cy="291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hlinkClick r:id="" action="ppaction://noaction"/>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10779034" y="5801255"/>
            <a:ext cx="1280926" cy="107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10079557" y="3458675"/>
            <a:ext cx="2133600" cy="24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1354" b="71250" l="14688" r="91875">
                        <a14:foregroundMark x1="36667" y1="29792" x2="51458" y2="23229"/>
                        <a14:foregroundMark x1="53750" y1="22500" x2="71979" y2="30729"/>
                      </a14:backgroundRemoval>
                    </a14:imgEffect>
                  </a14:imgLayer>
                </a14:imgProps>
              </a:ext>
              <a:ext uri="{28A0092B-C50C-407E-A947-70E740481C1C}">
                <a14:useLocalDpi xmlns:a14="http://schemas.microsoft.com/office/drawing/2010/main" val="0"/>
              </a:ext>
            </a:extLst>
          </a:blip>
          <a:srcRect l="14676" t="20227" r="8409" b="25000"/>
          <a:stretch>
            <a:fillRect/>
          </a:stretch>
        </p:blipFill>
        <p:spPr bwMode="auto">
          <a:xfrm>
            <a:off x="2558260" y="-103743"/>
            <a:ext cx="7347740" cy="3053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281" b="49375" l="14063" r="89375"/>
                    </a14:imgEffect>
                  </a14:imgLayer>
                </a14:imgProps>
              </a:ext>
              <a:ext uri="{28A0092B-C50C-407E-A947-70E740481C1C}">
                <a14:useLocalDpi xmlns:a14="http://schemas.microsoft.com/office/drawing/2010/main" val="0"/>
              </a:ext>
            </a:extLst>
          </a:blip>
          <a:srcRect l="19150" t="8800" r="16076" b="50000"/>
          <a:stretch>
            <a:fillRect/>
          </a:stretch>
        </p:blipFill>
        <p:spPr bwMode="auto">
          <a:xfrm>
            <a:off x="2057400" y="3692055"/>
            <a:ext cx="8839200" cy="3055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58260" y="742377"/>
            <a:ext cx="6909223" cy="600934"/>
          </a:xfrm>
          <a:prstGeom prst="rect">
            <a:avLst/>
          </a:prstGeom>
          <a:noFill/>
        </p:spPr>
        <p:txBody>
          <a:bodyPr wrap="square" rtlCol="0">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Mẹ</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Ê-</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đi</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sơn</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bị</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bệnh</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4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p:cNvSpPr txBox="1"/>
          <p:nvPr/>
        </p:nvSpPr>
        <p:spPr>
          <a:xfrm>
            <a:off x="2895600" y="4176337"/>
            <a:ext cx="6705600" cy="583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Đau</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ruột</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thừa</a:t>
            </a:r>
            <a:endParaRPr kumimoji="0" lang="en-US"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5"/>
                                        </p:tgtEl>
                                        <p:attrNameLst>
                                          <p:attrName>r</p:attrName>
                                        </p:attrNameLst>
                                      </p:cBhvr>
                                    </p:animRot>
                                    <p:animRot by="-240000">
                                      <p:cBhvr>
                                        <p:cTn id="7" dur="600" fill="hold">
                                          <p:stCondLst>
                                            <p:cond delay="600"/>
                                          </p:stCondLst>
                                        </p:cTn>
                                        <p:tgtEl>
                                          <p:spTgt spid="5"/>
                                        </p:tgtEl>
                                        <p:attrNameLst>
                                          <p:attrName>r</p:attrName>
                                        </p:attrNameLst>
                                      </p:cBhvr>
                                    </p:animRot>
                                    <p:animRot by="240000">
                                      <p:cBhvr>
                                        <p:cTn id="8" dur="600" fill="hold">
                                          <p:stCondLst>
                                            <p:cond delay="1200"/>
                                          </p:stCondLst>
                                        </p:cTn>
                                        <p:tgtEl>
                                          <p:spTgt spid="5"/>
                                        </p:tgtEl>
                                        <p:attrNameLst>
                                          <p:attrName>r</p:attrName>
                                        </p:attrNameLst>
                                      </p:cBhvr>
                                    </p:animRot>
                                    <p:animRot by="-240000">
                                      <p:cBhvr>
                                        <p:cTn id="9" dur="600" fill="hold">
                                          <p:stCondLst>
                                            <p:cond delay="1800"/>
                                          </p:stCondLst>
                                        </p:cTn>
                                        <p:tgtEl>
                                          <p:spTgt spid="5"/>
                                        </p:tgtEl>
                                        <p:attrNameLst>
                                          <p:attrName>r</p:attrName>
                                        </p:attrNameLst>
                                      </p:cBhvr>
                                    </p:animRot>
                                    <p:animRot by="120000">
                                      <p:cBhvr>
                                        <p:cTn id="10" dur="600" fill="hold">
                                          <p:stCondLst>
                                            <p:cond delay="24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animEffect transition="in" filter="fade">
                                      <p:cBhvr>
                                        <p:cTn id="35" dur="1000"/>
                                        <p:tgtEl>
                                          <p:spTgt spid="3075"/>
                                        </p:tgtEl>
                                      </p:cBhvr>
                                    </p:animEffect>
                                    <p:anim calcmode="lin" valueType="num">
                                      <p:cBhvr>
                                        <p:cTn id="36" dur="1000" fill="hold"/>
                                        <p:tgtEl>
                                          <p:spTgt spid="3075"/>
                                        </p:tgtEl>
                                        <p:attrNameLst>
                                          <p:attrName>ppt_x</p:attrName>
                                        </p:attrNameLst>
                                      </p:cBhvr>
                                      <p:tavLst>
                                        <p:tav tm="0">
                                          <p:val>
                                            <p:strVal val="#ppt_x"/>
                                          </p:val>
                                        </p:tav>
                                        <p:tav tm="100000">
                                          <p:val>
                                            <p:strVal val="#ppt_x"/>
                                          </p:val>
                                        </p:tav>
                                      </p:tavLst>
                                    </p:anim>
                                    <p:anim calcmode="lin" valueType="num">
                                      <p:cBhvr>
                                        <p:cTn id="37"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flipH="1">
            <a:off x="1510145" y="3554499"/>
            <a:ext cx="2750336" cy="3183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hlinkClick r:id="" action="ppaction://noaction"/>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688" b="88438" l="12812" r="83594">
                        <a14:backgroundMark x1="29688" y1="44688" x2="67031" y2="47344"/>
                        <a14:backgroundMark x1="65469" y1="33906" x2="73125" y2="46875"/>
                        <a14:backgroundMark x1="68906" y1="49219" x2="76250" y2="46875"/>
                        <a14:backgroundMark x1="28906" y1="40313" x2="27813" y2="47344"/>
                      </a14:backgroundRemoval>
                    </a14:imgEffect>
                  </a14:imgLayer>
                </a14:imgProps>
              </a:ext>
              <a:ext uri="{28A0092B-C50C-407E-A947-70E740481C1C}">
                <a14:useLocalDpi xmlns:a14="http://schemas.microsoft.com/office/drawing/2010/main" val="0"/>
              </a:ext>
            </a:extLst>
          </a:blip>
          <a:srcRect l="12403" t="9450" r="14520" b="11154"/>
          <a:stretch>
            <a:fillRect/>
          </a:stretch>
        </p:blipFill>
        <p:spPr bwMode="auto">
          <a:xfrm>
            <a:off x="9373424" y="5599640"/>
            <a:ext cx="1280926" cy="107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92" b="99704" l="2055" r="99658"/>
                    </a14:imgEffect>
                  </a14:imgLayer>
                </a14:imgProps>
              </a:ext>
              <a:ext uri="{28A0092B-C50C-407E-A947-70E740481C1C}">
                <a14:useLocalDpi xmlns:a14="http://schemas.microsoft.com/office/drawing/2010/main" val="0"/>
              </a:ext>
            </a:extLst>
          </a:blip>
          <a:srcRect/>
          <a:stretch>
            <a:fillRect/>
          </a:stretch>
        </p:blipFill>
        <p:spPr bwMode="auto">
          <a:xfrm>
            <a:off x="8077201" y="3409102"/>
            <a:ext cx="2133600" cy="246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1354" b="71250" l="14688" r="91875">
                        <a14:foregroundMark x1="36667" y1="29792" x2="51458" y2="23229"/>
                        <a14:foregroundMark x1="53750" y1="22500" x2="71979" y2="30729"/>
                      </a14:backgroundRemoval>
                    </a14:imgEffect>
                  </a14:imgLayer>
                </a14:imgProps>
              </a:ext>
              <a:ext uri="{28A0092B-C50C-407E-A947-70E740481C1C}">
                <a14:useLocalDpi xmlns:a14="http://schemas.microsoft.com/office/drawing/2010/main" val="0"/>
              </a:ext>
            </a:extLst>
          </a:blip>
          <a:srcRect l="14676" t="20227" r="8409" b="25000"/>
          <a:stretch>
            <a:fillRect/>
          </a:stretch>
        </p:blipFill>
        <p:spPr bwMode="auto">
          <a:xfrm>
            <a:off x="3141517" y="-103743"/>
            <a:ext cx="7069283" cy="2826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281" b="49375" l="14063" r="89375"/>
                    </a14:imgEffect>
                  </a14:imgLayer>
                </a14:imgProps>
              </a:ext>
              <a:ext uri="{28A0092B-C50C-407E-A947-70E740481C1C}">
                <a14:useLocalDpi xmlns:a14="http://schemas.microsoft.com/office/drawing/2010/main" val="0"/>
              </a:ext>
            </a:extLst>
          </a:blip>
          <a:srcRect l="19150" t="8800" r="16076" b="50000"/>
          <a:stretch>
            <a:fillRect/>
          </a:stretch>
        </p:blipFill>
        <p:spPr bwMode="auto">
          <a:xfrm>
            <a:off x="4246626" y="4470501"/>
            <a:ext cx="4279776" cy="2276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353211" y="546478"/>
            <a:ext cx="664589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Ê-</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đi</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sơn</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chạy</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sang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nhà</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hang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xóm</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mượn</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cái</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prstClr val="black"/>
                </a:solidFill>
                <a:latin typeface="Arial-Rounded" panose="020B0500000000000000" pitchFamily="34" charset="0"/>
                <a:ea typeface="Arial-Rounded" panose="020B0500000000000000" pitchFamily="34" charset="0"/>
                <a:cs typeface="Arial-Rounded" panose="020B0500000000000000" pitchFamily="34" charset="0"/>
              </a:rPr>
              <a:t>gì</a:t>
            </a:r>
            <a:r>
              <a:rPr lang="en-US" sz="3200" b="1"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p:cNvSpPr txBox="1"/>
          <p:nvPr/>
        </p:nvSpPr>
        <p:spPr>
          <a:xfrm>
            <a:off x="5227955" y="5317490"/>
            <a:ext cx="3177540"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Tấm</a:t>
            </a:r>
            <a:r>
              <a:rPr kumimoji="0" lang="en-US" sz="3200" b="1" i="0" u="none" strike="noStrike" kern="1200" cap="none" spc="0" normalizeH="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gương</a:t>
            </a:r>
            <a:endParaRPr kumimoji="0" lang="en-US" sz="3200" b="1"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5"/>
                                        </p:tgtEl>
                                        <p:attrNameLst>
                                          <p:attrName>r</p:attrName>
                                        </p:attrNameLst>
                                      </p:cBhvr>
                                    </p:animRot>
                                    <p:animRot by="-240000">
                                      <p:cBhvr>
                                        <p:cTn id="7" dur="600" fill="hold">
                                          <p:stCondLst>
                                            <p:cond delay="600"/>
                                          </p:stCondLst>
                                        </p:cTn>
                                        <p:tgtEl>
                                          <p:spTgt spid="5"/>
                                        </p:tgtEl>
                                        <p:attrNameLst>
                                          <p:attrName>r</p:attrName>
                                        </p:attrNameLst>
                                      </p:cBhvr>
                                    </p:animRot>
                                    <p:animRot by="240000">
                                      <p:cBhvr>
                                        <p:cTn id="8" dur="600" fill="hold">
                                          <p:stCondLst>
                                            <p:cond delay="1200"/>
                                          </p:stCondLst>
                                        </p:cTn>
                                        <p:tgtEl>
                                          <p:spTgt spid="5"/>
                                        </p:tgtEl>
                                        <p:attrNameLst>
                                          <p:attrName>r</p:attrName>
                                        </p:attrNameLst>
                                      </p:cBhvr>
                                    </p:animRot>
                                    <p:animRot by="-240000">
                                      <p:cBhvr>
                                        <p:cTn id="9" dur="600" fill="hold">
                                          <p:stCondLst>
                                            <p:cond delay="1800"/>
                                          </p:stCondLst>
                                        </p:cTn>
                                        <p:tgtEl>
                                          <p:spTgt spid="5"/>
                                        </p:tgtEl>
                                        <p:attrNameLst>
                                          <p:attrName>r</p:attrName>
                                        </p:attrNameLst>
                                      </p:cBhvr>
                                    </p:animRot>
                                    <p:animRot by="120000">
                                      <p:cBhvr>
                                        <p:cTn id="10" dur="600" fill="hold">
                                          <p:stCondLst>
                                            <p:cond delay="24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7"/>
                                        </p:tgtEl>
                                        <p:attrNameLst>
                                          <p:attrName>r</p:attrName>
                                        </p:attrNameLst>
                                      </p:cBhvr>
                                    </p:animRot>
                                    <p:animRot by="-240000">
                                      <p:cBhvr>
                                        <p:cTn id="13" dur="600" fill="hold">
                                          <p:stCondLst>
                                            <p:cond delay="600"/>
                                          </p:stCondLst>
                                        </p:cTn>
                                        <p:tgtEl>
                                          <p:spTgt spid="17"/>
                                        </p:tgtEl>
                                        <p:attrNameLst>
                                          <p:attrName>r</p:attrName>
                                        </p:attrNameLst>
                                      </p:cBhvr>
                                    </p:animRot>
                                    <p:animRot by="240000">
                                      <p:cBhvr>
                                        <p:cTn id="14" dur="600" fill="hold">
                                          <p:stCondLst>
                                            <p:cond delay="1200"/>
                                          </p:stCondLst>
                                        </p:cTn>
                                        <p:tgtEl>
                                          <p:spTgt spid="17"/>
                                        </p:tgtEl>
                                        <p:attrNameLst>
                                          <p:attrName>r</p:attrName>
                                        </p:attrNameLst>
                                      </p:cBhvr>
                                    </p:animRot>
                                    <p:animRot by="-240000">
                                      <p:cBhvr>
                                        <p:cTn id="15" dur="600" fill="hold">
                                          <p:stCondLst>
                                            <p:cond delay="1800"/>
                                          </p:stCondLst>
                                        </p:cTn>
                                        <p:tgtEl>
                                          <p:spTgt spid="17"/>
                                        </p:tgtEl>
                                        <p:attrNameLst>
                                          <p:attrName>r</p:attrName>
                                        </p:attrNameLst>
                                      </p:cBhvr>
                                    </p:animRot>
                                    <p:animRot by="120000">
                                      <p:cBhvr>
                                        <p:cTn id="16" dur="600" fill="hold">
                                          <p:stCondLst>
                                            <p:cond delay="240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1000"/>
                                        <p:tgtEl>
                                          <p:spTgt spid="3074"/>
                                        </p:tgtEl>
                                      </p:cBhvr>
                                    </p:animEffect>
                                    <p:anim calcmode="lin" valueType="num">
                                      <p:cBhvr>
                                        <p:cTn id="22" dur="1000" fill="hold"/>
                                        <p:tgtEl>
                                          <p:spTgt spid="3074"/>
                                        </p:tgtEl>
                                        <p:attrNameLst>
                                          <p:attrName>ppt_x</p:attrName>
                                        </p:attrNameLst>
                                      </p:cBhvr>
                                      <p:tavLst>
                                        <p:tav tm="0">
                                          <p:val>
                                            <p:strVal val="#ppt_x"/>
                                          </p:val>
                                        </p:tav>
                                        <p:tav tm="100000">
                                          <p:val>
                                            <p:strVal val="#ppt_x"/>
                                          </p:val>
                                        </p:tav>
                                      </p:tavLst>
                                    </p:anim>
                                    <p:anim calcmode="lin" valueType="num">
                                      <p:cBhvr>
                                        <p:cTn id="2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animEffect transition="in" filter="fade">
                                      <p:cBhvr>
                                        <p:cTn id="35" dur="1000"/>
                                        <p:tgtEl>
                                          <p:spTgt spid="3075"/>
                                        </p:tgtEl>
                                      </p:cBhvr>
                                    </p:animEffect>
                                    <p:anim calcmode="lin" valueType="num">
                                      <p:cBhvr>
                                        <p:cTn id="36" dur="1000" fill="hold"/>
                                        <p:tgtEl>
                                          <p:spTgt spid="3075"/>
                                        </p:tgtEl>
                                        <p:attrNameLst>
                                          <p:attrName>ppt_x</p:attrName>
                                        </p:attrNameLst>
                                      </p:cBhvr>
                                      <p:tavLst>
                                        <p:tav tm="0">
                                          <p:val>
                                            <p:strVal val="#ppt_x"/>
                                          </p:val>
                                        </p:tav>
                                        <p:tav tm="100000">
                                          <p:val>
                                            <p:strVal val="#ppt_x"/>
                                          </p:val>
                                        </p:tav>
                                      </p:tavLst>
                                    </p:anim>
                                    <p:anim calcmode="lin" valueType="num">
                                      <p:cBhvr>
                                        <p:cTn id="37"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Document 17"/>
          <p:cNvSpPr/>
          <p:nvPr/>
        </p:nvSpPr>
        <p:spPr>
          <a:xfrm>
            <a:off x="-43199" y="10758"/>
            <a:ext cx="12235199" cy="177722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1989567" y="263830"/>
            <a:ext cx="9753600" cy="1197610"/>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3175">
                  <a:solidFill>
                    <a:prstClr val="white"/>
                  </a:solid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Thứ.....ngày....tháng......</a:t>
            </a:r>
          </a:p>
        </p:txBody>
      </p:sp>
      <p:grpSp>
        <p:nvGrpSpPr>
          <p:cNvPr id="11" name="Group 10"/>
          <p:cNvGrpSpPr/>
          <p:nvPr/>
        </p:nvGrpSpPr>
        <p:grpSpPr>
          <a:xfrm>
            <a:off x="3505200" y="2966085"/>
            <a:ext cx="7910830" cy="1295400"/>
            <a:chOff x="9566064" y="964372"/>
            <a:chExt cx="5446164" cy="698253"/>
          </a:xfrm>
        </p:grpSpPr>
        <p:sp>
          <p:nvSpPr>
            <p:cNvPr id="12" name="Rectangle 10"/>
            <p:cNvSpPr/>
            <p:nvPr/>
          </p:nvSpPr>
          <p:spPr>
            <a:xfrm rot="416356">
              <a:off x="13066912" y="966823"/>
              <a:ext cx="1945316" cy="695802"/>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 name="connsiteX0-23" fmla="*/ 0 w 5333999"/>
                <a:gd name="connsiteY0-24" fmla="*/ 0 h 724766"/>
                <a:gd name="connsiteX1-25" fmla="*/ 5334000 w 5333999"/>
                <a:gd name="connsiteY1-26" fmla="*/ 0 h 724766"/>
                <a:gd name="connsiteX2-27" fmla="*/ 3970191 w 5333999"/>
                <a:gd name="connsiteY2-28" fmla="*/ 513468 h 724766"/>
                <a:gd name="connsiteX3-29" fmla="*/ 5334000 w 5333999"/>
                <a:gd name="connsiteY3-30" fmla="*/ 724766 h 724766"/>
                <a:gd name="connsiteX4-31" fmla="*/ 0 w 5333999"/>
                <a:gd name="connsiteY4-32" fmla="*/ 724766 h 724766"/>
                <a:gd name="connsiteX5-33" fmla="*/ 0 w 5333999"/>
                <a:gd name="connsiteY5-34" fmla="*/ 0 h 724766"/>
                <a:gd name="connsiteX0-35" fmla="*/ 0 w 5334002"/>
                <a:gd name="connsiteY0-36" fmla="*/ 0 h 724766"/>
                <a:gd name="connsiteX1-37" fmla="*/ 5334000 w 5334002"/>
                <a:gd name="connsiteY1-38" fmla="*/ 0 h 724766"/>
                <a:gd name="connsiteX2-39" fmla="*/ 4572681 w 5334002"/>
                <a:gd name="connsiteY2-40" fmla="*/ 409907 h 724766"/>
                <a:gd name="connsiteX3-41" fmla="*/ 5334000 w 5334002"/>
                <a:gd name="connsiteY3-42" fmla="*/ 724766 h 724766"/>
                <a:gd name="connsiteX4-43" fmla="*/ 0 w 5334002"/>
                <a:gd name="connsiteY4-44" fmla="*/ 724766 h 724766"/>
                <a:gd name="connsiteX5-45" fmla="*/ 0 w 5334002"/>
                <a:gd name="connsiteY5-46" fmla="*/ 0 h 724766"/>
                <a:gd name="connsiteX0-47" fmla="*/ 0 w 5649495"/>
                <a:gd name="connsiteY0-48" fmla="*/ 0 h 724766"/>
                <a:gd name="connsiteX1-49" fmla="*/ 5649496 w 5649495"/>
                <a:gd name="connsiteY1-50" fmla="*/ 27302 h 724766"/>
                <a:gd name="connsiteX2-51" fmla="*/ 4572681 w 5649495"/>
                <a:gd name="connsiteY2-52" fmla="*/ 409907 h 724766"/>
                <a:gd name="connsiteX3-53" fmla="*/ 5334000 w 5649495"/>
                <a:gd name="connsiteY3-54" fmla="*/ 724766 h 724766"/>
                <a:gd name="connsiteX4-55" fmla="*/ 0 w 5649495"/>
                <a:gd name="connsiteY4-56" fmla="*/ 724766 h 724766"/>
                <a:gd name="connsiteX5-57" fmla="*/ 0 w 5649495"/>
                <a:gd name="connsiteY5-58" fmla="*/ 0 h 724766"/>
                <a:gd name="connsiteX0-59" fmla="*/ -1 w 5673840"/>
                <a:gd name="connsiteY0-60" fmla="*/ 152873 h 697464"/>
                <a:gd name="connsiteX1-61" fmla="*/ 5673841 w 5673840"/>
                <a:gd name="connsiteY1-62" fmla="*/ 0 h 697464"/>
                <a:gd name="connsiteX2-63" fmla="*/ 4597026 w 5673840"/>
                <a:gd name="connsiteY2-64" fmla="*/ 382605 h 697464"/>
                <a:gd name="connsiteX3-65" fmla="*/ 5358345 w 5673840"/>
                <a:gd name="connsiteY3-66" fmla="*/ 697464 h 697464"/>
                <a:gd name="connsiteX4-67" fmla="*/ 24345 w 5673840"/>
                <a:gd name="connsiteY4-68" fmla="*/ 697464 h 697464"/>
                <a:gd name="connsiteX5-69" fmla="*/ -1 w 5673840"/>
                <a:gd name="connsiteY5-70" fmla="*/ 152873 h 697464"/>
                <a:gd name="connsiteX0-71" fmla="*/ -1 w 5673840"/>
                <a:gd name="connsiteY0-72" fmla="*/ 152873 h 697464"/>
                <a:gd name="connsiteX1-73" fmla="*/ 5673841 w 5673840"/>
                <a:gd name="connsiteY1-74" fmla="*/ 0 h 697464"/>
                <a:gd name="connsiteX2-75" fmla="*/ 4597026 w 5673840"/>
                <a:gd name="connsiteY2-76" fmla="*/ 382605 h 697464"/>
                <a:gd name="connsiteX3-77" fmla="*/ 5358345 w 5673840"/>
                <a:gd name="connsiteY3-78" fmla="*/ 697464 h 697464"/>
                <a:gd name="connsiteX4-79" fmla="*/ 6831 w 5673840"/>
                <a:gd name="connsiteY4-80" fmla="*/ 568730 h 697464"/>
                <a:gd name="connsiteX5-81" fmla="*/ -1 w 5673840"/>
                <a:gd name="connsiteY5-82" fmla="*/ 152873 h 697464"/>
                <a:gd name="connsiteX0-83" fmla="*/ -1 w 5673840"/>
                <a:gd name="connsiteY0-84" fmla="*/ 152873 h 661803"/>
                <a:gd name="connsiteX1-85" fmla="*/ 5673841 w 5673840"/>
                <a:gd name="connsiteY1-86" fmla="*/ 0 h 661803"/>
                <a:gd name="connsiteX2-87" fmla="*/ 4597026 w 5673840"/>
                <a:gd name="connsiteY2-88" fmla="*/ 382605 h 661803"/>
                <a:gd name="connsiteX3-89" fmla="*/ 5253439 w 5673840"/>
                <a:gd name="connsiteY3-90" fmla="*/ 661803 h 661803"/>
                <a:gd name="connsiteX4-91" fmla="*/ 6831 w 5673840"/>
                <a:gd name="connsiteY4-92" fmla="*/ 568730 h 661803"/>
                <a:gd name="connsiteX5-93" fmla="*/ -1 w 5673840"/>
                <a:gd name="connsiteY5-94" fmla="*/ 152873 h 6618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673840" h="661803">
                  <a:moveTo>
                    <a:pt x="-1" y="152873"/>
                  </a:moveTo>
                  <a:lnTo>
                    <a:pt x="5673841" y="0"/>
                  </a:lnTo>
                  <a:cubicBezTo>
                    <a:pt x="5674995" y="102899"/>
                    <a:pt x="4595872" y="279706"/>
                    <a:pt x="4597026" y="382605"/>
                  </a:cubicBezTo>
                  <a:lnTo>
                    <a:pt x="5253439" y="661803"/>
                  </a:lnTo>
                  <a:lnTo>
                    <a:pt x="6831" y="568730"/>
                  </a:lnTo>
                  <a:lnTo>
                    <a:pt x="-1" y="15287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0"/>
            <p:cNvSpPr/>
            <p:nvPr/>
          </p:nvSpPr>
          <p:spPr>
            <a:xfrm>
              <a:off x="9566064" y="964372"/>
              <a:ext cx="5334002" cy="646524"/>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0"/>
            <p:cNvSpPr/>
            <p:nvPr/>
          </p:nvSpPr>
          <p:spPr>
            <a:xfrm>
              <a:off x="9623715" y="1023319"/>
              <a:ext cx="5049983" cy="543791"/>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Rectangle 17"/>
          <p:cNvSpPr/>
          <p:nvPr/>
        </p:nvSpPr>
        <p:spPr>
          <a:xfrm>
            <a:off x="1873593" y="3158147"/>
            <a:ext cx="1750345" cy="1205899"/>
          </a:xfrm>
          <a:custGeom>
            <a:avLst/>
            <a:gdLst>
              <a:gd name="connsiteX0" fmla="*/ 0 w 1371600"/>
              <a:gd name="connsiteY0" fmla="*/ 0 h 1295400"/>
              <a:gd name="connsiteX1" fmla="*/ 1371600 w 1371600"/>
              <a:gd name="connsiteY1" fmla="*/ 0 h 1295400"/>
              <a:gd name="connsiteX2" fmla="*/ 1371600 w 1371600"/>
              <a:gd name="connsiteY2" fmla="*/ 1295400 h 1295400"/>
              <a:gd name="connsiteX3" fmla="*/ 0 w 1371600"/>
              <a:gd name="connsiteY3" fmla="*/ 1295400 h 1295400"/>
              <a:gd name="connsiteX4" fmla="*/ 0 w 1371600"/>
              <a:gd name="connsiteY4" fmla="*/ 0 h 1295400"/>
              <a:gd name="connsiteX0-1" fmla="*/ 6 w 1371606"/>
              <a:gd name="connsiteY0-2" fmla="*/ 0 h 1295400"/>
              <a:gd name="connsiteX1-3" fmla="*/ 1371606 w 1371606"/>
              <a:gd name="connsiteY1-4" fmla="*/ 0 h 1295400"/>
              <a:gd name="connsiteX2-5" fmla="*/ 1371606 w 1371606"/>
              <a:gd name="connsiteY2-6" fmla="*/ 1295400 h 1295400"/>
              <a:gd name="connsiteX3-7" fmla="*/ 6 w 1371606"/>
              <a:gd name="connsiteY3-8" fmla="*/ 1295400 h 1295400"/>
              <a:gd name="connsiteX4-9" fmla="*/ 630388 w 1371606"/>
              <a:gd name="connsiteY4-10" fmla="*/ 609600 h 1295400"/>
              <a:gd name="connsiteX5" fmla="*/ 6 w 1371606"/>
              <a:gd name="connsiteY5" fmla="*/ 0 h 1295400"/>
              <a:gd name="connsiteX0-11" fmla="*/ 9 w 1371609"/>
              <a:gd name="connsiteY0-12" fmla="*/ 0 h 1295400"/>
              <a:gd name="connsiteX1-13" fmla="*/ 1371609 w 1371609"/>
              <a:gd name="connsiteY1-14" fmla="*/ 0 h 1295400"/>
              <a:gd name="connsiteX2-15" fmla="*/ 1371609 w 1371609"/>
              <a:gd name="connsiteY2-16" fmla="*/ 1295400 h 1295400"/>
              <a:gd name="connsiteX3-17" fmla="*/ 9 w 1371609"/>
              <a:gd name="connsiteY3-18" fmla="*/ 1295400 h 1295400"/>
              <a:gd name="connsiteX4-19" fmla="*/ 434971 w 1371609"/>
              <a:gd name="connsiteY4-20" fmla="*/ 564951 h 1295400"/>
              <a:gd name="connsiteX5-21" fmla="*/ 9 w 1371609"/>
              <a:gd name="connsiteY5-22" fmla="*/ 0 h 1295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71609" h="1295400">
                <a:moveTo>
                  <a:pt x="9" y="0"/>
                </a:moveTo>
                <a:lnTo>
                  <a:pt x="1371609" y="0"/>
                </a:lnTo>
                <a:lnTo>
                  <a:pt x="1371609" y="1295400"/>
                </a:lnTo>
                <a:lnTo>
                  <a:pt x="9" y="1295400"/>
                </a:lnTo>
                <a:cubicBezTo>
                  <a:pt x="-2300" y="1071418"/>
                  <a:pt x="437280" y="788933"/>
                  <a:pt x="434971" y="564951"/>
                </a:cubicBezTo>
                <a:lnTo>
                  <a:pt x="9" y="0"/>
                </a:lnTo>
                <a:close/>
              </a:path>
            </a:pathLst>
          </a:custGeom>
          <a:solidFill>
            <a:schemeClr val="accent6"/>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6"/>
          <p:cNvSpPr/>
          <p:nvPr/>
        </p:nvSpPr>
        <p:spPr>
          <a:xfrm>
            <a:off x="2193050" y="3261097"/>
            <a:ext cx="1258009" cy="999997"/>
          </a:xfrm>
          <a:custGeom>
            <a:avLst/>
            <a:gdLst>
              <a:gd name="connsiteX0" fmla="*/ 0 w 1246092"/>
              <a:gd name="connsiteY0" fmla="*/ 0 h 1219200"/>
              <a:gd name="connsiteX1" fmla="*/ 1246092 w 1246092"/>
              <a:gd name="connsiteY1" fmla="*/ 0 h 1219200"/>
              <a:gd name="connsiteX2" fmla="*/ 1246092 w 1246092"/>
              <a:gd name="connsiteY2" fmla="*/ 1219200 h 1219200"/>
              <a:gd name="connsiteX3" fmla="*/ 0 w 1246092"/>
              <a:gd name="connsiteY3" fmla="*/ 1219200 h 1219200"/>
              <a:gd name="connsiteX4" fmla="*/ 0 w 1246092"/>
              <a:gd name="connsiteY4" fmla="*/ 0 h 1219200"/>
              <a:gd name="connsiteX0-1" fmla="*/ 307 w 1246399"/>
              <a:gd name="connsiteY0-2" fmla="*/ 0 h 1219200"/>
              <a:gd name="connsiteX1-3" fmla="*/ 1246399 w 1246399"/>
              <a:gd name="connsiteY1-4" fmla="*/ 0 h 1219200"/>
              <a:gd name="connsiteX2-5" fmla="*/ 1246399 w 1246399"/>
              <a:gd name="connsiteY2-6" fmla="*/ 1219200 h 1219200"/>
              <a:gd name="connsiteX3-7" fmla="*/ 307 w 1246399"/>
              <a:gd name="connsiteY3-8" fmla="*/ 1219200 h 1219200"/>
              <a:gd name="connsiteX4-9" fmla="*/ 7234 w 1246399"/>
              <a:gd name="connsiteY4-10" fmla="*/ 41564 h 1219200"/>
              <a:gd name="connsiteX5" fmla="*/ 307 w 1246399"/>
              <a:gd name="connsiteY5" fmla="*/ 0 h 1219200"/>
              <a:gd name="connsiteX0-11" fmla="*/ 307 w 1246399"/>
              <a:gd name="connsiteY0-12" fmla="*/ 0 h 1219200"/>
              <a:gd name="connsiteX1-13" fmla="*/ 1246399 w 1246399"/>
              <a:gd name="connsiteY1-14" fmla="*/ 0 h 1219200"/>
              <a:gd name="connsiteX2-15" fmla="*/ 1246399 w 1246399"/>
              <a:gd name="connsiteY2-16" fmla="*/ 1219200 h 1219200"/>
              <a:gd name="connsiteX3-17" fmla="*/ 307 w 1246399"/>
              <a:gd name="connsiteY3-18" fmla="*/ 1219200 h 1219200"/>
              <a:gd name="connsiteX4-19" fmla="*/ 7234 w 1246399"/>
              <a:gd name="connsiteY4-20" fmla="*/ 41564 h 1219200"/>
              <a:gd name="connsiteX5-21" fmla="*/ 307 w 1246399"/>
              <a:gd name="connsiteY5-22" fmla="*/ 0 h 1219200"/>
              <a:gd name="connsiteX0-23" fmla="*/ 3 w 1246095"/>
              <a:gd name="connsiteY0-24" fmla="*/ 0 h 1219200"/>
              <a:gd name="connsiteX1-25" fmla="*/ 1246095 w 1246095"/>
              <a:gd name="connsiteY1-26" fmla="*/ 0 h 1219200"/>
              <a:gd name="connsiteX2-27" fmla="*/ 1246095 w 1246095"/>
              <a:gd name="connsiteY2-28" fmla="*/ 1219200 h 1219200"/>
              <a:gd name="connsiteX3-29" fmla="*/ 3 w 1246095"/>
              <a:gd name="connsiteY3-30" fmla="*/ 1219200 h 1219200"/>
              <a:gd name="connsiteX4-31" fmla="*/ 6930 w 1246095"/>
              <a:gd name="connsiteY4-32" fmla="*/ 41564 h 1219200"/>
              <a:gd name="connsiteX5-33" fmla="*/ 3 w 1246095"/>
              <a:gd name="connsiteY5-34" fmla="*/ 0 h 1219200"/>
              <a:gd name="connsiteX0-35" fmla="*/ 11917 w 1258009"/>
              <a:gd name="connsiteY0-36" fmla="*/ 0 h 1219200"/>
              <a:gd name="connsiteX1-37" fmla="*/ 1258009 w 1258009"/>
              <a:gd name="connsiteY1-38" fmla="*/ 0 h 1219200"/>
              <a:gd name="connsiteX2-39" fmla="*/ 1258009 w 1258009"/>
              <a:gd name="connsiteY2-40" fmla="*/ 1219200 h 1219200"/>
              <a:gd name="connsiteX3-41" fmla="*/ 11917 w 1258009"/>
              <a:gd name="connsiteY3-42" fmla="*/ 1219200 h 1219200"/>
              <a:gd name="connsiteX4-43" fmla="*/ 441405 w 1258009"/>
              <a:gd name="connsiteY4-44" fmla="*/ 625256 h 1219200"/>
              <a:gd name="connsiteX5-45" fmla="*/ 18844 w 1258009"/>
              <a:gd name="connsiteY5-46" fmla="*/ 41564 h 1219200"/>
              <a:gd name="connsiteX6" fmla="*/ 11917 w 1258009"/>
              <a:gd name="connsiteY6" fmla="*/ 0 h 1219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 y="connsiteY6"/>
              </a:cxn>
            </a:cxnLst>
            <a:rect l="l" t="t" r="r" b="b"/>
            <a:pathLst>
              <a:path w="1258009" h="1219200">
                <a:moveTo>
                  <a:pt x="11917" y="0"/>
                </a:moveTo>
                <a:lnTo>
                  <a:pt x="1258009" y="0"/>
                </a:lnTo>
                <a:lnTo>
                  <a:pt x="1258009" y="1219200"/>
                </a:lnTo>
                <a:lnTo>
                  <a:pt x="11917" y="1219200"/>
                </a:lnTo>
                <a:cubicBezTo>
                  <a:pt x="-84929" y="1123024"/>
                  <a:pt x="440251" y="821529"/>
                  <a:pt x="441405" y="625256"/>
                </a:cubicBezTo>
                <a:cubicBezTo>
                  <a:pt x="442560" y="428983"/>
                  <a:pt x="129680" y="148589"/>
                  <a:pt x="18844" y="41564"/>
                </a:cubicBezTo>
                <a:lnTo>
                  <a:pt x="11917" y="0"/>
                </a:lnTo>
                <a:close/>
              </a:path>
            </a:pathLst>
          </a:cu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7" name="Group 16"/>
          <p:cNvGrpSpPr/>
          <p:nvPr/>
        </p:nvGrpSpPr>
        <p:grpSpPr>
          <a:xfrm>
            <a:off x="2815797" y="2822865"/>
            <a:ext cx="1378806" cy="1412343"/>
            <a:chOff x="1149549" y="1066515"/>
            <a:chExt cx="992332" cy="992332"/>
          </a:xfrm>
          <a:solidFill>
            <a:schemeClr val="accent6">
              <a:lumMod val="75000"/>
            </a:schemeClr>
          </a:solidFill>
        </p:grpSpPr>
        <p:sp>
          <p:nvSpPr>
            <p:cNvPr id="18" name="Oval 17"/>
            <p:cNvSpPr/>
            <p:nvPr/>
          </p:nvSpPr>
          <p:spPr>
            <a:xfrm>
              <a:off x="1149549" y="1066515"/>
              <a:ext cx="992332" cy="9923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1188515" y="1081392"/>
              <a:ext cx="914400" cy="9144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 name="TextBox 20"/>
          <p:cNvSpPr txBox="1"/>
          <p:nvPr/>
        </p:nvSpPr>
        <p:spPr>
          <a:xfrm>
            <a:off x="2655570" y="2872105"/>
            <a:ext cx="1539240" cy="1413510"/>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Rounded MT Bold" panose="020F0704030504030204" charset="0"/>
                <a:ea typeface="Arial-Rounded" panose="020B0500000000000000" pitchFamily="34" charset="0"/>
                <a:cs typeface="Times New Roman" panose="02020603050405020304" pitchFamily="18" charset="0"/>
              </a:rPr>
              <a:t>32</a:t>
            </a:r>
          </a:p>
        </p:txBody>
      </p:sp>
      <p:sp>
        <p:nvSpPr>
          <p:cNvPr id="22" name="TextBox 21"/>
          <p:cNvSpPr txBox="1"/>
          <p:nvPr/>
        </p:nvSpPr>
        <p:spPr>
          <a:xfrm>
            <a:off x="3826510" y="3089910"/>
            <a:ext cx="7176770" cy="1013460"/>
          </a:xfrm>
          <a:prstGeom prst="rect">
            <a:avLst/>
          </a:prstGeom>
          <a:noFill/>
        </p:spPr>
        <p:txBody>
          <a:bodyPr wrap="square" lIns="91391" tIns="45696" rIns="91391" bIns="45696"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Chơi</a:t>
            </a:r>
            <a:r>
              <a:rPr kumimoji="0" lang="en-US" sz="6000" b="1" i="0" u="none" strike="noStrike" kern="1200" cap="none" spc="0" normalizeH="0" baseline="0" noProof="0" dirty="0">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000" b="1" i="0" u="none" strike="noStrike" kern="1200" cap="none" spc="0" normalizeH="0" baseline="0" noProof="0" dirty="0" err="1">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6000" b="1" i="0" u="none" strike="noStrike" kern="1200" cap="none" spc="0" normalizeH="0" baseline="0" noProof="0" dirty="0">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000" b="1" i="0" u="none" strike="noStrike" kern="1200" cap="none" spc="0" normalizeH="0" baseline="0" noProof="0" dirty="0" err="1">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endParaRPr kumimoji="0" lang="en-US" sz="6000" b="1" i="0" u="none" strike="noStrike" kern="1200" cap="none" spc="0" normalizeH="0" baseline="0" noProof="0" dirty="0">
              <a:ln>
                <a:noFill/>
              </a:ln>
              <a:solidFill>
                <a:srgbClr val="F79646">
                  <a:lumMod val="75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0" name="Picture 19">
            <a:extLst>
              <a:ext uri="{FF2B5EF4-FFF2-40B4-BE49-F238E27FC236}">
                <a16:creationId xmlns:a16="http://schemas.microsoft.com/office/drawing/2014/main" id="{BEB3E6EA-FCBD-4903-8BC9-A70D8135A6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5945" y="5866688"/>
            <a:ext cx="996055" cy="991312"/>
          </a:xfrm>
          <a:prstGeom prst="rect">
            <a:avLst/>
          </a:prstGeom>
        </p:spPr>
      </p:pic>
    </p:spTree>
  </p:cSld>
  <p:clrMapOvr>
    <a:masterClrMapping/>
  </p:clrMapOvr>
  <p:transition advClick="0">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67660" y="1442085"/>
            <a:ext cx="645668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208337" y="1556684"/>
              <a:ext cx="1378326"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Tiết 1 + 2</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2" name="Picture 11">
            <a:extLst>
              <a:ext uri="{FF2B5EF4-FFF2-40B4-BE49-F238E27FC236}">
                <a16:creationId xmlns:a16="http://schemas.microsoft.com/office/drawing/2014/main" id="{26AD1A69-FC51-49B8-B9D2-0CEC949546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95945" y="0"/>
            <a:ext cx="996055" cy="9913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C24909B-73B6-44F5-8CEA-67DDFD05E7D0}"/>
              </a:ext>
            </a:extLst>
          </p:cNvPr>
          <p:cNvSpPr>
            <a:spLocks noGrp="1"/>
          </p:cNvSpPr>
          <p:nvPr>
            <p:ph idx="1"/>
          </p:nvPr>
        </p:nvSpPr>
        <p:spPr/>
        <p:txBody>
          <a:bodyPr/>
          <a:lstStyle/>
          <a:p>
            <a:endParaRPr lang="en-US"/>
          </a:p>
        </p:txBody>
      </p:sp>
      <p:pic>
        <p:nvPicPr>
          <p:cNvPr id="10" name="Picture 9">
            <a:extLst>
              <a:ext uri="{FF2B5EF4-FFF2-40B4-BE49-F238E27FC236}">
                <a16:creationId xmlns:a16="http://schemas.microsoft.com/office/drawing/2014/main" id="{DD0F7DD2-655A-471C-A747-7DE8B0B0F8C9}"/>
              </a:ext>
            </a:extLst>
          </p:cNvPr>
          <p:cNvPicPr>
            <a:picLocks noChangeAspect="1"/>
          </p:cNvPicPr>
          <p:nvPr/>
        </p:nvPicPr>
        <p:blipFill>
          <a:blip r:embed="rId2"/>
          <a:stretch>
            <a:fillRect/>
          </a:stretch>
        </p:blipFill>
        <p:spPr>
          <a:xfrm>
            <a:off x="1616150" y="1679944"/>
            <a:ext cx="8782492" cy="3073031"/>
          </a:xfrm>
          <a:prstGeom prst="rect">
            <a:avLst/>
          </a:prstGeom>
        </p:spPr>
      </p:pic>
      <p:pic>
        <p:nvPicPr>
          <p:cNvPr id="6" name="Picture 5">
            <a:extLst>
              <a:ext uri="{FF2B5EF4-FFF2-40B4-BE49-F238E27FC236}">
                <a16:creationId xmlns:a16="http://schemas.microsoft.com/office/drawing/2014/main" id="{083399FF-B136-4F29-9115-D705671443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5945" y="0"/>
            <a:ext cx="996055" cy="9913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7" name="Cloud 6"/>
          <p:cNvSpPr/>
          <p:nvPr/>
        </p:nvSpPr>
        <p:spPr>
          <a:xfrm>
            <a:off x="10312400" y="5885180"/>
            <a:ext cx="1998345" cy="845185"/>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 mẫu</a:t>
            </a: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An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yêu</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thích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chiếc</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chong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chóng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giấy</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Mỗi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chiếc</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chong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chóng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chỉ</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có</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một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cái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nhỏ</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và</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dài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một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đầu</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gắn</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bốn</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giấy</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mỏng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xinh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như</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một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bông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hoa</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Nhưng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mỗi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lần</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quay,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nó</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mang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lại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bao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nhiêu</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là</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tiếng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cười</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và</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sự</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háo</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hức</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Anh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thích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chạy</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thật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nhanh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để</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những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chiếc</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giấy</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không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ngừng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quay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trong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gió</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Gió</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lướt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qua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cánh</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chong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chóng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tạo</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ra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tiếng</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u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u</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rất</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 </a:t>
            </a:r>
            <a:r>
              <a:rPr lang="en-US" sz="2000" dirty="0" err="1">
                <a:solidFill>
                  <a:schemeClr val="tx1"/>
                </a:solidFill>
                <a:latin typeface="Arial-Rounded" panose="020B0500000000000000" pitchFamily="34" charset="0"/>
                <a:ea typeface="Arial-Rounded" panose="020B0500000000000000" pitchFamily="34" charset="0"/>
                <a:cs typeface="Arial-Rounded" panose="020B0500000000000000" pitchFamily="34" charset="0"/>
              </a:rPr>
              <a:t>lạ</a:t>
            </a:r>
            <a:r>
              <a:rPr lang="en-US" sz="2000" dirty="0">
                <a:solidFill>
                  <a:schemeClr val="tx1"/>
                </a:solidFill>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pic>
        <p:nvPicPr>
          <p:cNvPr id="8" name="Picture 7">
            <a:extLst>
              <a:ext uri="{FF2B5EF4-FFF2-40B4-BE49-F238E27FC236}">
                <a16:creationId xmlns:a16="http://schemas.microsoft.com/office/drawing/2014/main" id="{1AA52071-DF51-45F2-9AFC-AAE3B78BBC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95945" y="0"/>
            <a:ext cx="996055" cy="9913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2"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7" grpId="2"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502" cy="6858000"/>
          </a:xfrm>
          <a:prstGeom prst="rect">
            <a:avLst/>
          </a:prstGeom>
          <a:solidFill>
            <a:srgbClr val="FFFF00"/>
          </a:solidFill>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9971" y="0"/>
            <a:ext cx="946296" cy="941789"/>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0089245" flipH="1">
            <a:off x="2565085" y="469565"/>
            <a:ext cx="1279101" cy="135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43266330-A171-4F31-8EAB-3D71E27150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grpSp>
        <p:nvGrpSpPr>
          <p:cNvPr id="8" name="Group 7">
            <a:extLst>
              <a:ext uri="{FF2B5EF4-FFF2-40B4-BE49-F238E27FC236}">
                <a16:creationId xmlns:a16="http://schemas.microsoft.com/office/drawing/2014/main" id="{BFA9B9B7-78AF-4474-A910-C14CD4243C12}"/>
              </a:ext>
            </a:extLst>
          </p:cNvPr>
          <p:cNvGrpSpPr/>
          <p:nvPr/>
        </p:nvGrpSpPr>
        <p:grpSpPr>
          <a:xfrm>
            <a:off x="1095616" y="2179512"/>
            <a:ext cx="2109019" cy="2109019"/>
            <a:chOff x="156834" y="1993081"/>
            <a:chExt cx="2109019" cy="2109019"/>
          </a:xfrm>
        </p:grpSpPr>
        <p:sp>
          <p:nvSpPr>
            <p:cNvPr id="9" name="Oval 8">
              <a:extLst>
                <a:ext uri="{FF2B5EF4-FFF2-40B4-BE49-F238E27FC236}">
                  <a16:creationId xmlns:a16="http://schemas.microsoft.com/office/drawing/2014/main" id="{1D525A43-432B-4826-9236-A011EFFD6473}"/>
                </a:ext>
              </a:extLst>
            </p:cNvPr>
            <p:cNvSpPr/>
            <p:nvPr/>
          </p:nvSpPr>
          <p:spPr>
            <a:xfrm>
              <a:off x="156834" y="1993081"/>
              <a:ext cx="2109019" cy="2109019"/>
            </a:xfrm>
            <a:prstGeom prst="ellipse">
              <a:avLst/>
            </a:prstGeom>
            <a:solidFill>
              <a:srgbClr val="ED2F6A"/>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3A86B63F-F556-47BD-9019-DDB5BDC2947B}"/>
                </a:ext>
              </a:extLst>
            </p:cNvPr>
            <p:cNvSpPr txBox="1"/>
            <p:nvPr/>
          </p:nvSpPr>
          <p:spPr>
            <a:xfrm>
              <a:off x="315731" y="2243748"/>
              <a:ext cx="1711988" cy="1754326"/>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GIẢI NGHĨA TỪ</a:t>
              </a:r>
              <a:endParaRPr kumimoji="0" lang="zh-CN" alt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endParaRPr>
            </a:p>
          </p:txBody>
        </p:sp>
      </p:grpSp>
      <p:sp>
        <p:nvSpPr>
          <p:cNvPr id="13" name="2">
            <a:extLst>
              <a:ext uri="{FF2B5EF4-FFF2-40B4-BE49-F238E27FC236}">
                <a16:creationId xmlns:a16="http://schemas.microsoft.com/office/drawing/2014/main" id="{BCB44694-27D4-41D7-BF0A-88F1D52A7954}"/>
              </a:ext>
            </a:extLst>
          </p:cNvPr>
          <p:cNvSpPr/>
          <p:nvPr/>
        </p:nvSpPr>
        <p:spPr>
          <a:xfrm>
            <a:off x="3425187" y="716098"/>
            <a:ext cx="8019905" cy="5347817"/>
          </a:xfrm>
          <a:prstGeom prst="roundRect">
            <a:avLst>
              <a:gd name="adj" fmla="val 31710"/>
            </a:avLst>
          </a:prstGeom>
          <a:solidFill>
            <a:srgbClr val="FEF4F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等线" panose="02010600030101010101" pitchFamily="2" charset="-122"/>
              <a:cs typeface="+mn-ea"/>
              <a:sym typeface="+mn-lt"/>
            </a:endParaRPr>
          </a:p>
        </p:txBody>
      </p:sp>
      <p:grpSp>
        <p:nvGrpSpPr>
          <p:cNvPr id="14" name="Group 13">
            <a:extLst>
              <a:ext uri="{FF2B5EF4-FFF2-40B4-BE49-F238E27FC236}">
                <a16:creationId xmlns:a16="http://schemas.microsoft.com/office/drawing/2014/main" id="{88690282-BDA1-4EDF-BA6D-F2E5E956895D}"/>
              </a:ext>
            </a:extLst>
          </p:cNvPr>
          <p:cNvGrpSpPr/>
          <p:nvPr/>
        </p:nvGrpSpPr>
        <p:grpSpPr>
          <a:xfrm>
            <a:off x="3842836" y="2307822"/>
            <a:ext cx="6916420" cy="2098675"/>
            <a:chOff x="172324" y="1157225"/>
            <a:chExt cx="2109019" cy="1406784"/>
          </a:xfrm>
        </p:grpSpPr>
        <p:sp>
          <p:nvSpPr>
            <p:cNvPr id="15" name="Hexagon 14">
              <a:extLst>
                <a:ext uri="{FF2B5EF4-FFF2-40B4-BE49-F238E27FC236}">
                  <a16:creationId xmlns:a16="http://schemas.microsoft.com/office/drawing/2014/main" id="{1DAB77E1-EB4F-44F2-BDF2-6369D9E870A8}"/>
                </a:ext>
              </a:extLst>
            </p:cNvPr>
            <p:cNvSpPr/>
            <p:nvPr/>
          </p:nvSpPr>
          <p:spPr>
            <a:xfrm>
              <a:off x="172324" y="1157225"/>
              <a:ext cx="2109019" cy="1406784"/>
            </a:xfrm>
            <a:prstGeom prst="hexagon">
              <a:avLst/>
            </a:prstGeom>
            <a:solidFill>
              <a:srgbClr val="F7ACB9"/>
            </a:solidFill>
            <a:ln>
              <a:noFill/>
            </a:ln>
            <a:effectLst>
              <a:glow rad="101600">
                <a:schemeClr val="bg1">
                  <a:alpha val="60000"/>
                </a:schemeClr>
              </a:glo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TextBox 15">
              <a:extLst>
                <a:ext uri="{FF2B5EF4-FFF2-40B4-BE49-F238E27FC236}">
                  <a16:creationId xmlns:a16="http://schemas.microsoft.com/office/drawing/2014/main" id="{E0905706-DC68-4581-AE4A-D5D129385A03}"/>
                </a:ext>
              </a:extLst>
            </p:cNvPr>
            <p:cNvSpPr txBox="1"/>
            <p:nvPr/>
          </p:nvSpPr>
          <p:spPr>
            <a:xfrm>
              <a:off x="288889" y="1370052"/>
              <a:ext cx="1954115" cy="1010913"/>
            </a:xfrm>
            <a:prstGeom prst="rect">
              <a:avLst/>
            </a:prstGeom>
            <a:noFill/>
          </p:spPr>
          <p:txBody>
            <a:bodyPr wrap="square" rtlCol="0">
              <a:spAutoFit/>
            </a:bodyPr>
            <a:lstStyle/>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36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toe</a:t>
              </a:r>
            </a:p>
            <a:p>
              <a:pPr marL="0" marR="0" lvl="0" indent="0" algn="ctr" defTabSz="913130" rtl="0" eaLnBrk="1" fontAlgn="base" latinLnBrk="0" hangingPunct="1">
                <a:lnSpc>
                  <a:spcPct val="100000"/>
                </a:lnSpc>
                <a:spcBef>
                  <a:spcPct val="0"/>
                </a:spcBef>
                <a:spcAft>
                  <a:spcPct val="0"/>
                </a:spcAft>
                <a:buClrTx/>
                <a:buSzTx/>
                <a:buFontTx/>
                <a:buNone/>
                <a:tabLst/>
                <a:defRPr/>
              </a:pP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Cười</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với</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khuôn</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miệng</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mở</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rộng</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sang 2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bên</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thể</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hiện</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sự</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thích</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 </a:t>
              </a:r>
              <a:r>
                <a:rPr kumimoji="0" lang="en-US" altLang="vi-VN" sz="2800" b="0" i="0" u="none" strike="noStrike" kern="1200" cap="none" spc="0" normalizeH="0" baseline="0" noProof="0" dirty="0" err="1">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thú</a:t>
              </a:r>
              <a:r>
                <a:rPr kumimoji="0" lang="en-US" altLang="vi-VN" sz="2800" b="0" i="0" u="none" strike="noStrike" kern="1200" cap="none" spc="0" normalizeH="0" baseline="0" noProof="0" dirty="0">
                  <a:ln>
                    <a:noFill/>
                  </a:ln>
                  <a:solidFill>
                    <a:srgbClr val="231F2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mn-lt"/>
                </a:rPr>
                <a:t>.</a:t>
              </a:r>
            </a:p>
          </p:txBody>
        </p:sp>
      </p:grpSp>
    </p:spTree>
    <p:extLst>
      <p:ext uri="{BB962C8B-B14F-4D97-AF65-F5344CB8AC3E}">
        <p14:creationId xmlns:p14="http://schemas.microsoft.com/office/powerpoint/2010/main" val="199642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6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D091-C464-4CF4-81B0-2A14C52B91D3}"/>
              </a:ext>
            </a:extLst>
          </p:cNvPr>
          <p:cNvSpPr>
            <a:spLocks noGrp="1"/>
          </p:cNvSpPr>
          <p:nvPr>
            <p:ph type="title"/>
          </p:nvPr>
        </p:nvSpPr>
        <p:spPr/>
        <p:txBody>
          <a:bodyPr/>
          <a:lstStyle/>
          <a:p>
            <a:r>
              <a:rPr lang="en-US" dirty="0" err="1">
                <a:latin typeface="Arial-Rounded" panose="020B0500000000000000" pitchFamily="34" charset="0"/>
                <a:ea typeface="Arial-Rounded" panose="020B0500000000000000" pitchFamily="34" charset="0"/>
                <a:cs typeface="Arial-Rounded" panose="020B0500000000000000" pitchFamily="34" charset="0"/>
              </a:rPr>
              <a:t>Luyện</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đọc</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câu</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dài</a:t>
            </a:r>
            <a:r>
              <a:rPr lang="en-US" dirty="0">
                <a:latin typeface="Arial-Rounded" panose="020B0500000000000000" pitchFamily="34" charset="0"/>
                <a:ea typeface="Arial-Rounded" panose="020B0500000000000000" pitchFamily="34" charset="0"/>
                <a:cs typeface="Arial-Rounded" panose="020B0500000000000000" pitchFamily="34" charset="0"/>
              </a:rPr>
              <a:t>:</a:t>
            </a:r>
          </a:p>
        </p:txBody>
      </p:sp>
      <p:sp>
        <p:nvSpPr>
          <p:cNvPr id="3" name="Content Placeholder 2">
            <a:extLst>
              <a:ext uri="{FF2B5EF4-FFF2-40B4-BE49-F238E27FC236}">
                <a16:creationId xmlns:a16="http://schemas.microsoft.com/office/drawing/2014/main" id="{A2F23C54-27F0-4D82-91AA-6D34740393B0}"/>
              </a:ext>
            </a:extLst>
          </p:cNvPr>
          <p:cNvSpPr>
            <a:spLocks noGrp="1"/>
          </p:cNvSpPr>
          <p:nvPr>
            <p:ph idx="1"/>
          </p:nvPr>
        </p:nvSpPr>
        <p:spPr/>
        <p:txBody>
          <a:bodyPr/>
          <a:lstStyle/>
          <a:p>
            <a:pPr marL="0" indent="0">
              <a:buNone/>
            </a:pPr>
            <a:r>
              <a:rPr lang="vi-VN">
                <a:latin typeface="Arial-Rounded" panose="020B0500000000000000" pitchFamily="34" charset="0"/>
                <a:ea typeface="Arial-Rounded" panose="020B0500000000000000" pitchFamily="34" charset="0"/>
                <a:cs typeface="Arial-Rounded" panose="020B0500000000000000" pitchFamily="34" charset="0"/>
              </a:rPr>
              <a:t>Mỗi chiếc chong chóng chỉ có một cái cán nhỏ và dài, một đầu gắn bốn cánh giấy mỏng, xinh như một bông hoa. </a:t>
            </a: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4" name="Straight Connector 3">
            <a:extLst>
              <a:ext uri="{FF2B5EF4-FFF2-40B4-BE49-F238E27FC236}">
                <a16:creationId xmlns:a16="http://schemas.microsoft.com/office/drawing/2014/main" id="{BCCCC942-4904-42EC-8315-AC216255006C}"/>
              </a:ext>
            </a:extLst>
          </p:cNvPr>
          <p:cNvCxnSpPr/>
          <p:nvPr/>
        </p:nvCxnSpPr>
        <p:spPr>
          <a:xfrm flipH="1">
            <a:off x="4457699" y="1812682"/>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A6458BA-260F-40A4-A4DC-1D68A1C2A3B1}"/>
              </a:ext>
            </a:extLst>
          </p:cNvPr>
          <p:cNvCxnSpPr/>
          <p:nvPr/>
        </p:nvCxnSpPr>
        <p:spPr>
          <a:xfrm flipH="1">
            <a:off x="8775910" y="1798607"/>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4623003-392C-4CA6-84A2-08F3B203A94E}"/>
              </a:ext>
            </a:extLst>
          </p:cNvPr>
          <p:cNvCxnSpPr/>
          <p:nvPr/>
        </p:nvCxnSpPr>
        <p:spPr>
          <a:xfrm flipH="1">
            <a:off x="10158142" y="1825625"/>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F55C1C-BD74-49AB-9F09-71646DA083C2}"/>
              </a:ext>
            </a:extLst>
          </p:cNvPr>
          <p:cNvCxnSpPr/>
          <p:nvPr/>
        </p:nvCxnSpPr>
        <p:spPr>
          <a:xfrm flipH="1">
            <a:off x="3983156" y="220453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834BE3-E4A0-495D-9534-EDC724992594}"/>
              </a:ext>
            </a:extLst>
          </p:cNvPr>
          <p:cNvCxnSpPr/>
          <p:nvPr/>
        </p:nvCxnSpPr>
        <p:spPr>
          <a:xfrm flipH="1">
            <a:off x="7789231" y="2238693"/>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2DEE752-6176-455C-AA6B-AA6C8F606079}"/>
              </a:ext>
            </a:extLst>
          </p:cNvPr>
          <p:cNvCxnSpPr/>
          <p:nvPr/>
        </p:nvCxnSpPr>
        <p:spPr>
          <a:xfrm flipH="1">
            <a:off x="7694552" y="2265711"/>
            <a:ext cx="76200" cy="440086"/>
          </a:xfrm>
          <a:prstGeom prst="line">
            <a:avLst/>
          </a:prstGeom>
          <a:ln w="38100">
            <a:solidFill>
              <a:srgbClr val="ED2F6A"/>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3E13F6D-8646-4874-B0F0-4F2AD0E44E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133569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7" name="Cloud 6"/>
          <p:cNvSpPr/>
          <p:nvPr/>
        </p:nvSpPr>
        <p:spPr>
          <a:xfrm>
            <a:off x="8697434" y="5885180"/>
            <a:ext cx="3613312" cy="845185"/>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nối</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tiếp</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đoạn</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pic>
        <p:nvPicPr>
          <p:cNvPr id="8" name="Picture 3">
            <a:extLst>
              <a:ext uri="{FF2B5EF4-FFF2-40B4-BE49-F238E27FC236}">
                <a16:creationId xmlns:a16="http://schemas.microsoft.com/office/drawing/2014/main" id="{72704662-D83D-4BF5-AAAC-D07303E07FAD}"/>
              </a:ext>
            </a:extLst>
          </p:cNvPr>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6234" y="946150"/>
            <a:ext cx="527050" cy="158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D39CF391-0108-4C76-A74F-249F57D844F7}"/>
              </a:ext>
            </a:extLst>
          </p:cNvPr>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698" y="2338086"/>
            <a:ext cx="527050" cy="3168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3569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1"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sp>
        <p:nvSpPr>
          <p:cNvPr id="7" name="Cloud 6"/>
          <p:cNvSpPr/>
          <p:nvPr/>
        </p:nvSpPr>
        <p:spPr>
          <a:xfrm>
            <a:off x="9201874" y="5885180"/>
            <a:ext cx="3108872" cy="845185"/>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lIns="91403" tIns="45702" rIns="91403" bIns="4570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Đọc</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toàn</a:t>
            </a:r>
            <a:r>
              <a:rPr lang="en-US" sz="2000" b="1" dirty="0">
                <a:solidFill>
                  <a:prstClr val="white"/>
                </a:solidFill>
                <a:latin typeface="Arial-Rounded" panose="020B0500000000000000" pitchFamily="34" charset="0"/>
                <a:ea typeface="Arial-Rounded" panose="020B0500000000000000" pitchFamily="34" charset="0"/>
                <a:cs typeface="Arial-Rounded" panose="020B0500000000000000" pitchFamily="34" charset="0"/>
              </a:rPr>
              <a:t> </a:t>
            </a:r>
            <a:r>
              <a:rPr lang="en-US" sz="2000" b="1" dirty="0" err="1">
                <a:solidFill>
                  <a:prstClr val="white"/>
                </a:solidFill>
                <a:latin typeface="Arial-Rounded" panose="020B0500000000000000" pitchFamily="34" charset="0"/>
                <a:ea typeface="Arial-Rounded" panose="020B0500000000000000" pitchFamily="34" charset="0"/>
                <a:cs typeface="Arial-Rounded" panose="020B0500000000000000" pitchFamily="34" charset="0"/>
              </a:rPr>
              <a:t>bài</a:t>
            </a:r>
            <a:endParaRPr kumimoji="0" lang="en-US" sz="20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pic>
        <p:nvPicPr>
          <p:cNvPr id="8" name="Picture 7">
            <a:extLst>
              <a:ext uri="{FF2B5EF4-FFF2-40B4-BE49-F238E27FC236}">
                <a16:creationId xmlns:a16="http://schemas.microsoft.com/office/drawing/2014/main" id="{92018AE1-BC32-44E6-A523-B873B52E7F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18100196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48025" y="1906270"/>
            <a:ext cx="5696585" cy="30460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9600" b="1" i="1" u="none" strike="noStrike" kern="1200" cap="none" spc="0" normalizeH="0" baseline="0" noProof="0" dirty="0" err="1">
                <a:ln w="0"/>
                <a:solidFill>
                  <a:srgbClr val="4472C4"/>
                </a:solidFill>
                <a:effectLst>
                  <a:outerShdw blurRad="38100" dist="25400" dir="5400000" algn="ctr" rotWithShape="0">
                    <a:srgbClr val="6E747A">
                      <a:alpha val="43000"/>
                    </a:srgbClr>
                  </a:outerShdw>
                </a:effectLst>
                <a:uLnTx/>
                <a:uFillTx/>
                <a:latin typeface="Verdana" panose="020B0604030504040204" charset="0"/>
                <a:ea typeface="Microsoft YaHei" panose="020B0503020204020204" charset="-122"/>
                <a:cs typeface="Verdana" panose="020B0604030504040204" charset="0"/>
                <a:sym typeface="+mn-ea"/>
              </a:rPr>
              <a:t>Trả lời câu hỏi</a:t>
            </a:r>
            <a:endParaRPr kumimoji="0" lang="en-US" sz="9600" b="1" i="1" u="none" strike="noStrike" kern="1200" cap="none" spc="0" normalizeH="0" baseline="0" noProof="0" dirty="0">
              <a:ln>
                <a:noFill/>
              </a:ln>
              <a:solidFill>
                <a:srgbClr val="FF0000"/>
              </a:solidFill>
              <a:effectLst/>
              <a:uLnTx/>
              <a:uFillTx/>
              <a:latin typeface="Verdana" panose="020B0604030504040204" charset="0"/>
              <a:ea typeface="+mn-ea"/>
              <a:cs typeface="Verdana" panose="020B060403050404020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sp>
        <p:nvSpPr>
          <p:cNvPr id="8" name="Rectangle: Rounded Corners 7">
            <a:extLst>
              <a:ext uri="{FF2B5EF4-FFF2-40B4-BE49-F238E27FC236}">
                <a16:creationId xmlns:a16="http://schemas.microsoft.com/office/drawing/2014/main" id="{5EB43E5F-265F-4A77-A688-76E77AEAE784}"/>
              </a:ext>
            </a:extLst>
          </p:cNvPr>
          <p:cNvSpPr/>
          <p:nvPr/>
        </p:nvSpPr>
        <p:spPr>
          <a:xfrm>
            <a:off x="808075" y="5747058"/>
            <a:ext cx="9314120" cy="8108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vi-VN" sz="3200" dirty="0">
                <a:solidFill>
                  <a:prstClr val="white"/>
                </a:solidFill>
                <a:latin typeface="Arial-Rounded" panose="020B0500000000000000" pitchFamily="34" charset="0"/>
                <a:cs typeface="Arial-Rounded" panose="020B0500000000000000" pitchFamily="34" charset="0"/>
              </a:rPr>
              <a:t>1. Tìm chi tiết cho thấy An rất thích chơi chong chóng.</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cxnSp>
        <p:nvCxnSpPr>
          <p:cNvPr id="3" name="Straight Connector 2">
            <a:extLst>
              <a:ext uri="{FF2B5EF4-FFF2-40B4-BE49-F238E27FC236}">
                <a16:creationId xmlns:a16="http://schemas.microsoft.com/office/drawing/2014/main" id="{EC4E1230-3F00-4588-897A-F9667276AE45}"/>
              </a:ext>
            </a:extLst>
          </p:cNvPr>
          <p:cNvCxnSpPr/>
          <p:nvPr/>
        </p:nvCxnSpPr>
        <p:spPr>
          <a:xfrm>
            <a:off x="808075" y="1643605"/>
            <a:ext cx="4643601" cy="0"/>
          </a:xfrm>
          <a:prstGeom prst="line">
            <a:avLst/>
          </a:prstGeom>
        </p:spPr>
        <p:style>
          <a:lnRef idx="3">
            <a:schemeClr val="accent2"/>
          </a:lnRef>
          <a:fillRef idx="0">
            <a:schemeClr val="accent2"/>
          </a:fillRef>
          <a:effectRef idx="2">
            <a:schemeClr val="accent2"/>
          </a:effectRef>
          <a:fontRef idx="minor">
            <a:schemeClr val="tx1"/>
          </a:fontRef>
        </p:style>
      </p:cxnSp>
      <p:pic>
        <p:nvPicPr>
          <p:cNvPr id="10" name="Picture 9">
            <a:extLst>
              <a:ext uri="{FF2B5EF4-FFF2-40B4-BE49-F238E27FC236}">
                <a16:creationId xmlns:a16="http://schemas.microsoft.com/office/drawing/2014/main" id="{577CE35E-B28F-4A6E-AE82-E7C8BBD81F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6498270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sp>
        <p:nvSpPr>
          <p:cNvPr id="8" name="Rectangle: Rounded Corners 7">
            <a:extLst>
              <a:ext uri="{FF2B5EF4-FFF2-40B4-BE49-F238E27FC236}">
                <a16:creationId xmlns:a16="http://schemas.microsoft.com/office/drawing/2014/main" id="{5EB43E5F-265F-4A77-A688-76E77AEAE784}"/>
              </a:ext>
            </a:extLst>
          </p:cNvPr>
          <p:cNvSpPr/>
          <p:nvPr/>
        </p:nvSpPr>
        <p:spPr>
          <a:xfrm>
            <a:off x="808075" y="5747058"/>
            <a:ext cx="9314120" cy="8108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vi-VN" sz="3000" dirty="0">
                <a:solidFill>
                  <a:prstClr val="white"/>
                </a:solidFill>
                <a:latin typeface="Arial-Rounded" panose="020B0500000000000000" pitchFamily="34" charset="0"/>
                <a:cs typeface="Arial-Rounded" panose="020B0500000000000000" pitchFamily="34" charset="0"/>
              </a:rPr>
              <a:t>2. Vì sao An luôn thắng khi thi chơi chong chóng cùng bé Mai?</a:t>
            </a:r>
            <a:endParaRPr kumimoji="0" lang="en-US" sz="3000" b="0" i="0" u="none" strike="noStrike" kern="1200" cap="none" spc="0" normalizeH="0" baseline="0" noProof="0" dirty="0">
              <a:ln>
                <a:noFill/>
              </a:ln>
              <a:solidFill>
                <a:prstClr val="white"/>
              </a:solidFill>
              <a:effectLst/>
              <a:uLnTx/>
              <a:uFillTx/>
              <a:latin typeface="Arial-Rounded" panose="020B0500000000000000" pitchFamily="34" charset="0"/>
              <a:cs typeface="Arial-Rounded" panose="020B0500000000000000" pitchFamily="34" charset="0"/>
            </a:endParaRPr>
          </a:p>
        </p:txBody>
      </p:sp>
      <p:cxnSp>
        <p:nvCxnSpPr>
          <p:cNvPr id="3" name="Straight Connector 2">
            <a:extLst>
              <a:ext uri="{FF2B5EF4-FFF2-40B4-BE49-F238E27FC236}">
                <a16:creationId xmlns:a16="http://schemas.microsoft.com/office/drawing/2014/main" id="{EC4E1230-3F00-4588-897A-F9667276AE45}"/>
              </a:ext>
            </a:extLst>
          </p:cNvPr>
          <p:cNvCxnSpPr>
            <a:cxnSpLocks/>
          </p:cNvCxnSpPr>
          <p:nvPr/>
        </p:nvCxnSpPr>
        <p:spPr>
          <a:xfrm>
            <a:off x="808075" y="4398379"/>
            <a:ext cx="5696897" cy="0"/>
          </a:xfrm>
          <a:prstGeom prst="line">
            <a:avLst/>
          </a:prstGeom>
        </p:spPr>
        <p:style>
          <a:lnRef idx="3">
            <a:schemeClr val="accent2"/>
          </a:lnRef>
          <a:fillRef idx="0">
            <a:schemeClr val="accent2"/>
          </a:fillRef>
          <a:effectRef idx="2">
            <a:schemeClr val="accent2"/>
          </a:effectRef>
          <a:fontRef idx="minor">
            <a:schemeClr val="tx1"/>
          </a:fontRef>
        </p:style>
      </p:cxnSp>
      <p:pic>
        <p:nvPicPr>
          <p:cNvPr id="10" name="Picture 9">
            <a:extLst>
              <a:ext uri="{FF2B5EF4-FFF2-40B4-BE49-F238E27FC236}">
                <a16:creationId xmlns:a16="http://schemas.microsoft.com/office/drawing/2014/main" id="{5C882379-9123-452D-9EA6-FABE4DB68B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4206588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sp>
        <p:nvSpPr>
          <p:cNvPr id="8" name="Rectangle: Rounded Corners 7">
            <a:extLst>
              <a:ext uri="{FF2B5EF4-FFF2-40B4-BE49-F238E27FC236}">
                <a16:creationId xmlns:a16="http://schemas.microsoft.com/office/drawing/2014/main" id="{5EB43E5F-265F-4A77-A688-76E77AEAE784}"/>
              </a:ext>
            </a:extLst>
          </p:cNvPr>
          <p:cNvSpPr/>
          <p:nvPr/>
        </p:nvSpPr>
        <p:spPr>
          <a:xfrm>
            <a:off x="808075" y="5747058"/>
            <a:ext cx="6889090" cy="8108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vi-VN" sz="3000" dirty="0">
                <a:solidFill>
                  <a:prstClr val="white"/>
                </a:solidFill>
                <a:latin typeface="Arial-Rounded" panose="020B0500000000000000" pitchFamily="34" charset="0"/>
                <a:cs typeface="Arial-Rounded" panose="020B0500000000000000" pitchFamily="34" charset="0"/>
              </a:rPr>
              <a:t>3. An nghĩ ra cách gì để bé Mai vui?</a:t>
            </a:r>
            <a:endParaRPr kumimoji="0" lang="en-US" sz="30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cxnSp>
        <p:nvCxnSpPr>
          <p:cNvPr id="3" name="Straight Connector 2">
            <a:extLst>
              <a:ext uri="{FF2B5EF4-FFF2-40B4-BE49-F238E27FC236}">
                <a16:creationId xmlns:a16="http://schemas.microsoft.com/office/drawing/2014/main" id="{EC4E1230-3F00-4588-897A-F9667276AE45}"/>
              </a:ext>
            </a:extLst>
          </p:cNvPr>
          <p:cNvCxnSpPr>
            <a:cxnSpLocks/>
          </p:cNvCxnSpPr>
          <p:nvPr/>
        </p:nvCxnSpPr>
        <p:spPr>
          <a:xfrm>
            <a:off x="2351949" y="4734045"/>
            <a:ext cx="534521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FE8257AD-3EBB-4E07-9745-FA83141A6929}"/>
              </a:ext>
            </a:extLst>
          </p:cNvPr>
          <p:cNvCxnSpPr>
            <a:cxnSpLocks/>
          </p:cNvCxnSpPr>
          <p:nvPr/>
        </p:nvCxnSpPr>
        <p:spPr>
          <a:xfrm>
            <a:off x="701748" y="5023412"/>
            <a:ext cx="6995417" cy="0"/>
          </a:xfrm>
          <a:prstGeom prst="line">
            <a:avLst/>
          </a:prstGeom>
        </p:spPr>
        <p:style>
          <a:lnRef idx="3">
            <a:schemeClr val="accent2"/>
          </a:lnRef>
          <a:fillRef idx="0">
            <a:schemeClr val="accent2"/>
          </a:fillRef>
          <a:effectRef idx="2">
            <a:schemeClr val="accent2"/>
          </a:effectRef>
          <a:fontRef idx="minor">
            <a:schemeClr val="tx1"/>
          </a:fontRef>
        </p:style>
      </p:cxnSp>
      <p:pic>
        <p:nvPicPr>
          <p:cNvPr id="13" name="Picture 12">
            <a:extLst>
              <a:ext uri="{FF2B5EF4-FFF2-40B4-BE49-F238E27FC236}">
                <a16:creationId xmlns:a16="http://schemas.microsoft.com/office/drawing/2014/main" id="{CAD03DAE-03A8-46D7-86EC-D9238B2611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26157486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sp>
        <p:nvSpPr>
          <p:cNvPr id="8" name="Rectangle: Rounded Corners 7">
            <a:extLst>
              <a:ext uri="{FF2B5EF4-FFF2-40B4-BE49-F238E27FC236}">
                <a16:creationId xmlns:a16="http://schemas.microsoft.com/office/drawing/2014/main" id="{5EB43E5F-265F-4A77-A688-76E77AEAE784}"/>
              </a:ext>
            </a:extLst>
          </p:cNvPr>
          <p:cNvSpPr/>
          <p:nvPr/>
        </p:nvSpPr>
        <p:spPr>
          <a:xfrm>
            <a:off x="808075" y="5747058"/>
            <a:ext cx="6889090" cy="8108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vi-VN" sz="3000" dirty="0">
                <a:solidFill>
                  <a:prstClr val="white"/>
                </a:solidFill>
                <a:latin typeface="Arial-Rounded" panose="020B0500000000000000" pitchFamily="34" charset="0"/>
                <a:cs typeface="Arial-Rounded" panose="020B0500000000000000" pitchFamily="34" charset="0"/>
              </a:rPr>
              <a:t>4. Qua câu chuyện, em thấy tình cảm anh em của Mai và An như thế nào?</a:t>
            </a:r>
            <a:endParaRPr kumimoji="0" lang="en-US" sz="30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sp>
        <p:nvSpPr>
          <p:cNvPr id="2" name="Rectangle 1">
            <a:extLst>
              <a:ext uri="{FF2B5EF4-FFF2-40B4-BE49-F238E27FC236}">
                <a16:creationId xmlns:a16="http://schemas.microsoft.com/office/drawing/2014/main" id="{0C672205-4999-4F93-91D3-67BF74F7F053}"/>
              </a:ext>
            </a:extLst>
          </p:cNvPr>
          <p:cNvSpPr/>
          <p:nvPr/>
        </p:nvSpPr>
        <p:spPr>
          <a:xfrm>
            <a:off x="8241175" y="5625296"/>
            <a:ext cx="3654591" cy="9326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2800" b="0"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Rất</a:t>
            </a:r>
            <a:r>
              <a:rPr lang="en-US" sz="28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2800" b="0"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khăng</a:t>
            </a:r>
            <a:r>
              <a:rPr lang="en-US" sz="28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2800" b="0" i="0" dirty="0" err="1">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khít</a:t>
            </a:r>
            <a:r>
              <a:rPr lang="en-US" sz="28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28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0" name="Picture 9">
            <a:extLst>
              <a:ext uri="{FF2B5EF4-FFF2-40B4-BE49-F238E27FC236}">
                <a16:creationId xmlns:a16="http://schemas.microsoft.com/office/drawing/2014/main" id="{8C75588D-3838-41B2-A79C-865A2AE1AE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7712181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830955" y="239395"/>
            <a:ext cx="459232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Chơi</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chong</a:t>
            </a:r>
            <a:r>
              <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rPr>
              <a:t> </a:t>
            </a:r>
            <a:r>
              <a:rPr kumimoji="0" lang="en-US" sz="4000" b="1" i="0" u="none" strike="noStrike" kern="1200" cap="none" spc="0" normalizeH="0" baseline="0" noProof="0" dirty="0" err="1">
                <a:ln>
                  <a:noFill/>
                </a:ln>
                <a:solidFill>
                  <a:prstClr val="black"/>
                </a:solidFill>
                <a:effectLst/>
                <a:uLnTx/>
                <a:uFillTx/>
                <a:latin typeface="Arial-Rounded" panose="020B0500000000000000" pitchFamily="34" charset="0"/>
                <a:ea typeface="+mn-ea"/>
                <a:cs typeface="Arial-Rounded" panose="020B0500000000000000" pitchFamily="34" charset="0"/>
              </a:rPr>
              <a:t>chóng</a:t>
            </a:r>
            <a:endParaRPr kumimoji="0" lang="en-US" sz="4000" b="1" i="0" u="none" strike="noStrike" kern="1200" cap="none" spc="0" normalizeH="0" baseline="0" noProof="0" dirty="0">
              <a:ln>
                <a:noFill/>
              </a:ln>
              <a:solidFill>
                <a:prstClr val="black"/>
              </a:solidFill>
              <a:effectLst/>
              <a:uLnTx/>
              <a:uFillTx/>
              <a:latin typeface="Arial-Rounded" panose="020B0500000000000000" pitchFamily="34" charset="0"/>
              <a:ea typeface="+mn-ea"/>
              <a:cs typeface="Arial-Rounded" panose="020B0500000000000000" pitchFamily="34" charset="0"/>
            </a:endParaRPr>
          </a:p>
        </p:txBody>
      </p:sp>
      <p:pic>
        <p:nvPicPr>
          <p:cNvPr id="9" name="Content Placeholder 8">
            <a:extLst>
              <a:ext uri="{FF2B5EF4-FFF2-40B4-BE49-F238E27FC236}">
                <a16:creationId xmlns:a16="http://schemas.microsoft.com/office/drawing/2014/main" id="{117DA270-8690-4D7C-8BAF-6E7D94B85EED}"/>
              </a:ext>
            </a:extLst>
          </p:cNvPr>
          <p:cNvPicPr>
            <a:picLocks noGrp="1" noChangeAspect="1"/>
          </p:cNvPicPr>
          <p:nvPr>
            <p:ph idx="1"/>
          </p:nvPr>
        </p:nvPicPr>
        <p:blipFill>
          <a:blip r:embed="rId3"/>
          <a:stretch>
            <a:fillRect/>
          </a:stretch>
        </p:blipFill>
        <p:spPr>
          <a:xfrm>
            <a:off x="296234" y="2838719"/>
            <a:ext cx="7752612" cy="3267075"/>
          </a:xfrm>
        </p:spPr>
      </p:pic>
      <p:sp>
        <p:nvSpPr>
          <p:cNvPr id="6" name="Rectangle 5">
            <a:extLst>
              <a:ext uri="{FF2B5EF4-FFF2-40B4-BE49-F238E27FC236}">
                <a16:creationId xmlns:a16="http://schemas.microsoft.com/office/drawing/2014/main" id="{BDCE48CD-9935-4273-BDB6-D1B7D67BC370}"/>
              </a:ext>
            </a:extLst>
          </p:cNvPr>
          <p:cNvSpPr/>
          <p:nvPr/>
        </p:nvSpPr>
        <p:spPr>
          <a:xfrm>
            <a:off x="701748" y="1044700"/>
            <a:ext cx="10196623" cy="176818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An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yêu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chỉ</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nhỏ</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đầu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gắn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bốn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mỏng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xinh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một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bông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hoa</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Nhưng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mỗi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lần</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mang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bao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nhiêu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cười</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và</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sự</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hức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Anh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thích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thật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nhanh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để</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chiếc</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giấy</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không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ngừng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quay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Gió</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lướt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qua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cánh</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chong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chóng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tạo</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ra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tiếng</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u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u</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rất</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000" b="0" i="0" u="none" strike="noStrike" kern="1200" cap="none" spc="0" normalizeH="0" baseline="0" noProof="0" dirty="0" err="1">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lạ</a:t>
            </a:r>
            <a:r>
              <a:rPr kumimoji="0" lang="en-US" sz="2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2" name="Picture 11">
            <a:extLst>
              <a:ext uri="{FF2B5EF4-FFF2-40B4-BE49-F238E27FC236}">
                <a16:creationId xmlns:a16="http://schemas.microsoft.com/office/drawing/2014/main" id="{DA47C52D-8A3F-4B29-A5CF-B67650D1D0EF}"/>
              </a:ext>
            </a:extLst>
          </p:cNvPr>
          <p:cNvPicPr>
            <a:picLocks noChangeAspect="1"/>
          </p:cNvPicPr>
          <p:nvPr/>
        </p:nvPicPr>
        <p:blipFill>
          <a:blip r:embed="rId4"/>
          <a:stretch>
            <a:fillRect/>
          </a:stretch>
        </p:blipFill>
        <p:spPr>
          <a:xfrm>
            <a:off x="8351469" y="2812880"/>
            <a:ext cx="3787944" cy="2693939"/>
          </a:xfrm>
          <a:prstGeom prst="rect">
            <a:avLst/>
          </a:prstGeom>
        </p:spPr>
      </p:pic>
      <p:sp>
        <p:nvSpPr>
          <p:cNvPr id="8" name="Rectangle: Rounded Corners 7">
            <a:extLst>
              <a:ext uri="{FF2B5EF4-FFF2-40B4-BE49-F238E27FC236}">
                <a16:creationId xmlns:a16="http://schemas.microsoft.com/office/drawing/2014/main" id="{5EB43E5F-265F-4A77-A688-76E77AEAE784}"/>
              </a:ext>
            </a:extLst>
          </p:cNvPr>
          <p:cNvSpPr/>
          <p:nvPr/>
        </p:nvSpPr>
        <p:spPr>
          <a:xfrm>
            <a:off x="808075" y="5747058"/>
            <a:ext cx="6889090" cy="8108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vi-VN" sz="3000" dirty="0">
                <a:solidFill>
                  <a:prstClr val="white"/>
                </a:solidFill>
                <a:latin typeface="Arial-Rounded" panose="020B0500000000000000" pitchFamily="34" charset="0"/>
                <a:cs typeface="Arial-Rounded" panose="020B0500000000000000" pitchFamily="34" charset="0"/>
              </a:rPr>
              <a:t>1. Tìm từ ngữ trong bài đặc tả chiếc chong chóng.</a:t>
            </a:r>
            <a:endParaRPr kumimoji="0" lang="en-US" sz="3000" b="0" i="0" u="none" strike="noStrike" kern="1200" cap="none" spc="0" normalizeH="0" baseline="0" noProof="0" dirty="0">
              <a:ln>
                <a:noFill/>
              </a:ln>
              <a:solidFill>
                <a:prstClr val="white"/>
              </a:solidFill>
              <a:effectLst/>
              <a:uLnTx/>
              <a:uFillTx/>
              <a:latin typeface="Arial-Rounded" panose="020B0500000000000000" pitchFamily="34" charset="0"/>
              <a:ea typeface="+mn-ea"/>
              <a:cs typeface="Arial-Rounded" panose="020B0500000000000000" pitchFamily="34" charset="0"/>
            </a:endParaRPr>
          </a:p>
        </p:txBody>
      </p:sp>
      <p:cxnSp>
        <p:nvCxnSpPr>
          <p:cNvPr id="5" name="Straight Connector 4">
            <a:extLst>
              <a:ext uri="{FF2B5EF4-FFF2-40B4-BE49-F238E27FC236}">
                <a16:creationId xmlns:a16="http://schemas.microsoft.com/office/drawing/2014/main" id="{647FACF2-BE5F-430A-93D8-CAE5DD70E208}"/>
              </a:ext>
            </a:extLst>
          </p:cNvPr>
          <p:cNvCxnSpPr/>
          <p:nvPr/>
        </p:nvCxnSpPr>
        <p:spPr>
          <a:xfrm>
            <a:off x="9734309" y="1655180"/>
            <a:ext cx="1164062"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CFA1726F-032D-4CA8-ACF6-217B288281AB}"/>
              </a:ext>
            </a:extLst>
          </p:cNvPr>
          <p:cNvCxnSpPr>
            <a:cxnSpLocks/>
          </p:cNvCxnSpPr>
          <p:nvPr/>
        </p:nvCxnSpPr>
        <p:spPr>
          <a:xfrm>
            <a:off x="701748" y="1932973"/>
            <a:ext cx="52516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391DE9EC-083A-469A-BAC9-562989A7B494}"/>
              </a:ext>
            </a:extLst>
          </p:cNvPr>
          <p:cNvCxnSpPr>
            <a:cxnSpLocks/>
          </p:cNvCxnSpPr>
          <p:nvPr/>
        </p:nvCxnSpPr>
        <p:spPr>
          <a:xfrm>
            <a:off x="2831490" y="1944548"/>
            <a:ext cx="5120318"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56341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306A-A1A9-404D-A055-71BBA3A0D4AC}"/>
              </a:ext>
            </a:extLst>
          </p:cNvPr>
          <p:cNvSpPr>
            <a:spLocks noGrp="1"/>
          </p:cNvSpPr>
          <p:nvPr>
            <p:ph type="title"/>
          </p:nvPr>
        </p:nvSpPr>
        <p:spPr/>
        <p:txBody>
          <a:bodyPr/>
          <a:lstStyle/>
          <a:p>
            <a:r>
              <a:rPr lang="vi-VN"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2.</a:t>
            </a:r>
            <a:r>
              <a:rPr lang="vi-VN"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Nếu em là Mai, em sẽ nói với anh An sau khi chơi</a:t>
            </a: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Content Placeholder 2">
            <a:extLst>
              <a:ext uri="{FF2B5EF4-FFF2-40B4-BE49-F238E27FC236}">
                <a16:creationId xmlns:a16="http://schemas.microsoft.com/office/drawing/2014/main" id="{8C7C3675-2AC9-4E1A-9BE9-27604F41B983}"/>
              </a:ext>
            </a:extLst>
          </p:cNvPr>
          <p:cNvSpPr>
            <a:spLocks noGrp="1"/>
          </p:cNvSpPr>
          <p:nvPr>
            <p:ph idx="1"/>
          </p:nvPr>
        </p:nvSpPr>
        <p:spPr/>
        <p:txBody>
          <a:bodyPr/>
          <a:lstStyle/>
          <a:p>
            <a:endParaRPr lang="en-US"/>
          </a:p>
        </p:txBody>
      </p:sp>
      <p:sp>
        <p:nvSpPr>
          <p:cNvPr id="4" name="Oval 3">
            <a:extLst>
              <a:ext uri="{FF2B5EF4-FFF2-40B4-BE49-F238E27FC236}">
                <a16:creationId xmlns:a16="http://schemas.microsoft.com/office/drawing/2014/main" id="{38CC03B2-E5DB-42B4-8819-A46EF69A586D}"/>
              </a:ext>
            </a:extLst>
          </p:cNvPr>
          <p:cNvSpPr/>
          <p:nvPr/>
        </p:nvSpPr>
        <p:spPr>
          <a:xfrm>
            <a:off x="3314699" y="2164466"/>
            <a:ext cx="6273479" cy="20718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Cảm ơn anh vì đã nhường nhịn để em vui.</a:t>
            </a:r>
            <a:endParaRPr lang="en-US" sz="32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 name="Picture 4">
            <a:extLst>
              <a:ext uri="{FF2B5EF4-FFF2-40B4-BE49-F238E27FC236}">
                <a16:creationId xmlns:a16="http://schemas.microsoft.com/office/drawing/2014/main" id="{72AC8F9D-F43B-4FB5-9AC8-0B50B6F231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248200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4054632" y="1510030"/>
            <a:ext cx="3787783"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208337" y="1556684"/>
              <a:ext cx="1378326"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err="1">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Tiết</a:t>
              </a: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 3</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2" name="Picture 11">
            <a:extLst>
              <a:ext uri="{FF2B5EF4-FFF2-40B4-BE49-F238E27FC236}">
                <a16:creationId xmlns:a16="http://schemas.microsoft.com/office/drawing/2014/main" id="{F7D0C9C3-F318-4450-9E55-46ACF51C43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255887874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8680" y="1614964"/>
            <a:ext cx="5563553" cy="3628073"/>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2497400" y="2420323"/>
            <a:ext cx="2983258" cy="2470902"/>
          </a:xfrm>
          <a:prstGeom prst="rect">
            <a:avLst/>
          </a:prstGeom>
        </p:spPr>
      </p:pic>
      <p:sp>
        <p:nvSpPr>
          <p:cNvPr id="5" name="Rectangle 4"/>
          <p:cNvSpPr/>
          <p:nvPr/>
        </p:nvSpPr>
        <p:spPr>
          <a:xfrm>
            <a:off x="6230784" y="3137687"/>
            <a:ext cx="2728825" cy="582627"/>
          </a:xfrm>
          <a:prstGeom prst="rect">
            <a:avLst/>
          </a:prstGeom>
          <a:noFill/>
        </p:spPr>
        <p:txBody>
          <a:bodyPr wrap="none" lIns="68580" tIns="34290" rIns="68580" bIns="3429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Viết</a:t>
            </a:r>
          </a:p>
        </p:txBody>
      </p:sp>
      <p:pic>
        <p:nvPicPr>
          <p:cNvPr id="6" name="Picture 5">
            <a:extLst>
              <a:ext uri="{FF2B5EF4-FFF2-40B4-BE49-F238E27FC236}">
                <a16:creationId xmlns:a16="http://schemas.microsoft.com/office/drawing/2014/main" id="{D99E8E58-695D-438A-9376-DF97411E67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1923789" y="1989573"/>
            <a:ext cx="8912168" cy="2246769"/>
          </a:xfrm>
          <a:prstGeom prst="rect">
            <a:avLst/>
          </a:prstGeom>
          <a:noFill/>
        </p:spPr>
        <p:txBody>
          <a:bodyPr wrap="square" rtlCol="0">
            <a:spAutoFit/>
          </a:bodyPr>
          <a:lstStyle/>
          <a:p>
            <a:pPr lvl="0">
              <a:defRPr/>
            </a:pPr>
            <a:r>
              <a:rPr lang="vi-VN" sz="2800">
                <a:solidFill>
                  <a:srgbClr val="000000"/>
                </a:solidFill>
                <a:latin typeface="HP001 4 hang 1 ô ly" panose="020B0603050302020204" charset="0"/>
                <a:cs typeface="HP001 4 hang 1 ô ly" panose="020B0603050302020204" charset="0"/>
              </a:rPr>
              <a:t>An yêu thích những chiếc chong chóng giấy. Mỗi chiếc chong chóng chỉ có một cái cán nhỏ và dài, một đầu gắn bốn cánh giấy mỏng, xinh như một bông hoa. Nhưng mỗi lần quay, nó mang lại bao nhiêu là tiếng cười và sự háo hức. </a:t>
            </a:r>
            <a:endParaRPr kumimoji="0" lang="vi-VN" sz="2800" b="0" i="0" u="none" strike="noStrike" kern="1200" cap="none" spc="0" normalizeH="0" baseline="0" noProof="0" dirty="0">
              <a:ln>
                <a:noFill/>
              </a:ln>
              <a:solidFill>
                <a:srgbClr val="000000"/>
              </a:solidFill>
              <a:effectLst/>
              <a:uLnTx/>
              <a:uFillTx/>
              <a:latin typeface="HP001 4 hang 1 ô ly" panose="020B0603050302020204" charset="0"/>
              <a:cs typeface="HP001 4 hang 1 ô ly" panose="020B0603050302020204" charset="0"/>
            </a:endParaRPr>
          </a:p>
        </p:txBody>
      </p:sp>
      <p:sp>
        <p:nvSpPr>
          <p:cNvPr id="3" name="Rounded Rectangle 1">
            <a:extLst>
              <a:ext uri="{FF2B5EF4-FFF2-40B4-BE49-F238E27FC236}">
                <a16:creationId xmlns:a16="http://schemas.microsoft.com/office/drawing/2014/main" id="{CBEBA727-938B-4B9B-BA0D-4137C430FDFB}"/>
              </a:ext>
            </a:extLst>
          </p:cNvPr>
          <p:cNvSpPr/>
          <p:nvPr/>
        </p:nvSpPr>
        <p:spPr>
          <a:xfrm>
            <a:off x="1027430" y="548433"/>
            <a:ext cx="2709192" cy="7531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Nghe – </a:t>
            </a:r>
            <a:r>
              <a:rPr kumimoji="0" lang="en-US" sz="3200" b="0" i="0" u="none" strike="noStrike" kern="1200" cap="none" spc="0" normalizeH="0" baseline="0" noProof="0" dirty="0" err="1">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viết</a:t>
            </a:r>
            <a:endParaRPr kumimoji="0" lang="en-US" sz="32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 name="Picture 4">
            <a:extLst>
              <a:ext uri="{FF2B5EF4-FFF2-40B4-BE49-F238E27FC236}">
                <a16:creationId xmlns:a16="http://schemas.microsoft.com/office/drawing/2014/main" id="{D2558980-6C69-4220-A675-7EE9685518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CA4B09-C185-42C7-AE01-0D63640ABCEE}"/>
              </a:ext>
            </a:extLst>
          </p:cNvPr>
          <p:cNvSpPr txBox="1"/>
          <p:nvPr/>
        </p:nvSpPr>
        <p:spPr>
          <a:xfrm>
            <a:off x="636608" y="231494"/>
            <a:ext cx="6273478" cy="1569660"/>
          </a:xfrm>
          <a:prstGeom prst="rect">
            <a:avLst/>
          </a:prstGeom>
          <a:noFill/>
        </p:spPr>
        <p:txBody>
          <a:bodyPr wrap="square" rtlCol="0">
            <a:spAutoFit/>
          </a:bodyPr>
          <a:lstStyle/>
          <a:p>
            <a:pPr algn="l"/>
            <a:r>
              <a:rPr lang="vi-VN" sz="32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2.</a:t>
            </a:r>
            <a:r>
              <a:rPr lang="vi-VN"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Chọn a hoặc b:</a:t>
            </a:r>
          </a:p>
          <a:p>
            <a:pPr algn="l"/>
            <a:r>
              <a:rPr lang="vi-VN"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 Chọn </a:t>
            </a:r>
            <a:r>
              <a:rPr lang="vi-VN" sz="32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iu</a:t>
            </a:r>
            <a:r>
              <a:rPr lang="vi-VN"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hay </a:t>
            </a:r>
            <a:r>
              <a:rPr lang="vi-VN" sz="32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ưu</a:t>
            </a:r>
            <a:r>
              <a:rPr lang="vi-VN"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cho ô vuông:</a:t>
            </a:r>
          </a:p>
          <a:p>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 name="Picture 3">
            <a:extLst>
              <a:ext uri="{FF2B5EF4-FFF2-40B4-BE49-F238E27FC236}">
                <a16:creationId xmlns:a16="http://schemas.microsoft.com/office/drawing/2014/main" id="{3BC74110-8C72-47B3-AB32-19B84FEFC2B4}"/>
              </a:ext>
            </a:extLst>
          </p:cNvPr>
          <p:cNvPicPr>
            <a:picLocks noChangeAspect="1"/>
          </p:cNvPicPr>
          <p:nvPr/>
        </p:nvPicPr>
        <p:blipFill>
          <a:blip r:embed="rId2"/>
          <a:stretch>
            <a:fillRect/>
          </a:stretch>
        </p:blipFill>
        <p:spPr>
          <a:xfrm>
            <a:off x="3483980" y="2118167"/>
            <a:ext cx="5926237" cy="1882333"/>
          </a:xfrm>
          <a:prstGeom prst="rect">
            <a:avLst/>
          </a:prstGeom>
        </p:spPr>
      </p:pic>
      <p:sp>
        <p:nvSpPr>
          <p:cNvPr id="5" name="Rectangle 4">
            <a:extLst>
              <a:ext uri="{FF2B5EF4-FFF2-40B4-BE49-F238E27FC236}">
                <a16:creationId xmlns:a16="http://schemas.microsoft.com/office/drawing/2014/main" id="{ED08BCC7-D392-49CD-A7F5-4F17557FA0E9}"/>
              </a:ext>
            </a:extLst>
          </p:cNvPr>
          <p:cNvSpPr/>
          <p:nvPr/>
        </p:nvSpPr>
        <p:spPr>
          <a:xfrm>
            <a:off x="3599727" y="2274503"/>
            <a:ext cx="6643868"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Rounded" panose="020B0500000000000000" pitchFamily="34" charset="0"/>
                <a:ea typeface="Arial-Rounded" panose="020B0500000000000000" pitchFamily="34" charset="0"/>
                <a:cs typeface="Arial-Rounded" panose="020B0500000000000000" pitchFamily="34" charset="0"/>
              </a:rPr>
              <a:t>s</a:t>
            </a:r>
            <a:r>
              <a:rPr lang="vi-VN" sz="3600" u="sng" dirty="0">
                <a:latin typeface="Arial-Rounded" panose="020B0500000000000000" pitchFamily="34" charset="0"/>
                <a:ea typeface="Arial-Rounded" panose="020B0500000000000000" pitchFamily="34" charset="0"/>
                <a:cs typeface="Arial-Rounded" panose="020B0500000000000000" pitchFamily="34" charset="0"/>
              </a:rPr>
              <a:t>ưu</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tầm</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ph</a:t>
            </a:r>
            <a:r>
              <a:rPr lang="en-US" sz="3600" u="sng" dirty="0" err="1">
                <a:latin typeface="Arial-Rounded" panose="020B0500000000000000" pitchFamily="34" charset="0"/>
                <a:ea typeface="Arial-Rounded" panose="020B0500000000000000" pitchFamily="34" charset="0"/>
                <a:cs typeface="Arial-Rounded" panose="020B0500000000000000" pitchFamily="34" charset="0"/>
              </a:rPr>
              <a:t>ụng</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dưỡng</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a:p>
            <a:pPr algn="ctr"/>
            <a:r>
              <a:rPr lang="en-US" sz="3600" dirty="0" err="1">
                <a:latin typeface="Arial-Rounded" panose="020B0500000000000000" pitchFamily="34" charset="0"/>
                <a:ea typeface="Arial-Rounded" panose="020B0500000000000000" pitchFamily="34" charset="0"/>
                <a:cs typeface="Arial-Rounded" panose="020B0500000000000000" pitchFamily="34" charset="0"/>
              </a:rPr>
              <a:t>d</a:t>
            </a:r>
            <a:r>
              <a:rPr lang="en-US" sz="3600" u="sng" dirty="0" err="1">
                <a:latin typeface="Arial-Rounded" panose="020B0500000000000000" pitchFamily="34" charset="0"/>
                <a:ea typeface="Arial-Rounded" panose="020B0500000000000000" pitchFamily="34" charset="0"/>
                <a:cs typeface="Arial-Rounded" panose="020B0500000000000000" pitchFamily="34" charset="0"/>
              </a:rPr>
              <a:t>ịu</a:t>
            </a:r>
            <a:r>
              <a:rPr lang="en-US" sz="3600" u="sng"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dàng</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t</a:t>
            </a:r>
            <a:r>
              <a:rPr lang="en-US" sz="3600" u="sng" dirty="0" err="1">
                <a:latin typeface="Arial-Rounded" panose="020B0500000000000000" pitchFamily="34" charset="0"/>
                <a:ea typeface="Arial-Rounded" panose="020B0500000000000000" pitchFamily="34" charset="0"/>
                <a:cs typeface="Arial-Rounded" panose="020B0500000000000000" pitchFamily="34" charset="0"/>
              </a:rPr>
              <a:t>ựu</a:t>
            </a:r>
            <a:r>
              <a:rPr lang="en-US" sz="3600" dirty="0">
                <a:latin typeface="Arial-Rounded" panose="020B0500000000000000" pitchFamily="34" charset="0"/>
                <a:ea typeface="Arial-Rounded" panose="020B0500000000000000" pitchFamily="34" charset="0"/>
                <a:cs typeface="Arial-Rounded" panose="020B0500000000000000" pitchFamily="34" charset="0"/>
              </a:rPr>
              <a:t> </a:t>
            </a:r>
            <a:r>
              <a:rPr lang="en-US" sz="3600" dirty="0" err="1">
                <a:latin typeface="Arial-Rounded" panose="020B0500000000000000" pitchFamily="34" charset="0"/>
                <a:ea typeface="Arial-Rounded" panose="020B0500000000000000" pitchFamily="34" charset="0"/>
                <a:cs typeface="Arial-Rounded" panose="020B0500000000000000" pitchFamily="34" charset="0"/>
              </a:rPr>
              <a:t>trường</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6" name="Picture 5">
            <a:extLst>
              <a:ext uri="{FF2B5EF4-FFF2-40B4-BE49-F238E27FC236}">
                <a16:creationId xmlns:a16="http://schemas.microsoft.com/office/drawing/2014/main" id="{E1EA87FA-373F-4DD0-9311-11148157F7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17493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68A2CC-BAD2-4231-95DC-59B43E374986}"/>
              </a:ext>
            </a:extLst>
          </p:cNvPr>
          <p:cNvPicPr>
            <a:picLocks noChangeAspect="1"/>
          </p:cNvPicPr>
          <p:nvPr/>
        </p:nvPicPr>
        <p:blipFill>
          <a:blip r:embed="rId3"/>
          <a:stretch>
            <a:fillRect/>
          </a:stretch>
        </p:blipFill>
        <p:spPr>
          <a:xfrm>
            <a:off x="1457325" y="640262"/>
            <a:ext cx="9277350" cy="5276850"/>
          </a:xfrm>
          <a:prstGeom prst="rect">
            <a:avLst/>
          </a:prstGeom>
        </p:spPr>
      </p:pic>
      <p:sp>
        <p:nvSpPr>
          <p:cNvPr id="4" name="Rectangle 3">
            <a:extLst>
              <a:ext uri="{FF2B5EF4-FFF2-40B4-BE49-F238E27FC236}">
                <a16:creationId xmlns:a16="http://schemas.microsoft.com/office/drawing/2014/main" id="{439DF33A-0374-4DD0-B6C3-88BE7685DC8D}"/>
              </a:ext>
            </a:extLst>
          </p:cNvPr>
          <p:cNvSpPr/>
          <p:nvPr/>
        </p:nvSpPr>
        <p:spPr>
          <a:xfrm>
            <a:off x="1741118" y="4484318"/>
            <a:ext cx="1828800" cy="80166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err="1">
                <a:latin typeface="Arial-Rounded" panose="020B0500000000000000" pitchFamily="34" charset="0"/>
                <a:ea typeface="Arial-Rounded" panose="020B0500000000000000" pitchFamily="34" charset="0"/>
                <a:cs typeface="Arial-Rounded" panose="020B0500000000000000" pitchFamily="34" charset="0"/>
              </a:rPr>
              <a:t>Lật</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đật</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5" name="Rectangle 4">
            <a:extLst>
              <a:ext uri="{FF2B5EF4-FFF2-40B4-BE49-F238E27FC236}">
                <a16:creationId xmlns:a16="http://schemas.microsoft.com/office/drawing/2014/main" id="{0582FD20-8688-4973-B800-E204B37B88AA}"/>
              </a:ext>
            </a:extLst>
          </p:cNvPr>
          <p:cNvSpPr/>
          <p:nvPr/>
        </p:nvSpPr>
        <p:spPr>
          <a:xfrm>
            <a:off x="5724395" y="2329842"/>
            <a:ext cx="1828800" cy="80166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err="1">
                <a:latin typeface="Arial-Rounded" panose="020B0500000000000000" pitchFamily="34" charset="0"/>
                <a:ea typeface="Arial-Rounded" panose="020B0500000000000000" pitchFamily="34" charset="0"/>
                <a:cs typeface="Arial-Rounded" panose="020B0500000000000000" pitchFamily="34" charset="0"/>
              </a:rPr>
              <a:t>Mắc</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áo</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6" name="Rectangle 5">
            <a:extLst>
              <a:ext uri="{FF2B5EF4-FFF2-40B4-BE49-F238E27FC236}">
                <a16:creationId xmlns:a16="http://schemas.microsoft.com/office/drawing/2014/main" id="{FE662664-5F01-473B-8FDD-16DC6061337F}"/>
              </a:ext>
            </a:extLst>
          </p:cNvPr>
          <p:cNvSpPr/>
          <p:nvPr/>
        </p:nvSpPr>
        <p:spPr>
          <a:xfrm>
            <a:off x="4609578" y="5816905"/>
            <a:ext cx="2400822" cy="80166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err="1">
                <a:latin typeface="Arial-Rounded" panose="020B0500000000000000" pitchFamily="34" charset="0"/>
                <a:ea typeface="Arial-Rounded" panose="020B0500000000000000" pitchFamily="34" charset="0"/>
                <a:cs typeface="Arial-Rounded" panose="020B0500000000000000" pitchFamily="34" charset="0"/>
              </a:rPr>
              <a:t>Bậc</a:t>
            </a:r>
            <a:r>
              <a:rPr lang="en-US" sz="3200" dirty="0">
                <a:latin typeface="Arial-Rounded" panose="020B0500000000000000" pitchFamily="34" charset="0"/>
                <a:ea typeface="Arial-Rounded" panose="020B0500000000000000" pitchFamily="34" charset="0"/>
                <a:cs typeface="Arial-Rounded" panose="020B0500000000000000" pitchFamily="34" charset="0"/>
              </a:rPr>
              <a:t> thang</a:t>
            </a:r>
          </a:p>
        </p:txBody>
      </p:sp>
      <p:sp>
        <p:nvSpPr>
          <p:cNvPr id="7" name="Rectangle 6">
            <a:extLst>
              <a:ext uri="{FF2B5EF4-FFF2-40B4-BE49-F238E27FC236}">
                <a16:creationId xmlns:a16="http://schemas.microsoft.com/office/drawing/2014/main" id="{FE65572D-9F07-4425-9FB8-B6CD887E9B5B}"/>
              </a:ext>
            </a:extLst>
          </p:cNvPr>
          <p:cNvSpPr/>
          <p:nvPr/>
        </p:nvSpPr>
        <p:spPr>
          <a:xfrm>
            <a:off x="8217074" y="4601881"/>
            <a:ext cx="2400822" cy="80166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err="1">
                <a:latin typeface="Arial-Rounded" panose="020B0500000000000000" pitchFamily="34" charset="0"/>
                <a:ea typeface="Arial-Rounded" panose="020B0500000000000000" pitchFamily="34" charset="0"/>
                <a:cs typeface="Arial-Rounded" panose="020B0500000000000000" pitchFamily="34" charset="0"/>
              </a:rPr>
              <a:t>Mặt</a:t>
            </a:r>
            <a:r>
              <a:rPr lang="en-US" sz="3200" dirty="0">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latin typeface="Arial-Rounded" panose="020B0500000000000000" pitchFamily="34" charset="0"/>
                <a:ea typeface="Arial-Rounded" panose="020B0500000000000000" pitchFamily="34" charset="0"/>
                <a:cs typeface="Arial-Rounded" panose="020B0500000000000000" pitchFamily="34" charset="0"/>
              </a:rPr>
              <a:t>nạ</a:t>
            </a:r>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Picture 8">
            <a:extLst>
              <a:ext uri="{FF2B5EF4-FFF2-40B4-BE49-F238E27FC236}">
                <a16:creationId xmlns:a16="http://schemas.microsoft.com/office/drawing/2014/main" id="{B9109CAD-EEA2-464D-ADA4-46017E0CF1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186597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p:cNvCxnSpPr/>
          <p:nvPr/>
        </p:nvCxnSpPr>
        <p:spPr>
          <a:xfrm>
            <a:off x="3717388" y="2328601"/>
            <a:ext cx="435744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grpSp>
        <p:nvGrpSpPr>
          <p:cNvPr id="15" name="14"/>
          <p:cNvGrpSpPr/>
          <p:nvPr/>
        </p:nvGrpSpPr>
        <p:grpSpPr>
          <a:xfrm>
            <a:off x="2819400" y="1401445"/>
            <a:ext cx="6112510" cy="2016125"/>
            <a:chOff x="2118480" y="1316166"/>
            <a:chExt cx="1512168" cy="1512168"/>
          </a:xfrm>
        </p:grpSpPr>
        <p:sp>
          <p:nvSpPr>
            <p:cNvPr id="16" name="15"/>
            <p:cNvSpPr/>
            <p:nvPr/>
          </p:nvSpPr>
          <p:spPr>
            <a:xfrm>
              <a:off x="2118480" y="1316166"/>
              <a:ext cx="1512168" cy="151216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3992B5"/>
                </a:solidFill>
                <a:effectLst/>
                <a:uLnTx/>
                <a:uFillTx/>
                <a:latin typeface="Calibri" panose="020F0502020204030204"/>
                <a:ea typeface="SimSun" panose="02010600030101010101" pitchFamily="2" charset="-122"/>
                <a:cs typeface="+mn-cs"/>
              </a:endParaRPr>
            </a:p>
          </p:txBody>
        </p:sp>
        <p:sp>
          <p:nvSpPr>
            <p:cNvPr id="19" name="TextBox 67"/>
            <p:cNvSpPr txBox="1"/>
            <p:nvPr/>
          </p:nvSpPr>
          <p:spPr>
            <a:xfrm>
              <a:off x="2534460" y="1556684"/>
              <a:ext cx="1052202" cy="991601"/>
            </a:xfrm>
            <a:prstGeom prst="rect">
              <a:avLst/>
            </a:prstGeom>
            <a:noFill/>
          </p:spPr>
          <p:txBody>
            <a:bodyPr wrap="square" rtlCol="0">
              <a:spAutoFit/>
            </a:bodyPr>
            <a:lstStyle/>
            <a:p>
              <a:pPr marL="0" marR="0" lvl="1" indent="0" algn="l" defTabSz="12192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rPr>
                <a:t>Tiết 4</a:t>
              </a:r>
              <a:endParaRPr kumimoji="0" lang="zh-CN" altLang="en-US" sz="8000" b="0" i="0" u="none" strike="noStrike" kern="1200" cap="none" spc="300" normalizeH="0" baseline="0" noProof="0" dirty="0">
                <a:ln>
                  <a:noFill/>
                </a:ln>
                <a:solidFill>
                  <a:srgbClr val="FFFFFF"/>
                </a:solidFill>
                <a:effectLst/>
                <a:uLnTx/>
                <a:uFillTx/>
                <a:latin typeface="Arial Rounded MT Bold" panose="020F0704030504030204" charset="0"/>
                <a:ea typeface="Microsoft YaHei" panose="020B0503020204020204" charset="-122"/>
                <a:cs typeface="Arial Rounded MT Bold" panose="020F0704030504030204" charset="0"/>
              </a:endParaRPr>
            </a:p>
          </p:txBody>
        </p:sp>
      </p:grpSp>
      <p:grpSp>
        <p:nvGrpSpPr>
          <p:cNvPr id="2" name="1"/>
          <p:cNvGrpSpPr/>
          <p:nvPr/>
        </p:nvGrpSpPr>
        <p:grpSpPr>
          <a:xfrm>
            <a:off x="-71057" y="2921013"/>
            <a:ext cx="12282473" cy="3934752"/>
            <a:chOff x="-53293" y="2190760"/>
            <a:chExt cx="9211855" cy="2951064"/>
          </a:xfrm>
        </p:grpSpPr>
        <p:pic>
          <p:nvPicPr>
            <p:cNvPr id="11" name="10"/>
            <p:cNvPicPr>
              <a:picLocks noChangeAspect="1"/>
            </p:cNvPicPr>
            <p:nvPr/>
          </p:nvPicPr>
          <p:blipFill>
            <a:blip r:embed="rId3" cstate="screen"/>
            <a:stretch>
              <a:fillRect/>
            </a:stretch>
          </p:blipFill>
          <p:spPr>
            <a:xfrm>
              <a:off x="4248310" y="3185627"/>
              <a:ext cx="4910252" cy="1956197"/>
            </a:xfrm>
            <a:prstGeom prst="rect">
              <a:avLst/>
            </a:prstGeom>
          </p:spPr>
        </p:pic>
        <p:pic>
          <p:nvPicPr>
            <p:cNvPr id="14" name="13"/>
            <p:cNvPicPr>
              <a:picLocks noChangeAspect="1"/>
            </p:cNvPicPr>
            <p:nvPr/>
          </p:nvPicPr>
          <p:blipFill>
            <a:blip r:embed="rId4"/>
            <a:stretch>
              <a:fillRect/>
            </a:stretch>
          </p:blipFill>
          <p:spPr>
            <a:xfrm>
              <a:off x="5936016" y="2190760"/>
              <a:ext cx="3208926" cy="2720031"/>
            </a:xfrm>
            <a:prstGeom prst="rect">
              <a:avLst/>
            </a:prstGeom>
          </p:spPr>
        </p:pic>
        <p:pic>
          <p:nvPicPr>
            <p:cNvPr id="17" name="16"/>
            <p:cNvPicPr>
              <a:picLocks noChangeAspect="1"/>
            </p:cNvPicPr>
            <p:nvPr/>
          </p:nvPicPr>
          <p:blipFill>
            <a:blip r:embed="rId3" cstate="screen"/>
            <a:stretch>
              <a:fillRect/>
            </a:stretch>
          </p:blipFill>
          <p:spPr>
            <a:xfrm>
              <a:off x="-53293" y="3185627"/>
              <a:ext cx="4910252" cy="1956197"/>
            </a:xfrm>
            <a:prstGeom prst="rect">
              <a:avLst/>
            </a:prstGeom>
          </p:spPr>
        </p:pic>
      </p:grpSp>
      <p:pic>
        <p:nvPicPr>
          <p:cNvPr id="10" name="Picture 9">
            <a:extLst>
              <a:ext uri="{FF2B5EF4-FFF2-40B4-BE49-F238E27FC236}">
                <a16:creationId xmlns:a16="http://schemas.microsoft.com/office/drawing/2014/main" id="{B21097FC-DE9F-4E8B-BF0A-BCAF24C51A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8840" y="1614805"/>
            <a:ext cx="7257415" cy="362839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9765" t="5074" r="12177" b="15106"/>
          <a:stretch>
            <a:fillRect/>
          </a:stretch>
        </p:blipFill>
        <p:spPr>
          <a:xfrm flipH="1">
            <a:off x="2497400" y="2420323"/>
            <a:ext cx="2983258" cy="2470902"/>
          </a:xfrm>
          <a:prstGeom prst="rect">
            <a:avLst/>
          </a:prstGeom>
        </p:spPr>
      </p:pic>
      <p:sp>
        <p:nvSpPr>
          <p:cNvPr id="5" name="Rectangle 4"/>
          <p:cNvSpPr/>
          <p:nvPr/>
        </p:nvSpPr>
        <p:spPr>
          <a:xfrm>
            <a:off x="7295679" y="3248812"/>
            <a:ext cx="2728825" cy="582627"/>
          </a:xfrm>
          <a:prstGeom prst="rect">
            <a:avLst/>
          </a:prstGeom>
          <a:noFill/>
        </p:spPr>
        <p:txBody>
          <a:bodyPr wrap="none" lIns="68580" tIns="34290" rIns="68580" bIns="3429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Luyện</a:t>
            </a:r>
            <a:r>
              <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 </a:t>
            </a:r>
            <a:r>
              <a:rPr kumimoji="0" lang="en-US" sz="6000" b="1" i="0" u="none" strike="noStrike" kern="1200" cap="none" spc="0" normalizeH="0" baseline="0" noProof="0" dirty="0" err="1">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rPr>
              <a:t>tập</a:t>
            </a:r>
            <a:endParaRPr kumimoji="0" lang="en-US" sz="6000" b="1" i="0" u="none" strike="noStrike" kern="1200" cap="none" spc="0" normalizeH="0" baseline="0" noProof="0" dirty="0">
              <a:ln w="22225">
                <a:solidFill>
                  <a:srgbClr val="C0504D"/>
                </a:solidFill>
                <a:prstDash val="solid"/>
              </a:ln>
              <a:solidFill>
                <a:srgbClr val="C0504D">
                  <a:lumMod val="40000"/>
                  <a:lumOff val="60000"/>
                </a:srgbClr>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id="{590B71CF-EB6A-4B77-BEB7-749D0857DB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p:transition advClick="0">
    <p:wip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E4DFF68-318A-45A9-BE65-9E31056AD811}"/>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5416F13A-6669-4783-8568-4A1A8342D725}"/>
              </a:ext>
            </a:extLst>
          </p:cNvPr>
          <p:cNvSpPr txBox="1"/>
          <p:nvPr/>
        </p:nvSpPr>
        <p:spPr>
          <a:xfrm>
            <a:off x="3009418" y="208344"/>
            <a:ext cx="7928658" cy="707886"/>
          </a:xfrm>
          <a:prstGeom prst="rect">
            <a:avLst/>
          </a:prstGeom>
          <a:noFill/>
        </p:spPr>
        <p:txBody>
          <a:bodyPr wrap="square" rtlCol="0">
            <a:spAutoFit/>
          </a:bodyPr>
          <a:lstStyle/>
          <a:p>
            <a:r>
              <a:rPr lang="en-US" sz="40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1.</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Từ</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ngữ</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về</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tình</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cảm</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gia</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40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đình</a:t>
            </a:r>
            <a:r>
              <a:rPr lang="en-US" sz="40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40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7" name="Rectangle 6">
            <a:extLst>
              <a:ext uri="{FF2B5EF4-FFF2-40B4-BE49-F238E27FC236}">
                <a16:creationId xmlns:a16="http://schemas.microsoft.com/office/drawing/2014/main" id="{5896DCDB-29C8-4DEA-8A7D-8A8E3EC0B2B6}"/>
              </a:ext>
            </a:extLst>
          </p:cNvPr>
          <p:cNvSpPr/>
          <p:nvPr/>
        </p:nvSpPr>
        <p:spPr>
          <a:xfrm>
            <a:off x="4074289" y="2303362"/>
            <a:ext cx="4745620" cy="2152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0" i="0" dirty="0">
                <a:solidFill>
                  <a:schemeClr val="bg1"/>
                </a:solidFill>
                <a:effectLst/>
                <a:latin typeface="Arial-Rounded" panose="020B0500000000000000" pitchFamily="34" charset="0"/>
                <a:ea typeface="Arial-Rounded" panose="020B0500000000000000" pitchFamily="34" charset="0"/>
                <a:cs typeface="Arial-Rounded" panose="020B0500000000000000" pitchFamily="34" charset="0"/>
              </a:rPr>
              <a:t>che chở, đùm bọc, yêu thương, đầm ấm, hạnh phúc, bình yên,..</a:t>
            </a:r>
            <a:endParaRPr lang="en-US" sz="3600" dirty="0">
              <a:solidFill>
                <a:schemeClr val="bg1"/>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8" name="Picture 7">
            <a:extLst>
              <a:ext uri="{FF2B5EF4-FFF2-40B4-BE49-F238E27FC236}">
                <a16:creationId xmlns:a16="http://schemas.microsoft.com/office/drawing/2014/main" id="{105D31DC-84EF-4AE1-ADF2-9465432B3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29C5-B346-41FB-BF9F-446DD48A9253}"/>
              </a:ext>
            </a:extLst>
          </p:cNvPr>
          <p:cNvSpPr>
            <a:spLocks noGrp="1"/>
          </p:cNvSpPr>
          <p:nvPr>
            <p:ph type="title"/>
          </p:nvPr>
        </p:nvSpPr>
        <p:spPr/>
        <p:txBody>
          <a:bodyPr/>
          <a:lstStyle/>
          <a:p>
            <a:r>
              <a:rPr lang="en-US" b="1" dirty="0">
                <a:latin typeface="Arial-Rounded" panose="020B0500000000000000" pitchFamily="34" charset="0"/>
                <a:ea typeface="Arial-Rounded" panose="020B0500000000000000" pitchFamily="34" charset="0"/>
                <a:cs typeface="Arial-Rounded" panose="020B0500000000000000" pitchFamily="34" charset="0"/>
              </a:rPr>
              <a:t>2.</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Những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câu</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nói</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về</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tình</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cảm</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anh</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chị</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em</a:t>
            </a:r>
            <a:r>
              <a:rPr lang="en-US" dirty="0">
                <a:latin typeface="Arial-Rounded" panose="020B0500000000000000" pitchFamily="34" charset="0"/>
                <a:ea typeface="Arial-Rounded" panose="020B0500000000000000" pitchFamily="34" charset="0"/>
                <a:cs typeface="Arial-Rounded" panose="020B0500000000000000" pitchFamily="34" charset="0"/>
              </a:rPr>
              <a:t>:</a:t>
            </a:r>
          </a:p>
        </p:txBody>
      </p:sp>
      <p:sp>
        <p:nvSpPr>
          <p:cNvPr id="3" name="Content Placeholder 2">
            <a:extLst>
              <a:ext uri="{FF2B5EF4-FFF2-40B4-BE49-F238E27FC236}">
                <a16:creationId xmlns:a16="http://schemas.microsoft.com/office/drawing/2014/main" id="{A6A5BA1E-6DDC-4B5E-83B4-47BDB495113E}"/>
              </a:ext>
            </a:extLst>
          </p:cNvPr>
          <p:cNvSpPr>
            <a:spLocks noGrp="1"/>
          </p:cNvSpPr>
          <p:nvPr>
            <p:ph idx="1"/>
          </p:nvPr>
        </p:nvSpPr>
        <p:spPr/>
        <p:txBody>
          <a:bodyPr/>
          <a:lstStyle/>
          <a:p>
            <a:pPr marL="0" indent="0">
              <a:buNone/>
            </a:pPr>
            <a:endParaRPr lang="en-US" sz="6000" dirty="0"/>
          </a:p>
          <a:p>
            <a:endParaRPr lang="en-US" dirty="0"/>
          </a:p>
        </p:txBody>
      </p:sp>
      <p:pic>
        <p:nvPicPr>
          <p:cNvPr id="5" name="Picture 4">
            <a:extLst>
              <a:ext uri="{FF2B5EF4-FFF2-40B4-BE49-F238E27FC236}">
                <a16:creationId xmlns:a16="http://schemas.microsoft.com/office/drawing/2014/main" id="{693FA155-FCF2-4BB2-9DE0-325D041A037E}"/>
              </a:ext>
            </a:extLst>
          </p:cNvPr>
          <p:cNvPicPr>
            <a:picLocks noChangeAspect="1"/>
          </p:cNvPicPr>
          <p:nvPr/>
        </p:nvPicPr>
        <p:blipFill>
          <a:blip r:embed="rId3"/>
          <a:stretch>
            <a:fillRect/>
          </a:stretch>
        </p:blipFill>
        <p:spPr>
          <a:xfrm>
            <a:off x="3043825" y="2133045"/>
            <a:ext cx="5887233" cy="3154146"/>
          </a:xfrm>
          <a:prstGeom prst="rect">
            <a:avLst/>
          </a:prstGeom>
        </p:spPr>
      </p:pic>
      <p:sp>
        <p:nvSpPr>
          <p:cNvPr id="6" name="Oval 5">
            <a:extLst>
              <a:ext uri="{FF2B5EF4-FFF2-40B4-BE49-F238E27FC236}">
                <a16:creationId xmlns:a16="http://schemas.microsoft.com/office/drawing/2014/main" id="{B2AC3EC2-9AE8-4AFA-90B5-331C5AAC3466}"/>
              </a:ext>
            </a:extLst>
          </p:cNvPr>
          <p:cNvSpPr/>
          <p:nvPr/>
        </p:nvSpPr>
        <p:spPr>
          <a:xfrm>
            <a:off x="3043825" y="1916482"/>
            <a:ext cx="3052175" cy="8768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1C2BB65-3956-44FC-B8DD-61CF2F98F974}"/>
              </a:ext>
            </a:extLst>
          </p:cNvPr>
          <p:cNvSpPr/>
          <p:nvPr/>
        </p:nvSpPr>
        <p:spPr>
          <a:xfrm>
            <a:off x="3256767" y="3257974"/>
            <a:ext cx="5185775" cy="8768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B7856C5-DF34-451E-B150-85E5F9078345}"/>
              </a:ext>
            </a:extLst>
          </p:cNvPr>
          <p:cNvSpPr/>
          <p:nvPr/>
        </p:nvSpPr>
        <p:spPr>
          <a:xfrm>
            <a:off x="3256767" y="4275996"/>
            <a:ext cx="5185775" cy="11461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DE15418-D5A3-41C9-BFC6-8202AAC373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90744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0E2BB-41E9-47C4-8AA2-AED95FAEF4B4}"/>
              </a:ext>
            </a:extLst>
          </p:cNvPr>
          <p:cNvSpPr>
            <a:spLocks noGrp="1"/>
          </p:cNvSpPr>
          <p:nvPr>
            <p:ph type="title"/>
          </p:nvPr>
        </p:nvSpPr>
        <p:spPr>
          <a:xfrm>
            <a:off x="838200" y="1580149"/>
            <a:ext cx="10515600" cy="1325563"/>
          </a:xfrm>
        </p:spPr>
        <p:txBody>
          <a:bodyPr/>
          <a:lstStyle/>
          <a:p>
            <a:endParaRPr lang="en-US" dirty="0"/>
          </a:p>
        </p:txBody>
      </p:sp>
      <p:sp>
        <p:nvSpPr>
          <p:cNvPr id="3" name="Content Placeholder 2">
            <a:extLst>
              <a:ext uri="{FF2B5EF4-FFF2-40B4-BE49-F238E27FC236}">
                <a16:creationId xmlns:a16="http://schemas.microsoft.com/office/drawing/2014/main" id="{9A6E53F4-AFD5-47F8-9F7C-AA51761A7406}"/>
              </a:ext>
            </a:extLst>
          </p:cNvPr>
          <p:cNvSpPr>
            <a:spLocks noGrp="1"/>
          </p:cNvSpPr>
          <p:nvPr>
            <p:ph idx="1"/>
          </p:nvPr>
        </p:nvSpPr>
        <p:spPr>
          <a:xfrm>
            <a:off x="838200" y="1253331"/>
            <a:ext cx="10515600" cy="4351338"/>
          </a:xfrm>
        </p:spPr>
        <p:txBody>
          <a:bodyPr/>
          <a:lstStyle/>
          <a:p>
            <a:pPr marL="0" indent="0" algn="l">
              <a:buNone/>
            </a:pPr>
            <a:r>
              <a:rPr lang="vi-VN"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3.</a:t>
            </a:r>
            <a:r>
              <a:rPr lang="vi-VN"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Có thể đặt </a:t>
            </a:r>
            <a:r>
              <a:rPr lang="vi-VN"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dấu phẩy</a:t>
            </a:r>
            <a:r>
              <a:rPr lang="vi-VN"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vào chỗ nào trong các đoạn văn sau:</a:t>
            </a:r>
          </a:p>
          <a:p>
            <a:pPr marL="0" indent="0" algn="l">
              <a:buNone/>
            </a:pPr>
            <a:r>
              <a:rPr lang="vi-VN"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 Sóc anh sóc em kiếm được rất nhiều hạt dẻ. Hai anh em để dành hạt lớn cho bố mẹ. Hạt vừa hạt nhỏ để hai anh em ăn.</a:t>
            </a:r>
          </a:p>
          <a:p>
            <a:pPr marL="0" indent="0" algn="l">
              <a:buNone/>
            </a:pPr>
            <a:r>
              <a:rPr lang="vi-VN"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 Chị tớ rất yêu thương chăm sóc tớ. Chị thường hướng dẫn tớ làm bài tập chơi với tớ cùng tớ làm việc nhà. Tớ yêu chị lắm!</a:t>
            </a:r>
          </a:p>
          <a:p>
            <a:pPr marL="0" indent="0">
              <a:buNone/>
            </a:pPr>
            <a:endParaRPr lang="en-US"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4" name="TextBox 3">
            <a:extLst>
              <a:ext uri="{FF2B5EF4-FFF2-40B4-BE49-F238E27FC236}">
                <a16:creationId xmlns:a16="http://schemas.microsoft.com/office/drawing/2014/main" id="{5948A122-715B-4DC8-8560-E07583657C0E}"/>
              </a:ext>
            </a:extLst>
          </p:cNvPr>
          <p:cNvSpPr txBox="1"/>
          <p:nvPr/>
        </p:nvSpPr>
        <p:spPr>
          <a:xfrm>
            <a:off x="966571" y="3684718"/>
            <a:ext cx="9958192" cy="2246769"/>
          </a:xfrm>
          <a:prstGeom prst="rect">
            <a:avLst/>
          </a:prstGeom>
          <a:noFill/>
        </p:spPr>
        <p:txBody>
          <a:bodyPr wrap="square" rtlCol="0">
            <a:spAutoFit/>
          </a:bodyPr>
          <a:lstStyle/>
          <a:p>
            <a:pPr algn="l"/>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 Sóc anh, sóc em kiếm được rất nhiều hạt dẻ. Hai anh em để dành hạt lớn cho bố mẹ. Hạt vừa, hạt nhỏ để hai anh em ăn.</a:t>
            </a:r>
          </a:p>
          <a:p>
            <a:pPr algn="l"/>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 Chị tớ rất yêu thương, chăm sóc tớ. Chị thường hướng dẫn tớ làm bài tập, chơi với tớ, cùng tớ làm việc nhà. Tớ yêu chị lắm!</a:t>
            </a:r>
          </a:p>
          <a:p>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6" name="Picture 5">
            <a:extLst>
              <a:ext uri="{FF2B5EF4-FFF2-40B4-BE49-F238E27FC236}">
                <a16:creationId xmlns:a16="http://schemas.microsoft.com/office/drawing/2014/main" id="{2AB52D8F-ECB3-406A-A889-46A9C92536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356514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3">
                                            <p:txEl>
                                              <p:pRg st="1" end="1"/>
                                            </p:txEl>
                                          </p:spTgt>
                                        </p:tgtEl>
                                      </p:cBhvr>
                                    </p:animEffect>
                                    <p:set>
                                      <p:cBhvr>
                                        <p:cTn id="12"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3">
                                            <p:txEl>
                                              <p:pRg st="2" end="2"/>
                                            </p:txEl>
                                          </p:spTgt>
                                        </p:tgtEl>
                                      </p:cBhvr>
                                    </p:animEffect>
                                    <p:set>
                                      <p:cBhvr>
                                        <p:cTn id="17"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1000"/>
                                        <p:tgtEl>
                                          <p:spTgt spid="4">
                                            <p:txEl>
                                              <p:pRg st="0" end="0"/>
                                            </p:txEl>
                                          </p:spTgt>
                                        </p:tgtEl>
                                      </p:cBhvr>
                                    </p:animEffect>
                                    <p:anim calcmode="lin" valueType="num">
                                      <p:cBhvr>
                                        <p:cTn id="2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1000"/>
                                        <p:tgtEl>
                                          <p:spTgt spid="4">
                                            <p:txEl>
                                              <p:pRg st="1" end="1"/>
                                            </p:txEl>
                                          </p:spTgt>
                                        </p:tgtEl>
                                      </p:cBhvr>
                                    </p:animEffect>
                                    <p:anim calcmode="lin" valueType="num">
                                      <p:cBhvr>
                                        <p:cTn id="2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E800-43F6-43B6-A535-36CF510BA6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D54933-0642-483C-AD48-AB1C3CF6332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DAE87BF-7309-4C2B-B6F9-5A6A290673FA}"/>
              </a:ext>
            </a:extLst>
          </p:cNvPr>
          <p:cNvPicPr>
            <a:picLocks noChangeAspect="1"/>
          </p:cNvPicPr>
          <p:nvPr/>
        </p:nvPicPr>
        <p:blipFill>
          <a:blip r:embed="rId3"/>
          <a:stretch>
            <a:fillRect/>
          </a:stretch>
        </p:blipFill>
        <p:spPr>
          <a:xfrm>
            <a:off x="1724025" y="273941"/>
            <a:ext cx="8743950" cy="4581525"/>
          </a:xfrm>
          <a:prstGeom prst="rect">
            <a:avLst/>
          </a:prstGeom>
        </p:spPr>
      </p:pic>
      <p:sp>
        <p:nvSpPr>
          <p:cNvPr id="6" name="TextBox 5">
            <a:extLst>
              <a:ext uri="{FF2B5EF4-FFF2-40B4-BE49-F238E27FC236}">
                <a16:creationId xmlns:a16="http://schemas.microsoft.com/office/drawing/2014/main" id="{A351C2B8-BF16-421B-8212-6200D55019A8}"/>
              </a:ext>
            </a:extLst>
          </p:cNvPr>
          <p:cNvSpPr txBox="1"/>
          <p:nvPr/>
        </p:nvSpPr>
        <p:spPr>
          <a:xfrm>
            <a:off x="1724025" y="4855466"/>
            <a:ext cx="5127712" cy="2062103"/>
          </a:xfrm>
          <a:prstGeom prst="rect">
            <a:avLst/>
          </a:prstGeom>
          <a:noFill/>
        </p:spPr>
        <p:txBody>
          <a:bodyPr wrap="square" rtlCol="0">
            <a:spAutoFit/>
          </a:bodyPr>
          <a:lstStyle/>
          <a:p>
            <a:pPr algn="l"/>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Sóc</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con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nhắn</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tin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cho</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ai?</a:t>
            </a:r>
          </a:p>
          <a:p>
            <a:pPr algn="l"/>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Sóc</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nhắn</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mẹ</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chuyện</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gì</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p>
          <a:p>
            <a:pPr algn="l"/>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Vì</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sao</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Sóc</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phải</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200" b="0" i="0" dirty="0" err="1">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nhắn</a:t>
            </a:r>
            <a:r>
              <a:rPr lang="en-US" sz="32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 tin?</a:t>
            </a:r>
          </a:p>
          <a:p>
            <a:endParaRPr lang="en-US" sz="32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7" name="TextBox 6">
            <a:extLst>
              <a:ext uri="{FF2B5EF4-FFF2-40B4-BE49-F238E27FC236}">
                <a16:creationId xmlns:a16="http://schemas.microsoft.com/office/drawing/2014/main" id="{1E9408E1-09C7-41D4-87D8-8A18844DD6EA}"/>
              </a:ext>
            </a:extLst>
          </p:cNvPr>
          <p:cNvSpPr txBox="1"/>
          <p:nvPr/>
        </p:nvSpPr>
        <p:spPr>
          <a:xfrm>
            <a:off x="1816273" y="5010411"/>
            <a:ext cx="9394521" cy="2308324"/>
          </a:xfrm>
          <a:prstGeom prst="rect">
            <a:avLst/>
          </a:prstGeom>
          <a:noFill/>
        </p:spPr>
        <p:txBody>
          <a:bodyPr wrap="square" rtlCol="0">
            <a:spAutoFit/>
          </a:bodyPr>
          <a:lstStyle/>
          <a:p>
            <a:pPr algn="l"/>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 Sóc con nhắn tin cho mẹ.</a:t>
            </a:r>
          </a:p>
          <a:p>
            <a:pPr algn="l"/>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 Sóc nhắn mẹ rằng cậu được bà đưa qua nhà bà chơi và ăn cơm nhà bà.</a:t>
            </a:r>
          </a:p>
          <a:p>
            <a:pPr algn="l"/>
            <a:r>
              <a:rPr lang="vi-VN" sz="24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 Sóc phải nhắn tin vì mẹ không có nhà và cậu muốn thông báo cho mẹ khi mẹ về.</a:t>
            </a:r>
          </a:p>
          <a:p>
            <a:endParaRPr lang="en-US" sz="24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Picture 8">
            <a:extLst>
              <a:ext uri="{FF2B5EF4-FFF2-40B4-BE49-F238E27FC236}">
                <a16:creationId xmlns:a16="http://schemas.microsoft.com/office/drawing/2014/main" id="{10347816-6DB8-4577-A35A-0F1BD8DD1B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357745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1" nodeType="clickEffect">
                                  <p:stCondLst>
                                    <p:cond delay="0"/>
                                  </p:stCondLst>
                                  <p:childTnLst>
                                    <p:anim calcmode="lin" valueType="num">
                                      <p:cBhvr additive="base">
                                        <p:cTn id="16" dur="500"/>
                                        <p:tgtEl>
                                          <p:spTgt spid="6"/>
                                        </p:tgtEl>
                                        <p:attrNameLst>
                                          <p:attrName>ppt_x</p:attrName>
                                        </p:attrNameLst>
                                      </p:cBhvr>
                                      <p:tavLst>
                                        <p:tav tm="0">
                                          <p:val>
                                            <p:strVal val="ppt_x"/>
                                          </p:val>
                                        </p:tav>
                                        <p:tav tm="100000">
                                          <p:val>
                                            <p:strVal val="ppt_x"/>
                                          </p:val>
                                        </p:tav>
                                      </p:tavLst>
                                    </p:anim>
                                    <p:anim calcmode="lin" valueType="num">
                                      <p:cBhvr additive="base">
                                        <p:cTn id="17" dur="500"/>
                                        <p:tgtEl>
                                          <p:spTgt spid="6"/>
                                        </p:tgtEl>
                                        <p:attrNameLst>
                                          <p:attrName>ppt_y</p:attrName>
                                        </p:attrNameLst>
                                      </p:cBhvr>
                                      <p:tavLst>
                                        <p:tav tm="0">
                                          <p:val>
                                            <p:strVal val="ppt_y"/>
                                          </p:val>
                                        </p:tav>
                                        <p:tav tm="100000">
                                          <p:val>
                                            <p:strVal val="1+ppt_h/2"/>
                                          </p:val>
                                        </p:tav>
                                      </p:tavLst>
                                    </p:anim>
                                    <p:set>
                                      <p:cBhvr>
                                        <p:cTn id="18" dur="1" fill="hold">
                                          <p:stCondLst>
                                            <p:cond delay="4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4"/>
          <a:stretch>
            <a:fillRect/>
          </a:stretch>
        </p:blipFill>
        <p:spPr>
          <a:xfrm>
            <a:off x="-101600" y="-450849"/>
            <a:ext cx="12187767" cy="6849533"/>
          </a:xfrm>
          <a:prstGeom prst="rect">
            <a:avLst/>
          </a:prstGeom>
          <a:noFill/>
          <a:ln w="9525">
            <a:noFill/>
          </a:ln>
        </p:spPr>
      </p:pic>
      <p:sp>
        <p:nvSpPr>
          <p:cNvPr id="53252" name="Rectangle 4"/>
          <p:cNvSpPr/>
          <p:nvPr/>
        </p:nvSpPr>
        <p:spPr>
          <a:xfrm>
            <a:off x="3540829" y="729685"/>
            <a:ext cx="7112000" cy="2062103"/>
          </a:xfrm>
          <a:prstGeom prst="rect">
            <a:avLst/>
          </a:prstGeom>
          <a:noFill/>
          <a:ln w="9525">
            <a:noFill/>
          </a:ln>
        </p:spPr>
        <p:txBody>
          <a:bodyPr>
            <a:spAutoFit/>
          </a:bodyPr>
          <a:lstStyle/>
          <a:p>
            <a:r>
              <a:rPr lang="vi-VN" sz="3200" b="1" dirty="0">
                <a:latin typeface="Arial-Rounded" panose="020B0500000000000000" pitchFamily="34" charset="0"/>
                <a:ea typeface="Arial-Rounded" panose="020B0500000000000000" pitchFamily="34" charset="0"/>
                <a:cs typeface="Arial-Rounded" panose="020B0500000000000000" pitchFamily="34" charset="0"/>
              </a:rPr>
              <a:t>2.</a:t>
            </a:r>
            <a:r>
              <a:rPr lang="vi-VN" sz="3200" dirty="0">
                <a:latin typeface="Arial-Rounded" panose="020B0500000000000000" pitchFamily="34" charset="0"/>
                <a:ea typeface="Arial-Rounded" panose="020B0500000000000000" pitchFamily="34" charset="0"/>
                <a:cs typeface="Arial-Rounded" panose="020B0500000000000000" pitchFamily="34" charset="0"/>
              </a:rPr>
              <a:t> Viết tin nhắn cho người thân:</a:t>
            </a:r>
          </a:p>
          <a:p>
            <a:r>
              <a:rPr lang="vi-VN" sz="3200" dirty="0">
                <a:latin typeface="Arial-Rounded" panose="020B0500000000000000" pitchFamily="34" charset="0"/>
                <a:ea typeface="Arial-Rounded" panose="020B0500000000000000" pitchFamily="34" charset="0"/>
                <a:cs typeface="Arial-Rounded" panose="020B0500000000000000" pitchFamily="34" charset="0"/>
              </a:rPr>
              <a:t>Ông qua nhà đưa em đi mua sách. Lúc đó, bố mẹ đi vắng. Em hãy viết tin nhắn cho bố mẹ yên tâm.</a:t>
            </a:r>
          </a:p>
        </p:txBody>
      </p:sp>
      <p:sp>
        <p:nvSpPr>
          <p:cNvPr id="53254" name="Text Box 6"/>
          <p:cNvSpPr txBox="1"/>
          <p:nvPr/>
        </p:nvSpPr>
        <p:spPr>
          <a:xfrm>
            <a:off x="1361017" y="3530600"/>
            <a:ext cx="9448800" cy="66611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sp>
        <p:nvSpPr>
          <p:cNvPr id="2" name="TextBox 1">
            <a:extLst>
              <a:ext uri="{FF2B5EF4-FFF2-40B4-BE49-F238E27FC236}">
                <a16:creationId xmlns:a16="http://schemas.microsoft.com/office/drawing/2014/main" id="{FF44E4A5-FFA9-4AFF-B145-43D3C3923303}"/>
              </a:ext>
            </a:extLst>
          </p:cNvPr>
          <p:cNvSpPr txBox="1"/>
          <p:nvPr/>
        </p:nvSpPr>
        <p:spPr>
          <a:xfrm>
            <a:off x="2880986" y="3068877"/>
            <a:ext cx="6764055" cy="3046988"/>
          </a:xfrm>
          <a:prstGeom prst="rect">
            <a:avLst/>
          </a:prstGeom>
          <a:noFill/>
        </p:spPr>
        <p:txBody>
          <a:bodyPr wrap="square" rtlCol="0">
            <a:spAutoFit/>
          </a:bodyPr>
          <a:lstStyle/>
          <a:p>
            <a:pPr algn="just"/>
            <a:r>
              <a:rPr lang="vi-VN" sz="3200" b="0" i="0"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rPr>
              <a:t>Bố mẹ ơi! Chiều nay ông qua đón con đi mua sách. Con đi cùng với ông mua xong con sẽ về, bố mẹ nhé!</a:t>
            </a:r>
          </a:p>
          <a:p>
            <a:pPr algn="l"/>
            <a:r>
              <a:rPr lang="vi-VN" sz="3200" b="0" i="0"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rPr>
              <a:t>Con của bố mẹ, </a:t>
            </a:r>
            <a:endParaRPr lang="en-US" sz="3200" b="0" i="0"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endParaRPr>
          </a:p>
          <a:p>
            <a:pPr algn="l"/>
            <a:r>
              <a:rPr lang="vi-VN" sz="3200" b="0" i="0"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rPr>
              <a:t>Bảo An.</a:t>
            </a:r>
          </a:p>
          <a:p>
            <a:endPar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6" name="Picture 5">
            <a:extLst>
              <a:ext uri="{FF2B5EF4-FFF2-40B4-BE49-F238E27FC236}">
                <a16:creationId xmlns:a16="http://schemas.microsoft.com/office/drawing/2014/main" id="{93906543-7CEC-40DA-A14A-27BCD45D28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3252"/>
                                        </p:tgtEl>
                                        <p:attrNameLst>
                                          <p:attrName>style.visibility</p:attrName>
                                        </p:attrNameLst>
                                      </p:cBhvr>
                                      <p:to>
                                        <p:strVal val="visible"/>
                                      </p:to>
                                    </p:set>
                                    <p:animEffect transition="in" filter="wipe(down)">
                                      <p:cBhvr>
                                        <p:cTn id="12" dur="500"/>
                                        <p:tgtEl>
                                          <p:spTgt spid="532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254"/>
                                        </p:tgtEl>
                                        <p:attrNameLst>
                                          <p:attrName>style.visibility</p:attrName>
                                        </p:attrNameLst>
                                      </p:cBhvr>
                                      <p:to>
                                        <p:strVal val="visible"/>
                                      </p:to>
                                    </p:set>
                                    <p:animEffect transition="in" filter="blinds(horizontal)">
                                      <p:cBhvr>
                                        <p:cTn id="17" dur="500"/>
                                        <p:tgtEl>
                                          <p:spTgt spid="53254"/>
                                        </p:tgtEl>
                                      </p:cBhvr>
                                    </p:animEffect>
                                  </p:childTnLst>
                                  <p:subTnLst>
                                    <p:audio>
                                      <p:cMediaNode>
                                        <p:cTn display="0" masterRel="sameClick">
                                          <p:stCondLst>
                                            <p:cond evt="begin" delay="0">
                                              <p:tn val="15"/>
                                            </p:cond>
                                          </p:stCondLst>
                                          <p:endCondLst>
                                            <p:cond evt="onStopAudio" delay="0">
                                              <p:tgtEl>
                                                <p:sldTgt/>
                                              </p:tgtEl>
                                            </p:cond>
                                          </p:endCondLst>
                                        </p:cTn>
                                        <p:tgtEl>
                                          <p:sndTgt r:embed="rId3" name="cashreg.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barn(inVertical)">
                                      <p:cBhvr>
                                        <p:cTn id="22" dur="500"/>
                                        <p:tgtEl>
                                          <p:spTgt spid="2">
                                            <p:txEl>
                                              <p:pRg st="0" end="0"/>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barn(inVertical)">
                                      <p:cBhvr>
                                        <p:cTn id="25" dur="500"/>
                                        <p:tgtEl>
                                          <p:spTgt spid="2">
                                            <p:txEl>
                                              <p:pRg st="1" end="1"/>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barn(inVertical)">
                                      <p:cBhvr>
                                        <p:cTn id="2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532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4"/>
          <a:stretch>
            <a:fillRect/>
          </a:stretch>
        </p:blipFill>
        <p:spPr>
          <a:xfrm>
            <a:off x="406400" y="0"/>
            <a:ext cx="11303000" cy="7200900"/>
          </a:xfrm>
          <a:prstGeom prst="rect">
            <a:avLst/>
          </a:prstGeom>
          <a:noFill/>
          <a:ln w="9525">
            <a:noFill/>
          </a:ln>
        </p:spPr>
      </p:pic>
      <p:pic>
        <p:nvPicPr>
          <p:cNvPr id="73735" name="图片 73734" descr="PPT素材-18"/>
          <p:cNvPicPr>
            <a:picLocks noChangeAspect="1"/>
          </p:cNvPicPr>
          <p:nvPr/>
        </p:nvPicPr>
        <p:blipFill>
          <a:blip r:embed="rId5"/>
          <a:stretch>
            <a:fillRect/>
          </a:stretch>
        </p:blipFill>
        <p:spPr>
          <a:xfrm>
            <a:off x="8451850" y="3817938"/>
            <a:ext cx="3740150" cy="3206750"/>
          </a:xfrm>
          <a:prstGeom prst="rect">
            <a:avLst/>
          </a:prstGeom>
          <a:noFill/>
          <a:ln w="9525">
            <a:noFill/>
          </a:ln>
        </p:spPr>
      </p:pic>
      <p:sp>
        <p:nvSpPr>
          <p:cNvPr id="67588" name="Text Box 4"/>
          <p:cNvSpPr txBox="1"/>
          <p:nvPr/>
        </p:nvSpPr>
        <p:spPr>
          <a:xfrm>
            <a:off x="2743200" y="2921000"/>
            <a:ext cx="6604000" cy="1105535"/>
          </a:xfrm>
          <a:prstGeom prst="rect">
            <a:avLst/>
          </a:prstGeom>
          <a:noFill/>
          <a:ln w="9525">
            <a:noFill/>
          </a:ln>
        </p:spPr>
        <p:txBody>
          <a:bodyPr lIns="121917" tIns="60958" rIns="121917" bIns="60958">
            <a:spAutoFit/>
          </a:bodyPr>
          <a:lstStyle/>
          <a:p>
            <a:pPr marL="0" marR="0" lvl="0" indent="0" algn="ctr" defTabSz="1219200" rtl="0" eaLnBrk="1" fontAlgn="auto" latinLnBrk="0" hangingPunct="1">
              <a:lnSpc>
                <a:spcPct val="100000"/>
              </a:lnSpc>
              <a:spcBef>
                <a:spcPct val="50000"/>
              </a:spcBef>
              <a:spcAft>
                <a:spcPts val="0"/>
              </a:spcAft>
              <a:buClrTx/>
              <a:buSzTx/>
              <a:buFontTx/>
              <a:buNone/>
              <a:tabLst/>
              <a:defRPr/>
            </a:pPr>
            <a:r>
              <a:rPr lang="en-US" altLang="en-US" sz="6400" dirty="0" err="1">
                <a:solidFill>
                  <a:prstClr val="black"/>
                </a:solidFill>
                <a:latin typeface="Arial-Rounded" panose="020B0500000000000000" pitchFamily="34" charset="0"/>
                <a:ea typeface="Arial" panose="020B0604020202020204" pitchFamily="34" charset="0"/>
                <a:cs typeface="Arial-Rounded" panose="020B0500000000000000" pitchFamily="34" charset="0"/>
              </a:rPr>
              <a:t>Đọc</a:t>
            </a:r>
            <a:r>
              <a:rPr lang="en-US" altLang="en-US" sz="6400" dirty="0">
                <a:solidFill>
                  <a:prstClr val="black"/>
                </a:solidFill>
                <a:latin typeface="Arial-Rounded" panose="020B0500000000000000" pitchFamily="34" charset="0"/>
                <a:ea typeface="Arial" panose="020B0604020202020204" pitchFamily="34" charset="0"/>
                <a:cs typeface="Arial-Rounded" panose="020B0500000000000000" pitchFamily="34" charset="0"/>
              </a:rPr>
              <a:t> </a:t>
            </a:r>
            <a:r>
              <a:rPr lang="en-US" altLang="en-US" sz="6400" dirty="0" err="1">
                <a:solidFill>
                  <a:prstClr val="black"/>
                </a:solidFill>
                <a:latin typeface="Arial-Rounded" panose="020B0500000000000000" pitchFamily="34" charset="0"/>
                <a:ea typeface="Arial" panose="020B0604020202020204" pitchFamily="34" charset="0"/>
                <a:cs typeface="Arial-Rounded" panose="020B0500000000000000" pitchFamily="34" charset="0"/>
              </a:rPr>
              <a:t>mở</a:t>
            </a:r>
            <a:r>
              <a:rPr lang="en-US" altLang="en-US" sz="6400" dirty="0">
                <a:solidFill>
                  <a:prstClr val="black"/>
                </a:solidFill>
                <a:latin typeface="Arial-Rounded" panose="020B0500000000000000" pitchFamily="34" charset="0"/>
                <a:ea typeface="Arial" panose="020B0604020202020204" pitchFamily="34" charset="0"/>
                <a:cs typeface="Arial-Rounded" panose="020B0500000000000000" pitchFamily="34" charset="0"/>
              </a:rPr>
              <a:t> </a:t>
            </a:r>
            <a:r>
              <a:rPr lang="en-US" altLang="en-US" sz="6400" dirty="0" err="1">
                <a:solidFill>
                  <a:prstClr val="black"/>
                </a:solidFill>
                <a:latin typeface="Arial-Rounded" panose="020B0500000000000000" pitchFamily="34" charset="0"/>
                <a:ea typeface="Arial" panose="020B0604020202020204" pitchFamily="34" charset="0"/>
                <a:cs typeface="Arial-Rounded" panose="020B0500000000000000" pitchFamily="34" charset="0"/>
              </a:rPr>
              <a:t>rộng</a:t>
            </a:r>
            <a:endParaRPr kumimoji="0" lang="en-US" altLang="en-US" sz="6400" b="0" i="0" u="none" strike="noStrike" kern="1200" cap="none" spc="0" normalizeH="0" baseline="0" noProof="0" dirty="0">
              <a:ln>
                <a:noFill/>
              </a:ln>
              <a:solidFill>
                <a:prstClr val="black"/>
              </a:solidFill>
              <a:effectLst/>
              <a:uLnTx/>
              <a:uFillTx/>
              <a:latin typeface="Arial-Rounded" panose="020B0500000000000000" pitchFamily="34" charset="0"/>
              <a:ea typeface="Arial" panose="020B0604020202020204" pitchFamily="34" charset="0"/>
              <a:cs typeface="Arial-Rounded" panose="020B0500000000000000" pitchFamily="34" charset="0"/>
            </a:endParaRPr>
          </a:p>
        </p:txBody>
      </p:sp>
      <p:pic>
        <p:nvPicPr>
          <p:cNvPr id="5" name="Picture 4">
            <a:extLst>
              <a:ext uri="{FF2B5EF4-FFF2-40B4-BE49-F238E27FC236}">
                <a16:creationId xmlns:a16="http://schemas.microsoft.com/office/drawing/2014/main" id="{0D554E69-391D-4F70-9848-111ED06778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2551289415"/>
      </p:ext>
    </p:extLst>
  </p:cSld>
  <p:clrMapOvr>
    <a:masterClrMapping/>
  </p:clrMapOvr>
  <p:transition>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35" presetClass="entr" presetSubtype="0" fill="hold" nodeType="afterEffect">
                                  <p:stCondLst>
                                    <p:cond delay="0"/>
                                  </p:stCondLst>
                                  <p:childTnLst>
                                    <p:set>
                                      <p:cBhvr>
                                        <p:cTn id="12" dur="1" fill="hold">
                                          <p:stCondLst>
                                            <p:cond delay="0"/>
                                          </p:stCondLst>
                                        </p:cTn>
                                        <p:tgtEl>
                                          <p:spTgt spid="73735"/>
                                        </p:tgtEl>
                                        <p:attrNameLst>
                                          <p:attrName>style.visibility</p:attrName>
                                        </p:attrNameLst>
                                      </p:cBhvr>
                                      <p:to>
                                        <p:strVal val="visible"/>
                                      </p:to>
                                    </p:set>
                                    <p:animEffect transition="in" filter="fade">
                                      <p:cBhvr>
                                        <p:cTn id="13" dur="2000"/>
                                        <p:tgtEl>
                                          <p:spTgt spid="73735"/>
                                        </p:tgtEl>
                                      </p:cBhvr>
                                    </p:animEffect>
                                    <p:anim calcmode="lin" valueType="num">
                                      <p:cBhvr>
                                        <p:cTn id="14" dur="2000" fill="hold"/>
                                        <p:tgtEl>
                                          <p:spTgt spid="73735"/>
                                        </p:tgtEl>
                                        <p:attrNameLst>
                                          <p:attrName>style.rotation</p:attrName>
                                        </p:attrNameLst>
                                      </p:cBhvr>
                                      <p:tavLst>
                                        <p:tav tm="0">
                                          <p:val>
                                            <p:fltVal val="720"/>
                                          </p:val>
                                        </p:tav>
                                        <p:tav tm="100000">
                                          <p:val>
                                            <p:fltVal val="0"/>
                                          </p:val>
                                        </p:tav>
                                      </p:tavLst>
                                    </p:anim>
                                    <p:anim calcmode="lin" valueType="num">
                                      <p:cBhvr>
                                        <p:cTn id="15" dur="2000" fill="hold"/>
                                        <p:tgtEl>
                                          <p:spTgt spid="73735"/>
                                        </p:tgtEl>
                                        <p:attrNameLst>
                                          <p:attrName>ppt_h</p:attrName>
                                        </p:attrNameLst>
                                      </p:cBhvr>
                                      <p:tavLst>
                                        <p:tav tm="0">
                                          <p:val>
                                            <p:fltVal val="0"/>
                                          </p:val>
                                        </p:tav>
                                        <p:tav tm="100000">
                                          <p:val>
                                            <p:strVal val="#ppt_h"/>
                                          </p:val>
                                        </p:tav>
                                      </p:tavLst>
                                    </p:anim>
                                    <p:anim calcmode="lin" valueType="num">
                                      <p:cBhvr>
                                        <p:cTn id="16"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4"/>
          <a:stretch>
            <a:fillRect/>
          </a:stretch>
        </p:blipFill>
        <p:spPr>
          <a:xfrm>
            <a:off x="-57873" y="-473998"/>
            <a:ext cx="12187767" cy="6849533"/>
          </a:xfrm>
          <a:prstGeom prst="rect">
            <a:avLst/>
          </a:prstGeom>
          <a:noFill/>
          <a:ln w="9525">
            <a:noFill/>
          </a:ln>
        </p:spPr>
      </p:pic>
      <p:sp>
        <p:nvSpPr>
          <p:cNvPr id="53254" name="Text Box 6"/>
          <p:cNvSpPr txBox="1"/>
          <p:nvPr/>
        </p:nvSpPr>
        <p:spPr>
          <a:xfrm>
            <a:off x="1404744" y="3507451"/>
            <a:ext cx="9448800" cy="666115"/>
          </a:xfrm>
          <a:prstGeom prst="rect">
            <a:avLst/>
          </a:prstGeom>
          <a:noFill/>
          <a:ln w="9525">
            <a:noFill/>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sz="3735" b="0" i="0" u="none" strike="noStrike" kern="1200" cap="none" spc="0" normalizeH="0" baseline="0" noProof="0" dirty="0">
              <a:ln>
                <a:noFill/>
              </a:ln>
              <a:solidFill>
                <a:prstClr val="black"/>
              </a:solidFill>
              <a:effectLst/>
              <a:uLnTx/>
              <a:uFillTx/>
              <a:latin typeface=".VnAvant" panose="020B7200000000000000" pitchFamily="34" charset="0"/>
              <a:ea typeface="+mn-ea"/>
              <a:cs typeface="+mn-cs"/>
            </a:endParaRPr>
          </a:p>
        </p:txBody>
      </p:sp>
      <p:pic>
        <p:nvPicPr>
          <p:cNvPr id="4" name="Picture 3">
            <a:extLst>
              <a:ext uri="{FF2B5EF4-FFF2-40B4-BE49-F238E27FC236}">
                <a16:creationId xmlns:a16="http://schemas.microsoft.com/office/drawing/2014/main" id="{FAC9DC16-9921-44A5-8124-A3A1DADD0D25}"/>
              </a:ext>
            </a:extLst>
          </p:cNvPr>
          <p:cNvPicPr>
            <a:picLocks noChangeAspect="1"/>
          </p:cNvPicPr>
          <p:nvPr/>
        </p:nvPicPr>
        <p:blipFill>
          <a:blip r:embed="rId5"/>
          <a:stretch>
            <a:fillRect/>
          </a:stretch>
        </p:blipFill>
        <p:spPr>
          <a:xfrm>
            <a:off x="1947669" y="1728787"/>
            <a:ext cx="8905875" cy="3400425"/>
          </a:xfrm>
          <a:prstGeom prst="rect">
            <a:avLst/>
          </a:prstGeom>
        </p:spPr>
      </p:pic>
      <p:pic>
        <p:nvPicPr>
          <p:cNvPr id="5" name="Picture 4">
            <a:extLst>
              <a:ext uri="{FF2B5EF4-FFF2-40B4-BE49-F238E27FC236}">
                <a16:creationId xmlns:a16="http://schemas.microsoft.com/office/drawing/2014/main" id="{738104F6-E636-4313-A815-5E3620137C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spTree>
    <p:extLst>
      <p:ext uri="{BB962C8B-B14F-4D97-AF65-F5344CB8AC3E}">
        <p14:creationId xmlns:p14="http://schemas.microsoft.com/office/powerpoint/2010/main" val="5019620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254"/>
                                        </p:tgtEl>
                                        <p:attrNameLst>
                                          <p:attrName>style.visibility</p:attrName>
                                        </p:attrNameLst>
                                      </p:cBhvr>
                                      <p:to>
                                        <p:strVal val="visible"/>
                                      </p:to>
                                    </p:set>
                                    <p:animEffect transition="in" filter="blinds(horizontal)">
                                      <p:cBhvr>
                                        <p:cTn id="12" dur="500"/>
                                        <p:tgtEl>
                                          <p:spTgt spid="53254"/>
                                        </p:tgtEl>
                                      </p:cBhvr>
                                    </p:animEffect>
                                  </p:childTnLst>
                                  <p:subTnLst>
                                    <p:audio>
                                      <p:cMediaNode>
                                        <p:cTn display="0" masterRel="sameClick">
                                          <p:stCondLst>
                                            <p:cond evt="begin" delay="0">
                                              <p:tn val="10"/>
                                            </p:cond>
                                          </p:stCondLst>
                                          <p:endCondLst>
                                            <p:cond evt="onStopAudio" delay="0">
                                              <p:tgtEl>
                                                <p:sldTgt/>
                                              </p:tgtEl>
                                            </p:cond>
                                          </p:endCondLst>
                                        </p:cTn>
                                        <p:tgtEl>
                                          <p:sndTgt r:embed="rId3" name="cashreg.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00"/>
          </a:solidFill>
        </p:spPr>
      </p:pic>
      <p:sp>
        <p:nvSpPr>
          <p:cNvPr id="5" name="Rounded Rectangle 4"/>
          <p:cNvSpPr/>
          <p:nvPr/>
        </p:nvSpPr>
        <p:spPr>
          <a:xfrm>
            <a:off x="3741490" y="1383283"/>
            <a:ext cx="6937695" cy="31001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009938" y="1507517"/>
            <a:ext cx="6065240" cy="2800767"/>
          </a:xfrm>
          <a:prstGeom prst="rect">
            <a:avLst/>
          </a:prstGeom>
          <a:noFill/>
        </p:spPr>
        <p:txBody>
          <a:bodyPr wrap="square" rtlCol="0">
            <a:spAutoFit/>
          </a:bodyPr>
          <a:lstStyle/>
          <a:p>
            <a:pPr algn="ctr"/>
            <a:r>
              <a:rPr lang="en-US" sz="8800" b="1" dirty="0">
                <a:solidFill>
                  <a:srgbClr val="FF0000"/>
                </a:solidFill>
              </a:rPr>
              <a:t>CỦNG CỐ BÀI HỌC</a:t>
            </a:r>
          </a:p>
        </p:txBody>
      </p:sp>
      <p:pic>
        <p:nvPicPr>
          <p:cNvPr id="7"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6970" y="4671704"/>
            <a:ext cx="1694696" cy="2161906"/>
          </a:xfrm>
          <a:prstGeom prst="rect">
            <a:avLst/>
          </a:prstGeom>
        </p:spPr>
      </p:pic>
      <p:pic>
        <p:nvPicPr>
          <p:cNvPr id="9"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571" y="3987066"/>
            <a:ext cx="3188719" cy="267117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540" y="0"/>
            <a:ext cx="894460" cy="890201"/>
          </a:xfrm>
          <a:prstGeom prst="rect">
            <a:avLst/>
          </a:prstGeom>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20089245" flipH="1">
            <a:off x="2565085" y="469565"/>
            <a:ext cx="1279101" cy="1359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2117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250" fill="hold"/>
                                        <p:tgtEl>
                                          <p:spTgt spid="9"/>
                                        </p:tgtEl>
                                        <p:attrNameLst>
                                          <p:attrName>ppt_x</p:attrName>
                                        </p:attrNameLst>
                                      </p:cBhvr>
                                      <p:tavLst>
                                        <p:tav tm="0">
                                          <p:val>
                                            <p:strVal val="1+#ppt_w/2"/>
                                          </p:val>
                                        </p:tav>
                                        <p:tav tm="100000">
                                          <p:val>
                                            <p:strVal val="#ppt_x"/>
                                          </p:val>
                                        </p:tav>
                                      </p:tavLst>
                                    </p:anim>
                                    <p:anim calcmode="lin" valueType="num">
                                      <p:cBhvr additive="base">
                                        <p:cTn id="14" dur="1250" fill="hold"/>
                                        <p:tgtEl>
                                          <p:spTgt spid="9"/>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156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1486</Words>
  <Application>Microsoft Office PowerPoint</Application>
  <PresentationFormat>Widescreen</PresentationFormat>
  <Paragraphs>108</Paragraphs>
  <Slides>37</Slides>
  <Notes>19</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37</vt:i4>
      </vt:variant>
    </vt:vector>
  </HeadingPairs>
  <TitlesOfParts>
    <vt:vector size="56" baseType="lpstr">
      <vt:lpstr>Microsoft YaHei</vt:lpstr>
      <vt:lpstr>.VnAvant</vt:lpstr>
      <vt:lpstr>Arial</vt:lpstr>
      <vt:lpstr>Arial Rounded MT Bold</vt:lpstr>
      <vt:lpstr>Arial-Rounded</vt:lpstr>
      <vt:lpstr>Calibri</vt:lpstr>
      <vt:lpstr>Calibri Light</vt:lpstr>
      <vt:lpstr>HP001 4 hang 1 ô ly</vt:lpstr>
      <vt:lpstr>Times New Roman</vt:lpstr>
      <vt:lpstr>Verdana</vt:lpstr>
      <vt:lpstr>1_Office Theme</vt:lpstr>
      <vt:lpstr>2_Office Theme</vt:lpstr>
      <vt:lpstr>2_Office 主题​​</vt:lpstr>
      <vt:lpstr>4_Office Theme</vt:lpstr>
      <vt:lpstr>3_Office Theme</vt:lpstr>
      <vt:lpstr>6_Office Theme</vt:lpstr>
      <vt:lpstr>9_Office Theme</vt:lpstr>
      <vt:lpstr>1_Default Design</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Luyện đọc câu dài: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Nếu em là Mai, em sẽ nói với anh An sau khi chơi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Những câu nói về tình cảm anh chị em: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cp:lastModifiedBy>
  <cp:revision>6</cp:revision>
  <dcterms:created xsi:type="dcterms:W3CDTF">2021-05-27T10:44:59Z</dcterms:created>
  <dcterms:modified xsi:type="dcterms:W3CDTF">2021-05-30T09:31:32Z</dcterms:modified>
</cp:coreProperties>
</file>