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307" r:id="rId4"/>
    <p:sldId id="308" r:id="rId5"/>
    <p:sldId id="309" r:id="rId6"/>
    <p:sldId id="310" r:id="rId7"/>
    <p:sldId id="259" r:id="rId8"/>
    <p:sldId id="260" r:id="rId9"/>
    <p:sldId id="300" r:id="rId10"/>
    <p:sldId id="287" r:id="rId11"/>
    <p:sldId id="285" r:id="rId12"/>
    <p:sldId id="301" r:id="rId13"/>
    <p:sldId id="302" r:id="rId14"/>
    <p:sldId id="303" r:id="rId15"/>
    <p:sldId id="304" r:id="rId16"/>
    <p:sldId id="305" r:id="rId17"/>
    <p:sldId id="306" r:id="rId18"/>
    <p:sldId id="290" r:id="rId19"/>
    <p:sldId id="291" r:id="rId20"/>
    <p:sldId id="312" r:id="rId21"/>
    <p:sldId id="281" r:id="rId22"/>
  </p:sldIdLst>
  <p:sldSz cx="12192000" cy="6858000"/>
  <p:notesSz cx="6858000" cy="9144000"/>
  <p:embeddedFontLst>
    <p:embeddedFont>
      <p:font typeface="SVN-Bistro Script" panose="02000506000000020003" charset="0"/>
      <p:regular r:id="rId24"/>
    </p:embeddedFont>
    <p:embeddedFont>
      <p:font typeface="Cambria Math" panose="02040503050406030204" pitchFamily="18" charset="0"/>
      <p:regular r:id="rId25"/>
    </p:embeddedFont>
    <p:embeddedFont>
      <p:font typeface="宋体" panose="02010600030101010101" pitchFamily="2" charset="-122"/>
      <p:regular r:id="rId26"/>
    </p:embeddedFont>
    <p:embeddedFont>
      <p:font typeface="SVN-Hole Hearted" panose="020B0604020202020204" charset="0"/>
      <p:regular r:id="rId27"/>
    </p:embeddedFont>
    <p:embeddedFont>
      <p:font typeface="SVN-Rio 2016" panose="03060502030307020202" charset="0"/>
      <p:regular r:id="rId28"/>
    </p:embeddedFont>
    <p:embeddedFont>
      <p:font typeface="SVN-Poky's" panose="020B0604020202020204" charset="0"/>
      <p:regular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HP001 5 hàng" panose="020B0604020202020204" charset="0"/>
      <p:regular r:id="rId32"/>
      <p:bold r:id="rId33"/>
    </p:embeddedFont>
    <p:embeddedFont>
      <p:font typeface="微软雅黑 Light" panose="020B0502040204020203" pitchFamily="34" charset="-122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iCiel Cadena" panose="020B0604020202020204" charset="0"/>
      <p:bold r:id="rId39"/>
    </p:embeddedFont>
  </p:embeddedFontLst>
  <p:custDataLst>
    <p:tags r:id="rId4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00CC"/>
    <a:srgbClr val="FF0000"/>
    <a:srgbClr val="FF0066"/>
    <a:srgbClr val="00CC00"/>
    <a:srgbClr val="99FF66"/>
    <a:srgbClr val="006600"/>
    <a:srgbClr val="E55174"/>
    <a:srgbClr val="663300"/>
    <a:srgbClr val="7E43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1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54B0D-DAE4-4F35-B177-1A4C2FB1EC3F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5D281-D23C-4EEB-8748-C58E8FF0C2B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4016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8134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5482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58039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857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89820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3093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21005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418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1131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4973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9611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7969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9494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573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1677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2965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929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026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72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79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95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377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07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478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506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731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186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5725F-5231-45AE-BC1A-D698F22F5593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6861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sv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9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microsoft.com/office/2007/relationships/hdphoto" Target="../media/hdphoto1.wdp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5.svg"/><Relationship Id="rId3" Type="http://schemas.openxmlformats.org/officeDocument/2006/relationships/image" Target="../media/image52.png"/><Relationship Id="rId7" Type="http://schemas.openxmlformats.org/officeDocument/2006/relationships/image" Target="../media/image59.sv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3.svg"/><Relationship Id="rId5" Type="http://schemas.openxmlformats.org/officeDocument/2006/relationships/image" Target="../media/image54.gif"/><Relationship Id="rId10" Type="http://schemas.openxmlformats.org/officeDocument/2006/relationships/image" Target="../media/image57.png"/><Relationship Id="rId4" Type="http://schemas.openxmlformats.org/officeDocument/2006/relationships/image" Target="../media/image53.png"/><Relationship Id="rId9" Type="http://schemas.openxmlformats.org/officeDocument/2006/relationships/image" Target="../media/image61.svg"/><Relationship Id="rId1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0.png"/><Relationship Id="rId3" Type="http://schemas.openxmlformats.org/officeDocument/2006/relationships/audio" Target="../media/audio2.wav"/><Relationship Id="rId7" Type="http://schemas.openxmlformats.org/officeDocument/2006/relationships/image" Target="../media/image38.png"/><Relationship Id="rId12" Type="http://schemas.openxmlformats.org/officeDocument/2006/relationships/image" Target="../media/image2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16.gif"/><Relationship Id="rId5" Type="http://schemas.openxmlformats.org/officeDocument/2006/relationships/image" Target="../media/image37.png"/><Relationship Id="rId10" Type="http://schemas.openxmlformats.org/officeDocument/2006/relationships/image" Target="../media/image34.png"/><Relationship Id="rId4" Type="http://schemas.openxmlformats.org/officeDocument/2006/relationships/image" Target="../media/image13.jpg"/><Relationship Id="rId9" Type="http://schemas.openxmlformats.org/officeDocument/2006/relationships/image" Target="../media/image39.png"/><Relationship Id="rId1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12" Type="http://schemas.openxmlformats.org/officeDocument/2006/relationships/image" Target="../media/image2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16.gif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3.jpg"/><Relationship Id="rId9" Type="http://schemas.openxmlformats.org/officeDocument/2006/relationships/image" Target="../media/image24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png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12" Type="http://schemas.openxmlformats.org/officeDocument/2006/relationships/image" Target="../media/image2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16.gif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13.jpg"/><Relationship Id="rId9" Type="http://schemas.openxmlformats.org/officeDocument/2006/relationships/image" Target="../media/image33.png"/><Relationship Id="rId1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0.png"/><Relationship Id="rId3" Type="http://schemas.openxmlformats.org/officeDocument/2006/relationships/audio" Target="../media/audio2.wav"/><Relationship Id="rId7" Type="http://schemas.openxmlformats.org/officeDocument/2006/relationships/image" Target="../media/image38.png"/><Relationship Id="rId12" Type="http://schemas.openxmlformats.org/officeDocument/2006/relationships/image" Target="../media/image2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16.gif"/><Relationship Id="rId5" Type="http://schemas.openxmlformats.org/officeDocument/2006/relationships/image" Target="../media/image37.png"/><Relationship Id="rId10" Type="http://schemas.openxmlformats.org/officeDocument/2006/relationships/image" Target="../media/image34.png"/><Relationship Id="rId4" Type="http://schemas.openxmlformats.org/officeDocument/2006/relationships/image" Target="../media/image13.jpg"/><Relationship Id="rId9" Type="http://schemas.openxmlformats.org/officeDocument/2006/relationships/image" Target="../media/image39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1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119" y="890371"/>
            <a:ext cx="1672547" cy="408680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910" y="4805265"/>
            <a:ext cx="1774173" cy="20527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5389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022"/>
            <a:ext cx="1818524" cy="41101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41745"/>
            <a:ext cx="10417826" cy="1447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36" y="-682754"/>
            <a:ext cx="10021824" cy="593028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847" y="577213"/>
            <a:ext cx="6388232" cy="2002619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638836" y="4472538"/>
            <a:ext cx="42454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 err="1">
                <a:latin typeface="UTM Isadora" panose="02040603050506020204" pitchFamily="18" charset="0"/>
                <a:ea typeface="微软雅黑 Light" panose="020B0502040204020203" pitchFamily="34" charset="-122"/>
              </a:rPr>
              <a:t>Trang</a:t>
            </a:r>
            <a:r>
              <a:rPr lang="en-US" altLang="zh-CN" sz="2500" b="1" dirty="0">
                <a:latin typeface="UTM Isadora" panose="02040603050506020204" pitchFamily="18" charset="0"/>
                <a:ea typeface="微软雅黑 Light" panose="020B0502040204020203" pitchFamily="34" charset="-122"/>
              </a:rPr>
              <a:t> 131</a:t>
            </a:r>
            <a:endParaRPr lang="zh-CN" altLang="en-US" sz="2500" b="1" dirty="0">
              <a:latin typeface="UTM Isadora" panose="02040603050506020204" pitchFamily="18" charset="0"/>
              <a:ea typeface="微软雅黑 Light" panose="020B0502040204020203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53181" y="2955293"/>
            <a:ext cx="9225282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dirty="0">
                <a:solidFill>
                  <a:srgbClr val="FF0000"/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C</a:t>
            </a:r>
            <a:r>
              <a:rPr lang="en-US" altLang="zh-CN" sz="6600" dirty="0">
                <a:solidFill>
                  <a:schemeClr val="accent1">
                    <a:lumMod val="60000"/>
                    <a:lumOff val="40000"/>
                  </a:schemeClr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Ộ</a:t>
            </a:r>
            <a:r>
              <a:rPr lang="en-US" altLang="zh-CN" sz="6600" dirty="0">
                <a:solidFill>
                  <a:srgbClr val="7030A0"/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N</a:t>
            </a:r>
            <a:r>
              <a:rPr lang="en-US" altLang="zh-CN" sz="6600" dirty="0">
                <a:solidFill>
                  <a:schemeClr val="accent6">
                    <a:lumMod val="60000"/>
                    <a:lumOff val="40000"/>
                  </a:schemeClr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G</a:t>
            </a:r>
            <a:r>
              <a:rPr lang="en-US" altLang="zh-CN" sz="6600" dirty="0">
                <a:solidFill>
                  <a:srgbClr val="FF7E0A"/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 </a:t>
            </a:r>
            <a:r>
              <a:rPr lang="en-US" altLang="zh-CN" sz="6600" dirty="0">
                <a:solidFill>
                  <a:srgbClr val="00B050"/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S</a:t>
            </a:r>
            <a:r>
              <a:rPr lang="en-US" altLang="zh-CN" sz="6600" dirty="0">
                <a:solidFill>
                  <a:schemeClr val="tx2">
                    <a:lumMod val="40000"/>
                    <a:lumOff val="60000"/>
                  </a:schemeClr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Ố</a:t>
            </a:r>
            <a:r>
              <a:rPr lang="en-US" altLang="zh-CN" sz="6600" dirty="0">
                <a:solidFill>
                  <a:srgbClr val="FF7E0A"/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 </a:t>
            </a:r>
            <a:r>
              <a:rPr lang="en-US" altLang="zh-CN" sz="6600" dirty="0">
                <a:solidFill>
                  <a:srgbClr val="E55174"/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Đ</a:t>
            </a:r>
            <a:r>
              <a:rPr lang="en-US" altLang="zh-CN" sz="6600" dirty="0">
                <a:solidFill>
                  <a:schemeClr val="bg1">
                    <a:lumMod val="75000"/>
                  </a:schemeClr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O</a:t>
            </a:r>
            <a:r>
              <a:rPr lang="en-US" altLang="zh-CN" sz="6600" dirty="0">
                <a:solidFill>
                  <a:srgbClr val="FF7E0A"/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 </a:t>
            </a:r>
            <a:r>
              <a:rPr lang="en-US" altLang="zh-CN" sz="6600" dirty="0">
                <a:solidFill>
                  <a:srgbClr val="FF0000"/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T</a:t>
            </a:r>
            <a:r>
              <a:rPr lang="en-US" altLang="zh-CN" sz="6600" dirty="0">
                <a:solidFill>
                  <a:schemeClr val="accent4">
                    <a:lumMod val="60000"/>
                    <a:lumOff val="40000"/>
                  </a:schemeClr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H</a:t>
            </a:r>
            <a:r>
              <a:rPr lang="en-US" altLang="zh-CN" sz="6600" dirty="0">
                <a:solidFill>
                  <a:srgbClr val="0000CC"/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Ờ</a:t>
            </a:r>
            <a:r>
              <a:rPr lang="en-US" altLang="zh-CN" sz="6600" dirty="0">
                <a:solidFill>
                  <a:schemeClr val="accent6">
                    <a:lumMod val="60000"/>
                    <a:lumOff val="40000"/>
                  </a:schemeClr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I</a:t>
            </a:r>
            <a:r>
              <a:rPr lang="en-US" altLang="zh-CN" sz="6600" dirty="0">
                <a:solidFill>
                  <a:srgbClr val="FF7E0A"/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 </a:t>
            </a:r>
            <a:r>
              <a:rPr lang="en-US" altLang="zh-CN" sz="6600" dirty="0">
                <a:solidFill>
                  <a:srgbClr val="006600"/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G</a:t>
            </a:r>
            <a:r>
              <a:rPr lang="en-US" altLang="zh-CN" sz="6600" dirty="0">
                <a:solidFill>
                  <a:schemeClr val="accent4">
                    <a:lumMod val="60000"/>
                    <a:lumOff val="40000"/>
                  </a:schemeClr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I</a:t>
            </a:r>
            <a:r>
              <a:rPr lang="en-US" altLang="zh-CN" sz="6600" dirty="0">
                <a:solidFill>
                  <a:srgbClr val="FF0066"/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A</a:t>
            </a:r>
            <a:r>
              <a:rPr lang="en-US" altLang="zh-CN" sz="6600" dirty="0">
                <a:solidFill>
                  <a:srgbClr val="99FF66"/>
                </a:solidFill>
                <a:latin typeface="SVN-Poky's" panose="020B0606040200020203" pitchFamily="34" charset="0"/>
                <a:ea typeface="微软雅黑 Light" panose="020B0502040204020203" pitchFamily="34" charset="-122"/>
              </a:rPr>
              <a:t>N</a:t>
            </a:r>
            <a:endParaRPr lang="zh-CN" altLang="en-US" sz="6600" dirty="0">
              <a:solidFill>
                <a:srgbClr val="99FF66"/>
              </a:solidFill>
              <a:latin typeface="SVN-Poky's" panose="020B0606040200020203" pitchFamily="34" charset="0"/>
              <a:ea typeface="微软雅黑 Light" panose="020B0502040204020203" pitchFamily="34" charset="-122"/>
            </a:endParaRPr>
          </a:p>
          <a:p>
            <a:endParaRPr lang="en-US" sz="7000" dirty="0"/>
          </a:p>
        </p:txBody>
      </p:sp>
    </p:spTree>
    <p:extLst>
      <p:ext uri="{BB962C8B-B14F-4D97-AF65-F5344CB8AC3E}">
        <p14:creationId xmlns:p14="http://schemas.microsoft.com/office/powerpoint/2010/main" val="343702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800"/>
                            </p:stCondLst>
                            <p:childTnLst>
                              <p:par>
                                <p:cTn id="3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8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8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4" grpId="1"/>
    </p:bldLst>
  </p:timing>
  <p:extLst mod="1">
    <p:ext uri="{E180D4A7-C9FB-4DFB-919C-405C955672EB}">
      <p14:showEvtLst xmlns:p14="http://schemas.microsoft.com/office/powerpoint/2010/main">
        <p14:playEvt time="0" objId="1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529280" y="655093"/>
            <a:ext cx="11133438" cy="5654125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 Light" panose="020B0502040204020203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3727" y="959036"/>
            <a:ext cx="55258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Ta </a:t>
            </a:r>
            <a:r>
              <a:rPr lang="en-US" sz="32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43D26468-D56D-4217-9CDE-BAD32C54246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14025" y="3397852"/>
            <a:ext cx="3977830" cy="175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E576BFE1-CCE9-486B-99EC-7B7C37B13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741" y="1942318"/>
            <a:ext cx="4572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16213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+</a:t>
            </a: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E841860C-8B46-44EB-AAE7-E8F1010FC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6350" y="3426759"/>
            <a:ext cx="21191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EEEEE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23E05B-A3DF-4A85-A176-A80318300DEA}"/>
              </a:ext>
            </a:extLst>
          </p:cNvPr>
          <p:cNvSpPr txBox="1"/>
          <p:nvPr/>
        </p:nvSpPr>
        <p:spPr>
          <a:xfrm>
            <a:off x="1014025" y="1447791"/>
            <a:ext cx="39131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16213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6213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6213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58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giây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6213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633730-DC98-4F2C-B32F-69C1EB4BB9BD}"/>
              </a:ext>
            </a:extLst>
          </p:cNvPr>
          <p:cNvSpPr txBox="1"/>
          <p:nvPr/>
        </p:nvSpPr>
        <p:spPr>
          <a:xfrm>
            <a:off x="1039331" y="2479204"/>
            <a:ext cx="38854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EEEEEE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23 </a:t>
            </a:r>
            <a:r>
              <a:rPr lang="en-US" sz="44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EEEEEE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25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giây</a:t>
            </a:r>
            <a:endParaRPr kumimoji="0" lang="en-US" sz="4400" b="1" i="0" u="none" strike="noStrike" kern="1200" cap="none" spc="0" normalizeH="0" baseline="0" noProof="0">
              <a:ln>
                <a:noFill/>
              </a:ln>
              <a:solidFill>
                <a:srgbClr val="EEEEEE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F5541447-6C6C-4330-94BE-928AE0178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8110" y="3397852"/>
            <a:ext cx="233788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giây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F5541447-6C6C-4330-94BE-928AE0178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1728" y="3397852"/>
            <a:ext cx="233788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>
                <a:solidFill>
                  <a:srgbClr val="EEEEEE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F5541447-6C6C-4330-94BE-928AE0178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0588" y="3398913"/>
            <a:ext cx="233788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>
                <a:solidFill>
                  <a:srgbClr val="EEEEEE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E841860C-8B46-44EB-AAE7-E8F1010FC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968" y="3426758"/>
            <a:ext cx="21191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>
                <a:solidFill>
                  <a:srgbClr val="EEEEEE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EEEEEE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E841860C-8B46-44EB-AAE7-E8F1010FC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9331" y="3433271"/>
            <a:ext cx="21191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>
                <a:solidFill>
                  <a:srgbClr val="EEEEEE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EEEEEE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5" name="Picture 7">
            <a:extLst>
              <a:ext uri="{FF2B5EF4-FFF2-40B4-BE49-F238E27FC236}">
                <a16:creationId xmlns:a16="http://schemas.microsoft.com/office/drawing/2014/main" id="{BED54AB0-DD4D-403A-9CDD-65E1B7123D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677123">
            <a:off x="5847968" y="1623684"/>
            <a:ext cx="699859" cy="2739997"/>
          </a:xfrm>
          <a:prstGeom prst="rect">
            <a:avLst/>
          </a:prstGeom>
        </p:spPr>
      </p:pic>
      <p:sp>
        <p:nvSpPr>
          <p:cNvPr id="16" name="TextBox 1">
            <a:extLst>
              <a:ext uri="{FF2B5EF4-FFF2-40B4-BE49-F238E27FC236}">
                <a16:creationId xmlns:a16="http://schemas.microsoft.com/office/drawing/2014/main" id="{10E10B17-1343-49B8-98A6-0EDC01B41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8943" y="1614672"/>
            <a:ext cx="846073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D8B7D3C-6E44-4151-BFF6-E78280B25CBB}"/>
              </a:ext>
            </a:extLst>
          </p:cNvPr>
          <p:cNvGrpSpPr/>
          <p:nvPr/>
        </p:nvGrpSpPr>
        <p:grpSpPr>
          <a:xfrm>
            <a:off x="8262986" y="1647392"/>
            <a:ext cx="976559" cy="1681548"/>
            <a:chOff x="8414983" y="2168838"/>
            <a:chExt cx="976559" cy="1681548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9F70BD9-5706-4AE5-98C5-EAF32881F276}"/>
                </a:ext>
              </a:extLst>
            </p:cNvPr>
            <p:cNvCxnSpPr/>
            <p:nvPr/>
          </p:nvCxnSpPr>
          <p:spPr>
            <a:xfrm>
              <a:off x="8426713" y="2168838"/>
              <a:ext cx="0" cy="1681548"/>
            </a:xfrm>
            <a:prstGeom prst="line">
              <a:avLst/>
            </a:prstGeom>
            <a:ln w="57150">
              <a:solidFill>
                <a:schemeClr val="tx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88ACBD7-B8E0-445C-A6C0-F4AA055AA508}"/>
                </a:ext>
              </a:extLst>
            </p:cNvPr>
            <p:cNvCxnSpPr>
              <a:cxnSpLocks/>
            </p:cNvCxnSpPr>
            <p:nvPr/>
          </p:nvCxnSpPr>
          <p:spPr>
            <a:xfrm>
              <a:off x="8414983" y="2863122"/>
              <a:ext cx="976559" cy="0"/>
            </a:xfrm>
            <a:prstGeom prst="line">
              <a:avLst/>
            </a:prstGeom>
            <a:ln w="57150">
              <a:solidFill>
                <a:schemeClr val="tx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1">
            <a:extLst>
              <a:ext uri="{FF2B5EF4-FFF2-40B4-BE49-F238E27FC236}">
                <a16:creationId xmlns:a16="http://schemas.microsoft.com/office/drawing/2014/main" id="{48DAC051-F994-452E-A335-F99494380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3472" y="1591136"/>
            <a:ext cx="846073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500" b="1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34F8CCFA-1726-477F-B6D0-A0C66698D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2523" y="2398423"/>
            <a:ext cx="846073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687FB97B-0531-4B44-8DE6-FA6007008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5222" y="2388689"/>
            <a:ext cx="846073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5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23879" y="3326800"/>
            <a:ext cx="602761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83 </a:t>
            </a:r>
            <a:r>
              <a:rPr lang="en-US" alt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alt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altLang="en-US" sz="4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en-US" alt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altLang="en-US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0CDD506-8F09-43CF-B9D3-446724F8FD65}"/>
              </a:ext>
            </a:extLst>
          </p:cNvPr>
          <p:cNvGrpSpPr/>
          <p:nvPr/>
        </p:nvGrpSpPr>
        <p:grpSpPr>
          <a:xfrm>
            <a:off x="1841920" y="4014542"/>
            <a:ext cx="7173113" cy="648416"/>
            <a:chOff x="2057400" y="4933661"/>
            <a:chExt cx="7363193" cy="1390939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0C92B85-00AC-4B58-A7CA-FC48C97B4A4D}"/>
                </a:ext>
              </a:extLst>
            </p:cNvPr>
            <p:cNvCxnSpPr/>
            <p:nvPr/>
          </p:nvCxnSpPr>
          <p:spPr>
            <a:xfrm>
              <a:off x="9391542" y="4933661"/>
              <a:ext cx="0" cy="1390939"/>
            </a:xfrm>
            <a:prstGeom prst="line">
              <a:avLst/>
            </a:prstGeom>
            <a:ln w="57150">
              <a:solidFill>
                <a:schemeClr val="tx2">
                  <a:lumMod val="1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FAF99F4-DFD7-4CBB-ADC0-27F18B33E7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33600" y="6324600"/>
              <a:ext cx="7286993" cy="0"/>
            </a:xfrm>
            <a:prstGeom prst="line">
              <a:avLst/>
            </a:prstGeom>
            <a:ln w="57150">
              <a:solidFill>
                <a:schemeClr val="tx2">
                  <a:lumMod val="1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CE4A345B-C8ED-4324-AED3-CCD417A3488B}"/>
                </a:ext>
              </a:extLst>
            </p:cNvPr>
            <p:cNvCxnSpPr/>
            <p:nvPr/>
          </p:nvCxnSpPr>
          <p:spPr>
            <a:xfrm flipV="1">
              <a:off x="2057400" y="5290632"/>
              <a:ext cx="0" cy="1033968"/>
            </a:xfrm>
            <a:prstGeom prst="straightConnector1">
              <a:avLst/>
            </a:prstGeom>
            <a:ln w="57150">
              <a:solidFill>
                <a:schemeClr val="tx2">
                  <a:lumMod val="10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535695" y="4685323"/>
            <a:ext cx="31662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 </a:t>
            </a:r>
            <a:r>
              <a:rPr lang="en-US" sz="4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4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682143" y="3337552"/>
            <a:ext cx="193193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07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0 L -0.49492 0.19236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53" y="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21" grpId="0"/>
      <p:bldP spid="22" grpId="0"/>
      <p:bldP spid="23" grpId="0"/>
      <p:bldP spid="3" grpId="0"/>
      <p:bldP spid="28" grpId="0"/>
      <p:bldP spid="29" grpId="0"/>
      <p:bldP spid="2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0226" y="131953"/>
            <a:ext cx="848341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Muốn</a:t>
            </a:r>
            <a:r>
              <a:rPr lang="en-US" sz="4500" dirty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cộng</a:t>
            </a:r>
            <a:r>
              <a:rPr lang="en-US" sz="4500" dirty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số</a:t>
            </a:r>
            <a:r>
              <a:rPr lang="en-US" sz="4500" dirty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đo</a:t>
            </a:r>
            <a:r>
              <a:rPr lang="en-US" sz="4500" dirty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thời</a:t>
            </a:r>
            <a:r>
              <a:rPr lang="en-US" sz="4500" dirty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gian</a:t>
            </a:r>
            <a:r>
              <a:rPr lang="en-US" sz="4500" dirty="0">
                <a:solidFill>
                  <a:srgbClr val="FF0000"/>
                </a:solidFill>
                <a:latin typeface="UTM A&amp;S Graceland" panose="02040603050506020204" pitchFamily="18" charset="0"/>
              </a:rPr>
              <a:t>, ta </a:t>
            </a:r>
            <a:r>
              <a:rPr lang="en-US" sz="4500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làm</a:t>
            </a:r>
            <a:r>
              <a:rPr lang="en-US" sz="4500" dirty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như</a:t>
            </a:r>
            <a:r>
              <a:rPr lang="en-US" sz="4500" dirty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sau</a:t>
            </a:r>
            <a:r>
              <a:rPr lang="en-US" sz="4500" dirty="0">
                <a:solidFill>
                  <a:srgbClr val="FF0000"/>
                </a:solidFill>
                <a:latin typeface="UTM A&amp;S Graceland" panose="02040603050506020204" pitchFamily="18" charset="0"/>
              </a:rPr>
              <a:t>: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BA5BC39-7AD0-4670-AA71-13389A7BED25}"/>
              </a:ext>
            </a:extLst>
          </p:cNvPr>
          <p:cNvSpPr txBox="1"/>
          <p:nvPr/>
        </p:nvSpPr>
        <p:spPr>
          <a:xfrm>
            <a:off x="1675355" y="1062737"/>
            <a:ext cx="920484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kumimoji="0" lang="en-US" altLang="en-US" sz="3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3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3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kumimoji="0" lang="en-US" altLang="en-US" sz="3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3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3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3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kumimoji="0" lang="en-US" altLang="en-US" sz="3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altLang="en-US" sz="3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kumimoji="0" lang="en-US" altLang="en-US" sz="3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3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đơn vị </a:t>
            </a:r>
            <a:r>
              <a:rPr kumimoji="0" lang="en-US" altLang="en-US" sz="3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kumimoji="0" lang="en-US" altLang="en-US" sz="3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kumimoji="0" lang="en-US" altLang="en-US" sz="3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altLang="en-US" sz="3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altLang="en-US" sz="3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26">
            <a:extLst>
              <a:ext uri="{FF2B5EF4-FFF2-40B4-BE49-F238E27FC236}">
                <a16:creationId xmlns:a16="http://schemas.microsoft.com/office/drawing/2014/main" id="{95703FCC-5FFF-45BC-A844-5113428F9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6110" y="3321752"/>
            <a:ext cx="876867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/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/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/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5AA0BF8-BDB8-4A59-ADA8-0644DDFC4F1D}"/>
              </a:ext>
            </a:extLst>
          </p:cNvPr>
          <p:cNvSpPr txBox="1"/>
          <p:nvPr/>
        </p:nvSpPr>
        <p:spPr>
          <a:xfrm>
            <a:off x="2455001" y="2137096"/>
            <a:ext cx="82360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vi-VN" altLang="en-US" sz="3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ộng </a:t>
            </a:r>
            <a:r>
              <a:rPr kumimoji="0" lang="en-US" altLang="en-US" sz="3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en-US" altLang="en-US" sz="3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kumimoji="0" lang="en-US" altLang="en-US" sz="3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kumimoji="0" lang="en-US" altLang="en-US" sz="3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altLang="en-US" sz="3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altLang="en-US" sz="3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3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9" name="图片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409" y="4663538"/>
            <a:ext cx="2775591" cy="2194462"/>
          </a:xfrm>
          <a:prstGeom prst="rect">
            <a:avLst/>
          </a:prstGeom>
        </p:spPr>
      </p:pic>
      <p:pic>
        <p:nvPicPr>
          <p:cNvPr id="70" name="图片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67" y="4632397"/>
            <a:ext cx="2775591" cy="2194462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D0C61157-B00D-F602-AB55-D85D5BD3BF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025" y="1192866"/>
            <a:ext cx="839201" cy="639055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4071DDA5-CAA8-656C-1768-316880A90B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1206" y="2294941"/>
            <a:ext cx="839201" cy="639055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B3D33D7A-D58D-BB87-3B01-5E783D3D0C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6199" y="3857820"/>
            <a:ext cx="839201" cy="63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60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5" grpId="0"/>
      <p:bldP spid="46" grpId="0"/>
      <p:bldP spid="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3175" y="-35169"/>
            <a:ext cx="4066711" cy="15497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2454" y="486137"/>
            <a:ext cx="318709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Bài</a:t>
            </a:r>
            <a:r>
              <a:rPr lang="en-US" sz="5000" b="1" dirty="0">
                <a:solidFill>
                  <a:srgbClr val="FF0000"/>
                </a:solidFill>
                <a:latin typeface="UTM A&amp;S Graceland" panose="02040603050506020204" pitchFamily="18" charset="0"/>
              </a:rPr>
              <a:t> 1: </a:t>
            </a:r>
            <a:r>
              <a:rPr lang="en-US" sz="5000" b="1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Tính</a:t>
            </a:r>
            <a:r>
              <a:rPr lang="en-US" sz="5000" b="1" dirty="0">
                <a:solidFill>
                  <a:srgbClr val="FF0000"/>
                </a:solidFill>
                <a:latin typeface="UTM A&amp;S Graceland" panose="02040603050506020204" pitchFamily="18" charset="0"/>
              </a:rPr>
              <a:t>: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1643030"/>
            <a:ext cx="74849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7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3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+ 6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32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12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+ 8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4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35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+ 8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42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31813" y="3936803"/>
            <a:ext cx="907126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3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defRPr/>
            </a:pP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4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defRPr/>
            </a:pP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8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45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+ 6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defRPr/>
            </a:pP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12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43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37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36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3175" y="-35169"/>
            <a:ext cx="4066711" cy="15497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2454" y="486137"/>
            <a:ext cx="318709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Bài</a:t>
            </a:r>
            <a:r>
              <a:rPr lang="en-US" sz="5000" b="1" dirty="0">
                <a:solidFill>
                  <a:srgbClr val="FF0000"/>
                </a:solidFill>
                <a:latin typeface="UTM A&amp;S Graceland" panose="02040603050506020204" pitchFamily="18" charset="0"/>
              </a:rPr>
              <a:t> 1: </a:t>
            </a:r>
            <a:r>
              <a:rPr lang="en-US" sz="5000" b="1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Tính</a:t>
            </a:r>
            <a:r>
              <a:rPr lang="en-US" sz="5000" b="1" dirty="0">
                <a:solidFill>
                  <a:srgbClr val="FF0000"/>
                </a:solidFill>
                <a:latin typeface="UTM A&amp;S Graceland" panose="02040603050506020204" pitchFamily="18" charset="0"/>
              </a:rPr>
              <a:t>:</a:t>
            </a:r>
          </a:p>
        </p:txBody>
      </p:sp>
      <p:grpSp>
        <p:nvGrpSpPr>
          <p:cNvPr id="7" name="Nhóm 8">
            <a:extLst>
              <a:ext uri="{FF2B5EF4-FFF2-40B4-BE49-F238E27FC236}">
                <a16:creationId xmlns:a16="http://schemas.microsoft.com/office/drawing/2014/main" id="{6C92C1C9-41A3-7D74-192D-C855F6D00604}"/>
              </a:ext>
            </a:extLst>
          </p:cNvPr>
          <p:cNvGrpSpPr/>
          <p:nvPr/>
        </p:nvGrpSpPr>
        <p:grpSpPr>
          <a:xfrm>
            <a:off x="38100" y="1514584"/>
            <a:ext cx="5856652" cy="4688760"/>
            <a:chOff x="354819" y="826071"/>
            <a:chExt cx="8052581" cy="817822"/>
          </a:xfrm>
        </p:grpSpPr>
        <p:sp>
          <p:nvSpPr>
            <p:cNvPr id="8" name="Hình chữ nhật: Góc Tròn 1">
              <a:extLst>
                <a:ext uri="{FF2B5EF4-FFF2-40B4-BE49-F238E27FC236}">
                  <a16:creationId xmlns:a16="http://schemas.microsoft.com/office/drawing/2014/main" id="{D634F29B-8BD2-8006-E5EF-0F7CE82EFD48}"/>
                </a:ext>
              </a:extLst>
            </p:cNvPr>
            <p:cNvSpPr/>
            <p:nvPr/>
          </p:nvSpPr>
          <p:spPr>
            <a:xfrm>
              <a:off x="354819" y="826071"/>
              <a:ext cx="8052581" cy="81782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ình chữ nhật: Góc Tròn 34">
              <a:extLst>
                <a:ext uri="{FF2B5EF4-FFF2-40B4-BE49-F238E27FC236}">
                  <a16:creationId xmlns:a16="http://schemas.microsoft.com/office/drawing/2014/main" id="{A2482DA1-3F90-AECD-D9BB-274E7642367B}"/>
                </a:ext>
              </a:extLst>
            </p:cNvPr>
            <p:cNvSpPr/>
            <p:nvPr/>
          </p:nvSpPr>
          <p:spPr>
            <a:xfrm>
              <a:off x="467872" y="897126"/>
              <a:ext cx="7826473" cy="683789"/>
            </a:xfrm>
            <a:custGeom>
              <a:avLst/>
              <a:gdLst>
                <a:gd name="connsiteX0" fmla="*/ 0 w 7826473"/>
                <a:gd name="connsiteY0" fmla="*/ 113967 h 683789"/>
                <a:gd name="connsiteX1" fmla="*/ 113967 w 7826473"/>
                <a:gd name="connsiteY1" fmla="*/ 0 h 683789"/>
                <a:gd name="connsiteX2" fmla="*/ 652772 w 7826473"/>
                <a:gd name="connsiteY2" fmla="*/ 0 h 683789"/>
                <a:gd name="connsiteX3" fmla="*/ 1495520 w 7826473"/>
                <a:gd name="connsiteY3" fmla="*/ 0 h 683789"/>
                <a:gd name="connsiteX4" fmla="*/ 2186296 w 7826473"/>
                <a:gd name="connsiteY4" fmla="*/ 0 h 683789"/>
                <a:gd name="connsiteX5" fmla="*/ 3029043 w 7826473"/>
                <a:gd name="connsiteY5" fmla="*/ 0 h 683789"/>
                <a:gd name="connsiteX6" fmla="*/ 3491863 w 7826473"/>
                <a:gd name="connsiteY6" fmla="*/ 0 h 683789"/>
                <a:gd name="connsiteX7" fmla="*/ 4182639 w 7826473"/>
                <a:gd name="connsiteY7" fmla="*/ 0 h 683789"/>
                <a:gd name="connsiteX8" fmla="*/ 4949401 w 7826473"/>
                <a:gd name="connsiteY8" fmla="*/ 0 h 683789"/>
                <a:gd name="connsiteX9" fmla="*/ 5716163 w 7826473"/>
                <a:gd name="connsiteY9" fmla="*/ 0 h 683789"/>
                <a:gd name="connsiteX10" fmla="*/ 6178983 w 7826473"/>
                <a:gd name="connsiteY10" fmla="*/ 0 h 683789"/>
                <a:gd name="connsiteX11" fmla="*/ 6945744 w 7826473"/>
                <a:gd name="connsiteY11" fmla="*/ 0 h 683789"/>
                <a:gd name="connsiteX12" fmla="*/ 7712506 w 7826473"/>
                <a:gd name="connsiteY12" fmla="*/ 0 h 683789"/>
                <a:gd name="connsiteX13" fmla="*/ 7826473 w 7826473"/>
                <a:gd name="connsiteY13" fmla="*/ 113967 h 683789"/>
                <a:gd name="connsiteX14" fmla="*/ 7826473 w 7826473"/>
                <a:gd name="connsiteY14" fmla="*/ 569822 h 683789"/>
                <a:gd name="connsiteX15" fmla="*/ 7712506 w 7826473"/>
                <a:gd name="connsiteY15" fmla="*/ 683789 h 683789"/>
                <a:gd name="connsiteX16" fmla="*/ 7173701 w 7826473"/>
                <a:gd name="connsiteY16" fmla="*/ 683789 h 683789"/>
                <a:gd name="connsiteX17" fmla="*/ 6482924 w 7826473"/>
                <a:gd name="connsiteY17" fmla="*/ 683789 h 683789"/>
                <a:gd name="connsiteX18" fmla="*/ 5868133 w 7826473"/>
                <a:gd name="connsiteY18" fmla="*/ 683789 h 683789"/>
                <a:gd name="connsiteX19" fmla="*/ 5101372 w 7826473"/>
                <a:gd name="connsiteY19" fmla="*/ 683789 h 683789"/>
                <a:gd name="connsiteX20" fmla="*/ 4562566 w 7826473"/>
                <a:gd name="connsiteY20" fmla="*/ 683789 h 683789"/>
                <a:gd name="connsiteX21" fmla="*/ 4099746 w 7826473"/>
                <a:gd name="connsiteY21" fmla="*/ 683789 h 683789"/>
                <a:gd name="connsiteX22" fmla="*/ 3408970 w 7826473"/>
                <a:gd name="connsiteY22" fmla="*/ 683789 h 683789"/>
                <a:gd name="connsiteX23" fmla="*/ 2642208 w 7826473"/>
                <a:gd name="connsiteY23" fmla="*/ 683789 h 683789"/>
                <a:gd name="connsiteX24" fmla="*/ 1799461 w 7826473"/>
                <a:gd name="connsiteY24" fmla="*/ 683789 h 683789"/>
                <a:gd name="connsiteX25" fmla="*/ 1336641 w 7826473"/>
                <a:gd name="connsiteY25" fmla="*/ 683789 h 683789"/>
                <a:gd name="connsiteX26" fmla="*/ 873821 w 7826473"/>
                <a:gd name="connsiteY26" fmla="*/ 683789 h 683789"/>
                <a:gd name="connsiteX27" fmla="*/ 113967 w 7826473"/>
                <a:gd name="connsiteY27" fmla="*/ 683789 h 683789"/>
                <a:gd name="connsiteX28" fmla="*/ 0 w 7826473"/>
                <a:gd name="connsiteY28" fmla="*/ 569822 h 683789"/>
                <a:gd name="connsiteX29" fmla="*/ 0 w 7826473"/>
                <a:gd name="connsiteY29" fmla="*/ 113967 h 68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826473" h="683789" extrusionOk="0">
                  <a:moveTo>
                    <a:pt x="0" y="113967"/>
                  </a:moveTo>
                  <a:cubicBezTo>
                    <a:pt x="-676" y="55754"/>
                    <a:pt x="49320" y="547"/>
                    <a:pt x="113967" y="0"/>
                  </a:cubicBezTo>
                  <a:cubicBezTo>
                    <a:pt x="232382" y="-13046"/>
                    <a:pt x="464123" y="13813"/>
                    <a:pt x="652772" y="0"/>
                  </a:cubicBezTo>
                  <a:cubicBezTo>
                    <a:pt x="841421" y="-13813"/>
                    <a:pt x="1114601" y="-26979"/>
                    <a:pt x="1495520" y="0"/>
                  </a:cubicBezTo>
                  <a:cubicBezTo>
                    <a:pt x="1876439" y="26979"/>
                    <a:pt x="2023912" y="-23714"/>
                    <a:pt x="2186296" y="0"/>
                  </a:cubicBezTo>
                  <a:cubicBezTo>
                    <a:pt x="2348680" y="23714"/>
                    <a:pt x="2653811" y="15277"/>
                    <a:pt x="3029043" y="0"/>
                  </a:cubicBezTo>
                  <a:cubicBezTo>
                    <a:pt x="3404275" y="-15277"/>
                    <a:pt x="3295715" y="-6086"/>
                    <a:pt x="3491863" y="0"/>
                  </a:cubicBezTo>
                  <a:cubicBezTo>
                    <a:pt x="3688011" y="6086"/>
                    <a:pt x="4039319" y="19419"/>
                    <a:pt x="4182639" y="0"/>
                  </a:cubicBezTo>
                  <a:cubicBezTo>
                    <a:pt x="4325959" y="-19419"/>
                    <a:pt x="4789857" y="-19007"/>
                    <a:pt x="4949401" y="0"/>
                  </a:cubicBezTo>
                  <a:cubicBezTo>
                    <a:pt x="5108945" y="19007"/>
                    <a:pt x="5530606" y="-24805"/>
                    <a:pt x="5716163" y="0"/>
                  </a:cubicBezTo>
                  <a:cubicBezTo>
                    <a:pt x="5901720" y="24805"/>
                    <a:pt x="5955397" y="-4572"/>
                    <a:pt x="6178983" y="0"/>
                  </a:cubicBezTo>
                  <a:cubicBezTo>
                    <a:pt x="6402569" y="4572"/>
                    <a:pt x="6624274" y="6587"/>
                    <a:pt x="6945744" y="0"/>
                  </a:cubicBezTo>
                  <a:cubicBezTo>
                    <a:pt x="7267214" y="-6587"/>
                    <a:pt x="7432590" y="-35479"/>
                    <a:pt x="7712506" y="0"/>
                  </a:cubicBezTo>
                  <a:cubicBezTo>
                    <a:pt x="7765934" y="12414"/>
                    <a:pt x="7839554" y="59250"/>
                    <a:pt x="7826473" y="113967"/>
                  </a:cubicBezTo>
                  <a:cubicBezTo>
                    <a:pt x="7847200" y="245801"/>
                    <a:pt x="7823697" y="397305"/>
                    <a:pt x="7826473" y="569822"/>
                  </a:cubicBezTo>
                  <a:cubicBezTo>
                    <a:pt x="7839606" y="626852"/>
                    <a:pt x="7768305" y="674611"/>
                    <a:pt x="7712506" y="683789"/>
                  </a:cubicBezTo>
                  <a:cubicBezTo>
                    <a:pt x="7500003" y="696995"/>
                    <a:pt x="7292057" y="657303"/>
                    <a:pt x="7173701" y="683789"/>
                  </a:cubicBezTo>
                  <a:cubicBezTo>
                    <a:pt x="7055346" y="710275"/>
                    <a:pt x="6665108" y="699753"/>
                    <a:pt x="6482924" y="683789"/>
                  </a:cubicBezTo>
                  <a:cubicBezTo>
                    <a:pt x="6300740" y="667825"/>
                    <a:pt x="6155106" y="665581"/>
                    <a:pt x="5868133" y="683789"/>
                  </a:cubicBezTo>
                  <a:cubicBezTo>
                    <a:pt x="5581160" y="701997"/>
                    <a:pt x="5314495" y="653073"/>
                    <a:pt x="5101372" y="683789"/>
                  </a:cubicBezTo>
                  <a:cubicBezTo>
                    <a:pt x="4888249" y="714505"/>
                    <a:pt x="4797355" y="706589"/>
                    <a:pt x="4562566" y="683789"/>
                  </a:cubicBezTo>
                  <a:cubicBezTo>
                    <a:pt x="4327777" y="660989"/>
                    <a:pt x="4267281" y="661347"/>
                    <a:pt x="4099746" y="683789"/>
                  </a:cubicBezTo>
                  <a:cubicBezTo>
                    <a:pt x="3932211" y="706231"/>
                    <a:pt x="3588520" y="662316"/>
                    <a:pt x="3408970" y="683789"/>
                  </a:cubicBezTo>
                  <a:cubicBezTo>
                    <a:pt x="3229420" y="705262"/>
                    <a:pt x="2828928" y="675279"/>
                    <a:pt x="2642208" y="683789"/>
                  </a:cubicBezTo>
                  <a:cubicBezTo>
                    <a:pt x="2455488" y="692299"/>
                    <a:pt x="2093827" y="678636"/>
                    <a:pt x="1799461" y="683789"/>
                  </a:cubicBezTo>
                  <a:cubicBezTo>
                    <a:pt x="1505095" y="688942"/>
                    <a:pt x="1461051" y="697771"/>
                    <a:pt x="1336641" y="683789"/>
                  </a:cubicBezTo>
                  <a:cubicBezTo>
                    <a:pt x="1212231" y="669807"/>
                    <a:pt x="991588" y="692722"/>
                    <a:pt x="873821" y="683789"/>
                  </a:cubicBezTo>
                  <a:cubicBezTo>
                    <a:pt x="756054" y="674856"/>
                    <a:pt x="456079" y="712427"/>
                    <a:pt x="113967" y="683789"/>
                  </a:cubicBezTo>
                  <a:cubicBezTo>
                    <a:pt x="47819" y="684197"/>
                    <a:pt x="3666" y="617772"/>
                    <a:pt x="0" y="569822"/>
                  </a:cubicBezTo>
                  <a:cubicBezTo>
                    <a:pt x="13956" y="384539"/>
                    <a:pt x="3349" y="260876"/>
                    <a:pt x="0" y="113967"/>
                  </a:cubicBezTo>
                  <a:close/>
                </a:path>
              </a:pathLst>
            </a:custGeom>
            <a:noFill/>
            <a:ln w="28575">
              <a:solidFill>
                <a:srgbClr val="FF4375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xmlns="" sd="290069955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Nhóm 37">
            <a:extLst>
              <a:ext uri="{FF2B5EF4-FFF2-40B4-BE49-F238E27FC236}">
                <a16:creationId xmlns:a16="http://schemas.microsoft.com/office/drawing/2014/main" id="{0148A6D0-E4F2-8E9D-2915-3CD54E9AC8CC}"/>
              </a:ext>
            </a:extLst>
          </p:cNvPr>
          <p:cNvGrpSpPr/>
          <p:nvPr/>
        </p:nvGrpSpPr>
        <p:grpSpPr>
          <a:xfrm>
            <a:off x="6095999" y="1514584"/>
            <a:ext cx="6210300" cy="4688759"/>
            <a:chOff x="354819" y="826071"/>
            <a:chExt cx="7730593" cy="817822"/>
          </a:xfrm>
        </p:grpSpPr>
        <p:sp>
          <p:nvSpPr>
            <p:cNvPr id="14" name="Hình chữ nhật: Góc Tròn 39">
              <a:extLst>
                <a:ext uri="{FF2B5EF4-FFF2-40B4-BE49-F238E27FC236}">
                  <a16:creationId xmlns:a16="http://schemas.microsoft.com/office/drawing/2014/main" id="{2ED5033D-F70F-642A-98BE-A5047A4B0E18}"/>
                </a:ext>
              </a:extLst>
            </p:cNvPr>
            <p:cNvSpPr/>
            <p:nvPr/>
          </p:nvSpPr>
          <p:spPr>
            <a:xfrm>
              <a:off x="354819" y="826071"/>
              <a:ext cx="7483209" cy="81782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Hộp Văn bản 40">
              <a:extLst>
                <a:ext uri="{FF2B5EF4-FFF2-40B4-BE49-F238E27FC236}">
                  <a16:creationId xmlns:a16="http://schemas.microsoft.com/office/drawing/2014/main" id="{E3716E55-6533-866C-6F12-14F3A63C81BF}"/>
                </a:ext>
              </a:extLst>
            </p:cNvPr>
            <p:cNvSpPr txBox="1"/>
            <p:nvPr/>
          </p:nvSpPr>
          <p:spPr>
            <a:xfrm>
              <a:off x="427947" y="906966"/>
              <a:ext cx="7657465" cy="407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000" dirty="0">
                <a:solidFill>
                  <a:srgbClr val="3988FD"/>
                </a:solidFill>
                <a:latin typeface="+mj-lt"/>
              </a:endParaRPr>
            </a:p>
          </p:txBody>
        </p:sp>
        <p:sp>
          <p:nvSpPr>
            <p:cNvPr id="17" name="Hình chữ nhật: Góc Tròn 41">
              <a:extLst>
                <a:ext uri="{FF2B5EF4-FFF2-40B4-BE49-F238E27FC236}">
                  <a16:creationId xmlns:a16="http://schemas.microsoft.com/office/drawing/2014/main" id="{D5AF1A28-766B-980D-B5F3-2C4CDBB2C9A5}"/>
                </a:ext>
              </a:extLst>
            </p:cNvPr>
            <p:cNvSpPr/>
            <p:nvPr/>
          </p:nvSpPr>
          <p:spPr>
            <a:xfrm>
              <a:off x="467872" y="897126"/>
              <a:ext cx="7200103" cy="683789"/>
            </a:xfrm>
            <a:custGeom>
              <a:avLst/>
              <a:gdLst>
                <a:gd name="connsiteX0" fmla="*/ 0 w 7200103"/>
                <a:gd name="connsiteY0" fmla="*/ 113967 h 683789"/>
                <a:gd name="connsiteX1" fmla="*/ 113967 w 7200103"/>
                <a:gd name="connsiteY1" fmla="*/ 0 h 683789"/>
                <a:gd name="connsiteX2" fmla="*/ 671741 w 7200103"/>
                <a:gd name="connsiteY2" fmla="*/ 0 h 683789"/>
                <a:gd name="connsiteX3" fmla="*/ 1508401 w 7200103"/>
                <a:gd name="connsiteY3" fmla="*/ 0 h 683789"/>
                <a:gd name="connsiteX4" fmla="*/ 2205618 w 7200103"/>
                <a:gd name="connsiteY4" fmla="*/ 0 h 683789"/>
                <a:gd name="connsiteX5" fmla="*/ 3042278 w 7200103"/>
                <a:gd name="connsiteY5" fmla="*/ 0 h 683789"/>
                <a:gd name="connsiteX6" fmla="*/ 3530330 w 7200103"/>
                <a:gd name="connsiteY6" fmla="*/ 0 h 683789"/>
                <a:gd name="connsiteX7" fmla="*/ 4227547 w 7200103"/>
                <a:gd name="connsiteY7" fmla="*/ 0 h 683789"/>
                <a:gd name="connsiteX8" fmla="*/ 4994485 w 7200103"/>
                <a:gd name="connsiteY8" fmla="*/ 0 h 683789"/>
                <a:gd name="connsiteX9" fmla="*/ 5761424 w 7200103"/>
                <a:gd name="connsiteY9" fmla="*/ 0 h 683789"/>
                <a:gd name="connsiteX10" fmla="*/ 6249476 w 7200103"/>
                <a:gd name="connsiteY10" fmla="*/ 0 h 683789"/>
                <a:gd name="connsiteX11" fmla="*/ 7086136 w 7200103"/>
                <a:gd name="connsiteY11" fmla="*/ 0 h 683789"/>
                <a:gd name="connsiteX12" fmla="*/ 7200103 w 7200103"/>
                <a:gd name="connsiteY12" fmla="*/ 113967 h 683789"/>
                <a:gd name="connsiteX13" fmla="*/ 7200103 w 7200103"/>
                <a:gd name="connsiteY13" fmla="*/ 569822 h 683789"/>
                <a:gd name="connsiteX14" fmla="*/ 7086136 w 7200103"/>
                <a:gd name="connsiteY14" fmla="*/ 683789 h 683789"/>
                <a:gd name="connsiteX15" fmla="*/ 6528362 w 7200103"/>
                <a:gd name="connsiteY15" fmla="*/ 683789 h 683789"/>
                <a:gd name="connsiteX16" fmla="*/ 5831146 w 7200103"/>
                <a:gd name="connsiteY16" fmla="*/ 683789 h 683789"/>
                <a:gd name="connsiteX17" fmla="*/ 5133929 w 7200103"/>
                <a:gd name="connsiteY17" fmla="*/ 683789 h 683789"/>
                <a:gd name="connsiteX18" fmla="*/ 4506433 w 7200103"/>
                <a:gd name="connsiteY18" fmla="*/ 683789 h 683789"/>
                <a:gd name="connsiteX19" fmla="*/ 3739495 w 7200103"/>
                <a:gd name="connsiteY19" fmla="*/ 683789 h 683789"/>
                <a:gd name="connsiteX20" fmla="*/ 3181721 w 7200103"/>
                <a:gd name="connsiteY20" fmla="*/ 683789 h 683789"/>
                <a:gd name="connsiteX21" fmla="*/ 2693670 w 7200103"/>
                <a:gd name="connsiteY21" fmla="*/ 683789 h 683789"/>
                <a:gd name="connsiteX22" fmla="*/ 1996453 w 7200103"/>
                <a:gd name="connsiteY22" fmla="*/ 683789 h 683789"/>
                <a:gd name="connsiteX23" fmla="*/ 1229514 w 7200103"/>
                <a:gd name="connsiteY23" fmla="*/ 683789 h 683789"/>
                <a:gd name="connsiteX24" fmla="*/ 113967 w 7200103"/>
                <a:gd name="connsiteY24" fmla="*/ 683789 h 683789"/>
                <a:gd name="connsiteX25" fmla="*/ 0 w 7200103"/>
                <a:gd name="connsiteY25" fmla="*/ 569822 h 683789"/>
                <a:gd name="connsiteX26" fmla="*/ 0 w 7200103"/>
                <a:gd name="connsiteY26" fmla="*/ 113967 h 68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200103" h="683789" extrusionOk="0">
                  <a:moveTo>
                    <a:pt x="0" y="113967"/>
                  </a:moveTo>
                  <a:cubicBezTo>
                    <a:pt x="-676" y="55754"/>
                    <a:pt x="49320" y="547"/>
                    <a:pt x="113967" y="0"/>
                  </a:cubicBezTo>
                  <a:cubicBezTo>
                    <a:pt x="281593" y="22757"/>
                    <a:pt x="406010" y="-26912"/>
                    <a:pt x="671741" y="0"/>
                  </a:cubicBezTo>
                  <a:cubicBezTo>
                    <a:pt x="937472" y="26912"/>
                    <a:pt x="1306168" y="-17867"/>
                    <a:pt x="1508401" y="0"/>
                  </a:cubicBezTo>
                  <a:cubicBezTo>
                    <a:pt x="1710634" y="17867"/>
                    <a:pt x="1932051" y="-31327"/>
                    <a:pt x="2205618" y="0"/>
                  </a:cubicBezTo>
                  <a:cubicBezTo>
                    <a:pt x="2479185" y="31327"/>
                    <a:pt x="2743208" y="-22733"/>
                    <a:pt x="3042278" y="0"/>
                  </a:cubicBezTo>
                  <a:cubicBezTo>
                    <a:pt x="3341348" y="22733"/>
                    <a:pt x="3345401" y="4467"/>
                    <a:pt x="3530330" y="0"/>
                  </a:cubicBezTo>
                  <a:cubicBezTo>
                    <a:pt x="3715259" y="-4467"/>
                    <a:pt x="3931157" y="-7804"/>
                    <a:pt x="4227547" y="0"/>
                  </a:cubicBezTo>
                  <a:cubicBezTo>
                    <a:pt x="4523937" y="7804"/>
                    <a:pt x="4742275" y="-16108"/>
                    <a:pt x="4994485" y="0"/>
                  </a:cubicBezTo>
                  <a:cubicBezTo>
                    <a:pt x="5246695" y="16108"/>
                    <a:pt x="5554167" y="-15117"/>
                    <a:pt x="5761424" y="0"/>
                  </a:cubicBezTo>
                  <a:cubicBezTo>
                    <a:pt x="5968681" y="15117"/>
                    <a:pt x="6092378" y="10832"/>
                    <a:pt x="6249476" y="0"/>
                  </a:cubicBezTo>
                  <a:cubicBezTo>
                    <a:pt x="6406574" y="-10832"/>
                    <a:pt x="6850177" y="-8594"/>
                    <a:pt x="7086136" y="0"/>
                  </a:cubicBezTo>
                  <a:cubicBezTo>
                    <a:pt x="7147642" y="1494"/>
                    <a:pt x="7197837" y="51433"/>
                    <a:pt x="7200103" y="113967"/>
                  </a:cubicBezTo>
                  <a:cubicBezTo>
                    <a:pt x="7209786" y="337908"/>
                    <a:pt x="7213610" y="452282"/>
                    <a:pt x="7200103" y="569822"/>
                  </a:cubicBezTo>
                  <a:cubicBezTo>
                    <a:pt x="7200004" y="642862"/>
                    <a:pt x="7157622" y="693613"/>
                    <a:pt x="7086136" y="683789"/>
                  </a:cubicBezTo>
                  <a:cubicBezTo>
                    <a:pt x="6963957" y="711629"/>
                    <a:pt x="6679396" y="660046"/>
                    <a:pt x="6528362" y="683789"/>
                  </a:cubicBezTo>
                  <a:cubicBezTo>
                    <a:pt x="6377328" y="707532"/>
                    <a:pt x="6107326" y="701766"/>
                    <a:pt x="5831146" y="683789"/>
                  </a:cubicBezTo>
                  <a:cubicBezTo>
                    <a:pt x="5554966" y="665812"/>
                    <a:pt x="5347829" y="669546"/>
                    <a:pt x="5133929" y="683789"/>
                  </a:cubicBezTo>
                  <a:cubicBezTo>
                    <a:pt x="4920029" y="698032"/>
                    <a:pt x="4735246" y="663291"/>
                    <a:pt x="4506433" y="683789"/>
                  </a:cubicBezTo>
                  <a:cubicBezTo>
                    <a:pt x="4277620" y="704287"/>
                    <a:pt x="3916120" y="693672"/>
                    <a:pt x="3739495" y="683789"/>
                  </a:cubicBezTo>
                  <a:cubicBezTo>
                    <a:pt x="3562870" y="673906"/>
                    <a:pt x="3313341" y="698221"/>
                    <a:pt x="3181721" y="683789"/>
                  </a:cubicBezTo>
                  <a:cubicBezTo>
                    <a:pt x="3050101" y="669357"/>
                    <a:pt x="2907290" y="676320"/>
                    <a:pt x="2693670" y="683789"/>
                  </a:cubicBezTo>
                  <a:cubicBezTo>
                    <a:pt x="2480050" y="691258"/>
                    <a:pt x="2147347" y="703319"/>
                    <a:pt x="1996453" y="683789"/>
                  </a:cubicBezTo>
                  <a:cubicBezTo>
                    <a:pt x="1845559" y="664259"/>
                    <a:pt x="1401878" y="720017"/>
                    <a:pt x="1229514" y="683789"/>
                  </a:cubicBezTo>
                  <a:cubicBezTo>
                    <a:pt x="1057150" y="647561"/>
                    <a:pt x="434026" y="653068"/>
                    <a:pt x="113967" y="683789"/>
                  </a:cubicBezTo>
                  <a:cubicBezTo>
                    <a:pt x="39423" y="679630"/>
                    <a:pt x="-4465" y="626291"/>
                    <a:pt x="0" y="569822"/>
                  </a:cubicBezTo>
                  <a:cubicBezTo>
                    <a:pt x="9227" y="397136"/>
                    <a:pt x="-21541" y="319226"/>
                    <a:pt x="0" y="113967"/>
                  </a:cubicBezTo>
                  <a:close/>
                </a:path>
              </a:pathLst>
            </a:custGeom>
            <a:noFill/>
            <a:ln w="28575">
              <a:solidFill>
                <a:srgbClr val="015ABD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xmlns="" sd="290069955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13">
            <a:extLst>
              <a:ext uri="{FF2B5EF4-FFF2-40B4-BE49-F238E27FC236}">
                <a16:creationId xmlns:a16="http://schemas.microsoft.com/office/drawing/2014/main" id="{1D53280E-7A34-4964-AA80-67569509D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710" y="3057880"/>
            <a:ext cx="438075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6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4" name="Rectangle 15">
            <a:extLst>
              <a:ext uri="{FF2B5EF4-FFF2-40B4-BE49-F238E27FC236}">
                <a16:creationId xmlns:a16="http://schemas.microsoft.com/office/drawing/2014/main" id="{11A92E3F-8A98-431D-9112-8CECE3BFF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94" y="4806810"/>
            <a:ext cx="589185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5" name="Line 16">
            <a:extLst>
              <a:ext uri="{FF2B5EF4-FFF2-40B4-BE49-F238E27FC236}">
                <a16:creationId xmlns:a16="http://schemas.microsoft.com/office/drawing/2014/main" id="{E8003CBA-5E9B-4266-B0CC-F4FAA35DDD8D}"/>
              </a:ext>
            </a:extLst>
          </p:cNvPr>
          <p:cNvSpPr>
            <a:spLocks noChangeShapeType="1"/>
          </p:cNvSpPr>
          <p:nvPr/>
        </p:nvSpPr>
        <p:spPr bwMode="auto">
          <a:xfrm>
            <a:off x="963273" y="3894439"/>
            <a:ext cx="4402341" cy="2191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5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 Box 17">
            <a:extLst>
              <a:ext uri="{FF2B5EF4-FFF2-40B4-BE49-F238E27FC236}">
                <a16:creationId xmlns:a16="http://schemas.microsoft.com/office/drawing/2014/main" id="{684B46F4-586B-4BA8-B5B8-D498AE48D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724" y="2572749"/>
            <a:ext cx="78222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37" name="Text Box 12">
            <a:extLst>
              <a:ext uri="{FF2B5EF4-FFF2-40B4-BE49-F238E27FC236}">
                <a16:creationId xmlns:a16="http://schemas.microsoft.com/office/drawing/2014/main" id="{38D572BC-6F0D-4C05-9C5D-88610C6B8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447" y="2035890"/>
            <a:ext cx="399278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9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14">
            <a:extLst>
              <a:ext uri="{FF2B5EF4-FFF2-40B4-BE49-F238E27FC236}">
                <a16:creationId xmlns:a16="http://schemas.microsoft.com/office/drawing/2014/main" id="{26607F9B-F76E-4429-B10A-55F299412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9775" y="4077156"/>
            <a:ext cx="486646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9" name="Text Box 6">
            <a:extLst>
              <a:ext uri="{FF2B5EF4-FFF2-40B4-BE49-F238E27FC236}">
                <a16:creationId xmlns:a16="http://schemas.microsoft.com/office/drawing/2014/main" id="{5F1D7770-E9EF-4F47-ABBC-5EAF9A19B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0477" y="2035890"/>
            <a:ext cx="354647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5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7D7578AF-C153-4C26-8E8E-885535952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394" y="3087186"/>
            <a:ext cx="3405099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 giờ 32 phút</a:t>
            </a:r>
          </a:p>
        </p:txBody>
      </p:sp>
      <p:sp>
        <p:nvSpPr>
          <p:cNvPr id="41" name="Text Box 10">
            <a:extLst>
              <a:ext uri="{FF2B5EF4-FFF2-40B4-BE49-F238E27FC236}">
                <a16:creationId xmlns:a16="http://schemas.microsoft.com/office/drawing/2014/main" id="{3A084316-3F12-4554-A772-860744A38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6875" y="2599388"/>
            <a:ext cx="68897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2" name="Line 16">
            <a:extLst>
              <a:ext uri="{FF2B5EF4-FFF2-40B4-BE49-F238E27FC236}">
                <a16:creationId xmlns:a16="http://schemas.microsoft.com/office/drawing/2014/main" id="{82396BCA-D355-4809-A390-90CD2C4FC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27648" y="4014680"/>
            <a:ext cx="3922868" cy="2191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8">
            <a:extLst>
              <a:ext uri="{FF2B5EF4-FFF2-40B4-BE49-F238E27FC236}">
                <a16:creationId xmlns:a16="http://schemas.microsoft.com/office/drawing/2014/main" id="{DECA605C-E732-48B1-BA3E-6EBA321F8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5506" y="4107607"/>
            <a:ext cx="3405099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37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20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" grpId="0"/>
      <p:bldP spid="34" grpId="0"/>
      <p:bldP spid="36" grpId="0"/>
      <p:bldP spid="37" grpId="0"/>
      <p:bldP spid="38" grpId="0"/>
      <p:bldP spid="39" grpId="0"/>
      <p:bldP spid="40" grpId="0"/>
      <p:bldP spid="41" grpId="0"/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3175" y="-35169"/>
            <a:ext cx="4066711" cy="15497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2454" y="486137"/>
            <a:ext cx="318709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Bài</a:t>
            </a:r>
            <a:r>
              <a:rPr lang="en-US" sz="5000" b="1" dirty="0">
                <a:solidFill>
                  <a:srgbClr val="FF0000"/>
                </a:solidFill>
                <a:latin typeface="UTM A&amp;S Graceland" panose="02040603050506020204" pitchFamily="18" charset="0"/>
              </a:rPr>
              <a:t> 1: </a:t>
            </a:r>
            <a:r>
              <a:rPr lang="en-US" sz="5000" b="1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Tính</a:t>
            </a:r>
            <a:r>
              <a:rPr lang="en-US" sz="5000" b="1" dirty="0">
                <a:solidFill>
                  <a:srgbClr val="FF0000"/>
                </a:solidFill>
                <a:latin typeface="UTM A&amp;S Graceland" panose="02040603050506020204" pitchFamily="18" charset="0"/>
              </a:rPr>
              <a:t>:</a:t>
            </a:r>
          </a:p>
        </p:txBody>
      </p:sp>
      <p:grpSp>
        <p:nvGrpSpPr>
          <p:cNvPr id="11" name="Nhóm 45">
            <a:extLst>
              <a:ext uri="{FF2B5EF4-FFF2-40B4-BE49-F238E27FC236}">
                <a16:creationId xmlns:a16="http://schemas.microsoft.com/office/drawing/2014/main" id="{5E862346-13AA-9842-8322-3A7B462A0BC4}"/>
              </a:ext>
            </a:extLst>
          </p:cNvPr>
          <p:cNvGrpSpPr/>
          <p:nvPr/>
        </p:nvGrpSpPr>
        <p:grpSpPr>
          <a:xfrm>
            <a:off x="162228" y="1514584"/>
            <a:ext cx="6186819" cy="4688759"/>
            <a:chOff x="354819" y="826071"/>
            <a:chExt cx="7848369" cy="817822"/>
          </a:xfrm>
        </p:grpSpPr>
        <p:sp>
          <p:nvSpPr>
            <p:cNvPr id="15" name="Hình chữ nhật: Góc Tròn 47">
              <a:extLst>
                <a:ext uri="{FF2B5EF4-FFF2-40B4-BE49-F238E27FC236}">
                  <a16:creationId xmlns:a16="http://schemas.microsoft.com/office/drawing/2014/main" id="{7B64716D-0110-DA94-6C9D-B2DF6B65AC1E}"/>
                </a:ext>
              </a:extLst>
            </p:cNvPr>
            <p:cNvSpPr/>
            <p:nvPr/>
          </p:nvSpPr>
          <p:spPr>
            <a:xfrm>
              <a:off x="354819" y="826071"/>
              <a:ext cx="7483209" cy="81782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Hộp Văn bản 48">
              <a:extLst>
                <a:ext uri="{FF2B5EF4-FFF2-40B4-BE49-F238E27FC236}">
                  <a16:creationId xmlns:a16="http://schemas.microsoft.com/office/drawing/2014/main" id="{B75EC832-5BC2-086F-C589-DB1C4472DB04}"/>
                </a:ext>
              </a:extLst>
            </p:cNvPr>
            <p:cNvSpPr txBox="1"/>
            <p:nvPr/>
          </p:nvSpPr>
          <p:spPr>
            <a:xfrm>
              <a:off x="545723" y="986006"/>
              <a:ext cx="7657465" cy="561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000" dirty="0">
                <a:solidFill>
                  <a:srgbClr val="FFA301"/>
                </a:solidFill>
                <a:latin typeface="+mj-lt"/>
              </a:endParaRPr>
            </a:p>
          </p:txBody>
        </p:sp>
        <p:sp>
          <p:nvSpPr>
            <p:cNvPr id="19" name="Hình chữ nhật: Góc Tròn 49">
              <a:extLst>
                <a:ext uri="{FF2B5EF4-FFF2-40B4-BE49-F238E27FC236}">
                  <a16:creationId xmlns:a16="http://schemas.microsoft.com/office/drawing/2014/main" id="{F40B64B9-46DC-1E32-DB92-56B19BED810D}"/>
                </a:ext>
              </a:extLst>
            </p:cNvPr>
            <p:cNvSpPr/>
            <p:nvPr/>
          </p:nvSpPr>
          <p:spPr>
            <a:xfrm>
              <a:off x="467872" y="897126"/>
              <a:ext cx="7200103" cy="683789"/>
            </a:xfrm>
            <a:custGeom>
              <a:avLst/>
              <a:gdLst>
                <a:gd name="connsiteX0" fmla="*/ 0 w 7200103"/>
                <a:gd name="connsiteY0" fmla="*/ 113967 h 683789"/>
                <a:gd name="connsiteX1" fmla="*/ 113967 w 7200103"/>
                <a:gd name="connsiteY1" fmla="*/ 0 h 683789"/>
                <a:gd name="connsiteX2" fmla="*/ 671741 w 7200103"/>
                <a:gd name="connsiteY2" fmla="*/ 0 h 683789"/>
                <a:gd name="connsiteX3" fmla="*/ 1508401 w 7200103"/>
                <a:gd name="connsiteY3" fmla="*/ 0 h 683789"/>
                <a:gd name="connsiteX4" fmla="*/ 2205618 w 7200103"/>
                <a:gd name="connsiteY4" fmla="*/ 0 h 683789"/>
                <a:gd name="connsiteX5" fmla="*/ 3042278 w 7200103"/>
                <a:gd name="connsiteY5" fmla="*/ 0 h 683789"/>
                <a:gd name="connsiteX6" fmla="*/ 3530330 w 7200103"/>
                <a:gd name="connsiteY6" fmla="*/ 0 h 683789"/>
                <a:gd name="connsiteX7" fmla="*/ 4227547 w 7200103"/>
                <a:gd name="connsiteY7" fmla="*/ 0 h 683789"/>
                <a:gd name="connsiteX8" fmla="*/ 4994485 w 7200103"/>
                <a:gd name="connsiteY8" fmla="*/ 0 h 683789"/>
                <a:gd name="connsiteX9" fmla="*/ 5761424 w 7200103"/>
                <a:gd name="connsiteY9" fmla="*/ 0 h 683789"/>
                <a:gd name="connsiteX10" fmla="*/ 6249476 w 7200103"/>
                <a:gd name="connsiteY10" fmla="*/ 0 h 683789"/>
                <a:gd name="connsiteX11" fmla="*/ 7086136 w 7200103"/>
                <a:gd name="connsiteY11" fmla="*/ 0 h 683789"/>
                <a:gd name="connsiteX12" fmla="*/ 7200103 w 7200103"/>
                <a:gd name="connsiteY12" fmla="*/ 113967 h 683789"/>
                <a:gd name="connsiteX13" fmla="*/ 7200103 w 7200103"/>
                <a:gd name="connsiteY13" fmla="*/ 569822 h 683789"/>
                <a:gd name="connsiteX14" fmla="*/ 7086136 w 7200103"/>
                <a:gd name="connsiteY14" fmla="*/ 683789 h 683789"/>
                <a:gd name="connsiteX15" fmla="*/ 6528362 w 7200103"/>
                <a:gd name="connsiteY15" fmla="*/ 683789 h 683789"/>
                <a:gd name="connsiteX16" fmla="*/ 5831146 w 7200103"/>
                <a:gd name="connsiteY16" fmla="*/ 683789 h 683789"/>
                <a:gd name="connsiteX17" fmla="*/ 5133929 w 7200103"/>
                <a:gd name="connsiteY17" fmla="*/ 683789 h 683789"/>
                <a:gd name="connsiteX18" fmla="*/ 4506433 w 7200103"/>
                <a:gd name="connsiteY18" fmla="*/ 683789 h 683789"/>
                <a:gd name="connsiteX19" fmla="*/ 3739495 w 7200103"/>
                <a:gd name="connsiteY19" fmla="*/ 683789 h 683789"/>
                <a:gd name="connsiteX20" fmla="*/ 3181721 w 7200103"/>
                <a:gd name="connsiteY20" fmla="*/ 683789 h 683789"/>
                <a:gd name="connsiteX21" fmla="*/ 2693670 w 7200103"/>
                <a:gd name="connsiteY21" fmla="*/ 683789 h 683789"/>
                <a:gd name="connsiteX22" fmla="*/ 1996453 w 7200103"/>
                <a:gd name="connsiteY22" fmla="*/ 683789 h 683789"/>
                <a:gd name="connsiteX23" fmla="*/ 1229514 w 7200103"/>
                <a:gd name="connsiteY23" fmla="*/ 683789 h 683789"/>
                <a:gd name="connsiteX24" fmla="*/ 113967 w 7200103"/>
                <a:gd name="connsiteY24" fmla="*/ 683789 h 683789"/>
                <a:gd name="connsiteX25" fmla="*/ 0 w 7200103"/>
                <a:gd name="connsiteY25" fmla="*/ 569822 h 683789"/>
                <a:gd name="connsiteX26" fmla="*/ 0 w 7200103"/>
                <a:gd name="connsiteY26" fmla="*/ 113967 h 68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200103" h="683789" extrusionOk="0">
                  <a:moveTo>
                    <a:pt x="0" y="113967"/>
                  </a:moveTo>
                  <a:cubicBezTo>
                    <a:pt x="-676" y="55754"/>
                    <a:pt x="49320" y="547"/>
                    <a:pt x="113967" y="0"/>
                  </a:cubicBezTo>
                  <a:cubicBezTo>
                    <a:pt x="281593" y="22757"/>
                    <a:pt x="406010" y="-26912"/>
                    <a:pt x="671741" y="0"/>
                  </a:cubicBezTo>
                  <a:cubicBezTo>
                    <a:pt x="937472" y="26912"/>
                    <a:pt x="1306168" y="-17867"/>
                    <a:pt x="1508401" y="0"/>
                  </a:cubicBezTo>
                  <a:cubicBezTo>
                    <a:pt x="1710634" y="17867"/>
                    <a:pt x="1932051" y="-31327"/>
                    <a:pt x="2205618" y="0"/>
                  </a:cubicBezTo>
                  <a:cubicBezTo>
                    <a:pt x="2479185" y="31327"/>
                    <a:pt x="2743208" y="-22733"/>
                    <a:pt x="3042278" y="0"/>
                  </a:cubicBezTo>
                  <a:cubicBezTo>
                    <a:pt x="3341348" y="22733"/>
                    <a:pt x="3345401" y="4467"/>
                    <a:pt x="3530330" y="0"/>
                  </a:cubicBezTo>
                  <a:cubicBezTo>
                    <a:pt x="3715259" y="-4467"/>
                    <a:pt x="3931157" y="-7804"/>
                    <a:pt x="4227547" y="0"/>
                  </a:cubicBezTo>
                  <a:cubicBezTo>
                    <a:pt x="4523937" y="7804"/>
                    <a:pt x="4742275" y="-16108"/>
                    <a:pt x="4994485" y="0"/>
                  </a:cubicBezTo>
                  <a:cubicBezTo>
                    <a:pt x="5246695" y="16108"/>
                    <a:pt x="5554167" y="-15117"/>
                    <a:pt x="5761424" y="0"/>
                  </a:cubicBezTo>
                  <a:cubicBezTo>
                    <a:pt x="5968681" y="15117"/>
                    <a:pt x="6092378" y="10832"/>
                    <a:pt x="6249476" y="0"/>
                  </a:cubicBezTo>
                  <a:cubicBezTo>
                    <a:pt x="6406574" y="-10832"/>
                    <a:pt x="6850177" y="-8594"/>
                    <a:pt x="7086136" y="0"/>
                  </a:cubicBezTo>
                  <a:cubicBezTo>
                    <a:pt x="7147642" y="1494"/>
                    <a:pt x="7197837" y="51433"/>
                    <a:pt x="7200103" y="113967"/>
                  </a:cubicBezTo>
                  <a:cubicBezTo>
                    <a:pt x="7209786" y="337908"/>
                    <a:pt x="7213610" y="452282"/>
                    <a:pt x="7200103" y="569822"/>
                  </a:cubicBezTo>
                  <a:cubicBezTo>
                    <a:pt x="7200004" y="642862"/>
                    <a:pt x="7157622" y="693613"/>
                    <a:pt x="7086136" y="683789"/>
                  </a:cubicBezTo>
                  <a:cubicBezTo>
                    <a:pt x="6963957" y="711629"/>
                    <a:pt x="6679396" y="660046"/>
                    <a:pt x="6528362" y="683789"/>
                  </a:cubicBezTo>
                  <a:cubicBezTo>
                    <a:pt x="6377328" y="707532"/>
                    <a:pt x="6107326" y="701766"/>
                    <a:pt x="5831146" y="683789"/>
                  </a:cubicBezTo>
                  <a:cubicBezTo>
                    <a:pt x="5554966" y="665812"/>
                    <a:pt x="5347829" y="669546"/>
                    <a:pt x="5133929" y="683789"/>
                  </a:cubicBezTo>
                  <a:cubicBezTo>
                    <a:pt x="4920029" y="698032"/>
                    <a:pt x="4735246" y="663291"/>
                    <a:pt x="4506433" y="683789"/>
                  </a:cubicBezTo>
                  <a:cubicBezTo>
                    <a:pt x="4277620" y="704287"/>
                    <a:pt x="3916120" y="693672"/>
                    <a:pt x="3739495" y="683789"/>
                  </a:cubicBezTo>
                  <a:cubicBezTo>
                    <a:pt x="3562870" y="673906"/>
                    <a:pt x="3313341" y="698221"/>
                    <a:pt x="3181721" y="683789"/>
                  </a:cubicBezTo>
                  <a:cubicBezTo>
                    <a:pt x="3050101" y="669357"/>
                    <a:pt x="2907290" y="676320"/>
                    <a:pt x="2693670" y="683789"/>
                  </a:cubicBezTo>
                  <a:cubicBezTo>
                    <a:pt x="2480050" y="691258"/>
                    <a:pt x="2147347" y="703319"/>
                    <a:pt x="1996453" y="683789"/>
                  </a:cubicBezTo>
                  <a:cubicBezTo>
                    <a:pt x="1845559" y="664259"/>
                    <a:pt x="1401878" y="720017"/>
                    <a:pt x="1229514" y="683789"/>
                  </a:cubicBezTo>
                  <a:cubicBezTo>
                    <a:pt x="1057150" y="647561"/>
                    <a:pt x="434026" y="653068"/>
                    <a:pt x="113967" y="683789"/>
                  </a:cubicBezTo>
                  <a:cubicBezTo>
                    <a:pt x="39423" y="679630"/>
                    <a:pt x="-4465" y="626291"/>
                    <a:pt x="0" y="569822"/>
                  </a:cubicBezTo>
                  <a:cubicBezTo>
                    <a:pt x="9227" y="397136"/>
                    <a:pt x="-21541" y="319226"/>
                    <a:pt x="0" y="113967"/>
                  </a:cubicBezTo>
                  <a:close/>
                </a:path>
              </a:pathLst>
            </a:custGeom>
            <a:noFill/>
            <a:ln w="28575">
              <a:solidFill>
                <a:srgbClr val="E97300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xmlns="" sd="290069955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Nhóm 57">
            <a:extLst>
              <a:ext uri="{FF2B5EF4-FFF2-40B4-BE49-F238E27FC236}">
                <a16:creationId xmlns:a16="http://schemas.microsoft.com/office/drawing/2014/main" id="{9E29D992-CFE6-B039-AA22-8EF3B4DBA6F0}"/>
              </a:ext>
            </a:extLst>
          </p:cNvPr>
          <p:cNvGrpSpPr/>
          <p:nvPr/>
        </p:nvGrpSpPr>
        <p:grpSpPr>
          <a:xfrm>
            <a:off x="6095999" y="1680494"/>
            <a:ext cx="6011566" cy="4689522"/>
            <a:chOff x="354819" y="826071"/>
            <a:chExt cx="7483209" cy="817822"/>
          </a:xfrm>
        </p:grpSpPr>
        <p:sp>
          <p:nvSpPr>
            <p:cNvPr id="21" name="Hình chữ nhật: Góc Tròn 59">
              <a:extLst>
                <a:ext uri="{FF2B5EF4-FFF2-40B4-BE49-F238E27FC236}">
                  <a16:creationId xmlns:a16="http://schemas.microsoft.com/office/drawing/2014/main" id="{D5EF66D3-E205-950C-2809-955793E670CE}"/>
                </a:ext>
              </a:extLst>
            </p:cNvPr>
            <p:cNvSpPr/>
            <p:nvPr/>
          </p:nvSpPr>
          <p:spPr>
            <a:xfrm>
              <a:off x="354819" y="826071"/>
              <a:ext cx="7483209" cy="81782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Hộp Văn bản 60">
              <a:extLst>
                <a:ext uri="{FF2B5EF4-FFF2-40B4-BE49-F238E27FC236}">
                  <a16:creationId xmlns:a16="http://schemas.microsoft.com/office/drawing/2014/main" id="{2ACB1F3A-2A3E-9AA7-A0FE-587414089CC9}"/>
                </a:ext>
              </a:extLst>
            </p:cNvPr>
            <p:cNvSpPr txBox="1"/>
            <p:nvPr/>
          </p:nvSpPr>
          <p:spPr>
            <a:xfrm>
              <a:off x="1135561" y="898624"/>
              <a:ext cx="6448927" cy="2587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rgbClr val="01DBB3"/>
                </a:solidFill>
                <a:latin typeface="+mj-lt"/>
              </a:endParaRPr>
            </a:p>
          </p:txBody>
        </p:sp>
        <p:sp>
          <p:nvSpPr>
            <p:cNvPr id="23" name="Hình chữ nhật: Góc Tròn 61">
              <a:extLst>
                <a:ext uri="{FF2B5EF4-FFF2-40B4-BE49-F238E27FC236}">
                  <a16:creationId xmlns:a16="http://schemas.microsoft.com/office/drawing/2014/main" id="{A9A7D941-D536-A373-378B-B1673847BC39}"/>
                </a:ext>
              </a:extLst>
            </p:cNvPr>
            <p:cNvSpPr/>
            <p:nvPr/>
          </p:nvSpPr>
          <p:spPr>
            <a:xfrm>
              <a:off x="443944" y="873430"/>
              <a:ext cx="7200103" cy="683789"/>
            </a:xfrm>
            <a:custGeom>
              <a:avLst/>
              <a:gdLst>
                <a:gd name="connsiteX0" fmla="*/ 0 w 7200103"/>
                <a:gd name="connsiteY0" fmla="*/ 113967 h 683789"/>
                <a:gd name="connsiteX1" fmla="*/ 113967 w 7200103"/>
                <a:gd name="connsiteY1" fmla="*/ 0 h 683789"/>
                <a:gd name="connsiteX2" fmla="*/ 671741 w 7200103"/>
                <a:gd name="connsiteY2" fmla="*/ 0 h 683789"/>
                <a:gd name="connsiteX3" fmla="*/ 1508401 w 7200103"/>
                <a:gd name="connsiteY3" fmla="*/ 0 h 683789"/>
                <a:gd name="connsiteX4" fmla="*/ 2205618 w 7200103"/>
                <a:gd name="connsiteY4" fmla="*/ 0 h 683789"/>
                <a:gd name="connsiteX5" fmla="*/ 3042278 w 7200103"/>
                <a:gd name="connsiteY5" fmla="*/ 0 h 683789"/>
                <a:gd name="connsiteX6" fmla="*/ 3530330 w 7200103"/>
                <a:gd name="connsiteY6" fmla="*/ 0 h 683789"/>
                <a:gd name="connsiteX7" fmla="*/ 4227547 w 7200103"/>
                <a:gd name="connsiteY7" fmla="*/ 0 h 683789"/>
                <a:gd name="connsiteX8" fmla="*/ 4994485 w 7200103"/>
                <a:gd name="connsiteY8" fmla="*/ 0 h 683789"/>
                <a:gd name="connsiteX9" fmla="*/ 5761424 w 7200103"/>
                <a:gd name="connsiteY9" fmla="*/ 0 h 683789"/>
                <a:gd name="connsiteX10" fmla="*/ 6249476 w 7200103"/>
                <a:gd name="connsiteY10" fmla="*/ 0 h 683789"/>
                <a:gd name="connsiteX11" fmla="*/ 7086136 w 7200103"/>
                <a:gd name="connsiteY11" fmla="*/ 0 h 683789"/>
                <a:gd name="connsiteX12" fmla="*/ 7200103 w 7200103"/>
                <a:gd name="connsiteY12" fmla="*/ 113967 h 683789"/>
                <a:gd name="connsiteX13" fmla="*/ 7200103 w 7200103"/>
                <a:gd name="connsiteY13" fmla="*/ 569822 h 683789"/>
                <a:gd name="connsiteX14" fmla="*/ 7086136 w 7200103"/>
                <a:gd name="connsiteY14" fmla="*/ 683789 h 683789"/>
                <a:gd name="connsiteX15" fmla="*/ 6528362 w 7200103"/>
                <a:gd name="connsiteY15" fmla="*/ 683789 h 683789"/>
                <a:gd name="connsiteX16" fmla="*/ 5831146 w 7200103"/>
                <a:gd name="connsiteY16" fmla="*/ 683789 h 683789"/>
                <a:gd name="connsiteX17" fmla="*/ 5133929 w 7200103"/>
                <a:gd name="connsiteY17" fmla="*/ 683789 h 683789"/>
                <a:gd name="connsiteX18" fmla="*/ 4506433 w 7200103"/>
                <a:gd name="connsiteY18" fmla="*/ 683789 h 683789"/>
                <a:gd name="connsiteX19" fmla="*/ 3739495 w 7200103"/>
                <a:gd name="connsiteY19" fmla="*/ 683789 h 683789"/>
                <a:gd name="connsiteX20" fmla="*/ 3181721 w 7200103"/>
                <a:gd name="connsiteY20" fmla="*/ 683789 h 683789"/>
                <a:gd name="connsiteX21" fmla="*/ 2693670 w 7200103"/>
                <a:gd name="connsiteY21" fmla="*/ 683789 h 683789"/>
                <a:gd name="connsiteX22" fmla="*/ 1996453 w 7200103"/>
                <a:gd name="connsiteY22" fmla="*/ 683789 h 683789"/>
                <a:gd name="connsiteX23" fmla="*/ 1229514 w 7200103"/>
                <a:gd name="connsiteY23" fmla="*/ 683789 h 683789"/>
                <a:gd name="connsiteX24" fmla="*/ 113967 w 7200103"/>
                <a:gd name="connsiteY24" fmla="*/ 683789 h 683789"/>
                <a:gd name="connsiteX25" fmla="*/ 0 w 7200103"/>
                <a:gd name="connsiteY25" fmla="*/ 569822 h 683789"/>
                <a:gd name="connsiteX26" fmla="*/ 0 w 7200103"/>
                <a:gd name="connsiteY26" fmla="*/ 113967 h 68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200103" h="683789" extrusionOk="0">
                  <a:moveTo>
                    <a:pt x="0" y="113967"/>
                  </a:moveTo>
                  <a:cubicBezTo>
                    <a:pt x="-676" y="55754"/>
                    <a:pt x="49320" y="547"/>
                    <a:pt x="113967" y="0"/>
                  </a:cubicBezTo>
                  <a:cubicBezTo>
                    <a:pt x="281593" y="22757"/>
                    <a:pt x="406010" y="-26912"/>
                    <a:pt x="671741" y="0"/>
                  </a:cubicBezTo>
                  <a:cubicBezTo>
                    <a:pt x="937472" y="26912"/>
                    <a:pt x="1306168" y="-17867"/>
                    <a:pt x="1508401" y="0"/>
                  </a:cubicBezTo>
                  <a:cubicBezTo>
                    <a:pt x="1710634" y="17867"/>
                    <a:pt x="1932051" y="-31327"/>
                    <a:pt x="2205618" y="0"/>
                  </a:cubicBezTo>
                  <a:cubicBezTo>
                    <a:pt x="2479185" y="31327"/>
                    <a:pt x="2743208" y="-22733"/>
                    <a:pt x="3042278" y="0"/>
                  </a:cubicBezTo>
                  <a:cubicBezTo>
                    <a:pt x="3341348" y="22733"/>
                    <a:pt x="3345401" y="4467"/>
                    <a:pt x="3530330" y="0"/>
                  </a:cubicBezTo>
                  <a:cubicBezTo>
                    <a:pt x="3715259" y="-4467"/>
                    <a:pt x="3931157" y="-7804"/>
                    <a:pt x="4227547" y="0"/>
                  </a:cubicBezTo>
                  <a:cubicBezTo>
                    <a:pt x="4523937" y="7804"/>
                    <a:pt x="4742275" y="-16108"/>
                    <a:pt x="4994485" y="0"/>
                  </a:cubicBezTo>
                  <a:cubicBezTo>
                    <a:pt x="5246695" y="16108"/>
                    <a:pt x="5554167" y="-15117"/>
                    <a:pt x="5761424" y="0"/>
                  </a:cubicBezTo>
                  <a:cubicBezTo>
                    <a:pt x="5968681" y="15117"/>
                    <a:pt x="6092378" y="10832"/>
                    <a:pt x="6249476" y="0"/>
                  </a:cubicBezTo>
                  <a:cubicBezTo>
                    <a:pt x="6406574" y="-10832"/>
                    <a:pt x="6850177" y="-8594"/>
                    <a:pt x="7086136" y="0"/>
                  </a:cubicBezTo>
                  <a:cubicBezTo>
                    <a:pt x="7147642" y="1494"/>
                    <a:pt x="7197837" y="51433"/>
                    <a:pt x="7200103" y="113967"/>
                  </a:cubicBezTo>
                  <a:cubicBezTo>
                    <a:pt x="7209786" y="337908"/>
                    <a:pt x="7213610" y="452282"/>
                    <a:pt x="7200103" y="569822"/>
                  </a:cubicBezTo>
                  <a:cubicBezTo>
                    <a:pt x="7200004" y="642862"/>
                    <a:pt x="7157622" y="693613"/>
                    <a:pt x="7086136" y="683789"/>
                  </a:cubicBezTo>
                  <a:cubicBezTo>
                    <a:pt x="6963957" y="711629"/>
                    <a:pt x="6679396" y="660046"/>
                    <a:pt x="6528362" y="683789"/>
                  </a:cubicBezTo>
                  <a:cubicBezTo>
                    <a:pt x="6377328" y="707532"/>
                    <a:pt x="6107326" y="701766"/>
                    <a:pt x="5831146" y="683789"/>
                  </a:cubicBezTo>
                  <a:cubicBezTo>
                    <a:pt x="5554966" y="665812"/>
                    <a:pt x="5347829" y="669546"/>
                    <a:pt x="5133929" y="683789"/>
                  </a:cubicBezTo>
                  <a:cubicBezTo>
                    <a:pt x="4920029" y="698032"/>
                    <a:pt x="4735246" y="663291"/>
                    <a:pt x="4506433" y="683789"/>
                  </a:cubicBezTo>
                  <a:cubicBezTo>
                    <a:pt x="4277620" y="704287"/>
                    <a:pt x="3916120" y="693672"/>
                    <a:pt x="3739495" y="683789"/>
                  </a:cubicBezTo>
                  <a:cubicBezTo>
                    <a:pt x="3562870" y="673906"/>
                    <a:pt x="3313341" y="698221"/>
                    <a:pt x="3181721" y="683789"/>
                  </a:cubicBezTo>
                  <a:cubicBezTo>
                    <a:pt x="3050101" y="669357"/>
                    <a:pt x="2907290" y="676320"/>
                    <a:pt x="2693670" y="683789"/>
                  </a:cubicBezTo>
                  <a:cubicBezTo>
                    <a:pt x="2480050" y="691258"/>
                    <a:pt x="2147347" y="703319"/>
                    <a:pt x="1996453" y="683789"/>
                  </a:cubicBezTo>
                  <a:cubicBezTo>
                    <a:pt x="1845559" y="664259"/>
                    <a:pt x="1401878" y="720017"/>
                    <a:pt x="1229514" y="683789"/>
                  </a:cubicBezTo>
                  <a:cubicBezTo>
                    <a:pt x="1057150" y="647561"/>
                    <a:pt x="434026" y="653068"/>
                    <a:pt x="113967" y="683789"/>
                  </a:cubicBezTo>
                  <a:cubicBezTo>
                    <a:pt x="39423" y="679630"/>
                    <a:pt x="-4465" y="626291"/>
                    <a:pt x="0" y="569822"/>
                  </a:cubicBezTo>
                  <a:cubicBezTo>
                    <a:pt x="9227" y="397136"/>
                    <a:pt x="-21541" y="319226"/>
                    <a:pt x="0" y="113967"/>
                  </a:cubicBezTo>
                  <a:close/>
                </a:path>
              </a:pathLst>
            </a:custGeom>
            <a:noFill/>
            <a:ln w="28575">
              <a:solidFill>
                <a:srgbClr val="00A37F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xmlns="" sd="290069955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 Box 6">
            <a:extLst>
              <a:ext uri="{FF2B5EF4-FFF2-40B4-BE49-F238E27FC236}">
                <a16:creationId xmlns:a16="http://schemas.microsoft.com/office/drawing/2014/main" id="{5F1D7770-E9EF-4F47-ABBC-5EAF9A19B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6536" y="2283549"/>
            <a:ext cx="388662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alt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18 </a:t>
            </a:r>
            <a:r>
              <a:rPr lang="en-US" alt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alt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7">
            <a:extLst>
              <a:ext uri="{FF2B5EF4-FFF2-40B4-BE49-F238E27FC236}">
                <a16:creationId xmlns:a16="http://schemas.microsoft.com/office/drawing/2014/main" id="{7D7578AF-C153-4C26-8E8E-885535952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9258" y="3255424"/>
            <a:ext cx="3891549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500" b="1">
                <a:latin typeface="Times New Roman" panose="02020603050405020304" pitchFamily="18" charset="0"/>
                <a:cs typeface="Times New Roman" panose="02020603050405020304" pitchFamily="18" charset="0"/>
              </a:rPr>
              <a:t>8 giờ   12 phút</a:t>
            </a:r>
            <a:endParaRPr lang="en-US" alt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10">
            <a:extLst>
              <a:ext uri="{FF2B5EF4-FFF2-40B4-BE49-F238E27FC236}">
                <a16:creationId xmlns:a16="http://schemas.microsoft.com/office/drawing/2014/main" id="{3A084316-3F12-4554-A772-860744A38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047" y="2883617"/>
            <a:ext cx="75505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7" name="Line 16">
            <a:extLst>
              <a:ext uri="{FF2B5EF4-FFF2-40B4-BE49-F238E27FC236}">
                <a16:creationId xmlns:a16="http://schemas.microsoft.com/office/drawing/2014/main" id="{82396BCA-D355-4809-A390-90CD2C4FC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940143" y="4159226"/>
            <a:ext cx="4299114" cy="2191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5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8">
            <a:extLst>
              <a:ext uri="{FF2B5EF4-FFF2-40B4-BE49-F238E27FC236}">
                <a16:creationId xmlns:a16="http://schemas.microsoft.com/office/drawing/2014/main" id="{DECA605C-E732-48B1-BA3E-6EBA321F8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0343" y="4290739"/>
            <a:ext cx="404965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en-US" alt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30 </a:t>
            </a:r>
            <a:r>
              <a:rPr lang="en-US" alt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altLang="en-US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13">
            <a:extLst>
              <a:ext uri="{FF2B5EF4-FFF2-40B4-BE49-F238E27FC236}">
                <a16:creationId xmlns:a16="http://schemas.microsoft.com/office/drawing/2014/main" id="{1D53280E-7A34-4964-AA80-67569509D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7756" y="3305539"/>
            <a:ext cx="354937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500" b="1">
                <a:latin typeface="Times New Roman" panose="02020603050405020304" pitchFamily="18" charset="0"/>
                <a:cs typeface="Times New Roman" panose="02020603050405020304" pitchFamily="18" charset="0"/>
              </a:rPr>
              <a:t>8 giờ </a:t>
            </a:r>
            <a:r>
              <a:rPr kumimoji="0" lang="en-US" altLang="en-US" sz="45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42</a:t>
            </a:r>
            <a:r>
              <a:rPr kumimoji="0" lang="en-US" altLang="en-US" sz="4500" b="1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phút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15">
            <a:extLst>
              <a:ext uri="{FF2B5EF4-FFF2-40B4-BE49-F238E27FC236}">
                <a16:creationId xmlns:a16="http://schemas.microsoft.com/office/drawing/2014/main" id="{11A92E3F-8A98-431D-9112-8CECE3BFF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1834" y="4949991"/>
            <a:ext cx="5168403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alt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en-US" altLang="en-US" sz="4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17 </a:t>
            </a:r>
            <a:r>
              <a:rPr lang="en-US" altLang="en-US" sz="4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1" name="Line 16">
            <a:extLst>
              <a:ext uri="{FF2B5EF4-FFF2-40B4-BE49-F238E27FC236}">
                <a16:creationId xmlns:a16="http://schemas.microsoft.com/office/drawing/2014/main" id="{E8003CBA-5E9B-4266-B0CC-F4FAA35DDD8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83320" y="4142098"/>
            <a:ext cx="3922868" cy="2191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5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17">
            <a:extLst>
              <a:ext uri="{FF2B5EF4-FFF2-40B4-BE49-F238E27FC236}">
                <a16:creationId xmlns:a16="http://schemas.microsoft.com/office/drawing/2014/main" id="{684B46F4-586B-4BA8-B5B8-D498AE48D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4667" y="2783831"/>
            <a:ext cx="69703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33" name="Text Box 12">
            <a:extLst>
              <a:ext uri="{FF2B5EF4-FFF2-40B4-BE49-F238E27FC236}">
                <a16:creationId xmlns:a16="http://schemas.microsoft.com/office/drawing/2014/main" id="{38D572BC-6F0D-4C05-9C5D-88610C6B8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2493" y="2283549"/>
            <a:ext cx="355792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alt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35</a:t>
            </a:r>
            <a:r>
              <a:rPr kumimoji="0" lang="en-US" altLang="en-US" sz="45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5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14">
            <a:extLst>
              <a:ext uri="{FF2B5EF4-FFF2-40B4-BE49-F238E27FC236}">
                <a16:creationId xmlns:a16="http://schemas.microsoft.com/office/drawing/2014/main" id="{26607F9B-F76E-4429-B10A-55F299412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0675" y="4267453"/>
            <a:ext cx="427072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12 </a:t>
            </a:r>
            <a:r>
              <a:rPr lang="en-US" alt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77 </a:t>
            </a:r>
            <a:r>
              <a:rPr lang="en-US" alt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altLang="en-US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19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/>
      <p:bldP spid="25" grpId="0"/>
      <p:bldP spid="26" grpId="0"/>
      <p:bldP spid="28" grpId="0"/>
      <p:bldP spid="29" grpId="0"/>
      <p:bldP spid="30" grpId="0"/>
      <p:bldP spid="32" grpId="0"/>
      <p:bldP spid="33" grpId="0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3175" y="-35169"/>
            <a:ext cx="4066711" cy="15497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2454" y="486137"/>
            <a:ext cx="318709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Bài</a:t>
            </a:r>
            <a:r>
              <a:rPr lang="en-US" sz="5000" b="1" dirty="0">
                <a:solidFill>
                  <a:srgbClr val="FF0000"/>
                </a:solidFill>
                <a:latin typeface="UTM A&amp;S Graceland" panose="02040603050506020204" pitchFamily="18" charset="0"/>
              </a:rPr>
              <a:t> 1: </a:t>
            </a:r>
            <a:r>
              <a:rPr lang="en-US" sz="5000" b="1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Tính</a:t>
            </a:r>
            <a:r>
              <a:rPr lang="en-US" sz="5000" b="1" dirty="0">
                <a:solidFill>
                  <a:srgbClr val="FF0000"/>
                </a:solidFill>
                <a:latin typeface="UTM A&amp;S Graceland" panose="02040603050506020204" pitchFamily="18" charset="0"/>
              </a:rPr>
              <a:t>:</a:t>
            </a:r>
          </a:p>
        </p:txBody>
      </p:sp>
      <p:grpSp>
        <p:nvGrpSpPr>
          <p:cNvPr id="7" name="Nhóm 8">
            <a:extLst>
              <a:ext uri="{FF2B5EF4-FFF2-40B4-BE49-F238E27FC236}">
                <a16:creationId xmlns:a16="http://schemas.microsoft.com/office/drawing/2014/main" id="{6C92C1C9-41A3-7D74-192D-C855F6D00604}"/>
              </a:ext>
            </a:extLst>
          </p:cNvPr>
          <p:cNvGrpSpPr/>
          <p:nvPr/>
        </p:nvGrpSpPr>
        <p:grpSpPr>
          <a:xfrm>
            <a:off x="38100" y="1514584"/>
            <a:ext cx="5856652" cy="4688760"/>
            <a:chOff x="354819" y="826071"/>
            <a:chExt cx="8052581" cy="817822"/>
          </a:xfrm>
        </p:grpSpPr>
        <p:sp>
          <p:nvSpPr>
            <p:cNvPr id="8" name="Hình chữ nhật: Góc Tròn 1">
              <a:extLst>
                <a:ext uri="{FF2B5EF4-FFF2-40B4-BE49-F238E27FC236}">
                  <a16:creationId xmlns:a16="http://schemas.microsoft.com/office/drawing/2014/main" id="{D634F29B-8BD2-8006-E5EF-0F7CE82EFD48}"/>
                </a:ext>
              </a:extLst>
            </p:cNvPr>
            <p:cNvSpPr/>
            <p:nvPr/>
          </p:nvSpPr>
          <p:spPr>
            <a:xfrm>
              <a:off x="354819" y="826071"/>
              <a:ext cx="8052581" cy="81782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ình chữ nhật: Góc Tròn 34">
              <a:extLst>
                <a:ext uri="{FF2B5EF4-FFF2-40B4-BE49-F238E27FC236}">
                  <a16:creationId xmlns:a16="http://schemas.microsoft.com/office/drawing/2014/main" id="{A2482DA1-3F90-AECD-D9BB-274E7642367B}"/>
                </a:ext>
              </a:extLst>
            </p:cNvPr>
            <p:cNvSpPr/>
            <p:nvPr/>
          </p:nvSpPr>
          <p:spPr>
            <a:xfrm>
              <a:off x="467872" y="897126"/>
              <a:ext cx="7826473" cy="683789"/>
            </a:xfrm>
            <a:custGeom>
              <a:avLst/>
              <a:gdLst>
                <a:gd name="connsiteX0" fmla="*/ 0 w 7826473"/>
                <a:gd name="connsiteY0" fmla="*/ 113967 h 683789"/>
                <a:gd name="connsiteX1" fmla="*/ 113967 w 7826473"/>
                <a:gd name="connsiteY1" fmla="*/ 0 h 683789"/>
                <a:gd name="connsiteX2" fmla="*/ 652772 w 7826473"/>
                <a:gd name="connsiteY2" fmla="*/ 0 h 683789"/>
                <a:gd name="connsiteX3" fmla="*/ 1495520 w 7826473"/>
                <a:gd name="connsiteY3" fmla="*/ 0 h 683789"/>
                <a:gd name="connsiteX4" fmla="*/ 2186296 w 7826473"/>
                <a:gd name="connsiteY4" fmla="*/ 0 h 683789"/>
                <a:gd name="connsiteX5" fmla="*/ 3029043 w 7826473"/>
                <a:gd name="connsiteY5" fmla="*/ 0 h 683789"/>
                <a:gd name="connsiteX6" fmla="*/ 3491863 w 7826473"/>
                <a:gd name="connsiteY6" fmla="*/ 0 h 683789"/>
                <a:gd name="connsiteX7" fmla="*/ 4182639 w 7826473"/>
                <a:gd name="connsiteY7" fmla="*/ 0 h 683789"/>
                <a:gd name="connsiteX8" fmla="*/ 4949401 w 7826473"/>
                <a:gd name="connsiteY8" fmla="*/ 0 h 683789"/>
                <a:gd name="connsiteX9" fmla="*/ 5716163 w 7826473"/>
                <a:gd name="connsiteY9" fmla="*/ 0 h 683789"/>
                <a:gd name="connsiteX10" fmla="*/ 6178983 w 7826473"/>
                <a:gd name="connsiteY10" fmla="*/ 0 h 683789"/>
                <a:gd name="connsiteX11" fmla="*/ 6945744 w 7826473"/>
                <a:gd name="connsiteY11" fmla="*/ 0 h 683789"/>
                <a:gd name="connsiteX12" fmla="*/ 7712506 w 7826473"/>
                <a:gd name="connsiteY12" fmla="*/ 0 h 683789"/>
                <a:gd name="connsiteX13" fmla="*/ 7826473 w 7826473"/>
                <a:gd name="connsiteY13" fmla="*/ 113967 h 683789"/>
                <a:gd name="connsiteX14" fmla="*/ 7826473 w 7826473"/>
                <a:gd name="connsiteY14" fmla="*/ 569822 h 683789"/>
                <a:gd name="connsiteX15" fmla="*/ 7712506 w 7826473"/>
                <a:gd name="connsiteY15" fmla="*/ 683789 h 683789"/>
                <a:gd name="connsiteX16" fmla="*/ 7173701 w 7826473"/>
                <a:gd name="connsiteY16" fmla="*/ 683789 h 683789"/>
                <a:gd name="connsiteX17" fmla="*/ 6482924 w 7826473"/>
                <a:gd name="connsiteY17" fmla="*/ 683789 h 683789"/>
                <a:gd name="connsiteX18" fmla="*/ 5868133 w 7826473"/>
                <a:gd name="connsiteY18" fmla="*/ 683789 h 683789"/>
                <a:gd name="connsiteX19" fmla="*/ 5101372 w 7826473"/>
                <a:gd name="connsiteY19" fmla="*/ 683789 h 683789"/>
                <a:gd name="connsiteX20" fmla="*/ 4562566 w 7826473"/>
                <a:gd name="connsiteY20" fmla="*/ 683789 h 683789"/>
                <a:gd name="connsiteX21" fmla="*/ 4099746 w 7826473"/>
                <a:gd name="connsiteY21" fmla="*/ 683789 h 683789"/>
                <a:gd name="connsiteX22" fmla="*/ 3408970 w 7826473"/>
                <a:gd name="connsiteY22" fmla="*/ 683789 h 683789"/>
                <a:gd name="connsiteX23" fmla="*/ 2642208 w 7826473"/>
                <a:gd name="connsiteY23" fmla="*/ 683789 h 683789"/>
                <a:gd name="connsiteX24" fmla="*/ 1799461 w 7826473"/>
                <a:gd name="connsiteY24" fmla="*/ 683789 h 683789"/>
                <a:gd name="connsiteX25" fmla="*/ 1336641 w 7826473"/>
                <a:gd name="connsiteY25" fmla="*/ 683789 h 683789"/>
                <a:gd name="connsiteX26" fmla="*/ 873821 w 7826473"/>
                <a:gd name="connsiteY26" fmla="*/ 683789 h 683789"/>
                <a:gd name="connsiteX27" fmla="*/ 113967 w 7826473"/>
                <a:gd name="connsiteY27" fmla="*/ 683789 h 683789"/>
                <a:gd name="connsiteX28" fmla="*/ 0 w 7826473"/>
                <a:gd name="connsiteY28" fmla="*/ 569822 h 683789"/>
                <a:gd name="connsiteX29" fmla="*/ 0 w 7826473"/>
                <a:gd name="connsiteY29" fmla="*/ 113967 h 68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826473" h="683789" extrusionOk="0">
                  <a:moveTo>
                    <a:pt x="0" y="113967"/>
                  </a:moveTo>
                  <a:cubicBezTo>
                    <a:pt x="-676" y="55754"/>
                    <a:pt x="49320" y="547"/>
                    <a:pt x="113967" y="0"/>
                  </a:cubicBezTo>
                  <a:cubicBezTo>
                    <a:pt x="232382" y="-13046"/>
                    <a:pt x="464123" y="13813"/>
                    <a:pt x="652772" y="0"/>
                  </a:cubicBezTo>
                  <a:cubicBezTo>
                    <a:pt x="841421" y="-13813"/>
                    <a:pt x="1114601" y="-26979"/>
                    <a:pt x="1495520" y="0"/>
                  </a:cubicBezTo>
                  <a:cubicBezTo>
                    <a:pt x="1876439" y="26979"/>
                    <a:pt x="2023912" y="-23714"/>
                    <a:pt x="2186296" y="0"/>
                  </a:cubicBezTo>
                  <a:cubicBezTo>
                    <a:pt x="2348680" y="23714"/>
                    <a:pt x="2653811" y="15277"/>
                    <a:pt x="3029043" y="0"/>
                  </a:cubicBezTo>
                  <a:cubicBezTo>
                    <a:pt x="3404275" y="-15277"/>
                    <a:pt x="3295715" y="-6086"/>
                    <a:pt x="3491863" y="0"/>
                  </a:cubicBezTo>
                  <a:cubicBezTo>
                    <a:pt x="3688011" y="6086"/>
                    <a:pt x="4039319" y="19419"/>
                    <a:pt x="4182639" y="0"/>
                  </a:cubicBezTo>
                  <a:cubicBezTo>
                    <a:pt x="4325959" y="-19419"/>
                    <a:pt x="4789857" y="-19007"/>
                    <a:pt x="4949401" y="0"/>
                  </a:cubicBezTo>
                  <a:cubicBezTo>
                    <a:pt x="5108945" y="19007"/>
                    <a:pt x="5530606" y="-24805"/>
                    <a:pt x="5716163" y="0"/>
                  </a:cubicBezTo>
                  <a:cubicBezTo>
                    <a:pt x="5901720" y="24805"/>
                    <a:pt x="5955397" y="-4572"/>
                    <a:pt x="6178983" y="0"/>
                  </a:cubicBezTo>
                  <a:cubicBezTo>
                    <a:pt x="6402569" y="4572"/>
                    <a:pt x="6624274" y="6587"/>
                    <a:pt x="6945744" y="0"/>
                  </a:cubicBezTo>
                  <a:cubicBezTo>
                    <a:pt x="7267214" y="-6587"/>
                    <a:pt x="7432590" y="-35479"/>
                    <a:pt x="7712506" y="0"/>
                  </a:cubicBezTo>
                  <a:cubicBezTo>
                    <a:pt x="7765934" y="12414"/>
                    <a:pt x="7839554" y="59250"/>
                    <a:pt x="7826473" y="113967"/>
                  </a:cubicBezTo>
                  <a:cubicBezTo>
                    <a:pt x="7847200" y="245801"/>
                    <a:pt x="7823697" y="397305"/>
                    <a:pt x="7826473" y="569822"/>
                  </a:cubicBezTo>
                  <a:cubicBezTo>
                    <a:pt x="7839606" y="626852"/>
                    <a:pt x="7768305" y="674611"/>
                    <a:pt x="7712506" y="683789"/>
                  </a:cubicBezTo>
                  <a:cubicBezTo>
                    <a:pt x="7500003" y="696995"/>
                    <a:pt x="7292057" y="657303"/>
                    <a:pt x="7173701" y="683789"/>
                  </a:cubicBezTo>
                  <a:cubicBezTo>
                    <a:pt x="7055346" y="710275"/>
                    <a:pt x="6665108" y="699753"/>
                    <a:pt x="6482924" y="683789"/>
                  </a:cubicBezTo>
                  <a:cubicBezTo>
                    <a:pt x="6300740" y="667825"/>
                    <a:pt x="6155106" y="665581"/>
                    <a:pt x="5868133" y="683789"/>
                  </a:cubicBezTo>
                  <a:cubicBezTo>
                    <a:pt x="5581160" y="701997"/>
                    <a:pt x="5314495" y="653073"/>
                    <a:pt x="5101372" y="683789"/>
                  </a:cubicBezTo>
                  <a:cubicBezTo>
                    <a:pt x="4888249" y="714505"/>
                    <a:pt x="4797355" y="706589"/>
                    <a:pt x="4562566" y="683789"/>
                  </a:cubicBezTo>
                  <a:cubicBezTo>
                    <a:pt x="4327777" y="660989"/>
                    <a:pt x="4267281" y="661347"/>
                    <a:pt x="4099746" y="683789"/>
                  </a:cubicBezTo>
                  <a:cubicBezTo>
                    <a:pt x="3932211" y="706231"/>
                    <a:pt x="3588520" y="662316"/>
                    <a:pt x="3408970" y="683789"/>
                  </a:cubicBezTo>
                  <a:cubicBezTo>
                    <a:pt x="3229420" y="705262"/>
                    <a:pt x="2828928" y="675279"/>
                    <a:pt x="2642208" y="683789"/>
                  </a:cubicBezTo>
                  <a:cubicBezTo>
                    <a:pt x="2455488" y="692299"/>
                    <a:pt x="2093827" y="678636"/>
                    <a:pt x="1799461" y="683789"/>
                  </a:cubicBezTo>
                  <a:cubicBezTo>
                    <a:pt x="1505095" y="688942"/>
                    <a:pt x="1461051" y="697771"/>
                    <a:pt x="1336641" y="683789"/>
                  </a:cubicBezTo>
                  <a:cubicBezTo>
                    <a:pt x="1212231" y="669807"/>
                    <a:pt x="991588" y="692722"/>
                    <a:pt x="873821" y="683789"/>
                  </a:cubicBezTo>
                  <a:cubicBezTo>
                    <a:pt x="756054" y="674856"/>
                    <a:pt x="456079" y="712427"/>
                    <a:pt x="113967" y="683789"/>
                  </a:cubicBezTo>
                  <a:cubicBezTo>
                    <a:pt x="47819" y="684197"/>
                    <a:pt x="3666" y="617772"/>
                    <a:pt x="0" y="569822"/>
                  </a:cubicBezTo>
                  <a:cubicBezTo>
                    <a:pt x="13956" y="384539"/>
                    <a:pt x="3349" y="260876"/>
                    <a:pt x="0" y="113967"/>
                  </a:cubicBezTo>
                  <a:close/>
                </a:path>
              </a:pathLst>
            </a:custGeom>
            <a:noFill/>
            <a:ln w="28575">
              <a:solidFill>
                <a:srgbClr val="FF4375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xmlns="" sd="290069955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Nhóm 37">
            <a:extLst>
              <a:ext uri="{FF2B5EF4-FFF2-40B4-BE49-F238E27FC236}">
                <a16:creationId xmlns:a16="http://schemas.microsoft.com/office/drawing/2014/main" id="{0148A6D0-E4F2-8E9D-2915-3CD54E9AC8CC}"/>
              </a:ext>
            </a:extLst>
          </p:cNvPr>
          <p:cNvGrpSpPr/>
          <p:nvPr/>
        </p:nvGrpSpPr>
        <p:grpSpPr>
          <a:xfrm>
            <a:off x="6095999" y="1514584"/>
            <a:ext cx="6210300" cy="4688759"/>
            <a:chOff x="354819" y="826071"/>
            <a:chExt cx="7730593" cy="817822"/>
          </a:xfrm>
        </p:grpSpPr>
        <p:sp>
          <p:nvSpPr>
            <p:cNvPr id="14" name="Hình chữ nhật: Góc Tròn 39">
              <a:extLst>
                <a:ext uri="{FF2B5EF4-FFF2-40B4-BE49-F238E27FC236}">
                  <a16:creationId xmlns:a16="http://schemas.microsoft.com/office/drawing/2014/main" id="{2ED5033D-F70F-642A-98BE-A5047A4B0E18}"/>
                </a:ext>
              </a:extLst>
            </p:cNvPr>
            <p:cNvSpPr/>
            <p:nvPr/>
          </p:nvSpPr>
          <p:spPr>
            <a:xfrm>
              <a:off x="354819" y="826071"/>
              <a:ext cx="7483209" cy="81782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Hộp Văn bản 40">
              <a:extLst>
                <a:ext uri="{FF2B5EF4-FFF2-40B4-BE49-F238E27FC236}">
                  <a16:creationId xmlns:a16="http://schemas.microsoft.com/office/drawing/2014/main" id="{E3716E55-6533-866C-6F12-14F3A63C81BF}"/>
                </a:ext>
              </a:extLst>
            </p:cNvPr>
            <p:cNvSpPr txBox="1"/>
            <p:nvPr/>
          </p:nvSpPr>
          <p:spPr>
            <a:xfrm>
              <a:off x="427947" y="906966"/>
              <a:ext cx="7657465" cy="407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000" dirty="0">
                <a:solidFill>
                  <a:srgbClr val="3988FD"/>
                </a:solidFill>
                <a:latin typeface="+mj-lt"/>
              </a:endParaRPr>
            </a:p>
          </p:txBody>
        </p:sp>
        <p:sp>
          <p:nvSpPr>
            <p:cNvPr id="17" name="Hình chữ nhật: Góc Tròn 41">
              <a:extLst>
                <a:ext uri="{FF2B5EF4-FFF2-40B4-BE49-F238E27FC236}">
                  <a16:creationId xmlns:a16="http://schemas.microsoft.com/office/drawing/2014/main" id="{D5AF1A28-766B-980D-B5F3-2C4CDBB2C9A5}"/>
                </a:ext>
              </a:extLst>
            </p:cNvPr>
            <p:cNvSpPr/>
            <p:nvPr/>
          </p:nvSpPr>
          <p:spPr>
            <a:xfrm>
              <a:off x="467872" y="897126"/>
              <a:ext cx="7200103" cy="683789"/>
            </a:xfrm>
            <a:custGeom>
              <a:avLst/>
              <a:gdLst>
                <a:gd name="connsiteX0" fmla="*/ 0 w 7200103"/>
                <a:gd name="connsiteY0" fmla="*/ 113967 h 683789"/>
                <a:gd name="connsiteX1" fmla="*/ 113967 w 7200103"/>
                <a:gd name="connsiteY1" fmla="*/ 0 h 683789"/>
                <a:gd name="connsiteX2" fmla="*/ 671741 w 7200103"/>
                <a:gd name="connsiteY2" fmla="*/ 0 h 683789"/>
                <a:gd name="connsiteX3" fmla="*/ 1508401 w 7200103"/>
                <a:gd name="connsiteY3" fmla="*/ 0 h 683789"/>
                <a:gd name="connsiteX4" fmla="*/ 2205618 w 7200103"/>
                <a:gd name="connsiteY4" fmla="*/ 0 h 683789"/>
                <a:gd name="connsiteX5" fmla="*/ 3042278 w 7200103"/>
                <a:gd name="connsiteY5" fmla="*/ 0 h 683789"/>
                <a:gd name="connsiteX6" fmla="*/ 3530330 w 7200103"/>
                <a:gd name="connsiteY6" fmla="*/ 0 h 683789"/>
                <a:gd name="connsiteX7" fmla="*/ 4227547 w 7200103"/>
                <a:gd name="connsiteY7" fmla="*/ 0 h 683789"/>
                <a:gd name="connsiteX8" fmla="*/ 4994485 w 7200103"/>
                <a:gd name="connsiteY8" fmla="*/ 0 h 683789"/>
                <a:gd name="connsiteX9" fmla="*/ 5761424 w 7200103"/>
                <a:gd name="connsiteY9" fmla="*/ 0 h 683789"/>
                <a:gd name="connsiteX10" fmla="*/ 6249476 w 7200103"/>
                <a:gd name="connsiteY10" fmla="*/ 0 h 683789"/>
                <a:gd name="connsiteX11" fmla="*/ 7086136 w 7200103"/>
                <a:gd name="connsiteY11" fmla="*/ 0 h 683789"/>
                <a:gd name="connsiteX12" fmla="*/ 7200103 w 7200103"/>
                <a:gd name="connsiteY12" fmla="*/ 113967 h 683789"/>
                <a:gd name="connsiteX13" fmla="*/ 7200103 w 7200103"/>
                <a:gd name="connsiteY13" fmla="*/ 569822 h 683789"/>
                <a:gd name="connsiteX14" fmla="*/ 7086136 w 7200103"/>
                <a:gd name="connsiteY14" fmla="*/ 683789 h 683789"/>
                <a:gd name="connsiteX15" fmla="*/ 6528362 w 7200103"/>
                <a:gd name="connsiteY15" fmla="*/ 683789 h 683789"/>
                <a:gd name="connsiteX16" fmla="*/ 5831146 w 7200103"/>
                <a:gd name="connsiteY16" fmla="*/ 683789 h 683789"/>
                <a:gd name="connsiteX17" fmla="*/ 5133929 w 7200103"/>
                <a:gd name="connsiteY17" fmla="*/ 683789 h 683789"/>
                <a:gd name="connsiteX18" fmla="*/ 4506433 w 7200103"/>
                <a:gd name="connsiteY18" fmla="*/ 683789 h 683789"/>
                <a:gd name="connsiteX19" fmla="*/ 3739495 w 7200103"/>
                <a:gd name="connsiteY19" fmla="*/ 683789 h 683789"/>
                <a:gd name="connsiteX20" fmla="*/ 3181721 w 7200103"/>
                <a:gd name="connsiteY20" fmla="*/ 683789 h 683789"/>
                <a:gd name="connsiteX21" fmla="*/ 2693670 w 7200103"/>
                <a:gd name="connsiteY21" fmla="*/ 683789 h 683789"/>
                <a:gd name="connsiteX22" fmla="*/ 1996453 w 7200103"/>
                <a:gd name="connsiteY22" fmla="*/ 683789 h 683789"/>
                <a:gd name="connsiteX23" fmla="*/ 1229514 w 7200103"/>
                <a:gd name="connsiteY23" fmla="*/ 683789 h 683789"/>
                <a:gd name="connsiteX24" fmla="*/ 113967 w 7200103"/>
                <a:gd name="connsiteY24" fmla="*/ 683789 h 683789"/>
                <a:gd name="connsiteX25" fmla="*/ 0 w 7200103"/>
                <a:gd name="connsiteY25" fmla="*/ 569822 h 683789"/>
                <a:gd name="connsiteX26" fmla="*/ 0 w 7200103"/>
                <a:gd name="connsiteY26" fmla="*/ 113967 h 68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200103" h="683789" extrusionOk="0">
                  <a:moveTo>
                    <a:pt x="0" y="113967"/>
                  </a:moveTo>
                  <a:cubicBezTo>
                    <a:pt x="-676" y="55754"/>
                    <a:pt x="49320" y="547"/>
                    <a:pt x="113967" y="0"/>
                  </a:cubicBezTo>
                  <a:cubicBezTo>
                    <a:pt x="281593" y="22757"/>
                    <a:pt x="406010" y="-26912"/>
                    <a:pt x="671741" y="0"/>
                  </a:cubicBezTo>
                  <a:cubicBezTo>
                    <a:pt x="937472" y="26912"/>
                    <a:pt x="1306168" y="-17867"/>
                    <a:pt x="1508401" y="0"/>
                  </a:cubicBezTo>
                  <a:cubicBezTo>
                    <a:pt x="1710634" y="17867"/>
                    <a:pt x="1932051" y="-31327"/>
                    <a:pt x="2205618" y="0"/>
                  </a:cubicBezTo>
                  <a:cubicBezTo>
                    <a:pt x="2479185" y="31327"/>
                    <a:pt x="2743208" y="-22733"/>
                    <a:pt x="3042278" y="0"/>
                  </a:cubicBezTo>
                  <a:cubicBezTo>
                    <a:pt x="3341348" y="22733"/>
                    <a:pt x="3345401" y="4467"/>
                    <a:pt x="3530330" y="0"/>
                  </a:cubicBezTo>
                  <a:cubicBezTo>
                    <a:pt x="3715259" y="-4467"/>
                    <a:pt x="3931157" y="-7804"/>
                    <a:pt x="4227547" y="0"/>
                  </a:cubicBezTo>
                  <a:cubicBezTo>
                    <a:pt x="4523937" y="7804"/>
                    <a:pt x="4742275" y="-16108"/>
                    <a:pt x="4994485" y="0"/>
                  </a:cubicBezTo>
                  <a:cubicBezTo>
                    <a:pt x="5246695" y="16108"/>
                    <a:pt x="5554167" y="-15117"/>
                    <a:pt x="5761424" y="0"/>
                  </a:cubicBezTo>
                  <a:cubicBezTo>
                    <a:pt x="5968681" y="15117"/>
                    <a:pt x="6092378" y="10832"/>
                    <a:pt x="6249476" y="0"/>
                  </a:cubicBezTo>
                  <a:cubicBezTo>
                    <a:pt x="6406574" y="-10832"/>
                    <a:pt x="6850177" y="-8594"/>
                    <a:pt x="7086136" y="0"/>
                  </a:cubicBezTo>
                  <a:cubicBezTo>
                    <a:pt x="7147642" y="1494"/>
                    <a:pt x="7197837" y="51433"/>
                    <a:pt x="7200103" y="113967"/>
                  </a:cubicBezTo>
                  <a:cubicBezTo>
                    <a:pt x="7209786" y="337908"/>
                    <a:pt x="7213610" y="452282"/>
                    <a:pt x="7200103" y="569822"/>
                  </a:cubicBezTo>
                  <a:cubicBezTo>
                    <a:pt x="7200004" y="642862"/>
                    <a:pt x="7157622" y="693613"/>
                    <a:pt x="7086136" y="683789"/>
                  </a:cubicBezTo>
                  <a:cubicBezTo>
                    <a:pt x="6963957" y="711629"/>
                    <a:pt x="6679396" y="660046"/>
                    <a:pt x="6528362" y="683789"/>
                  </a:cubicBezTo>
                  <a:cubicBezTo>
                    <a:pt x="6377328" y="707532"/>
                    <a:pt x="6107326" y="701766"/>
                    <a:pt x="5831146" y="683789"/>
                  </a:cubicBezTo>
                  <a:cubicBezTo>
                    <a:pt x="5554966" y="665812"/>
                    <a:pt x="5347829" y="669546"/>
                    <a:pt x="5133929" y="683789"/>
                  </a:cubicBezTo>
                  <a:cubicBezTo>
                    <a:pt x="4920029" y="698032"/>
                    <a:pt x="4735246" y="663291"/>
                    <a:pt x="4506433" y="683789"/>
                  </a:cubicBezTo>
                  <a:cubicBezTo>
                    <a:pt x="4277620" y="704287"/>
                    <a:pt x="3916120" y="693672"/>
                    <a:pt x="3739495" y="683789"/>
                  </a:cubicBezTo>
                  <a:cubicBezTo>
                    <a:pt x="3562870" y="673906"/>
                    <a:pt x="3313341" y="698221"/>
                    <a:pt x="3181721" y="683789"/>
                  </a:cubicBezTo>
                  <a:cubicBezTo>
                    <a:pt x="3050101" y="669357"/>
                    <a:pt x="2907290" y="676320"/>
                    <a:pt x="2693670" y="683789"/>
                  </a:cubicBezTo>
                  <a:cubicBezTo>
                    <a:pt x="2480050" y="691258"/>
                    <a:pt x="2147347" y="703319"/>
                    <a:pt x="1996453" y="683789"/>
                  </a:cubicBezTo>
                  <a:cubicBezTo>
                    <a:pt x="1845559" y="664259"/>
                    <a:pt x="1401878" y="720017"/>
                    <a:pt x="1229514" y="683789"/>
                  </a:cubicBezTo>
                  <a:cubicBezTo>
                    <a:pt x="1057150" y="647561"/>
                    <a:pt x="434026" y="653068"/>
                    <a:pt x="113967" y="683789"/>
                  </a:cubicBezTo>
                  <a:cubicBezTo>
                    <a:pt x="39423" y="679630"/>
                    <a:pt x="-4465" y="626291"/>
                    <a:pt x="0" y="569822"/>
                  </a:cubicBezTo>
                  <a:cubicBezTo>
                    <a:pt x="9227" y="397136"/>
                    <a:pt x="-21541" y="319226"/>
                    <a:pt x="0" y="113967"/>
                  </a:cubicBezTo>
                  <a:close/>
                </a:path>
              </a:pathLst>
            </a:custGeom>
            <a:noFill/>
            <a:ln w="28575">
              <a:solidFill>
                <a:srgbClr val="015ABD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xmlns="" sd="290069955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3">
            <a:extLst>
              <a:ext uri="{FF2B5EF4-FFF2-40B4-BE49-F238E27FC236}">
                <a16:creationId xmlns:a16="http://schemas.microsoft.com/office/drawing/2014/main" id="{7D4E5562-72C3-4218-AFEE-5F2F693C9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8248" y="3191273"/>
            <a:ext cx="374117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500" b="1">
                <a:latin typeface="Times New Roman" panose="02020603050405020304" pitchFamily="18" charset="0"/>
                <a:cs typeface="Times New Roman" panose="02020603050405020304" pitchFamily="18" charset="0"/>
              </a:rPr>
              <a:t>4 ngày </a:t>
            </a:r>
            <a:r>
              <a:rPr kumimoji="0" lang="en-US" altLang="en-US" sz="45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kumimoji="0" lang="en-US" altLang="en-US" sz="4500" b="1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giờ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B7BF4D1E-F0EE-4963-9D3C-FE2C53A06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926" y="4922613"/>
            <a:ext cx="5154663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alt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altLang="en-US" sz="4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altLang="en-US" sz="4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8" name="Line 16">
            <a:extLst>
              <a:ext uri="{FF2B5EF4-FFF2-40B4-BE49-F238E27FC236}">
                <a16:creationId xmlns:a16="http://schemas.microsoft.com/office/drawing/2014/main" id="{FAA7935D-76A8-4E8B-9274-D708D0852965}"/>
              </a:ext>
            </a:extLst>
          </p:cNvPr>
          <p:cNvSpPr>
            <a:spLocks noChangeShapeType="1"/>
          </p:cNvSpPr>
          <p:nvPr/>
        </p:nvSpPr>
        <p:spPr bwMode="auto">
          <a:xfrm>
            <a:off x="1202673" y="4041423"/>
            <a:ext cx="4269845" cy="2191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5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id="{21135D5E-63ED-49C4-BBD5-BECB49DC0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2673" y="2741432"/>
            <a:ext cx="758683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0" name="Text Box 12">
            <a:extLst>
              <a:ext uri="{FF2B5EF4-FFF2-40B4-BE49-F238E27FC236}">
                <a16:creationId xmlns:a16="http://schemas.microsoft.com/office/drawing/2014/main" id="{C69FEFB3-6573-4D71-81A5-E65DEDEA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847" y="2182874"/>
            <a:ext cx="387261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500" b="1">
                <a:latin typeface="Times New Roman" panose="02020603050405020304" pitchFamily="18" charset="0"/>
                <a:cs typeface="Times New Roman" panose="02020603050405020304" pitchFamily="18" charset="0"/>
              </a:rPr>
              <a:t>3 ngày</a:t>
            </a:r>
            <a:r>
              <a:rPr kumimoji="0" lang="en-US" altLang="en-US" sz="45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20</a:t>
            </a:r>
            <a:r>
              <a:rPr kumimoji="0" lang="en-US" altLang="en-US" sz="4500" b="1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giờ</a:t>
            </a:r>
            <a:endParaRPr kumimoji="0" lang="en-US" altLang="en-US" sz="45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E91899F1-4940-487C-977F-43A41C734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150" y="4190064"/>
            <a:ext cx="3902359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alt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 </a:t>
            </a:r>
            <a:r>
              <a:rPr lang="en-US" alt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altLang="en-US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6">
            <a:extLst>
              <a:ext uri="{FF2B5EF4-FFF2-40B4-BE49-F238E27FC236}">
                <a16:creationId xmlns:a16="http://schemas.microsoft.com/office/drawing/2014/main" id="{A307C132-93A8-462A-B682-16842CC2B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4053" y="2182874"/>
            <a:ext cx="386016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500" b="1">
                <a:latin typeface="Times New Roman" panose="02020603050405020304" pitchFamily="18" charset="0"/>
                <a:cs typeface="Times New Roman" panose="02020603050405020304" pitchFamily="18" charset="0"/>
              </a:rPr>
              <a:t>4 phút  13 giây</a:t>
            </a:r>
          </a:p>
        </p:txBody>
      </p:sp>
      <p:sp>
        <p:nvSpPr>
          <p:cNvPr id="23" name="Rectangle 7">
            <a:extLst>
              <a:ext uri="{FF2B5EF4-FFF2-40B4-BE49-F238E27FC236}">
                <a16:creationId xmlns:a16="http://schemas.microsoft.com/office/drawing/2014/main" id="{E05BDF42-3F3F-4C5D-BA95-0CA663179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2197" y="3106204"/>
            <a:ext cx="4301252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alt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15 </a:t>
            </a:r>
            <a:r>
              <a:rPr lang="en-US" alt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alt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10">
            <a:extLst>
              <a:ext uri="{FF2B5EF4-FFF2-40B4-BE49-F238E27FC236}">
                <a16:creationId xmlns:a16="http://schemas.microsoft.com/office/drawing/2014/main" id="{34F62665-A9BF-4B2C-9FB2-FEBE33C44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4667" y="2660829"/>
            <a:ext cx="74991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5" name="Line 16">
            <a:extLst>
              <a:ext uri="{FF2B5EF4-FFF2-40B4-BE49-F238E27FC236}">
                <a16:creationId xmlns:a16="http://schemas.microsoft.com/office/drawing/2014/main" id="{8FB92CEA-EDAC-4579-B2C6-A7FDF418472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87659" y="4058551"/>
            <a:ext cx="4269845" cy="2191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5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37A04694-AC5C-4C76-8FE2-1CB469041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7860" y="4190064"/>
            <a:ext cx="4301252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US" alt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28 </a:t>
            </a:r>
            <a:r>
              <a:rPr lang="en-US" alt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altLang="en-US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94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5" grpId="0"/>
      <p:bldP spid="19" grpId="0"/>
      <p:bldP spid="20" grpId="0"/>
      <p:bldP spid="21" grpId="0"/>
      <p:bldP spid="22" grpId="0"/>
      <p:bldP spid="23" grpId="0"/>
      <p:bldP spid="24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3175" y="-35169"/>
            <a:ext cx="4066711" cy="15497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2454" y="486137"/>
            <a:ext cx="318709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Bài</a:t>
            </a:r>
            <a:r>
              <a:rPr lang="en-US" sz="5000" b="1" dirty="0">
                <a:solidFill>
                  <a:srgbClr val="FF0000"/>
                </a:solidFill>
                <a:latin typeface="UTM A&amp;S Graceland" panose="02040603050506020204" pitchFamily="18" charset="0"/>
              </a:rPr>
              <a:t> 1: </a:t>
            </a:r>
            <a:r>
              <a:rPr lang="en-US" sz="5000" b="1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Tính</a:t>
            </a:r>
            <a:r>
              <a:rPr lang="en-US" sz="5000" b="1" dirty="0">
                <a:solidFill>
                  <a:srgbClr val="FF0000"/>
                </a:solidFill>
                <a:latin typeface="UTM A&amp;S Graceland" panose="02040603050506020204" pitchFamily="18" charset="0"/>
              </a:rPr>
              <a:t>:</a:t>
            </a:r>
          </a:p>
        </p:txBody>
      </p:sp>
      <p:grpSp>
        <p:nvGrpSpPr>
          <p:cNvPr id="11" name="Nhóm 45">
            <a:extLst>
              <a:ext uri="{FF2B5EF4-FFF2-40B4-BE49-F238E27FC236}">
                <a16:creationId xmlns:a16="http://schemas.microsoft.com/office/drawing/2014/main" id="{5E862346-13AA-9842-8322-3A7B462A0BC4}"/>
              </a:ext>
            </a:extLst>
          </p:cNvPr>
          <p:cNvGrpSpPr/>
          <p:nvPr/>
        </p:nvGrpSpPr>
        <p:grpSpPr>
          <a:xfrm>
            <a:off x="162228" y="1514584"/>
            <a:ext cx="6186819" cy="4688759"/>
            <a:chOff x="354819" y="826071"/>
            <a:chExt cx="7848369" cy="817822"/>
          </a:xfrm>
        </p:grpSpPr>
        <p:sp>
          <p:nvSpPr>
            <p:cNvPr id="15" name="Hình chữ nhật: Góc Tròn 47">
              <a:extLst>
                <a:ext uri="{FF2B5EF4-FFF2-40B4-BE49-F238E27FC236}">
                  <a16:creationId xmlns:a16="http://schemas.microsoft.com/office/drawing/2014/main" id="{7B64716D-0110-DA94-6C9D-B2DF6B65AC1E}"/>
                </a:ext>
              </a:extLst>
            </p:cNvPr>
            <p:cNvSpPr/>
            <p:nvPr/>
          </p:nvSpPr>
          <p:spPr>
            <a:xfrm>
              <a:off x="354819" y="826071"/>
              <a:ext cx="7483209" cy="81782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Hộp Văn bản 48">
              <a:extLst>
                <a:ext uri="{FF2B5EF4-FFF2-40B4-BE49-F238E27FC236}">
                  <a16:creationId xmlns:a16="http://schemas.microsoft.com/office/drawing/2014/main" id="{B75EC832-5BC2-086F-C589-DB1C4472DB04}"/>
                </a:ext>
              </a:extLst>
            </p:cNvPr>
            <p:cNvSpPr txBox="1"/>
            <p:nvPr/>
          </p:nvSpPr>
          <p:spPr>
            <a:xfrm>
              <a:off x="545723" y="986006"/>
              <a:ext cx="7657465" cy="561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000" dirty="0">
                <a:solidFill>
                  <a:srgbClr val="FFA301"/>
                </a:solidFill>
                <a:latin typeface="+mj-lt"/>
              </a:endParaRPr>
            </a:p>
          </p:txBody>
        </p:sp>
        <p:sp>
          <p:nvSpPr>
            <p:cNvPr id="19" name="Hình chữ nhật: Góc Tròn 49">
              <a:extLst>
                <a:ext uri="{FF2B5EF4-FFF2-40B4-BE49-F238E27FC236}">
                  <a16:creationId xmlns:a16="http://schemas.microsoft.com/office/drawing/2014/main" id="{F40B64B9-46DC-1E32-DB92-56B19BED810D}"/>
                </a:ext>
              </a:extLst>
            </p:cNvPr>
            <p:cNvSpPr/>
            <p:nvPr/>
          </p:nvSpPr>
          <p:spPr>
            <a:xfrm>
              <a:off x="467872" y="897126"/>
              <a:ext cx="7200103" cy="683789"/>
            </a:xfrm>
            <a:custGeom>
              <a:avLst/>
              <a:gdLst>
                <a:gd name="connsiteX0" fmla="*/ 0 w 7200103"/>
                <a:gd name="connsiteY0" fmla="*/ 113967 h 683789"/>
                <a:gd name="connsiteX1" fmla="*/ 113967 w 7200103"/>
                <a:gd name="connsiteY1" fmla="*/ 0 h 683789"/>
                <a:gd name="connsiteX2" fmla="*/ 671741 w 7200103"/>
                <a:gd name="connsiteY2" fmla="*/ 0 h 683789"/>
                <a:gd name="connsiteX3" fmla="*/ 1508401 w 7200103"/>
                <a:gd name="connsiteY3" fmla="*/ 0 h 683789"/>
                <a:gd name="connsiteX4" fmla="*/ 2205618 w 7200103"/>
                <a:gd name="connsiteY4" fmla="*/ 0 h 683789"/>
                <a:gd name="connsiteX5" fmla="*/ 3042278 w 7200103"/>
                <a:gd name="connsiteY5" fmla="*/ 0 h 683789"/>
                <a:gd name="connsiteX6" fmla="*/ 3530330 w 7200103"/>
                <a:gd name="connsiteY6" fmla="*/ 0 h 683789"/>
                <a:gd name="connsiteX7" fmla="*/ 4227547 w 7200103"/>
                <a:gd name="connsiteY7" fmla="*/ 0 h 683789"/>
                <a:gd name="connsiteX8" fmla="*/ 4994485 w 7200103"/>
                <a:gd name="connsiteY8" fmla="*/ 0 h 683789"/>
                <a:gd name="connsiteX9" fmla="*/ 5761424 w 7200103"/>
                <a:gd name="connsiteY9" fmla="*/ 0 h 683789"/>
                <a:gd name="connsiteX10" fmla="*/ 6249476 w 7200103"/>
                <a:gd name="connsiteY10" fmla="*/ 0 h 683789"/>
                <a:gd name="connsiteX11" fmla="*/ 7086136 w 7200103"/>
                <a:gd name="connsiteY11" fmla="*/ 0 h 683789"/>
                <a:gd name="connsiteX12" fmla="*/ 7200103 w 7200103"/>
                <a:gd name="connsiteY12" fmla="*/ 113967 h 683789"/>
                <a:gd name="connsiteX13" fmla="*/ 7200103 w 7200103"/>
                <a:gd name="connsiteY13" fmla="*/ 569822 h 683789"/>
                <a:gd name="connsiteX14" fmla="*/ 7086136 w 7200103"/>
                <a:gd name="connsiteY14" fmla="*/ 683789 h 683789"/>
                <a:gd name="connsiteX15" fmla="*/ 6528362 w 7200103"/>
                <a:gd name="connsiteY15" fmla="*/ 683789 h 683789"/>
                <a:gd name="connsiteX16" fmla="*/ 5831146 w 7200103"/>
                <a:gd name="connsiteY16" fmla="*/ 683789 h 683789"/>
                <a:gd name="connsiteX17" fmla="*/ 5133929 w 7200103"/>
                <a:gd name="connsiteY17" fmla="*/ 683789 h 683789"/>
                <a:gd name="connsiteX18" fmla="*/ 4506433 w 7200103"/>
                <a:gd name="connsiteY18" fmla="*/ 683789 h 683789"/>
                <a:gd name="connsiteX19" fmla="*/ 3739495 w 7200103"/>
                <a:gd name="connsiteY19" fmla="*/ 683789 h 683789"/>
                <a:gd name="connsiteX20" fmla="*/ 3181721 w 7200103"/>
                <a:gd name="connsiteY20" fmla="*/ 683789 h 683789"/>
                <a:gd name="connsiteX21" fmla="*/ 2693670 w 7200103"/>
                <a:gd name="connsiteY21" fmla="*/ 683789 h 683789"/>
                <a:gd name="connsiteX22" fmla="*/ 1996453 w 7200103"/>
                <a:gd name="connsiteY22" fmla="*/ 683789 h 683789"/>
                <a:gd name="connsiteX23" fmla="*/ 1229514 w 7200103"/>
                <a:gd name="connsiteY23" fmla="*/ 683789 h 683789"/>
                <a:gd name="connsiteX24" fmla="*/ 113967 w 7200103"/>
                <a:gd name="connsiteY24" fmla="*/ 683789 h 683789"/>
                <a:gd name="connsiteX25" fmla="*/ 0 w 7200103"/>
                <a:gd name="connsiteY25" fmla="*/ 569822 h 683789"/>
                <a:gd name="connsiteX26" fmla="*/ 0 w 7200103"/>
                <a:gd name="connsiteY26" fmla="*/ 113967 h 68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200103" h="683789" extrusionOk="0">
                  <a:moveTo>
                    <a:pt x="0" y="113967"/>
                  </a:moveTo>
                  <a:cubicBezTo>
                    <a:pt x="-676" y="55754"/>
                    <a:pt x="49320" y="547"/>
                    <a:pt x="113967" y="0"/>
                  </a:cubicBezTo>
                  <a:cubicBezTo>
                    <a:pt x="281593" y="22757"/>
                    <a:pt x="406010" y="-26912"/>
                    <a:pt x="671741" y="0"/>
                  </a:cubicBezTo>
                  <a:cubicBezTo>
                    <a:pt x="937472" y="26912"/>
                    <a:pt x="1306168" y="-17867"/>
                    <a:pt x="1508401" y="0"/>
                  </a:cubicBezTo>
                  <a:cubicBezTo>
                    <a:pt x="1710634" y="17867"/>
                    <a:pt x="1932051" y="-31327"/>
                    <a:pt x="2205618" y="0"/>
                  </a:cubicBezTo>
                  <a:cubicBezTo>
                    <a:pt x="2479185" y="31327"/>
                    <a:pt x="2743208" y="-22733"/>
                    <a:pt x="3042278" y="0"/>
                  </a:cubicBezTo>
                  <a:cubicBezTo>
                    <a:pt x="3341348" y="22733"/>
                    <a:pt x="3345401" y="4467"/>
                    <a:pt x="3530330" y="0"/>
                  </a:cubicBezTo>
                  <a:cubicBezTo>
                    <a:pt x="3715259" y="-4467"/>
                    <a:pt x="3931157" y="-7804"/>
                    <a:pt x="4227547" y="0"/>
                  </a:cubicBezTo>
                  <a:cubicBezTo>
                    <a:pt x="4523937" y="7804"/>
                    <a:pt x="4742275" y="-16108"/>
                    <a:pt x="4994485" y="0"/>
                  </a:cubicBezTo>
                  <a:cubicBezTo>
                    <a:pt x="5246695" y="16108"/>
                    <a:pt x="5554167" y="-15117"/>
                    <a:pt x="5761424" y="0"/>
                  </a:cubicBezTo>
                  <a:cubicBezTo>
                    <a:pt x="5968681" y="15117"/>
                    <a:pt x="6092378" y="10832"/>
                    <a:pt x="6249476" y="0"/>
                  </a:cubicBezTo>
                  <a:cubicBezTo>
                    <a:pt x="6406574" y="-10832"/>
                    <a:pt x="6850177" y="-8594"/>
                    <a:pt x="7086136" y="0"/>
                  </a:cubicBezTo>
                  <a:cubicBezTo>
                    <a:pt x="7147642" y="1494"/>
                    <a:pt x="7197837" y="51433"/>
                    <a:pt x="7200103" y="113967"/>
                  </a:cubicBezTo>
                  <a:cubicBezTo>
                    <a:pt x="7209786" y="337908"/>
                    <a:pt x="7213610" y="452282"/>
                    <a:pt x="7200103" y="569822"/>
                  </a:cubicBezTo>
                  <a:cubicBezTo>
                    <a:pt x="7200004" y="642862"/>
                    <a:pt x="7157622" y="693613"/>
                    <a:pt x="7086136" y="683789"/>
                  </a:cubicBezTo>
                  <a:cubicBezTo>
                    <a:pt x="6963957" y="711629"/>
                    <a:pt x="6679396" y="660046"/>
                    <a:pt x="6528362" y="683789"/>
                  </a:cubicBezTo>
                  <a:cubicBezTo>
                    <a:pt x="6377328" y="707532"/>
                    <a:pt x="6107326" y="701766"/>
                    <a:pt x="5831146" y="683789"/>
                  </a:cubicBezTo>
                  <a:cubicBezTo>
                    <a:pt x="5554966" y="665812"/>
                    <a:pt x="5347829" y="669546"/>
                    <a:pt x="5133929" y="683789"/>
                  </a:cubicBezTo>
                  <a:cubicBezTo>
                    <a:pt x="4920029" y="698032"/>
                    <a:pt x="4735246" y="663291"/>
                    <a:pt x="4506433" y="683789"/>
                  </a:cubicBezTo>
                  <a:cubicBezTo>
                    <a:pt x="4277620" y="704287"/>
                    <a:pt x="3916120" y="693672"/>
                    <a:pt x="3739495" y="683789"/>
                  </a:cubicBezTo>
                  <a:cubicBezTo>
                    <a:pt x="3562870" y="673906"/>
                    <a:pt x="3313341" y="698221"/>
                    <a:pt x="3181721" y="683789"/>
                  </a:cubicBezTo>
                  <a:cubicBezTo>
                    <a:pt x="3050101" y="669357"/>
                    <a:pt x="2907290" y="676320"/>
                    <a:pt x="2693670" y="683789"/>
                  </a:cubicBezTo>
                  <a:cubicBezTo>
                    <a:pt x="2480050" y="691258"/>
                    <a:pt x="2147347" y="703319"/>
                    <a:pt x="1996453" y="683789"/>
                  </a:cubicBezTo>
                  <a:cubicBezTo>
                    <a:pt x="1845559" y="664259"/>
                    <a:pt x="1401878" y="720017"/>
                    <a:pt x="1229514" y="683789"/>
                  </a:cubicBezTo>
                  <a:cubicBezTo>
                    <a:pt x="1057150" y="647561"/>
                    <a:pt x="434026" y="653068"/>
                    <a:pt x="113967" y="683789"/>
                  </a:cubicBezTo>
                  <a:cubicBezTo>
                    <a:pt x="39423" y="679630"/>
                    <a:pt x="-4465" y="626291"/>
                    <a:pt x="0" y="569822"/>
                  </a:cubicBezTo>
                  <a:cubicBezTo>
                    <a:pt x="9227" y="397136"/>
                    <a:pt x="-21541" y="319226"/>
                    <a:pt x="0" y="113967"/>
                  </a:cubicBezTo>
                  <a:close/>
                </a:path>
              </a:pathLst>
            </a:custGeom>
            <a:noFill/>
            <a:ln w="28575">
              <a:solidFill>
                <a:srgbClr val="E97300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xmlns="" sd="290069955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Nhóm 57">
            <a:extLst>
              <a:ext uri="{FF2B5EF4-FFF2-40B4-BE49-F238E27FC236}">
                <a16:creationId xmlns:a16="http://schemas.microsoft.com/office/drawing/2014/main" id="{9E29D992-CFE6-B039-AA22-8EF3B4DBA6F0}"/>
              </a:ext>
            </a:extLst>
          </p:cNvPr>
          <p:cNvGrpSpPr/>
          <p:nvPr/>
        </p:nvGrpSpPr>
        <p:grpSpPr>
          <a:xfrm>
            <a:off x="6095999" y="1680494"/>
            <a:ext cx="6011566" cy="4689522"/>
            <a:chOff x="354819" y="826071"/>
            <a:chExt cx="7483209" cy="817822"/>
          </a:xfrm>
        </p:grpSpPr>
        <p:sp>
          <p:nvSpPr>
            <p:cNvPr id="21" name="Hình chữ nhật: Góc Tròn 59">
              <a:extLst>
                <a:ext uri="{FF2B5EF4-FFF2-40B4-BE49-F238E27FC236}">
                  <a16:creationId xmlns:a16="http://schemas.microsoft.com/office/drawing/2014/main" id="{D5EF66D3-E205-950C-2809-955793E670CE}"/>
                </a:ext>
              </a:extLst>
            </p:cNvPr>
            <p:cNvSpPr/>
            <p:nvPr/>
          </p:nvSpPr>
          <p:spPr>
            <a:xfrm>
              <a:off x="354819" y="826071"/>
              <a:ext cx="7483209" cy="81782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Hộp Văn bản 60">
              <a:extLst>
                <a:ext uri="{FF2B5EF4-FFF2-40B4-BE49-F238E27FC236}">
                  <a16:creationId xmlns:a16="http://schemas.microsoft.com/office/drawing/2014/main" id="{2ACB1F3A-2A3E-9AA7-A0FE-587414089CC9}"/>
                </a:ext>
              </a:extLst>
            </p:cNvPr>
            <p:cNvSpPr txBox="1"/>
            <p:nvPr/>
          </p:nvSpPr>
          <p:spPr>
            <a:xfrm>
              <a:off x="1135561" y="898624"/>
              <a:ext cx="6448927" cy="2587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rgbClr val="01DBB3"/>
                </a:solidFill>
                <a:latin typeface="+mj-lt"/>
              </a:endParaRPr>
            </a:p>
          </p:txBody>
        </p:sp>
        <p:sp>
          <p:nvSpPr>
            <p:cNvPr id="23" name="Hình chữ nhật: Góc Tròn 61">
              <a:extLst>
                <a:ext uri="{FF2B5EF4-FFF2-40B4-BE49-F238E27FC236}">
                  <a16:creationId xmlns:a16="http://schemas.microsoft.com/office/drawing/2014/main" id="{A9A7D941-D536-A373-378B-B1673847BC39}"/>
                </a:ext>
              </a:extLst>
            </p:cNvPr>
            <p:cNvSpPr/>
            <p:nvPr/>
          </p:nvSpPr>
          <p:spPr>
            <a:xfrm>
              <a:off x="443944" y="873430"/>
              <a:ext cx="7200103" cy="683789"/>
            </a:xfrm>
            <a:custGeom>
              <a:avLst/>
              <a:gdLst>
                <a:gd name="connsiteX0" fmla="*/ 0 w 7200103"/>
                <a:gd name="connsiteY0" fmla="*/ 113967 h 683789"/>
                <a:gd name="connsiteX1" fmla="*/ 113967 w 7200103"/>
                <a:gd name="connsiteY1" fmla="*/ 0 h 683789"/>
                <a:gd name="connsiteX2" fmla="*/ 671741 w 7200103"/>
                <a:gd name="connsiteY2" fmla="*/ 0 h 683789"/>
                <a:gd name="connsiteX3" fmla="*/ 1508401 w 7200103"/>
                <a:gd name="connsiteY3" fmla="*/ 0 h 683789"/>
                <a:gd name="connsiteX4" fmla="*/ 2205618 w 7200103"/>
                <a:gd name="connsiteY4" fmla="*/ 0 h 683789"/>
                <a:gd name="connsiteX5" fmla="*/ 3042278 w 7200103"/>
                <a:gd name="connsiteY5" fmla="*/ 0 h 683789"/>
                <a:gd name="connsiteX6" fmla="*/ 3530330 w 7200103"/>
                <a:gd name="connsiteY6" fmla="*/ 0 h 683789"/>
                <a:gd name="connsiteX7" fmla="*/ 4227547 w 7200103"/>
                <a:gd name="connsiteY7" fmla="*/ 0 h 683789"/>
                <a:gd name="connsiteX8" fmla="*/ 4994485 w 7200103"/>
                <a:gd name="connsiteY8" fmla="*/ 0 h 683789"/>
                <a:gd name="connsiteX9" fmla="*/ 5761424 w 7200103"/>
                <a:gd name="connsiteY9" fmla="*/ 0 h 683789"/>
                <a:gd name="connsiteX10" fmla="*/ 6249476 w 7200103"/>
                <a:gd name="connsiteY10" fmla="*/ 0 h 683789"/>
                <a:gd name="connsiteX11" fmla="*/ 7086136 w 7200103"/>
                <a:gd name="connsiteY11" fmla="*/ 0 h 683789"/>
                <a:gd name="connsiteX12" fmla="*/ 7200103 w 7200103"/>
                <a:gd name="connsiteY12" fmla="*/ 113967 h 683789"/>
                <a:gd name="connsiteX13" fmla="*/ 7200103 w 7200103"/>
                <a:gd name="connsiteY13" fmla="*/ 569822 h 683789"/>
                <a:gd name="connsiteX14" fmla="*/ 7086136 w 7200103"/>
                <a:gd name="connsiteY14" fmla="*/ 683789 h 683789"/>
                <a:gd name="connsiteX15" fmla="*/ 6528362 w 7200103"/>
                <a:gd name="connsiteY15" fmla="*/ 683789 h 683789"/>
                <a:gd name="connsiteX16" fmla="*/ 5831146 w 7200103"/>
                <a:gd name="connsiteY16" fmla="*/ 683789 h 683789"/>
                <a:gd name="connsiteX17" fmla="*/ 5133929 w 7200103"/>
                <a:gd name="connsiteY17" fmla="*/ 683789 h 683789"/>
                <a:gd name="connsiteX18" fmla="*/ 4506433 w 7200103"/>
                <a:gd name="connsiteY18" fmla="*/ 683789 h 683789"/>
                <a:gd name="connsiteX19" fmla="*/ 3739495 w 7200103"/>
                <a:gd name="connsiteY19" fmla="*/ 683789 h 683789"/>
                <a:gd name="connsiteX20" fmla="*/ 3181721 w 7200103"/>
                <a:gd name="connsiteY20" fmla="*/ 683789 h 683789"/>
                <a:gd name="connsiteX21" fmla="*/ 2693670 w 7200103"/>
                <a:gd name="connsiteY21" fmla="*/ 683789 h 683789"/>
                <a:gd name="connsiteX22" fmla="*/ 1996453 w 7200103"/>
                <a:gd name="connsiteY22" fmla="*/ 683789 h 683789"/>
                <a:gd name="connsiteX23" fmla="*/ 1229514 w 7200103"/>
                <a:gd name="connsiteY23" fmla="*/ 683789 h 683789"/>
                <a:gd name="connsiteX24" fmla="*/ 113967 w 7200103"/>
                <a:gd name="connsiteY24" fmla="*/ 683789 h 683789"/>
                <a:gd name="connsiteX25" fmla="*/ 0 w 7200103"/>
                <a:gd name="connsiteY25" fmla="*/ 569822 h 683789"/>
                <a:gd name="connsiteX26" fmla="*/ 0 w 7200103"/>
                <a:gd name="connsiteY26" fmla="*/ 113967 h 68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200103" h="683789" extrusionOk="0">
                  <a:moveTo>
                    <a:pt x="0" y="113967"/>
                  </a:moveTo>
                  <a:cubicBezTo>
                    <a:pt x="-676" y="55754"/>
                    <a:pt x="49320" y="547"/>
                    <a:pt x="113967" y="0"/>
                  </a:cubicBezTo>
                  <a:cubicBezTo>
                    <a:pt x="281593" y="22757"/>
                    <a:pt x="406010" y="-26912"/>
                    <a:pt x="671741" y="0"/>
                  </a:cubicBezTo>
                  <a:cubicBezTo>
                    <a:pt x="937472" y="26912"/>
                    <a:pt x="1306168" y="-17867"/>
                    <a:pt x="1508401" y="0"/>
                  </a:cubicBezTo>
                  <a:cubicBezTo>
                    <a:pt x="1710634" y="17867"/>
                    <a:pt x="1932051" y="-31327"/>
                    <a:pt x="2205618" y="0"/>
                  </a:cubicBezTo>
                  <a:cubicBezTo>
                    <a:pt x="2479185" y="31327"/>
                    <a:pt x="2743208" y="-22733"/>
                    <a:pt x="3042278" y="0"/>
                  </a:cubicBezTo>
                  <a:cubicBezTo>
                    <a:pt x="3341348" y="22733"/>
                    <a:pt x="3345401" y="4467"/>
                    <a:pt x="3530330" y="0"/>
                  </a:cubicBezTo>
                  <a:cubicBezTo>
                    <a:pt x="3715259" y="-4467"/>
                    <a:pt x="3931157" y="-7804"/>
                    <a:pt x="4227547" y="0"/>
                  </a:cubicBezTo>
                  <a:cubicBezTo>
                    <a:pt x="4523937" y="7804"/>
                    <a:pt x="4742275" y="-16108"/>
                    <a:pt x="4994485" y="0"/>
                  </a:cubicBezTo>
                  <a:cubicBezTo>
                    <a:pt x="5246695" y="16108"/>
                    <a:pt x="5554167" y="-15117"/>
                    <a:pt x="5761424" y="0"/>
                  </a:cubicBezTo>
                  <a:cubicBezTo>
                    <a:pt x="5968681" y="15117"/>
                    <a:pt x="6092378" y="10832"/>
                    <a:pt x="6249476" y="0"/>
                  </a:cubicBezTo>
                  <a:cubicBezTo>
                    <a:pt x="6406574" y="-10832"/>
                    <a:pt x="6850177" y="-8594"/>
                    <a:pt x="7086136" y="0"/>
                  </a:cubicBezTo>
                  <a:cubicBezTo>
                    <a:pt x="7147642" y="1494"/>
                    <a:pt x="7197837" y="51433"/>
                    <a:pt x="7200103" y="113967"/>
                  </a:cubicBezTo>
                  <a:cubicBezTo>
                    <a:pt x="7209786" y="337908"/>
                    <a:pt x="7213610" y="452282"/>
                    <a:pt x="7200103" y="569822"/>
                  </a:cubicBezTo>
                  <a:cubicBezTo>
                    <a:pt x="7200004" y="642862"/>
                    <a:pt x="7157622" y="693613"/>
                    <a:pt x="7086136" y="683789"/>
                  </a:cubicBezTo>
                  <a:cubicBezTo>
                    <a:pt x="6963957" y="711629"/>
                    <a:pt x="6679396" y="660046"/>
                    <a:pt x="6528362" y="683789"/>
                  </a:cubicBezTo>
                  <a:cubicBezTo>
                    <a:pt x="6377328" y="707532"/>
                    <a:pt x="6107326" y="701766"/>
                    <a:pt x="5831146" y="683789"/>
                  </a:cubicBezTo>
                  <a:cubicBezTo>
                    <a:pt x="5554966" y="665812"/>
                    <a:pt x="5347829" y="669546"/>
                    <a:pt x="5133929" y="683789"/>
                  </a:cubicBezTo>
                  <a:cubicBezTo>
                    <a:pt x="4920029" y="698032"/>
                    <a:pt x="4735246" y="663291"/>
                    <a:pt x="4506433" y="683789"/>
                  </a:cubicBezTo>
                  <a:cubicBezTo>
                    <a:pt x="4277620" y="704287"/>
                    <a:pt x="3916120" y="693672"/>
                    <a:pt x="3739495" y="683789"/>
                  </a:cubicBezTo>
                  <a:cubicBezTo>
                    <a:pt x="3562870" y="673906"/>
                    <a:pt x="3313341" y="698221"/>
                    <a:pt x="3181721" y="683789"/>
                  </a:cubicBezTo>
                  <a:cubicBezTo>
                    <a:pt x="3050101" y="669357"/>
                    <a:pt x="2907290" y="676320"/>
                    <a:pt x="2693670" y="683789"/>
                  </a:cubicBezTo>
                  <a:cubicBezTo>
                    <a:pt x="2480050" y="691258"/>
                    <a:pt x="2147347" y="703319"/>
                    <a:pt x="1996453" y="683789"/>
                  </a:cubicBezTo>
                  <a:cubicBezTo>
                    <a:pt x="1845559" y="664259"/>
                    <a:pt x="1401878" y="720017"/>
                    <a:pt x="1229514" y="683789"/>
                  </a:cubicBezTo>
                  <a:cubicBezTo>
                    <a:pt x="1057150" y="647561"/>
                    <a:pt x="434026" y="653068"/>
                    <a:pt x="113967" y="683789"/>
                  </a:cubicBezTo>
                  <a:cubicBezTo>
                    <a:pt x="39423" y="679630"/>
                    <a:pt x="-4465" y="626291"/>
                    <a:pt x="0" y="569822"/>
                  </a:cubicBezTo>
                  <a:cubicBezTo>
                    <a:pt x="9227" y="397136"/>
                    <a:pt x="-21541" y="319226"/>
                    <a:pt x="0" y="113967"/>
                  </a:cubicBezTo>
                  <a:close/>
                </a:path>
              </a:pathLst>
            </a:custGeom>
            <a:noFill/>
            <a:ln w="28575">
              <a:solidFill>
                <a:srgbClr val="00A37F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xmlns="" sd="290069955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3">
            <a:extLst>
              <a:ext uri="{FF2B5EF4-FFF2-40B4-BE49-F238E27FC236}">
                <a16:creationId xmlns:a16="http://schemas.microsoft.com/office/drawing/2014/main" id="{7D4E5562-72C3-4218-AFEE-5F2F693C9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5090" y="3043249"/>
            <a:ext cx="4168632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 phút</a:t>
            </a:r>
            <a:r>
              <a:rPr kumimoji="0" lang="en-US" altLang="en-US" sz="4500" b="1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15 giây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B7BF4D1E-F0EE-4963-9D3C-FE2C53A06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08" y="4652269"/>
            <a:ext cx="353016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hay 15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ine 16">
            <a:extLst>
              <a:ext uri="{FF2B5EF4-FFF2-40B4-BE49-F238E27FC236}">
                <a16:creationId xmlns:a16="http://schemas.microsoft.com/office/drawing/2014/main" id="{FAA7935D-76A8-4E8B-9274-D708D0852965}"/>
              </a:ext>
            </a:extLst>
          </p:cNvPr>
          <p:cNvSpPr>
            <a:spLocks noChangeShapeType="1"/>
          </p:cNvSpPr>
          <p:nvPr/>
        </p:nvSpPr>
        <p:spPr bwMode="auto">
          <a:xfrm>
            <a:off x="999516" y="3893399"/>
            <a:ext cx="4464149" cy="2191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5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17">
            <a:extLst>
              <a:ext uri="{FF2B5EF4-FFF2-40B4-BE49-F238E27FC236}">
                <a16:creationId xmlns:a16="http://schemas.microsoft.com/office/drawing/2014/main" id="{21135D5E-63ED-49C4-BBD5-BECB49DC0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7281" y="2585514"/>
            <a:ext cx="79320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7" name="Text Box 12">
            <a:extLst>
              <a:ext uri="{FF2B5EF4-FFF2-40B4-BE49-F238E27FC236}">
                <a16:creationId xmlns:a16="http://schemas.microsoft.com/office/drawing/2014/main" id="{C69FEFB3-6573-4D71-81A5-E65DEDEA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690" y="2034850"/>
            <a:ext cx="4048847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alt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45 </a:t>
            </a:r>
            <a:r>
              <a:rPr lang="en-US" alt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E91899F1-4940-487C-977F-43A41C734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740" y="3960166"/>
            <a:ext cx="407994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kumimoji="0" lang="en-US" altLang="en-US" sz="45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60 </a:t>
            </a:r>
            <a:r>
              <a:rPr kumimoji="0" lang="en-US" altLang="en-US" sz="45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A307C132-93A8-462A-B682-16842CC2B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0031" y="2004534"/>
            <a:ext cx="4464149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43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7">
            <a:extLst>
              <a:ext uri="{FF2B5EF4-FFF2-40B4-BE49-F238E27FC236}">
                <a16:creationId xmlns:a16="http://schemas.microsoft.com/office/drawing/2014/main" id="{E05BDF42-3F3F-4C5D-BA95-0CA663179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5690" y="3019851"/>
            <a:ext cx="449698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37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10">
            <a:extLst>
              <a:ext uri="{FF2B5EF4-FFF2-40B4-BE49-F238E27FC236}">
                <a16:creationId xmlns:a16="http://schemas.microsoft.com/office/drawing/2014/main" id="{34F62665-A9BF-4B2C-9FB2-FEBE33C44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5035" y="2606722"/>
            <a:ext cx="78404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8" name="Line 16">
            <a:extLst>
              <a:ext uri="{FF2B5EF4-FFF2-40B4-BE49-F238E27FC236}">
                <a16:creationId xmlns:a16="http://schemas.microsoft.com/office/drawing/2014/main" id="{8FB92CEA-EDAC-4579-B2C6-A7FDF418472D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4502" y="3910527"/>
            <a:ext cx="4464149" cy="2191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5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id="{37A04694-AC5C-4C76-8FE2-1CB469041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9679" y="3960617"/>
            <a:ext cx="4825339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80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kumimoji="0" lang="en-US" altLang="en-US" sz="4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12">
            <a:extLst>
              <a:ext uri="{FF2B5EF4-FFF2-40B4-BE49-F238E27FC236}">
                <a16:creationId xmlns:a16="http://schemas.microsoft.com/office/drawing/2014/main" id="{4C4AABB3-8A7A-4FB1-9720-2DA0D9C82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5107" y="4742837"/>
            <a:ext cx="5846884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18 </a:t>
            </a:r>
            <a:r>
              <a:rPr lang="en-US" altLang="en-US" sz="4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altLang="en-US" sz="4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altLang="en-US" sz="4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09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6" grpId="0"/>
      <p:bldP spid="17" grpId="0"/>
      <p:bldP spid="24" grpId="0"/>
      <p:bldP spid="25" grpId="0"/>
      <p:bldP spid="26" grpId="0"/>
      <p:bldP spid="27" grpId="0"/>
      <p:bldP spid="29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3175" y="-35169"/>
            <a:ext cx="4066711" cy="15497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37047" y="509286"/>
            <a:ext cx="183896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Bài</a:t>
            </a:r>
            <a:r>
              <a:rPr lang="en-US" sz="5000" b="1" dirty="0">
                <a:solidFill>
                  <a:srgbClr val="FF0000"/>
                </a:solidFill>
                <a:latin typeface="UTM A&amp;S Graceland" panose="02040603050506020204" pitchFamily="18" charset="0"/>
              </a:rPr>
              <a:t> 2:</a:t>
            </a:r>
          </a:p>
        </p:txBody>
      </p:sp>
      <p:sp>
        <p:nvSpPr>
          <p:cNvPr id="8" name="Google Shape;10879;p68">
            <a:extLst>
              <a:ext uri="{FF2B5EF4-FFF2-40B4-BE49-F238E27FC236}">
                <a16:creationId xmlns:a16="http://schemas.microsoft.com/office/drawing/2014/main" id="{FFC66FDF-5124-4392-956D-0D9720A4EB6C}"/>
              </a:ext>
            </a:extLst>
          </p:cNvPr>
          <p:cNvSpPr/>
          <p:nvPr/>
        </p:nvSpPr>
        <p:spPr>
          <a:xfrm>
            <a:off x="152399" y="1514584"/>
            <a:ext cx="11887201" cy="1865224"/>
          </a:xfrm>
          <a:custGeom>
            <a:avLst/>
            <a:gdLst/>
            <a:ahLst/>
            <a:cxnLst/>
            <a:rect l="l" t="t" r="r" b="b"/>
            <a:pathLst>
              <a:path w="325907" h="100443" extrusionOk="0">
                <a:moveTo>
                  <a:pt x="12138" y="0"/>
                </a:moveTo>
                <a:lnTo>
                  <a:pt x="0" y="100443"/>
                </a:lnTo>
                <a:lnTo>
                  <a:pt x="320748" y="99836"/>
                </a:lnTo>
                <a:lnTo>
                  <a:pt x="325907" y="3945"/>
                </a:ln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rgbClr val="00CC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746564" y="1593116"/>
            <a:ext cx="11887201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020"/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35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defTabSz="1219020"/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tàng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endParaRPr lang="en-US" alt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1219020"/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tàng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grpSp>
        <p:nvGrpSpPr>
          <p:cNvPr id="12" name="Group 17">
            <a:extLst>
              <a:ext uri="{FF2B5EF4-FFF2-40B4-BE49-F238E27FC236}">
                <a16:creationId xmlns:a16="http://schemas.microsoft.com/office/drawing/2014/main" id="{4A72EF4C-958F-4AE8-840C-F7D823E26A77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146903" y="4694460"/>
            <a:ext cx="3657600" cy="304800"/>
            <a:chOff x="576" y="2832"/>
            <a:chExt cx="2304" cy="192"/>
          </a:xfrm>
        </p:grpSpPr>
        <p:sp>
          <p:nvSpPr>
            <p:cNvPr id="13" name="Line 18">
              <a:extLst>
                <a:ext uri="{FF2B5EF4-FFF2-40B4-BE49-F238E27FC236}">
                  <a16:creationId xmlns:a16="http://schemas.microsoft.com/office/drawing/2014/main" id="{E157DB13-7FEC-4158-96D6-E1E98DE1A2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" y="2928"/>
              <a:ext cx="230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020"/>
              <a:endParaRPr lang="en-US" sz="2400">
                <a:latin typeface="Calibri"/>
              </a:endParaRPr>
            </a:p>
          </p:txBody>
        </p:sp>
        <p:sp>
          <p:nvSpPr>
            <p:cNvPr id="14" name="Line 19">
              <a:extLst>
                <a:ext uri="{FF2B5EF4-FFF2-40B4-BE49-F238E27FC236}">
                  <a16:creationId xmlns:a16="http://schemas.microsoft.com/office/drawing/2014/main" id="{3655B7E2-C60E-4D4D-89B0-777766C196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" y="2832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020"/>
              <a:endParaRPr lang="en-US" sz="2400">
                <a:latin typeface="Calibri"/>
              </a:endParaRPr>
            </a:p>
          </p:txBody>
        </p:sp>
        <p:sp>
          <p:nvSpPr>
            <p:cNvPr id="16" name="Line 20">
              <a:extLst>
                <a:ext uri="{FF2B5EF4-FFF2-40B4-BE49-F238E27FC236}">
                  <a16:creationId xmlns:a16="http://schemas.microsoft.com/office/drawing/2014/main" id="{A8C6FB06-8D7E-4009-B8E5-59B70A1E9E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2832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020"/>
              <a:endParaRPr lang="en-US" sz="2400">
                <a:latin typeface="Calibri"/>
              </a:endParaRPr>
            </a:p>
          </p:txBody>
        </p:sp>
      </p:grpSp>
      <p:grpSp>
        <p:nvGrpSpPr>
          <p:cNvPr id="17" name="Group 21">
            <a:extLst>
              <a:ext uri="{FF2B5EF4-FFF2-40B4-BE49-F238E27FC236}">
                <a16:creationId xmlns:a16="http://schemas.microsoft.com/office/drawing/2014/main" id="{2E2395E1-781D-42A4-AD44-84717C5A395D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4779004" y="4681442"/>
            <a:ext cx="6227233" cy="277327"/>
            <a:chOff x="2880" y="2790"/>
            <a:chExt cx="1584" cy="331"/>
          </a:xfrm>
        </p:grpSpPr>
        <p:sp>
          <p:nvSpPr>
            <p:cNvPr id="18" name="Line 22">
              <a:extLst>
                <a:ext uri="{FF2B5EF4-FFF2-40B4-BE49-F238E27FC236}">
                  <a16:creationId xmlns:a16="http://schemas.microsoft.com/office/drawing/2014/main" id="{68580B01-C72D-4E60-9D32-F9A9D72926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2928"/>
              <a:ext cx="1584" cy="0"/>
            </a:xfrm>
            <a:prstGeom prst="line">
              <a:avLst/>
            </a:prstGeom>
            <a:noFill/>
            <a:ln w="57150">
              <a:solidFill>
                <a:schemeClr val="tx2">
                  <a:lumMod val="1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020"/>
              <a:endParaRPr lang="en-US" sz="2400">
                <a:latin typeface="Calibri"/>
              </a:endParaRPr>
            </a:p>
          </p:txBody>
        </p:sp>
        <p:sp>
          <p:nvSpPr>
            <p:cNvPr id="19" name="Line 23">
              <a:extLst>
                <a:ext uri="{FF2B5EF4-FFF2-40B4-BE49-F238E27FC236}">
                  <a16:creationId xmlns:a16="http://schemas.microsoft.com/office/drawing/2014/main" id="{30343939-DB62-4F71-9200-92F76CACC4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4" y="2790"/>
              <a:ext cx="0" cy="331"/>
            </a:xfrm>
            <a:prstGeom prst="line">
              <a:avLst/>
            </a:prstGeom>
            <a:noFill/>
            <a:ln w="38100">
              <a:solidFill>
                <a:schemeClr val="tx2">
                  <a:lumMod val="1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020"/>
              <a:endParaRPr lang="en-US" sz="2400">
                <a:latin typeface="Calibri"/>
              </a:endParaRPr>
            </a:p>
          </p:txBody>
        </p:sp>
      </p:grpSp>
      <p:pic>
        <p:nvPicPr>
          <p:cNvPr id="20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78713" y="3461214"/>
            <a:ext cx="936379" cy="1300526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E3646490-A478-4A42-A9D2-008C384231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678713" y="5084380"/>
            <a:ext cx="865133" cy="816371"/>
          </a:xfrm>
          <a:prstGeom prst="rect">
            <a:avLst/>
          </a:prstGeom>
        </p:spPr>
      </p:pic>
      <p:pic>
        <p:nvPicPr>
          <p:cNvPr id="22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077706" y="5147946"/>
            <a:ext cx="1453594" cy="752805"/>
          </a:xfrm>
          <a:prstGeom prst="rect">
            <a:avLst/>
          </a:prstGeom>
        </p:spPr>
      </p:pic>
      <p:pic>
        <p:nvPicPr>
          <p:cNvPr id="23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0538809" y="5084380"/>
            <a:ext cx="934856" cy="816371"/>
          </a:xfrm>
          <a:prstGeom prst="rect">
            <a:avLst/>
          </a:prstGeom>
        </p:spPr>
      </p:pic>
      <p:sp>
        <p:nvSpPr>
          <p:cNvPr id="24" name="Text Box 28">
            <a:extLst>
              <a:ext uri="{FF2B5EF4-FFF2-40B4-BE49-F238E27FC236}">
                <a16:creationId xmlns:a16="http://schemas.microsoft.com/office/drawing/2014/main" id="{56BAF75D-3148-441C-A3C7-34C2DA805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7543" y="5290567"/>
            <a:ext cx="178016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020">
              <a:spcBef>
                <a:spcPct val="50000"/>
              </a:spcBef>
            </a:pPr>
            <a:r>
              <a:rPr lang="en-US" altLang="en-US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</a:t>
            </a:r>
            <a:r>
              <a:rPr lang="en-US" altLang="en-US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altLang="en-US" sz="30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AutoShape 29">
            <a:extLst>
              <a:ext uri="{FF2B5EF4-FFF2-40B4-BE49-F238E27FC236}">
                <a16:creationId xmlns:a16="http://schemas.microsoft.com/office/drawing/2014/main" id="{BA9B3110-F3F2-4DDA-AD0B-D3173E1FBE10}"/>
              </a:ext>
            </a:extLst>
          </p:cNvPr>
          <p:cNvSpPr>
            <a:spLocks/>
          </p:cNvSpPr>
          <p:nvPr/>
        </p:nvSpPr>
        <p:spPr bwMode="auto">
          <a:xfrm rot="16200000">
            <a:off x="2828925" y="3316400"/>
            <a:ext cx="293558" cy="3606603"/>
          </a:xfrm>
          <a:prstGeom prst="leftBrace">
            <a:avLst>
              <a:gd name="adj1" fmla="val 141667"/>
              <a:gd name="adj2" fmla="val 50000"/>
            </a:avLst>
          </a:prstGeom>
          <a:ln>
            <a:solidFill>
              <a:srgbClr val="FF0066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eaVert" wrap="none" anchor="ctr"/>
          <a:lstStyle/>
          <a:p>
            <a:pPr defTabSz="1219020"/>
            <a:endParaRPr lang="en-US" altLang="en-US" sz="3200">
              <a:latin typeface="Times New Roman" pitchFamily="18" charset="0"/>
            </a:endParaRPr>
          </a:p>
        </p:txBody>
      </p:sp>
      <p:pic>
        <p:nvPicPr>
          <p:cNvPr id="26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4122225" y="3869588"/>
            <a:ext cx="1829644" cy="878229"/>
          </a:xfrm>
          <a:prstGeom prst="rect">
            <a:avLst/>
          </a:prstGeom>
        </p:spPr>
      </p:pic>
      <p:sp>
        <p:nvSpPr>
          <p:cNvPr id="27" name="Text Box 28">
            <a:extLst>
              <a:ext uri="{FF2B5EF4-FFF2-40B4-BE49-F238E27FC236}">
                <a16:creationId xmlns:a16="http://schemas.microsoft.com/office/drawing/2014/main" id="{56BAF75D-3148-441C-A3C7-34C2DA805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8086" y="5252807"/>
            <a:ext cx="303329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020">
              <a:spcBef>
                <a:spcPct val="50000"/>
              </a:spcBef>
            </a:pPr>
            <a:r>
              <a:rPr lang="en-US" alt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alt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altLang="en-US" sz="3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AutoShape 29">
            <a:extLst>
              <a:ext uri="{FF2B5EF4-FFF2-40B4-BE49-F238E27FC236}">
                <a16:creationId xmlns:a16="http://schemas.microsoft.com/office/drawing/2014/main" id="{BA9B3110-F3F2-4DDA-AD0B-D3173E1FBE10}"/>
              </a:ext>
            </a:extLst>
          </p:cNvPr>
          <p:cNvSpPr>
            <a:spLocks/>
          </p:cNvSpPr>
          <p:nvPr/>
        </p:nvSpPr>
        <p:spPr bwMode="auto">
          <a:xfrm rot="16200000">
            <a:off x="7806571" y="2066814"/>
            <a:ext cx="253887" cy="6145449"/>
          </a:xfrm>
          <a:prstGeom prst="leftBrace">
            <a:avLst>
              <a:gd name="adj1" fmla="val 141667"/>
              <a:gd name="adj2" fmla="val 50000"/>
            </a:avLst>
          </a:prstGeom>
          <a:ln>
            <a:solidFill>
              <a:srgbClr val="0000CC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eaVert" wrap="none" anchor="ctr"/>
          <a:lstStyle/>
          <a:p>
            <a:pPr defTabSz="1219020"/>
            <a:endParaRPr lang="en-US" altLang="en-US" sz="3200">
              <a:latin typeface="Times New Roman" pitchFamily="18" charset="0"/>
            </a:endParaRPr>
          </a:p>
        </p:txBody>
      </p:sp>
      <p:sp>
        <p:nvSpPr>
          <p:cNvPr id="29" name="AutoShape 29">
            <a:extLst>
              <a:ext uri="{FF2B5EF4-FFF2-40B4-BE49-F238E27FC236}">
                <a16:creationId xmlns:a16="http://schemas.microsoft.com/office/drawing/2014/main" id="{BA9B3110-F3F2-4DDA-AD0B-D3173E1FBE10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5961139" y="-435758"/>
            <a:ext cx="256362" cy="9833835"/>
          </a:xfrm>
          <a:prstGeom prst="leftBrace">
            <a:avLst>
              <a:gd name="adj1" fmla="val 141667"/>
              <a:gd name="adj2" fmla="val 50000"/>
            </a:avLst>
          </a:prstGeom>
          <a:ln>
            <a:solidFill>
              <a:srgbClr val="FF0000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eaVert" wrap="none" anchor="ctr"/>
          <a:lstStyle/>
          <a:p>
            <a:pPr defTabSz="1219020"/>
            <a:endParaRPr lang="en-US" altLang="en-US" sz="3200">
              <a:latin typeface="Times New Roman" pitchFamily="18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D95B7B9-3871-466E-A678-5B65A701B2A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086" y="3770545"/>
            <a:ext cx="251665" cy="434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7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0.3 0.0023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7.40741E-7 L 0.48958 0.00995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79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2" grpId="0"/>
      <p:bldP spid="24" grpId="0"/>
      <p:bldP spid="25" grpId="0" animBg="1"/>
      <p:bldP spid="27" grpId="0"/>
      <p:bldP spid="28" grpId="0" animBg="1"/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529280" y="655093"/>
            <a:ext cx="11133438" cy="5654125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 Light" panose="020B0502040204020203" pitchFamily="34" charset="-122"/>
            </a:endParaRPr>
          </a:p>
        </p:txBody>
      </p:sp>
      <p:grpSp>
        <p:nvGrpSpPr>
          <p:cNvPr id="4" name="组合 22"/>
          <p:cNvGrpSpPr/>
          <p:nvPr/>
        </p:nvGrpSpPr>
        <p:grpSpPr>
          <a:xfrm>
            <a:off x="-182880" y="4546242"/>
            <a:ext cx="16706474" cy="2324637"/>
            <a:chOff x="433457" y="4963193"/>
            <a:chExt cx="15007831" cy="1218136"/>
          </a:xfrm>
        </p:grpSpPr>
        <p:pic>
          <p:nvPicPr>
            <p:cNvPr id="5" name="图片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1407"/>
            <a:stretch/>
          </p:blipFill>
          <p:spPr>
            <a:xfrm flipV="1">
              <a:off x="5226316" y="4963193"/>
              <a:ext cx="10214972" cy="1218135"/>
            </a:xfrm>
            <a:prstGeom prst="rect">
              <a:avLst/>
            </a:prstGeom>
          </p:spPr>
        </p:pic>
        <p:pic>
          <p:nvPicPr>
            <p:cNvPr id="6" name="图片 1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5241"/>
            <a:stretch/>
          </p:blipFill>
          <p:spPr>
            <a:xfrm>
              <a:off x="433457" y="5311933"/>
              <a:ext cx="6256420" cy="869396"/>
            </a:xfrm>
            <a:prstGeom prst="rect">
              <a:avLst/>
            </a:prstGeom>
          </p:spPr>
        </p:pic>
      </p:grpSp>
      <p:sp>
        <p:nvSpPr>
          <p:cNvPr id="7" name="Text Box 6">
            <a:extLst>
              <a:ext uri="{FF2B5EF4-FFF2-40B4-BE49-F238E27FC236}">
                <a16:creationId xmlns:a16="http://schemas.microsoft.com/office/drawing/2014/main" id="{9A58D59A-C616-45AE-8F5B-F402A5ACA4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967" y="1627801"/>
            <a:ext cx="10657184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020">
              <a:lnSpc>
                <a:spcPct val="150000"/>
              </a:lnSpc>
            </a:pP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Thời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gian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Lâm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nhà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Viện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Bảo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tàng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Lịch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sử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:</a:t>
            </a:r>
          </a:p>
          <a:p>
            <a:pPr algn="ctr" defTabSz="1219020">
              <a:lnSpc>
                <a:spcPct val="150000"/>
              </a:lnSpc>
            </a:pP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35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phút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+ 2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20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phút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= 2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55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phút</a:t>
            </a:r>
            <a:endParaRPr lang="en-US" altLang="en-US" sz="4000" b="1" dirty="0">
              <a:latin typeface="HP001 5 hàng" panose="020B0603050302020204" pitchFamily="34" charset="0"/>
              <a:cs typeface="Calibri" panose="020F0502020204030204" pitchFamily="34" charset="0"/>
            </a:endParaRPr>
          </a:p>
          <a:p>
            <a:pPr algn="ctr" defTabSz="1219020">
              <a:lnSpc>
                <a:spcPct val="150000"/>
              </a:lnSpc>
            </a:pP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        </a:t>
            </a:r>
            <a:r>
              <a:rPr lang="en-US" altLang="en-US" sz="4000" b="1" u="sng" dirty="0" err="1">
                <a:latin typeface="HP001 5 hàng" panose="020B0603050302020204" pitchFamily="34" charset="0"/>
                <a:cs typeface="Calibri" panose="020F0502020204030204" pitchFamily="34" charset="0"/>
              </a:rPr>
              <a:t>Đáp</a:t>
            </a:r>
            <a:r>
              <a:rPr lang="en-US" altLang="en-US" sz="4000" b="1" u="sng" dirty="0">
                <a:latin typeface="HP001 5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u="sng" dirty="0" err="1">
                <a:latin typeface="HP001 5 hàng" panose="020B060305030202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: 2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4000" b="1" dirty="0">
                <a:latin typeface="HP001 5 hàng" panose="020B0603050302020204" pitchFamily="34" charset="0"/>
                <a:cs typeface="Calibri" panose="020F0502020204030204" pitchFamily="34" charset="0"/>
              </a:rPr>
              <a:t> 55 </a:t>
            </a:r>
            <a:r>
              <a:rPr lang="en-US" altLang="en-US" sz="4000" b="1" dirty="0" err="1">
                <a:latin typeface="HP001 5 hàng" panose="020B0603050302020204" pitchFamily="34" charset="0"/>
                <a:cs typeface="Calibri" panose="020F0502020204030204" pitchFamily="34" charset="0"/>
              </a:rPr>
              <a:t>phút</a:t>
            </a:r>
            <a:endParaRPr lang="en-US" altLang="en-US" sz="4000" b="1" dirty="0">
              <a:latin typeface="HP001 5 hàng" panose="020B060305030202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FA6832DF-8F5F-4F64-B5B9-ACD837B3B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2259" y="869368"/>
            <a:ext cx="25146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020">
              <a:spcBef>
                <a:spcPct val="50000"/>
              </a:spcBef>
            </a:pPr>
            <a:r>
              <a:rPr lang="en-US" altLang="en-US" sz="5000" b="1" u="sng" dirty="0" err="1">
                <a:solidFill>
                  <a:srgbClr val="FF3300"/>
                </a:solidFill>
                <a:latin typeface="SVN-Bistro Script" panose="02000506000000020003" pitchFamily="50" charset="0"/>
                <a:cs typeface="Calibri" panose="020F0502020204030204" pitchFamily="34" charset="0"/>
              </a:rPr>
              <a:t>Giải</a:t>
            </a:r>
            <a:endParaRPr lang="en-US" altLang="en-US" sz="5000" b="1" u="sng" dirty="0">
              <a:solidFill>
                <a:srgbClr val="FF3300"/>
              </a:solidFill>
              <a:latin typeface="SVN-Bistro Script" panose="02000506000000020003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3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529280" y="655093"/>
            <a:ext cx="11133438" cy="5654125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 Light" panose="020B0502040204020203" pitchFamily="34" charset="-122"/>
            </a:endParaRPr>
          </a:p>
        </p:txBody>
      </p:sp>
      <p:pic>
        <p:nvPicPr>
          <p:cNvPr id="4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104" y="-180305"/>
            <a:ext cx="8448541" cy="2859111"/>
          </a:xfrm>
          <a:prstGeom prst="rect">
            <a:avLst/>
          </a:prstGeom>
        </p:spPr>
      </p:pic>
      <p:pic>
        <p:nvPicPr>
          <p:cNvPr id="5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184" y="122469"/>
            <a:ext cx="4980691" cy="14464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95766" y="1659039"/>
            <a:ext cx="7691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UTM Atlas" panose="02040603050506020204" pitchFamily="18" charset="0"/>
              </a:rPr>
              <a:t>CỘNG SỐ ĐO THỜI GIAN</a:t>
            </a:r>
          </a:p>
        </p:txBody>
      </p:sp>
      <p:grpSp>
        <p:nvGrpSpPr>
          <p:cNvPr id="8" name="Nhóm 8">
            <a:extLst>
              <a:ext uri="{FF2B5EF4-FFF2-40B4-BE49-F238E27FC236}">
                <a16:creationId xmlns:a16="http://schemas.microsoft.com/office/drawing/2014/main" id="{6C92C1C9-41A3-7D74-192D-C855F6D00604}"/>
              </a:ext>
            </a:extLst>
          </p:cNvPr>
          <p:cNvGrpSpPr/>
          <p:nvPr/>
        </p:nvGrpSpPr>
        <p:grpSpPr>
          <a:xfrm>
            <a:off x="657228" y="3017627"/>
            <a:ext cx="3221905" cy="2932414"/>
            <a:chOff x="354819" y="826071"/>
            <a:chExt cx="6812659" cy="817822"/>
          </a:xfrm>
        </p:grpSpPr>
        <p:sp>
          <p:nvSpPr>
            <p:cNvPr id="10" name="Hình chữ nhật: Góc Tròn 1">
              <a:extLst>
                <a:ext uri="{FF2B5EF4-FFF2-40B4-BE49-F238E27FC236}">
                  <a16:creationId xmlns:a16="http://schemas.microsoft.com/office/drawing/2014/main" id="{D634F29B-8BD2-8006-E5EF-0F7CE82EFD48}"/>
                </a:ext>
              </a:extLst>
            </p:cNvPr>
            <p:cNvSpPr/>
            <p:nvPr/>
          </p:nvSpPr>
          <p:spPr>
            <a:xfrm>
              <a:off x="354819" y="826071"/>
              <a:ext cx="6542113" cy="81782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Hộp Văn bản 19">
              <a:extLst>
                <a:ext uri="{FF2B5EF4-FFF2-40B4-BE49-F238E27FC236}">
                  <a16:creationId xmlns:a16="http://schemas.microsoft.com/office/drawing/2014/main" id="{6D0708FE-F7B4-E87A-7899-6E69A277CE64}"/>
                </a:ext>
              </a:extLst>
            </p:cNvPr>
            <p:cNvSpPr txBox="1"/>
            <p:nvPr/>
          </p:nvSpPr>
          <p:spPr>
            <a:xfrm>
              <a:off x="777565" y="914277"/>
              <a:ext cx="6282195" cy="663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en-US" sz="3000" b="1" dirty="0" err="1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Đặt</a:t>
              </a:r>
              <a:r>
                <a:rPr lang="en-US" altLang="en-US" sz="3000" b="1" dirty="0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000" b="1" dirty="0" err="1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altLang="en-US" sz="3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000" b="1" dirty="0" err="1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sao</a:t>
              </a:r>
              <a:r>
                <a:rPr lang="en-US" altLang="en-US" sz="3000" b="1" dirty="0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000" b="1" dirty="0" err="1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altLang="en-US" sz="3000" b="1" dirty="0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000" b="1" dirty="0" err="1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3000" b="1" dirty="0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000" b="1" dirty="0" err="1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000" b="1" dirty="0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000" b="1" dirty="0" err="1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đo</a:t>
              </a:r>
              <a:r>
                <a:rPr lang="en-US" altLang="en-US" sz="3000" b="1" dirty="0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000" b="1" dirty="0" err="1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altLang="en-US" sz="3000" b="1" dirty="0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000" b="1" dirty="0" err="1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loại</a:t>
              </a:r>
              <a:r>
                <a:rPr lang="en-US" altLang="en-US" sz="3000" b="1" dirty="0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000" b="1" dirty="0" err="1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đơn</a:t>
              </a:r>
              <a:r>
                <a:rPr lang="en-US" altLang="en-US" sz="3000" b="1" dirty="0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000" b="1" dirty="0" err="1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vị</a:t>
              </a:r>
              <a:r>
                <a:rPr lang="en-US" altLang="en-US" sz="3000" b="1" dirty="0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000" b="1" dirty="0" err="1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thẳng</a:t>
              </a:r>
              <a:r>
                <a:rPr lang="en-US" altLang="en-US" sz="3000" b="1" dirty="0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000" b="1" dirty="0" err="1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cột</a:t>
              </a:r>
              <a:r>
                <a:rPr lang="en-US" altLang="en-US" sz="3000" b="1" dirty="0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000" b="1" dirty="0" err="1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altLang="en-US" sz="3000" b="1" dirty="0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000" b="1" dirty="0" err="1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nhau</a:t>
              </a:r>
              <a:r>
                <a:rPr lang="en-US" altLang="en-US" sz="3000" b="1" dirty="0">
                  <a:solidFill>
                    <a:srgbClr val="FF0000"/>
                  </a:solidFill>
                  <a:latin typeface="UTM Isadora" panose="02040603050506020204" pitchFamily="18" charset="0"/>
                  <a:cs typeface="Times New Roman" panose="02020603050405020304" pitchFamily="18" charset="0"/>
                </a:rPr>
                <a:t>.</a:t>
              </a:r>
              <a:endParaRPr lang="en-US" sz="3000" b="1" dirty="0">
                <a:solidFill>
                  <a:srgbClr val="FF0000"/>
                </a:solidFill>
                <a:latin typeface="UTM Isadora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Hình chữ nhật: Góc Tròn 34">
              <a:extLst>
                <a:ext uri="{FF2B5EF4-FFF2-40B4-BE49-F238E27FC236}">
                  <a16:creationId xmlns:a16="http://schemas.microsoft.com/office/drawing/2014/main" id="{A2482DA1-3F90-AECD-D9BB-274E7642367B}"/>
                </a:ext>
              </a:extLst>
            </p:cNvPr>
            <p:cNvSpPr/>
            <p:nvPr/>
          </p:nvSpPr>
          <p:spPr>
            <a:xfrm>
              <a:off x="467874" y="897126"/>
              <a:ext cx="6699604" cy="683789"/>
            </a:xfrm>
            <a:custGeom>
              <a:avLst/>
              <a:gdLst>
                <a:gd name="connsiteX0" fmla="*/ 0 w 6699604"/>
                <a:gd name="connsiteY0" fmla="*/ 113967 h 683789"/>
                <a:gd name="connsiteX1" fmla="*/ 113967 w 6699604"/>
                <a:gd name="connsiteY1" fmla="*/ 0 h 683789"/>
                <a:gd name="connsiteX2" fmla="*/ 631701 w 6699604"/>
                <a:gd name="connsiteY2" fmla="*/ 0 h 683789"/>
                <a:gd name="connsiteX3" fmla="*/ 1408301 w 6699604"/>
                <a:gd name="connsiteY3" fmla="*/ 0 h 683789"/>
                <a:gd name="connsiteX4" fmla="*/ 2055468 w 6699604"/>
                <a:gd name="connsiteY4" fmla="*/ 0 h 683789"/>
                <a:gd name="connsiteX5" fmla="*/ 2832068 w 6699604"/>
                <a:gd name="connsiteY5" fmla="*/ 0 h 683789"/>
                <a:gd name="connsiteX6" fmla="*/ 3285085 w 6699604"/>
                <a:gd name="connsiteY6" fmla="*/ 0 h 683789"/>
                <a:gd name="connsiteX7" fmla="*/ 3932252 w 6699604"/>
                <a:gd name="connsiteY7" fmla="*/ 0 h 683789"/>
                <a:gd name="connsiteX8" fmla="*/ 4644136 w 6699604"/>
                <a:gd name="connsiteY8" fmla="*/ 0 h 683789"/>
                <a:gd name="connsiteX9" fmla="*/ 5356020 w 6699604"/>
                <a:gd name="connsiteY9" fmla="*/ 0 h 683789"/>
                <a:gd name="connsiteX10" fmla="*/ 5809037 w 6699604"/>
                <a:gd name="connsiteY10" fmla="*/ 0 h 683789"/>
                <a:gd name="connsiteX11" fmla="*/ 6585637 w 6699604"/>
                <a:gd name="connsiteY11" fmla="*/ 0 h 683789"/>
                <a:gd name="connsiteX12" fmla="*/ 6699604 w 6699604"/>
                <a:gd name="connsiteY12" fmla="*/ 113967 h 683789"/>
                <a:gd name="connsiteX13" fmla="*/ 6699604 w 6699604"/>
                <a:gd name="connsiteY13" fmla="*/ 569822 h 683789"/>
                <a:gd name="connsiteX14" fmla="*/ 6585637 w 6699604"/>
                <a:gd name="connsiteY14" fmla="*/ 683789 h 683789"/>
                <a:gd name="connsiteX15" fmla="*/ 6067903 w 6699604"/>
                <a:gd name="connsiteY15" fmla="*/ 683789 h 683789"/>
                <a:gd name="connsiteX16" fmla="*/ 5420736 w 6699604"/>
                <a:gd name="connsiteY16" fmla="*/ 683789 h 683789"/>
                <a:gd name="connsiteX17" fmla="*/ 4773569 w 6699604"/>
                <a:gd name="connsiteY17" fmla="*/ 683789 h 683789"/>
                <a:gd name="connsiteX18" fmla="*/ 4191119 w 6699604"/>
                <a:gd name="connsiteY18" fmla="*/ 683789 h 683789"/>
                <a:gd name="connsiteX19" fmla="*/ 3479235 w 6699604"/>
                <a:gd name="connsiteY19" fmla="*/ 683789 h 683789"/>
                <a:gd name="connsiteX20" fmla="*/ 2961502 w 6699604"/>
                <a:gd name="connsiteY20" fmla="*/ 683789 h 683789"/>
                <a:gd name="connsiteX21" fmla="*/ 2508485 w 6699604"/>
                <a:gd name="connsiteY21" fmla="*/ 683789 h 683789"/>
                <a:gd name="connsiteX22" fmla="*/ 1861318 w 6699604"/>
                <a:gd name="connsiteY22" fmla="*/ 683789 h 683789"/>
                <a:gd name="connsiteX23" fmla="*/ 1149434 w 6699604"/>
                <a:gd name="connsiteY23" fmla="*/ 683789 h 683789"/>
                <a:gd name="connsiteX24" fmla="*/ 113967 w 6699604"/>
                <a:gd name="connsiteY24" fmla="*/ 683789 h 683789"/>
                <a:gd name="connsiteX25" fmla="*/ 0 w 6699604"/>
                <a:gd name="connsiteY25" fmla="*/ 569822 h 683789"/>
                <a:gd name="connsiteX26" fmla="*/ 0 w 6699604"/>
                <a:gd name="connsiteY26" fmla="*/ 113967 h 68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99604" h="683789" extrusionOk="0">
                  <a:moveTo>
                    <a:pt x="0" y="113967"/>
                  </a:moveTo>
                  <a:cubicBezTo>
                    <a:pt x="-676" y="55754"/>
                    <a:pt x="49320" y="547"/>
                    <a:pt x="113967" y="0"/>
                  </a:cubicBezTo>
                  <a:cubicBezTo>
                    <a:pt x="353204" y="-245"/>
                    <a:pt x="378232" y="-20148"/>
                    <a:pt x="631701" y="0"/>
                  </a:cubicBezTo>
                  <a:cubicBezTo>
                    <a:pt x="885170" y="20148"/>
                    <a:pt x="1030767" y="-5756"/>
                    <a:pt x="1408301" y="0"/>
                  </a:cubicBezTo>
                  <a:cubicBezTo>
                    <a:pt x="1785835" y="5756"/>
                    <a:pt x="1755703" y="5715"/>
                    <a:pt x="2055468" y="0"/>
                  </a:cubicBezTo>
                  <a:cubicBezTo>
                    <a:pt x="2355233" y="-5715"/>
                    <a:pt x="2534461" y="21542"/>
                    <a:pt x="2832068" y="0"/>
                  </a:cubicBezTo>
                  <a:cubicBezTo>
                    <a:pt x="3129675" y="-21542"/>
                    <a:pt x="3119654" y="-10035"/>
                    <a:pt x="3285085" y="0"/>
                  </a:cubicBezTo>
                  <a:cubicBezTo>
                    <a:pt x="3450516" y="10035"/>
                    <a:pt x="3717586" y="25233"/>
                    <a:pt x="3932252" y="0"/>
                  </a:cubicBezTo>
                  <a:cubicBezTo>
                    <a:pt x="4146918" y="-25233"/>
                    <a:pt x="4316622" y="34134"/>
                    <a:pt x="4644136" y="0"/>
                  </a:cubicBezTo>
                  <a:cubicBezTo>
                    <a:pt x="4971650" y="-34134"/>
                    <a:pt x="5064387" y="-20633"/>
                    <a:pt x="5356020" y="0"/>
                  </a:cubicBezTo>
                  <a:cubicBezTo>
                    <a:pt x="5647653" y="20633"/>
                    <a:pt x="5707883" y="-1476"/>
                    <a:pt x="5809037" y="0"/>
                  </a:cubicBezTo>
                  <a:cubicBezTo>
                    <a:pt x="5910191" y="1476"/>
                    <a:pt x="6222509" y="-12235"/>
                    <a:pt x="6585637" y="0"/>
                  </a:cubicBezTo>
                  <a:cubicBezTo>
                    <a:pt x="6647143" y="1494"/>
                    <a:pt x="6697338" y="51433"/>
                    <a:pt x="6699604" y="113967"/>
                  </a:cubicBezTo>
                  <a:cubicBezTo>
                    <a:pt x="6709287" y="337908"/>
                    <a:pt x="6713111" y="452282"/>
                    <a:pt x="6699604" y="569822"/>
                  </a:cubicBezTo>
                  <a:cubicBezTo>
                    <a:pt x="6699505" y="642862"/>
                    <a:pt x="6657123" y="693613"/>
                    <a:pt x="6585637" y="683789"/>
                  </a:cubicBezTo>
                  <a:cubicBezTo>
                    <a:pt x="6429361" y="693079"/>
                    <a:pt x="6208798" y="696850"/>
                    <a:pt x="6067903" y="683789"/>
                  </a:cubicBezTo>
                  <a:cubicBezTo>
                    <a:pt x="5927008" y="670728"/>
                    <a:pt x="5553250" y="712972"/>
                    <a:pt x="5420736" y="683789"/>
                  </a:cubicBezTo>
                  <a:cubicBezTo>
                    <a:pt x="5288222" y="654606"/>
                    <a:pt x="5010392" y="663149"/>
                    <a:pt x="4773569" y="683789"/>
                  </a:cubicBezTo>
                  <a:cubicBezTo>
                    <a:pt x="4536746" y="704429"/>
                    <a:pt x="4348510" y="693085"/>
                    <a:pt x="4191119" y="683789"/>
                  </a:cubicBezTo>
                  <a:cubicBezTo>
                    <a:pt x="4033728" y="674494"/>
                    <a:pt x="3685485" y="652038"/>
                    <a:pt x="3479235" y="683789"/>
                  </a:cubicBezTo>
                  <a:cubicBezTo>
                    <a:pt x="3272985" y="715540"/>
                    <a:pt x="3154066" y="663963"/>
                    <a:pt x="2961502" y="683789"/>
                  </a:cubicBezTo>
                  <a:cubicBezTo>
                    <a:pt x="2768938" y="703615"/>
                    <a:pt x="2710407" y="704898"/>
                    <a:pt x="2508485" y="683789"/>
                  </a:cubicBezTo>
                  <a:cubicBezTo>
                    <a:pt x="2306563" y="662680"/>
                    <a:pt x="2085971" y="700591"/>
                    <a:pt x="1861318" y="683789"/>
                  </a:cubicBezTo>
                  <a:cubicBezTo>
                    <a:pt x="1636665" y="666987"/>
                    <a:pt x="1501032" y="674620"/>
                    <a:pt x="1149434" y="683789"/>
                  </a:cubicBezTo>
                  <a:cubicBezTo>
                    <a:pt x="797836" y="692958"/>
                    <a:pt x="427596" y="650517"/>
                    <a:pt x="113967" y="683789"/>
                  </a:cubicBezTo>
                  <a:cubicBezTo>
                    <a:pt x="39423" y="679630"/>
                    <a:pt x="-4465" y="626291"/>
                    <a:pt x="0" y="569822"/>
                  </a:cubicBezTo>
                  <a:cubicBezTo>
                    <a:pt x="9227" y="397136"/>
                    <a:pt x="-21541" y="319226"/>
                    <a:pt x="0" y="113967"/>
                  </a:cubicBezTo>
                  <a:close/>
                </a:path>
              </a:pathLst>
            </a:custGeom>
            <a:noFill/>
            <a:ln w="28575">
              <a:solidFill>
                <a:srgbClr val="FF4375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xmlns="" sd="290069955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Nhóm 37">
            <a:extLst>
              <a:ext uri="{FF2B5EF4-FFF2-40B4-BE49-F238E27FC236}">
                <a16:creationId xmlns:a16="http://schemas.microsoft.com/office/drawing/2014/main" id="{0148A6D0-E4F2-8E9D-2915-3CD54E9AC8CC}"/>
              </a:ext>
            </a:extLst>
          </p:cNvPr>
          <p:cNvGrpSpPr/>
          <p:nvPr/>
        </p:nvGrpSpPr>
        <p:grpSpPr>
          <a:xfrm>
            <a:off x="3909533" y="2859111"/>
            <a:ext cx="3972337" cy="3090932"/>
            <a:chOff x="354819" y="571152"/>
            <a:chExt cx="7483209" cy="1072742"/>
          </a:xfrm>
        </p:grpSpPr>
        <p:sp>
          <p:nvSpPr>
            <p:cNvPr id="16" name="Hình chữ nhật: Góc Tròn 39">
              <a:extLst>
                <a:ext uri="{FF2B5EF4-FFF2-40B4-BE49-F238E27FC236}">
                  <a16:creationId xmlns:a16="http://schemas.microsoft.com/office/drawing/2014/main" id="{2ED5033D-F70F-642A-98BE-A5047A4B0E18}"/>
                </a:ext>
              </a:extLst>
            </p:cNvPr>
            <p:cNvSpPr/>
            <p:nvPr/>
          </p:nvSpPr>
          <p:spPr>
            <a:xfrm>
              <a:off x="354819" y="571152"/>
              <a:ext cx="7483209" cy="107274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Hộp Văn bản 40">
              <a:extLst>
                <a:ext uri="{FF2B5EF4-FFF2-40B4-BE49-F238E27FC236}">
                  <a16:creationId xmlns:a16="http://schemas.microsoft.com/office/drawing/2014/main" id="{E3716E55-6533-866C-6F12-14F3A63C81BF}"/>
                </a:ext>
              </a:extLst>
            </p:cNvPr>
            <p:cNvSpPr txBox="1"/>
            <p:nvPr/>
          </p:nvSpPr>
          <p:spPr>
            <a:xfrm>
              <a:off x="566520" y="740658"/>
              <a:ext cx="6616445" cy="78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Ta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cộng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như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cộng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các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số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tự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nhiên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theo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từng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loại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đơn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vị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,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giữ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nguyên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tên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đơn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vị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ở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từng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cột</a:t>
              </a:r>
              <a:r>
                <a:rPr lang="en-US" altLang="en-US" sz="3000" b="1" dirty="0">
                  <a:solidFill>
                    <a:srgbClr val="0000CC"/>
                  </a:solidFill>
                  <a:latin typeface="UTM Isadora" panose="02040603050506020204" pitchFamily="18" charset="0"/>
                  <a:cs typeface="Calibri" panose="020F0502020204030204" pitchFamily="34" charset="0"/>
                </a:rPr>
                <a:t>.</a:t>
              </a:r>
              <a:endParaRPr lang="en-US" sz="3000" b="1" dirty="0">
                <a:solidFill>
                  <a:srgbClr val="0000CC"/>
                </a:solidFill>
                <a:latin typeface="UTM Isadora" panose="0204060305050602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9" name="Hình chữ nhật: Góc Tròn 41">
              <a:extLst>
                <a:ext uri="{FF2B5EF4-FFF2-40B4-BE49-F238E27FC236}">
                  <a16:creationId xmlns:a16="http://schemas.microsoft.com/office/drawing/2014/main" id="{D5AF1A28-766B-980D-B5F3-2C4CDBB2C9A5}"/>
                </a:ext>
              </a:extLst>
            </p:cNvPr>
            <p:cNvSpPr/>
            <p:nvPr/>
          </p:nvSpPr>
          <p:spPr>
            <a:xfrm>
              <a:off x="467871" y="693428"/>
              <a:ext cx="6715092" cy="887487"/>
            </a:xfrm>
            <a:custGeom>
              <a:avLst/>
              <a:gdLst>
                <a:gd name="connsiteX0" fmla="*/ 0 w 6715092"/>
                <a:gd name="connsiteY0" fmla="*/ 147917 h 887487"/>
                <a:gd name="connsiteX1" fmla="*/ 147917 w 6715092"/>
                <a:gd name="connsiteY1" fmla="*/ 0 h 887487"/>
                <a:gd name="connsiteX2" fmla="*/ 661458 w 6715092"/>
                <a:gd name="connsiteY2" fmla="*/ 0 h 887487"/>
                <a:gd name="connsiteX3" fmla="*/ 1431769 w 6715092"/>
                <a:gd name="connsiteY3" fmla="*/ 0 h 887487"/>
                <a:gd name="connsiteX4" fmla="*/ 2073694 w 6715092"/>
                <a:gd name="connsiteY4" fmla="*/ 0 h 887487"/>
                <a:gd name="connsiteX5" fmla="*/ 2844005 w 6715092"/>
                <a:gd name="connsiteY5" fmla="*/ 0 h 887487"/>
                <a:gd name="connsiteX6" fmla="*/ 3293353 w 6715092"/>
                <a:gd name="connsiteY6" fmla="*/ 0 h 887487"/>
                <a:gd name="connsiteX7" fmla="*/ 3935279 w 6715092"/>
                <a:gd name="connsiteY7" fmla="*/ 0 h 887487"/>
                <a:gd name="connsiteX8" fmla="*/ 4641398 w 6715092"/>
                <a:gd name="connsiteY8" fmla="*/ 0 h 887487"/>
                <a:gd name="connsiteX9" fmla="*/ 5347516 w 6715092"/>
                <a:gd name="connsiteY9" fmla="*/ 0 h 887487"/>
                <a:gd name="connsiteX10" fmla="*/ 5796864 w 6715092"/>
                <a:gd name="connsiteY10" fmla="*/ 0 h 887487"/>
                <a:gd name="connsiteX11" fmla="*/ 6567175 w 6715092"/>
                <a:gd name="connsiteY11" fmla="*/ 0 h 887487"/>
                <a:gd name="connsiteX12" fmla="*/ 6715092 w 6715092"/>
                <a:gd name="connsiteY12" fmla="*/ 147917 h 887487"/>
                <a:gd name="connsiteX13" fmla="*/ 6715092 w 6715092"/>
                <a:gd name="connsiteY13" fmla="*/ 739570 h 887487"/>
                <a:gd name="connsiteX14" fmla="*/ 6567175 w 6715092"/>
                <a:gd name="connsiteY14" fmla="*/ 887487 h 887487"/>
                <a:gd name="connsiteX15" fmla="*/ 6053634 w 6715092"/>
                <a:gd name="connsiteY15" fmla="*/ 887487 h 887487"/>
                <a:gd name="connsiteX16" fmla="*/ 5411709 w 6715092"/>
                <a:gd name="connsiteY16" fmla="*/ 887487 h 887487"/>
                <a:gd name="connsiteX17" fmla="*/ 4769783 w 6715092"/>
                <a:gd name="connsiteY17" fmla="*/ 887487 h 887487"/>
                <a:gd name="connsiteX18" fmla="*/ 4192050 w 6715092"/>
                <a:gd name="connsiteY18" fmla="*/ 887487 h 887487"/>
                <a:gd name="connsiteX19" fmla="*/ 3485931 w 6715092"/>
                <a:gd name="connsiteY19" fmla="*/ 887487 h 887487"/>
                <a:gd name="connsiteX20" fmla="*/ 2972391 w 6715092"/>
                <a:gd name="connsiteY20" fmla="*/ 887487 h 887487"/>
                <a:gd name="connsiteX21" fmla="*/ 2523042 w 6715092"/>
                <a:gd name="connsiteY21" fmla="*/ 887487 h 887487"/>
                <a:gd name="connsiteX22" fmla="*/ 1881117 w 6715092"/>
                <a:gd name="connsiteY22" fmla="*/ 887487 h 887487"/>
                <a:gd name="connsiteX23" fmla="*/ 1174998 w 6715092"/>
                <a:gd name="connsiteY23" fmla="*/ 887487 h 887487"/>
                <a:gd name="connsiteX24" fmla="*/ 147917 w 6715092"/>
                <a:gd name="connsiteY24" fmla="*/ 887487 h 887487"/>
                <a:gd name="connsiteX25" fmla="*/ 0 w 6715092"/>
                <a:gd name="connsiteY25" fmla="*/ 739570 h 887487"/>
                <a:gd name="connsiteX26" fmla="*/ 0 w 6715092"/>
                <a:gd name="connsiteY26" fmla="*/ 147917 h 887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715092" h="887487" extrusionOk="0">
                  <a:moveTo>
                    <a:pt x="0" y="147917"/>
                  </a:moveTo>
                  <a:cubicBezTo>
                    <a:pt x="-314" y="68418"/>
                    <a:pt x="47057" y="6145"/>
                    <a:pt x="147917" y="0"/>
                  </a:cubicBezTo>
                  <a:cubicBezTo>
                    <a:pt x="402006" y="-25013"/>
                    <a:pt x="529758" y="9139"/>
                    <a:pt x="661458" y="0"/>
                  </a:cubicBezTo>
                  <a:cubicBezTo>
                    <a:pt x="793158" y="-9139"/>
                    <a:pt x="1187509" y="-29782"/>
                    <a:pt x="1431769" y="0"/>
                  </a:cubicBezTo>
                  <a:cubicBezTo>
                    <a:pt x="1676029" y="29782"/>
                    <a:pt x="1762003" y="-26070"/>
                    <a:pt x="2073694" y="0"/>
                  </a:cubicBezTo>
                  <a:cubicBezTo>
                    <a:pt x="2385386" y="26070"/>
                    <a:pt x="2491425" y="-8932"/>
                    <a:pt x="2844005" y="0"/>
                  </a:cubicBezTo>
                  <a:cubicBezTo>
                    <a:pt x="3196585" y="8932"/>
                    <a:pt x="3143367" y="-10060"/>
                    <a:pt x="3293353" y="0"/>
                  </a:cubicBezTo>
                  <a:cubicBezTo>
                    <a:pt x="3443339" y="10060"/>
                    <a:pt x="3657700" y="-24792"/>
                    <a:pt x="3935279" y="0"/>
                  </a:cubicBezTo>
                  <a:cubicBezTo>
                    <a:pt x="4212858" y="24792"/>
                    <a:pt x="4474720" y="18759"/>
                    <a:pt x="4641398" y="0"/>
                  </a:cubicBezTo>
                  <a:cubicBezTo>
                    <a:pt x="4808076" y="-18759"/>
                    <a:pt x="5182639" y="7090"/>
                    <a:pt x="5347516" y="0"/>
                  </a:cubicBezTo>
                  <a:cubicBezTo>
                    <a:pt x="5512393" y="-7090"/>
                    <a:pt x="5650457" y="5758"/>
                    <a:pt x="5796864" y="0"/>
                  </a:cubicBezTo>
                  <a:cubicBezTo>
                    <a:pt x="5943271" y="-5758"/>
                    <a:pt x="6314134" y="13455"/>
                    <a:pt x="6567175" y="0"/>
                  </a:cubicBezTo>
                  <a:cubicBezTo>
                    <a:pt x="6635906" y="13489"/>
                    <a:pt x="6702038" y="68578"/>
                    <a:pt x="6715092" y="147917"/>
                  </a:cubicBezTo>
                  <a:cubicBezTo>
                    <a:pt x="6692178" y="400459"/>
                    <a:pt x="6741808" y="554589"/>
                    <a:pt x="6715092" y="739570"/>
                  </a:cubicBezTo>
                  <a:cubicBezTo>
                    <a:pt x="6714970" y="833619"/>
                    <a:pt x="6651538" y="890558"/>
                    <a:pt x="6567175" y="887487"/>
                  </a:cubicBezTo>
                  <a:cubicBezTo>
                    <a:pt x="6376312" y="905500"/>
                    <a:pt x="6162195" y="898550"/>
                    <a:pt x="6053634" y="887487"/>
                  </a:cubicBezTo>
                  <a:cubicBezTo>
                    <a:pt x="5945073" y="876424"/>
                    <a:pt x="5607773" y="913335"/>
                    <a:pt x="5411709" y="887487"/>
                  </a:cubicBezTo>
                  <a:cubicBezTo>
                    <a:pt x="5215646" y="861639"/>
                    <a:pt x="4987798" y="885555"/>
                    <a:pt x="4769783" y="887487"/>
                  </a:cubicBezTo>
                  <a:cubicBezTo>
                    <a:pt x="4551768" y="889419"/>
                    <a:pt x="4367949" y="903671"/>
                    <a:pt x="4192050" y="887487"/>
                  </a:cubicBezTo>
                  <a:cubicBezTo>
                    <a:pt x="4016151" y="871303"/>
                    <a:pt x="3679785" y="897675"/>
                    <a:pt x="3485931" y="887487"/>
                  </a:cubicBezTo>
                  <a:cubicBezTo>
                    <a:pt x="3292077" y="877299"/>
                    <a:pt x="3126175" y="869583"/>
                    <a:pt x="2972391" y="887487"/>
                  </a:cubicBezTo>
                  <a:cubicBezTo>
                    <a:pt x="2818607" y="905391"/>
                    <a:pt x="2707664" y="883103"/>
                    <a:pt x="2523042" y="887487"/>
                  </a:cubicBezTo>
                  <a:cubicBezTo>
                    <a:pt x="2338420" y="891871"/>
                    <a:pt x="2157318" y="914023"/>
                    <a:pt x="1881117" y="887487"/>
                  </a:cubicBezTo>
                  <a:cubicBezTo>
                    <a:pt x="1604916" y="860951"/>
                    <a:pt x="1327871" y="881957"/>
                    <a:pt x="1174998" y="887487"/>
                  </a:cubicBezTo>
                  <a:cubicBezTo>
                    <a:pt x="1022125" y="893017"/>
                    <a:pt x="422113" y="888428"/>
                    <a:pt x="147917" y="887487"/>
                  </a:cubicBezTo>
                  <a:cubicBezTo>
                    <a:pt x="56001" y="883822"/>
                    <a:pt x="-9155" y="807991"/>
                    <a:pt x="0" y="739570"/>
                  </a:cubicBezTo>
                  <a:cubicBezTo>
                    <a:pt x="14995" y="502061"/>
                    <a:pt x="-10172" y="353198"/>
                    <a:pt x="0" y="147917"/>
                  </a:cubicBezTo>
                  <a:close/>
                </a:path>
              </a:pathLst>
            </a:custGeom>
            <a:noFill/>
            <a:ln w="28575">
              <a:solidFill>
                <a:srgbClr val="015ABD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xmlns="" sd="290069955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D0C61157-B00D-F602-AB55-D85D5BD3BF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5180" y="2658450"/>
            <a:ext cx="839201" cy="63905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071DDA5-CAA8-656C-1768-316880A90B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6100" y="2616508"/>
            <a:ext cx="839201" cy="639055"/>
          </a:xfrm>
          <a:prstGeom prst="rect">
            <a:avLst/>
          </a:prstGeom>
        </p:spPr>
      </p:pic>
      <p:grpSp>
        <p:nvGrpSpPr>
          <p:cNvPr id="24" name="Nhóm 45">
            <a:extLst>
              <a:ext uri="{FF2B5EF4-FFF2-40B4-BE49-F238E27FC236}">
                <a16:creationId xmlns:a16="http://schemas.microsoft.com/office/drawing/2014/main" id="{5E862346-13AA-9842-8322-3A7B462A0BC4}"/>
              </a:ext>
            </a:extLst>
          </p:cNvPr>
          <p:cNvGrpSpPr/>
          <p:nvPr/>
        </p:nvGrpSpPr>
        <p:grpSpPr>
          <a:xfrm>
            <a:off x="7572778" y="3017627"/>
            <a:ext cx="3979572" cy="2932413"/>
            <a:chOff x="354819" y="826071"/>
            <a:chExt cx="7483209" cy="817822"/>
          </a:xfrm>
        </p:grpSpPr>
        <p:sp>
          <p:nvSpPr>
            <p:cNvPr id="26" name="Hình chữ nhật: Góc Tròn 47">
              <a:extLst>
                <a:ext uri="{FF2B5EF4-FFF2-40B4-BE49-F238E27FC236}">
                  <a16:creationId xmlns:a16="http://schemas.microsoft.com/office/drawing/2014/main" id="{7B64716D-0110-DA94-6C9D-B2DF6B65AC1E}"/>
                </a:ext>
              </a:extLst>
            </p:cNvPr>
            <p:cNvSpPr/>
            <p:nvPr/>
          </p:nvSpPr>
          <p:spPr>
            <a:xfrm>
              <a:off x="354819" y="826071"/>
              <a:ext cx="7483209" cy="81782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Hình chữ nhật: Góc Tròn 49">
              <a:extLst>
                <a:ext uri="{FF2B5EF4-FFF2-40B4-BE49-F238E27FC236}">
                  <a16:creationId xmlns:a16="http://schemas.microsoft.com/office/drawing/2014/main" id="{F40B64B9-46DC-1E32-DB92-56B19BED810D}"/>
                </a:ext>
              </a:extLst>
            </p:cNvPr>
            <p:cNvSpPr/>
            <p:nvPr/>
          </p:nvSpPr>
          <p:spPr>
            <a:xfrm>
              <a:off x="467873" y="868286"/>
              <a:ext cx="7200103" cy="712629"/>
            </a:xfrm>
            <a:custGeom>
              <a:avLst/>
              <a:gdLst>
                <a:gd name="connsiteX0" fmla="*/ 0 w 7200103"/>
                <a:gd name="connsiteY0" fmla="*/ 118774 h 712629"/>
                <a:gd name="connsiteX1" fmla="*/ 118774 w 7200103"/>
                <a:gd name="connsiteY1" fmla="*/ 0 h 712629"/>
                <a:gd name="connsiteX2" fmla="*/ 675778 w 7200103"/>
                <a:gd name="connsiteY2" fmla="*/ 0 h 712629"/>
                <a:gd name="connsiteX3" fmla="*/ 1511285 w 7200103"/>
                <a:gd name="connsiteY3" fmla="*/ 0 h 712629"/>
                <a:gd name="connsiteX4" fmla="*/ 2207541 w 7200103"/>
                <a:gd name="connsiteY4" fmla="*/ 0 h 712629"/>
                <a:gd name="connsiteX5" fmla="*/ 3043047 w 7200103"/>
                <a:gd name="connsiteY5" fmla="*/ 0 h 712629"/>
                <a:gd name="connsiteX6" fmla="*/ 3530426 w 7200103"/>
                <a:gd name="connsiteY6" fmla="*/ 0 h 712629"/>
                <a:gd name="connsiteX7" fmla="*/ 4226681 w 7200103"/>
                <a:gd name="connsiteY7" fmla="*/ 0 h 712629"/>
                <a:gd name="connsiteX8" fmla="*/ 4992563 w 7200103"/>
                <a:gd name="connsiteY8" fmla="*/ 0 h 712629"/>
                <a:gd name="connsiteX9" fmla="*/ 5758444 w 7200103"/>
                <a:gd name="connsiteY9" fmla="*/ 0 h 712629"/>
                <a:gd name="connsiteX10" fmla="*/ 6245822 w 7200103"/>
                <a:gd name="connsiteY10" fmla="*/ 0 h 712629"/>
                <a:gd name="connsiteX11" fmla="*/ 7081329 w 7200103"/>
                <a:gd name="connsiteY11" fmla="*/ 0 h 712629"/>
                <a:gd name="connsiteX12" fmla="*/ 7200103 w 7200103"/>
                <a:gd name="connsiteY12" fmla="*/ 118774 h 712629"/>
                <a:gd name="connsiteX13" fmla="*/ 7200103 w 7200103"/>
                <a:gd name="connsiteY13" fmla="*/ 593855 h 712629"/>
                <a:gd name="connsiteX14" fmla="*/ 7081329 w 7200103"/>
                <a:gd name="connsiteY14" fmla="*/ 712629 h 712629"/>
                <a:gd name="connsiteX15" fmla="*/ 6524325 w 7200103"/>
                <a:gd name="connsiteY15" fmla="*/ 712629 h 712629"/>
                <a:gd name="connsiteX16" fmla="*/ 5828069 w 7200103"/>
                <a:gd name="connsiteY16" fmla="*/ 712629 h 712629"/>
                <a:gd name="connsiteX17" fmla="*/ 5131814 w 7200103"/>
                <a:gd name="connsiteY17" fmla="*/ 712629 h 712629"/>
                <a:gd name="connsiteX18" fmla="*/ 4505184 w 7200103"/>
                <a:gd name="connsiteY18" fmla="*/ 712629 h 712629"/>
                <a:gd name="connsiteX19" fmla="*/ 3739303 w 7200103"/>
                <a:gd name="connsiteY19" fmla="*/ 712629 h 712629"/>
                <a:gd name="connsiteX20" fmla="*/ 3182298 w 7200103"/>
                <a:gd name="connsiteY20" fmla="*/ 712629 h 712629"/>
                <a:gd name="connsiteX21" fmla="*/ 2694919 w 7200103"/>
                <a:gd name="connsiteY21" fmla="*/ 712629 h 712629"/>
                <a:gd name="connsiteX22" fmla="*/ 1998664 w 7200103"/>
                <a:gd name="connsiteY22" fmla="*/ 712629 h 712629"/>
                <a:gd name="connsiteX23" fmla="*/ 1232783 w 7200103"/>
                <a:gd name="connsiteY23" fmla="*/ 712629 h 712629"/>
                <a:gd name="connsiteX24" fmla="*/ 118774 w 7200103"/>
                <a:gd name="connsiteY24" fmla="*/ 712629 h 712629"/>
                <a:gd name="connsiteX25" fmla="*/ 0 w 7200103"/>
                <a:gd name="connsiteY25" fmla="*/ 593855 h 712629"/>
                <a:gd name="connsiteX26" fmla="*/ 0 w 7200103"/>
                <a:gd name="connsiteY26" fmla="*/ 118774 h 712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200103" h="712629" extrusionOk="0">
                  <a:moveTo>
                    <a:pt x="0" y="118774"/>
                  </a:moveTo>
                  <a:cubicBezTo>
                    <a:pt x="-748" y="58412"/>
                    <a:pt x="50850" y="746"/>
                    <a:pt x="118774" y="0"/>
                  </a:cubicBezTo>
                  <a:cubicBezTo>
                    <a:pt x="282152" y="19388"/>
                    <a:pt x="440667" y="13567"/>
                    <a:pt x="675778" y="0"/>
                  </a:cubicBezTo>
                  <a:cubicBezTo>
                    <a:pt x="910889" y="-13567"/>
                    <a:pt x="1199672" y="-26127"/>
                    <a:pt x="1511285" y="0"/>
                  </a:cubicBezTo>
                  <a:cubicBezTo>
                    <a:pt x="1822898" y="26127"/>
                    <a:pt x="1916202" y="-15538"/>
                    <a:pt x="2207541" y="0"/>
                  </a:cubicBezTo>
                  <a:cubicBezTo>
                    <a:pt x="2498880" y="15538"/>
                    <a:pt x="2784359" y="41428"/>
                    <a:pt x="3043047" y="0"/>
                  </a:cubicBezTo>
                  <a:cubicBezTo>
                    <a:pt x="3301735" y="-41428"/>
                    <a:pt x="3360865" y="-6634"/>
                    <a:pt x="3530426" y="0"/>
                  </a:cubicBezTo>
                  <a:cubicBezTo>
                    <a:pt x="3699987" y="6634"/>
                    <a:pt x="3883648" y="22570"/>
                    <a:pt x="4226681" y="0"/>
                  </a:cubicBezTo>
                  <a:cubicBezTo>
                    <a:pt x="4569714" y="-22570"/>
                    <a:pt x="4838404" y="-29806"/>
                    <a:pt x="4992563" y="0"/>
                  </a:cubicBezTo>
                  <a:cubicBezTo>
                    <a:pt x="5146722" y="29806"/>
                    <a:pt x="5451132" y="-9687"/>
                    <a:pt x="5758444" y="0"/>
                  </a:cubicBezTo>
                  <a:cubicBezTo>
                    <a:pt x="6065756" y="9687"/>
                    <a:pt x="6118761" y="9368"/>
                    <a:pt x="6245822" y="0"/>
                  </a:cubicBezTo>
                  <a:cubicBezTo>
                    <a:pt x="6372883" y="-9368"/>
                    <a:pt x="6873867" y="-23819"/>
                    <a:pt x="7081329" y="0"/>
                  </a:cubicBezTo>
                  <a:cubicBezTo>
                    <a:pt x="7142195" y="4924"/>
                    <a:pt x="7184746" y="55945"/>
                    <a:pt x="7200103" y="118774"/>
                  </a:cubicBezTo>
                  <a:cubicBezTo>
                    <a:pt x="7197046" y="350718"/>
                    <a:pt x="7219691" y="431131"/>
                    <a:pt x="7200103" y="593855"/>
                  </a:cubicBezTo>
                  <a:cubicBezTo>
                    <a:pt x="7200082" y="661574"/>
                    <a:pt x="7157678" y="724992"/>
                    <a:pt x="7081329" y="712629"/>
                  </a:cubicBezTo>
                  <a:cubicBezTo>
                    <a:pt x="6926790" y="734277"/>
                    <a:pt x="6734236" y="737528"/>
                    <a:pt x="6524325" y="712629"/>
                  </a:cubicBezTo>
                  <a:cubicBezTo>
                    <a:pt x="6314414" y="687730"/>
                    <a:pt x="6162980" y="745854"/>
                    <a:pt x="5828069" y="712629"/>
                  </a:cubicBezTo>
                  <a:cubicBezTo>
                    <a:pt x="5493158" y="679404"/>
                    <a:pt x="5370682" y="743757"/>
                    <a:pt x="5131814" y="712629"/>
                  </a:cubicBezTo>
                  <a:cubicBezTo>
                    <a:pt x="4892947" y="681501"/>
                    <a:pt x="4772163" y="737499"/>
                    <a:pt x="4505184" y="712629"/>
                  </a:cubicBezTo>
                  <a:cubicBezTo>
                    <a:pt x="4238205" y="687760"/>
                    <a:pt x="3909031" y="729487"/>
                    <a:pt x="3739303" y="712629"/>
                  </a:cubicBezTo>
                  <a:cubicBezTo>
                    <a:pt x="3569575" y="695771"/>
                    <a:pt x="3370329" y="710846"/>
                    <a:pt x="3182298" y="712629"/>
                  </a:cubicBezTo>
                  <a:cubicBezTo>
                    <a:pt x="2994267" y="714412"/>
                    <a:pt x="2840462" y="724295"/>
                    <a:pt x="2694919" y="712629"/>
                  </a:cubicBezTo>
                  <a:cubicBezTo>
                    <a:pt x="2549376" y="700963"/>
                    <a:pt x="2261532" y="718191"/>
                    <a:pt x="1998664" y="712629"/>
                  </a:cubicBezTo>
                  <a:cubicBezTo>
                    <a:pt x="1735796" y="707067"/>
                    <a:pt x="1501796" y="719633"/>
                    <a:pt x="1232783" y="712629"/>
                  </a:cubicBezTo>
                  <a:cubicBezTo>
                    <a:pt x="963770" y="705625"/>
                    <a:pt x="469556" y="685203"/>
                    <a:pt x="118774" y="712629"/>
                  </a:cubicBezTo>
                  <a:cubicBezTo>
                    <a:pt x="43246" y="709069"/>
                    <a:pt x="-5106" y="652050"/>
                    <a:pt x="0" y="593855"/>
                  </a:cubicBezTo>
                  <a:cubicBezTo>
                    <a:pt x="-12708" y="467434"/>
                    <a:pt x="22194" y="259502"/>
                    <a:pt x="0" y="118774"/>
                  </a:cubicBezTo>
                  <a:close/>
                </a:path>
              </a:pathLst>
            </a:custGeom>
            <a:noFill/>
            <a:ln w="28575">
              <a:solidFill>
                <a:srgbClr val="E97300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xmlns="" sd="290069955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7871086" y="3759913"/>
            <a:ext cx="35621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solidFill>
                  <a:srgbClr val="FF6600"/>
                </a:solidFill>
                <a:latin typeface="UTM Isadora" panose="02040603050506020204" pitchFamily="18" charset="0"/>
              </a:rPr>
              <a:t>Đổi</a:t>
            </a:r>
            <a:r>
              <a:rPr lang="en-US" sz="3000" b="1" dirty="0">
                <a:solidFill>
                  <a:srgbClr val="FF66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6600"/>
                </a:solidFill>
                <a:latin typeface="UTM Isadora" panose="02040603050506020204" pitchFamily="18" charset="0"/>
              </a:rPr>
              <a:t>đơn</a:t>
            </a:r>
            <a:r>
              <a:rPr lang="en-US" sz="3000" b="1" dirty="0">
                <a:solidFill>
                  <a:srgbClr val="FF66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6600"/>
                </a:solidFill>
                <a:latin typeface="UTM Isadora" panose="02040603050506020204" pitchFamily="18" charset="0"/>
              </a:rPr>
              <a:t>vị</a:t>
            </a:r>
            <a:r>
              <a:rPr lang="en-US" sz="3000" b="1" dirty="0">
                <a:solidFill>
                  <a:srgbClr val="FF66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6600"/>
                </a:solidFill>
                <a:latin typeface="UTM Isadora" panose="02040603050506020204" pitchFamily="18" charset="0"/>
              </a:rPr>
              <a:t>đo</a:t>
            </a:r>
            <a:r>
              <a:rPr lang="en-US" sz="3000" b="1" dirty="0">
                <a:solidFill>
                  <a:srgbClr val="FF6600"/>
                </a:solidFill>
                <a:latin typeface="UTM Isadora" panose="02040603050506020204" pitchFamily="18" charset="0"/>
              </a:rPr>
              <a:t> (</a:t>
            </a:r>
            <a:r>
              <a:rPr lang="en-US" sz="3000" b="1" dirty="0" err="1">
                <a:solidFill>
                  <a:srgbClr val="FF6600"/>
                </a:solidFill>
                <a:latin typeface="UTM Isadora" panose="02040603050506020204" pitchFamily="18" charset="0"/>
              </a:rPr>
              <a:t>nếu</a:t>
            </a:r>
            <a:r>
              <a:rPr lang="en-US" sz="3000" b="1" dirty="0">
                <a:solidFill>
                  <a:srgbClr val="FF6600"/>
                </a:solidFill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3000" b="1" dirty="0" err="1">
                <a:solidFill>
                  <a:srgbClr val="FF6600"/>
                </a:solidFill>
                <a:latin typeface="UTM Isadora" panose="02040603050506020204" pitchFamily="18" charset="0"/>
              </a:rPr>
              <a:t>cần</a:t>
            </a:r>
            <a:r>
              <a:rPr lang="en-US" sz="3000" b="1" dirty="0">
                <a:solidFill>
                  <a:srgbClr val="FF66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6600"/>
                </a:solidFill>
                <a:latin typeface="UTM Isadora" panose="02040603050506020204" pitchFamily="18" charset="0"/>
              </a:rPr>
              <a:t>thiết</a:t>
            </a:r>
            <a:r>
              <a:rPr lang="en-US" sz="3000" b="1" dirty="0">
                <a:solidFill>
                  <a:srgbClr val="FF6600"/>
                </a:solidFill>
                <a:latin typeface="UTM Isadora" panose="02040603050506020204" pitchFamily="18" charset="0"/>
              </a:rPr>
              <a:t>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3D33D7A-D58D-BB87-3B01-5E783D3D0C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73167" y="2616509"/>
            <a:ext cx="839201" cy="70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800"/>
                            </p:stCondLst>
                            <p:childTnLst>
                              <p:par>
                                <p:cTn id="1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773" y="3485725"/>
            <a:ext cx="3049184" cy="3314221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9382513" y="64899"/>
            <a:ext cx="2809487" cy="2724356"/>
            <a:chOff x="9246714" y="181223"/>
            <a:chExt cx="2898250" cy="24225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666987">
              <a:off x="9246714" y="181223"/>
              <a:ext cx="2865041" cy="242250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 rot="1775006">
              <a:off x="9917635" y="742069"/>
              <a:ext cx="2227329" cy="1559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400" b="1" dirty="0">
                  <a:solidFill>
                    <a:srgbClr val="FFFF00"/>
                  </a:solidFill>
                  <a:latin typeface="SVN-Hole Hearted" panose="020B0A06020104020203" pitchFamily="34" charset="0"/>
                  <a:ea typeface="微软雅黑 Light" panose="020B0502040204020203" pitchFamily="34" charset="-122"/>
                </a:rPr>
                <a:t>MỤC TIÊU</a:t>
              </a:r>
              <a:endParaRPr lang="zh-CN" altLang="en-US" sz="5400" b="1" dirty="0">
                <a:solidFill>
                  <a:srgbClr val="FFFF00"/>
                </a:solidFill>
                <a:latin typeface="SVN-Hole Hearted" panose="020B0A06020104020203" pitchFamily="34" charset="0"/>
                <a:ea typeface="微软雅黑 Light" panose="020B0502040204020203" pitchFamily="34" charset="-122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215728" y="768541"/>
            <a:ext cx="878392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 err="1">
                <a:latin typeface="UTM A&amp;S Graceland" panose="02040603050506020204" pitchFamily="18" charset="0"/>
              </a:rPr>
              <a:t>Thực</a:t>
            </a:r>
            <a:r>
              <a:rPr lang="en-US" sz="4500" dirty="0"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latin typeface="UTM A&amp;S Graceland" panose="02040603050506020204" pitchFamily="18" charset="0"/>
              </a:rPr>
              <a:t>hiện</a:t>
            </a:r>
            <a:r>
              <a:rPr lang="en-US" sz="4500" dirty="0"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latin typeface="UTM A&amp;S Graceland" panose="02040603050506020204" pitchFamily="18" charset="0"/>
              </a:rPr>
              <a:t>phép</a:t>
            </a:r>
            <a:r>
              <a:rPr lang="en-US" sz="4500" dirty="0"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latin typeface="UTM A&amp;S Graceland" panose="02040603050506020204" pitchFamily="18" charset="0"/>
              </a:rPr>
              <a:t>cộng</a:t>
            </a:r>
            <a:r>
              <a:rPr lang="en-US" sz="4500" dirty="0"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latin typeface="UTM A&amp;S Graceland" panose="02040603050506020204" pitchFamily="18" charset="0"/>
              </a:rPr>
              <a:t>số</a:t>
            </a:r>
            <a:r>
              <a:rPr lang="en-US" sz="4500" dirty="0"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latin typeface="UTM A&amp;S Graceland" panose="02040603050506020204" pitchFamily="18" charset="0"/>
              </a:rPr>
              <a:t>đo</a:t>
            </a:r>
            <a:r>
              <a:rPr lang="en-US" sz="4500" dirty="0"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latin typeface="UTM A&amp;S Graceland" panose="02040603050506020204" pitchFamily="18" charset="0"/>
              </a:rPr>
              <a:t>thời</a:t>
            </a:r>
            <a:r>
              <a:rPr lang="en-US" sz="4500" dirty="0"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latin typeface="UTM A&amp;S Graceland" panose="02040603050506020204" pitchFamily="18" charset="0"/>
              </a:rPr>
              <a:t>gian</a:t>
            </a:r>
            <a:endParaRPr lang="en-US" sz="4500" dirty="0">
              <a:latin typeface="UTM A&amp;S Graceland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05880" y="2644170"/>
            <a:ext cx="675537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 err="1">
                <a:latin typeface="UTM A&amp;S Graceland" panose="02040603050506020204" pitchFamily="18" charset="0"/>
              </a:rPr>
              <a:t>Vận</a:t>
            </a:r>
            <a:r>
              <a:rPr lang="en-US" sz="4500" dirty="0"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latin typeface="UTM A&amp;S Graceland" panose="02040603050506020204" pitchFamily="18" charset="0"/>
              </a:rPr>
              <a:t>dụng</a:t>
            </a:r>
            <a:r>
              <a:rPr lang="en-US" sz="4500" dirty="0"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latin typeface="UTM A&amp;S Graceland" panose="02040603050506020204" pitchFamily="18" charset="0"/>
              </a:rPr>
              <a:t>giải</a:t>
            </a:r>
            <a:r>
              <a:rPr lang="en-US" sz="4500" dirty="0"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latin typeface="UTM A&amp;S Graceland" panose="02040603050506020204" pitchFamily="18" charset="0"/>
              </a:rPr>
              <a:t>các</a:t>
            </a:r>
            <a:r>
              <a:rPr lang="en-US" sz="4500" dirty="0"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latin typeface="UTM A&amp;S Graceland" panose="02040603050506020204" pitchFamily="18" charset="0"/>
              </a:rPr>
              <a:t>bài</a:t>
            </a:r>
            <a:r>
              <a:rPr lang="en-US" sz="4500" dirty="0"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latin typeface="UTM A&amp;S Graceland" panose="02040603050506020204" pitchFamily="18" charset="0"/>
              </a:rPr>
              <a:t>toán</a:t>
            </a:r>
            <a:r>
              <a:rPr lang="en-US" sz="4500" dirty="0"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latin typeface="UTM A&amp;S Graceland" panose="02040603050506020204" pitchFamily="18" charset="0"/>
              </a:rPr>
              <a:t>đơn</a:t>
            </a:r>
            <a:r>
              <a:rPr lang="en-US" sz="4500" dirty="0">
                <a:latin typeface="UTM A&amp;S Graceland" panose="02040603050506020204" pitchFamily="18" charset="0"/>
              </a:rPr>
              <a:t> </a:t>
            </a:r>
            <a:r>
              <a:rPr lang="en-US" sz="4500" dirty="0" err="1">
                <a:latin typeface="UTM A&amp;S Graceland" panose="02040603050506020204" pitchFamily="18" charset="0"/>
              </a:rPr>
              <a:t>giản</a:t>
            </a:r>
            <a:endParaRPr lang="en-US" sz="4500" dirty="0">
              <a:latin typeface="UTM A&amp;S Graceland" panose="02040603050506020204" pitchFamily="18" charset="0"/>
            </a:endParaRPr>
          </a:p>
        </p:txBody>
      </p:sp>
      <p:pic>
        <p:nvPicPr>
          <p:cNvPr id="22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296" y="3424664"/>
            <a:ext cx="3105157" cy="3375060"/>
          </a:xfrm>
          <a:prstGeom prst="rect">
            <a:avLst/>
          </a:prstGeom>
        </p:spPr>
      </p:pic>
      <p:pic>
        <p:nvPicPr>
          <p:cNvPr id="23" name="Hình ảnh 42">
            <a:extLst>
              <a:ext uri="{FF2B5EF4-FFF2-40B4-BE49-F238E27FC236}">
                <a16:creationId xmlns:a16="http://schemas.microsoft.com/office/drawing/2014/main" id="{F11B3BE8-F9E0-F150-6752-43EB6A7997B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268" t="3481" r="26046" b="66151"/>
          <a:stretch/>
        </p:blipFill>
        <p:spPr>
          <a:xfrm>
            <a:off x="1066346" y="2301812"/>
            <a:ext cx="876435" cy="1133521"/>
          </a:xfrm>
          <a:prstGeom prst="rect">
            <a:avLst/>
          </a:prstGeom>
        </p:spPr>
      </p:pic>
      <p:pic>
        <p:nvPicPr>
          <p:cNvPr id="24" name="Hình ảnh 35">
            <a:extLst>
              <a:ext uri="{FF2B5EF4-FFF2-40B4-BE49-F238E27FC236}">
                <a16:creationId xmlns:a16="http://schemas.microsoft.com/office/drawing/2014/main" id="{B8E01D6A-F81E-F52B-4543-DC1F71BB247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133" r="50067" b="63476"/>
          <a:stretch/>
        </p:blipFill>
        <p:spPr>
          <a:xfrm>
            <a:off x="769368" y="636846"/>
            <a:ext cx="651832" cy="142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4C115-89EA-9E64-4DD7-6A8C0A18E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F5A80172-9E5C-071D-479E-61B5CA61CF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18" y="0"/>
            <a:ext cx="12207318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A209E99-B9B3-57C3-64D3-7A94A656FBC2}"/>
              </a:ext>
            </a:extLst>
          </p:cNvPr>
          <p:cNvSpPr/>
          <p:nvPr/>
        </p:nvSpPr>
        <p:spPr>
          <a:xfrm>
            <a:off x="1383533" y="598633"/>
            <a:ext cx="9056451" cy="23146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52A1747-1ED1-7BB7-C0B3-334DE6694A6C}"/>
              </a:ext>
            </a:extLst>
          </p:cNvPr>
          <p:cNvGrpSpPr/>
          <p:nvPr/>
        </p:nvGrpSpPr>
        <p:grpSpPr>
          <a:xfrm>
            <a:off x="262098" y="3256239"/>
            <a:ext cx="2675577" cy="1853791"/>
            <a:chOff x="141895" y="2348338"/>
            <a:chExt cx="4677842" cy="39945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A3485078-DD49-6C9F-FCDF-CF4F26372B6F}"/>
                    </a:ext>
                  </a:extLst>
                </p:cNvPr>
                <p:cNvSpPr/>
                <p:nvPr/>
              </p:nvSpPr>
              <p:spPr>
                <a:xfrm>
                  <a:off x="480657" y="3131001"/>
                  <a:ext cx="4339080" cy="3211933"/>
                </a:xfrm>
                <a:custGeom>
                  <a:avLst/>
                  <a:gdLst>
                    <a:gd name="connsiteX0" fmla="*/ 0 w 2481816"/>
                    <a:gd name="connsiteY0" fmla="*/ 248434 h 1490577"/>
                    <a:gd name="connsiteX1" fmla="*/ 248434 w 2481816"/>
                    <a:gd name="connsiteY1" fmla="*/ 0 h 1490577"/>
                    <a:gd name="connsiteX2" fmla="*/ 850535 w 2481816"/>
                    <a:gd name="connsiteY2" fmla="*/ 0 h 1490577"/>
                    <a:gd name="connsiteX3" fmla="*/ 1492335 w 2481816"/>
                    <a:gd name="connsiteY3" fmla="*/ 0 h 1490577"/>
                    <a:gd name="connsiteX4" fmla="*/ 2233382 w 2481816"/>
                    <a:gd name="connsiteY4" fmla="*/ 0 h 1490577"/>
                    <a:gd name="connsiteX5" fmla="*/ 2481816 w 2481816"/>
                    <a:gd name="connsiteY5" fmla="*/ 248434 h 1490577"/>
                    <a:gd name="connsiteX6" fmla="*/ 2481816 w 2481816"/>
                    <a:gd name="connsiteY6" fmla="*/ 745289 h 1490577"/>
                    <a:gd name="connsiteX7" fmla="*/ 2481816 w 2481816"/>
                    <a:gd name="connsiteY7" fmla="*/ 1242143 h 1490577"/>
                    <a:gd name="connsiteX8" fmla="*/ 2233382 w 2481816"/>
                    <a:gd name="connsiteY8" fmla="*/ 1490577 h 1490577"/>
                    <a:gd name="connsiteX9" fmla="*/ 1551883 w 2481816"/>
                    <a:gd name="connsiteY9" fmla="*/ 1490577 h 1490577"/>
                    <a:gd name="connsiteX10" fmla="*/ 870384 w 2481816"/>
                    <a:gd name="connsiteY10" fmla="*/ 1490577 h 1490577"/>
                    <a:gd name="connsiteX11" fmla="*/ 248434 w 2481816"/>
                    <a:gd name="connsiteY11" fmla="*/ 1490577 h 1490577"/>
                    <a:gd name="connsiteX12" fmla="*/ 0 w 2481816"/>
                    <a:gd name="connsiteY12" fmla="*/ 1242143 h 1490577"/>
                    <a:gd name="connsiteX13" fmla="*/ 0 w 2481816"/>
                    <a:gd name="connsiteY13" fmla="*/ 775100 h 1490577"/>
                    <a:gd name="connsiteX14" fmla="*/ 0 w 2481816"/>
                    <a:gd name="connsiteY14" fmla="*/ 248434 h 1490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481816" h="1490577" fill="none" extrusionOk="0">
                      <a:moveTo>
                        <a:pt x="0" y="248434"/>
                      </a:moveTo>
                      <a:cubicBezTo>
                        <a:pt x="-10294" y="103093"/>
                        <a:pt x="96010" y="-30718"/>
                        <a:pt x="248434" y="0"/>
                      </a:cubicBezTo>
                      <a:cubicBezTo>
                        <a:pt x="533734" y="10289"/>
                        <a:pt x="701554" y="9487"/>
                        <a:pt x="850535" y="0"/>
                      </a:cubicBezTo>
                      <a:cubicBezTo>
                        <a:pt x="999516" y="-9487"/>
                        <a:pt x="1188844" y="-1332"/>
                        <a:pt x="1492335" y="0"/>
                      </a:cubicBezTo>
                      <a:cubicBezTo>
                        <a:pt x="1795826" y="1332"/>
                        <a:pt x="1944963" y="-28414"/>
                        <a:pt x="2233382" y="0"/>
                      </a:cubicBezTo>
                      <a:cubicBezTo>
                        <a:pt x="2366954" y="-9712"/>
                        <a:pt x="2482766" y="94931"/>
                        <a:pt x="2481816" y="248434"/>
                      </a:cubicBezTo>
                      <a:cubicBezTo>
                        <a:pt x="2458763" y="433153"/>
                        <a:pt x="2467559" y="559118"/>
                        <a:pt x="2481816" y="745289"/>
                      </a:cubicBezTo>
                      <a:cubicBezTo>
                        <a:pt x="2496073" y="931460"/>
                        <a:pt x="2463220" y="1069355"/>
                        <a:pt x="2481816" y="1242143"/>
                      </a:cubicBezTo>
                      <a:cubicBezTo>
                        <a:pt x="2452124" y="1390589"/>
                        <a:pt x="2385801" y="1500203"/>
                        <a:pt x="2233382" y="1490577"/>
                      </a:cubicBezTo>
                      <a:cubicBezTo>
                        <a:pt x="1893918" y="1483967"/>
                        <a:pt x="1833153" y="1522849"/>
                        <a:pt x="1551883" y="1490577"/>
                      </a:cubicBezTo>
                      <a:cubicBezTo>
                        <a:pt x="1270613" y="1458305"/>
                        <a:pt x="1179111" y="1505543"/>
                        <a:pt x="870384" y="1490577"/>
                      </a:cubicBezTo>
                      <a:cubicBezTo>
                        <a:pt x="561657" y="1475611"/>
                        <a:pt x="426718" y="1476287"/>
                        <a:pt x="248434" y="1490577"/>
                      </a:cubicBezTo>
                      <a:cubicBezTo>
                        <a:pt x="91832" y="1512137"/>
                        <a:pt x="10687" y="1369042"/>
                        <a:pt x="0" y="1242143"/>
                      </a:cubicBezTo>
                      <a:cubicBezTo>
                        <a:pt x="-601" y="1080543"/>
                        <a:pt x="-7800" y="975298"/>
                        <a:pt x="0" y="775100"/>
                      </a:cubicBezTo>
                      <a:cubicBezTo>
                        <a:pt x="7800" y="574902"/>
                        <a:pt x="15744" y="423477"/>
                        <a:pt x="0" y="248434"/>
                      </a:cubicBezTo>
                      <a:close/>
                    </a:path>
                    <a:path w="2481816" h="1490577" stroke="0" extrusionOk="0">
                      <a:moveTo>
                        <a:pt x="0" y="248434"/>
                      </a:moveTo>
                      <a:cubicBezTo>
                        <a:pt x="-7598" y="109010"/>
                        <a:pt x="107378" y="24441"/>
                        <a:pt x="248434" y="0"/>
                      </a:cubicBezTo>
                      <a:cubicBezTo>
                        <a:pt x="505384" y="-18724"/>
                        <a:pt x="596474" y="10441"/>
                        <a:pt x="890234" y="0"/>
                      </a:cubicBezTo>
                      <a:cubicBezTo>
                        <a:pt x="1183994" y="-10441"/>
                        <a:pt x="1244880" y="-1442"/>
                        <a:pt x="1551883" y="0"/>
                      </a:cubicBezTo>
                      <a:cubicBezTo>
                        <a:pt x="1858886" y="1442"/>
                        <a:pt x="1892971" y="-18176"/>
                        <a:pt x="2233382" y="0"/>
                      </a:cubicBezTo>
                      <a:cubicBezTo>
                        <a:pt x="2374847" y="5193"/>
                        <a:pt x="2469250" y="116404"/>
                        <a:pt x="2481816" y="248434"/>
                      </a:cubicBezTo>
                      <a:cubicBezTo>
                        <a:pt x="2462883" y="416894"/>
                        <a:pt x="2504809" y="565456"/>
                        <a:pt x="2481816" y="765163"/>
                      </a:cubicBezTo>
                      <a:cubicBezTo>
                        <a:pt x="2458823" y="964870"/>
                        <a:pt x="2483427" y="1088228"/>
                        <a:pt x="2481816" y="1242143"/>
                      </a:cubicBezTo>
                      <a:cubicBezTo>
                        <a:pt x="2493730" y="1364443"/>
                        <a:pt x="2390126" y="1466360"/>
                        <a:pt x="2233382" y="1490577"/>
                      </a:cubicBezTo>
                      <a:cubicBezTo>
                        <a:pt x="2101912" y="1509500"/>
                        <a:pt x="1868354" y="1469651"/>
                        <a:pt x="1631281" y="1490577"/>
                      </a:cubicBezTo>
                      <a:cubicBezTo>
                        <a:pt x="1394208" y="1511503"/>
                        <a:pt x="1175176" y="1522276"/>
                        <a:pt x="949782" y="1490577"/>
                      </a:cubicBezTo>
                      <a:cubicBezTo>
                        <a:pt x="724388" y="1458878"/>
                        <a:pt x="436060" y="1501361"/>
                        <a:pt x="248434" y="1490577"/>
                      </a:cubicBezTo>
                      <a:cubicBezTo>
                        <a:pt x="84115" y="1490424"/>
                        <a:pt x="-1355" y="1392153"/>
                        <a:pt x="0" y="1242143"/>
                      </a:cubicBezTo>
                      <a:cubicBezTo>
                        <a:pt x="-22167" y="1011097"/>
                        <a:pt x="5471" y="995812"/>
                        <a:pt x="0" y="765163"/>
                      </a:cubicBezTo>
                      <a:cubicBezTo>
                        <a:pt x="-5471" y="534514"/>
                        <a:pt x="-5251" y="381468"/>
                        <a:pt x="0" y="24843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𝒈𝒊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ờ 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𝟏𝟓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𝒑𝒉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ú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oMath>
                    </m:oMathPara>
                  </a14:m>
                  <a:endParaRPr kumimoji="0" lang="en-US" sz="2800" b="1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A3485078-DD49-6C9F-FCDF-CF4F26372B6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657" y="3131001"/>
                  <a:ext cx="4339080" cy="3211933"/>
                </a:xfrm>
                <a:prstGeom prst="round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2481816"/>
                            <a:gd name="connsiteY0" fmla="*/ 248434 h 1490577"/>
                            <a:gd name="connsiteX1" fmla="*/ 248434 w 2481816"/>
                            <a:gd name="connsiteY1" fmla="*/ 0 h 1490577"/>
                            <a:gd name="connsiteX2" fmla="*/ 850535 w 2481816"/>
                            <a:gd name="connsiteY2" fmla="*/ 0 h 1490577"/>
                            <a:gd name="connsiteX3" fmla="*/ 1492335 w 2481816"/>
                            <a:gd name="connsiteY3" fmla="*/ 0 h 1490577"/>
                            <a:gd name="connsiteX4" fmla="*/ 2233382 w 2481816"/>
                            <a:gd name="connsiteY4" fmla="*/ 0 h 1490577"/>
                            <a:gd name="connsiteX5" fmla="*/ 2481816 w 2481816"/>
                            <a:gd name="connsiteY5" fmla="*/ 248434 h 1490577"/>
                            <a:gd name="connsiteX6" fmla="*/ 2481816 w 2481816"/>
                            <a:gd name="connsiteY6" fmla="*/ 745289 h 1490577"/>
                            <a:gd name="connsiteX7" fmla="*/ 2481816 w 2481816"/>
                            <a:gd name="connsiteY7" fmla="*/ 1242143 h 1490577"/>
                            <a:gd name="connsiteX8" fmla="*/ 2233382 w 2481816"/>
                            <a:gd name="connsiteY8" fmla="*/ 1490577 h 1490577"/>
                            <a:gd name="connsiteX9" fmla="*/ 1551883 w 2481816"/>
                            <a:gd name="connsiteY9" fmla="*/ 1490577 h 1490577"/>
                            <a:gd name="connsiteX10" fmla="*/ 870384 w 2481816"/>
                            <a:gd name="connsiteY10" fmla="*/ 1490577 h 1490577"/>
                            <a:gd name="connsiteX11" fmla="*/ 248434 w 2481816"/>
                            <a:gd name="connsiteY11" fmla="*/ 1490577 h 1490577"/>
                            <a:gd name="connsiteX12" fmla="*/ 0 w 2481816"/>
                            <a:gd name="connsiteY12" fmla="*/ 1242143 h 1490577"/>
                            <a:gd name="connsiteX13" fmla="*/ 0 w 2481816"/>
                            <a:gd name="connsiteY13" fmla="*/ 775100 h 1490577"/>
                            <a:gd name="connsiteX14" fmla="*/ 0 w 2481816"/>
                            <a:gd name="connsiteY14" fmla="*/ 248434 h 149057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2481816" h="1490577" fill="none" extrusionOk="0">
                              <a:moveTo>
                                <a:pt x="0" y="248434"/>
                              </a:moveTo>
                              <a:cubicBezTo>
                                <a:pt x="-10294" y="103093"/>
                                <a:pt x="96010" y="-30718"/>
                                <a:pt x="248434" y="0"/>
                              </a:cubicBezTo>
                              <a:cubicBezTo>
                                <a:pt x="533734" y="10289"/>
                                <a:pt x="701554" y="9487"/>
                                <a:pt x="850535" y="0"/>
                              </a:cubicBezTo>
                              <a:cubicBezTo>
                                <a:pt x="999516" y="-9487"/>
                                <a:pt x="1188844" y="-1332"/>
                                <a:pt x="1492335" y="0"/>
                              </a:cubicBezTo>
                              <a:cubicBezTo>
                                <a:pt x="1795826" y="1332"/>
                                <a:pt x="1944963" y="-28414"/>
                                <a:pt x="2233382" y="0"/>
                              </a:cubicBezTo>
                              <a:cubicBezTo>
                                <a:pt x="2366954" y="-9712"/>
                                <a:pt x="2482766" y="94931"/>
                                <a:pt x="2481816" y="248434"/>
                              </a:cubicBezTo>
                              <a:cubicBezTo>
                                <a:pt x="2458763" y="433153"/>
                                <a:pt x="2467559" y="559118"/>
                                <a:pt x="2481816" y="745289"/>
                              </a:cubicBezTo>
                              <a:cubicBezTo>
                                <a:pt x="2496073" y="931460"/>
                                <a:pt x="2463220" y="1069355"/>
                                <a:pt x="2481816" y="1242143"/>
                              </a:cubicBezTo>
                              <a:cubicBezTo>
                                <a:pt x="2452124" y="1390589"/>
                                <a:pt x="2385801" y="1500203"/>
                                <a:pt x="2233382" y="1490577"/>
                              </a:cubicBezTo>
                              <a:cubicBezTo>
                                <a:pt x="1893918" y="1483967"/>
                                <a:pt x="1833153" y="1522849"/>
                                <a:pt x="1551883" y="1490577"/>
                              </a:cubicBezTo>
                              <a:cubicBezTo>
                                <a:pt x="1270613" y="1458305"/>
                                <a:pt x="1179111" y="1505543"/>
                                <a:pt x="870384" y="1490577"/>
                              </a:cubicBezTo>
                              <a:cubicBezTo>
                                <a:pt x="561657" y="1475611"/>
                                <a:pt x="426718" y="1476287"/>
                                <a:pt x="248434" y="1490577"/>
                              </a:cubicBezTo>
                              <a:cubicBezTo>
                                <a:pt x="91832" y="1512137"/>
                                <a:pt x="10687" y="1369042"/>
                                <a:pt x="0" y="1242143"/>
                              </a:cubicBezTo>
                              <a:cubicBezTo>
                                <a:pt x="-601" y="1080543"/>
                                <a:pt x="-7800" y="975298"/>
                                <a:pt x="0" y="775100"/>
                              </a:cubicBezTo>
                              <a:cubicBezTo>
                                <a:pt x="7800" y="574902"/>
                                <a:pt x="15744" y="423477"/>
                                <a:pt x="0" y="248434"/>
                              </a:cubicBezTo>
                              <a:close/>
                            </a:path>
                            <a:path w="2481816" h="1490577" stroke="0" extrusionOk="0">
                              <a:moveTo>
                                <a:pt x="0" y="248434"/>
                              </a:moveTo>
                              <a:cubicBezTo>
                                <a:pt x="-7598" y="109010"/>
                                <a:pt x="107378" y="24441"/>
                                <a:pt x="248434" y="0"/>
                              </a:cubicBezTo>
                              <a:cubicBezTo>
                                <a:pt x="505384" y="-18724"/>
                                <a:pt x="596474" y="10441"/>
                                <a:pt x="890234" y="0"/>
                              </a:cubicBezTo>
                              <a:cubicBezTo>
                                <a:pt x="1183994" y="-10441"/>
                                <a:pt x="1244880" y="-1442"/>
                                <a:pt x="1551883" y="0"/>
                              </a:cubicBezTo>
                              <a:cubicBezTo>
                                <a:pt x="1858886" y="1442"/>
                                <a:pt x="1892971" y="-18176"/>
                                <a:pt x="2233382" y="0"/>
                              </a:cubicBezTo>
                              <a:cubicBezTo>
                                <a:pt x="2374847" y="5193"/>
                                <a:pt x="2469250" y="116404"/>
                                <a:pt x="2481816" y="248434"/>
                              </a:cubicBezTo>
                              <a:cubicBezTo>
                                <a:pt x="2462883" y="416894"/>
                                <a:pt x="2504809" y="565456"/>
                                <a:pt x="2481816" y="765163"/>
                              </a:cubicBezTo>
                              <a:cubicBezTo>
                                <a:pt x="2458823" y="964870"/>
                                <a:pt x="2483427" y="1088228"/>
                                <a:pt x="2481816" y="1242143"/>
                              </a:cubicBezTo>
                              <a:cubicBezTo>
                                <a:pt x="2493730" y="1364443"/>
                                <a:pt x="2390126" y="1466360"/>
                                <a:pt x="2233382" y="1490577"/>
                              </a:cubicBezTo>
                              <a:cubicBezTo>
                                <a:pt x="2101912" y="1509500"/>
                                <a:pt x="1868354" y="1469651"/>
                                <a:pt x="1631281" y="1490577"/>
                              </a:cubicBezTo>
                              <a:cubicBezTo>
                                <a:pt x="1394208" y="1511503"/>
                                <a:pt x="1175176" y="1522276"/>
                                <a:pt x="949782" y="1490577"/>
                              </a:cubicBezTo>
                              <a:cubicBezTo>
                                <a:pt x="724388" y="1458878"/>
                                <a:pt x="436060" y="1501361"/>
                                <a:pt x="248434" y="1490577"/>
                              </a:cubicBezTo>
                              <a:cubicBezTo>
                                <a:pt x="84115" y="1490424"/>
                                <a:pt x="-1355" y="1392153"/>
                                <a:pt x="0" y="1242143"/>
                              </a:cubicBezTo>
                              <a:cubicBezTo>
                                <a:pt x="-22167" y="1011097"/>
                                <a:pt x="5471" y="995812"/>
                                <a:pt x="0" y="765163"/>
                              </a:cubicBezTo>
                              <a:cubicBezTo>
                                <a:pt x="-5471" y="534514"/>
                                <a:pt x="-5251" y="381468"/>
                                <a:pt x="0" y="248434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7" name="Picture 16" descr="A picture containing text, sign&#10;&#10;Description automatically generated">
              <a:extLst>
                <a:ext uri="{FF2B5EF4-FFF2-40B4-BE49-F238E27FC236}">
                  <a16:creationId xmlns:a16="http://schemas.microsoft.com/office/drawing/2014/main" id="{E38EDA71-43AD-8055-A099-5CF82FF4D2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95" y="2348338"/>
              <a:ext cx="1399235" cy="158932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BAE8EA9-5CC2-4D90-4D79-DFA85247CBF7}"/>
              </a:ext>
            </a:extLst>
          </p:cNvPr>
          <p:cNvGrpSpPr/>
          <p:nvPr/>
        </p:nvGrpSpPr>
        <p:grpSpPr>
          <a:xfrm>
            <a:off x="6355545" y="3235684"/>
            <a:ext cx="2611099" cy="1905687"/>
            <a:chOff x="4874711" y="2741748"/>
            <a:chExt cx="4580505" cy="167490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27164482-C6DC-E86C-BF4F-A4AFB228A0F2}"/>
                    </a:ext>
                  </a:extLst>
                </p:cNvPr>
                <p:cNvSpPr/>
                <p:nvPr/>
              </p:nvSpPr>
              <p:spPr>
                <a:xfrm>
                  <a:off x="5349653" y="3106586"/>
                  <a:ext cx="4105563" cy="1310064"/>
                </a:xfrm>
                <a:custGeom>
                  <a:avLst/>
                  <a:gdLst>
                    <a:gd name="connsiteX0" fmla="*/ 0 w 4105563"/>
                    <a:gd name="connsiteY0" fmla="*/ 218348 h 1310064"/>
                    <a:gd name="connsiteX1" fmla="*/ 218348 w 4105563"/>
                    <a:gd name="connsiteY1" fmla="*/ 0 h 1310064"/>
                    <a:gd name="connsiteX2" fmla="*/ 793137 w 4105563"/>
                    <a:gd name="connsiteY2" fmla="*/ 0 h 1310064"/>
                    <a:gd name="connsiteX3" fmla="*/ 1441304 w 4105563"/>
                    <a:gd name="connsiteY3" fmla="*/ 0 h 1310064"/>
                    <a:gd name="connsiteX4" fmla="*/ 1942715 w 4105563"/>
                    <a:gd name="connsiteY4" fmla="*/ 0 h 1310064"/>
                    <a:gd name="connsiteX5" fmla="*/ 2480816 w 4105563"/>
                    <a:gd name="connsiteY5" fmla="*/ 0 h 1310064"/>
                    <a:gd name="connsiteX6" fmla="*/ 3128982 w 4105563"/>
                    <a:gd name="connsiteY6" fmla="*/ 0 h 1310064"/>
                    <a:gd name="connsiteX7" fmla="*/ 3887215 w 4105563"/>
                    <a:gd name="connsiteY7" fmla="*/ 0 h 1310064"/>
                    <a:gd name="connsiteX8" fmla="*/ 4105563 w 4105563"/>
                    <a:gd name="connsiteY8" fmla="*/ 218348 h 1310064"/>
                    <a:gd name="connsiteX9" fmla="*/ 4105563 w 4105563"/>
                    <a:gd name="connsiteY9" fmla="*/ 628831 h 1310064"/>
                    <a:gd name="connsiteX10" fmla="*/ 4105563 w 4105563"/>
                    <a:gd name="connsiteY10" fmla="*/ 1091716 h 1310064"/>
                    <a:gd name="connsiteX11" fmla="*/ 3887215 w 4105563"/>
                    <a:gd name="connsiteY11" fmla="*/ 1310064 h 1310064"/>
                    <a:gd name="connsiteX12" fmla="*/ 3239048 w 4105563"/>
                    <a:gd name="connsiteY12" fmla="*/ 1310064 h 1310064"/>
                    <a:gd name="connsiteX13" fmla="*/ 2664259 w 4105563"/>
                    <a:gd name="connsiteY13" fmla="*/ 1310064 h 1310064"/>
                    <a:gd name="connsiteX14" fmla="*/ 1979404 w 4105563"/>
                    <a:gd name="connsiteY14" fmla="*/ 1310064 h 1310064"/>
                    <a:gd name="connsiteX15" fmla="*/ 1331238 w 4105563"/>
                    <a:gd name="connsiteY15" fmla="*/ 1310064 h 1310064"/>
                    <a:gd name="connsiteX16" fmla="*/ 218348 w 4105563"/>
                    <a:gd name="connsiteY16" fmla="*/ 1310064 h 1310064"/>
                    <a:gd name="connsiteX17" fmla="*/ 0 w 4105563"/>
                    <a:gd name="connsiteY17" fmla="*/ 1091716 h 1310064"/>
                    <a:gd name="connsiteX18" fmla="*/ 0 w 4105563"/>
                    <a:gd name="connsiteY18" fmla="*/ 681233 h 1310064"/>
                    <a:gd name="connsiteX19" fmla="*/ 0 w 4105563"/>
                    <a:gd name="connsiteY19" fmla="*/ 218348 h 131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105563" h="1310064" fill="none" extrusionOk="0">
                      <a:moveTo>
                        <a:pt x="0" y="218348"/>
                      </a:moveTo>
                      <a:cubicBezTo>
                        <a:pt x="-8827" y="89453"/>
                        <a:pt x="95696" y="2074"/>
                        <a:pt x="218348" y="0"/>
                      </a:cubicBezTo>
                      <a:cubicBezTo>
                        <a:pt x="364158" y="24559"/>
                        <a:pt x="513282" y="24642"/>
                        <a:pt x="793137" y="0"/>
                      </a:cubicBezTo>
                      <a:cubicBezTo>
                        <a:pt x="1072992" y="-24642"/>
                        <a:pt x="1215249" y="-8430"/>
                        <a:pt x="1441304" y="0"/>
                      </a:cubicBezTo>
                      <a:cubicBezTo>
                        <a:pt x="1667359" y="8430"/>
                        <a:pt x="1701658" y="-14897"/>
                        <a:pt x="1942715" y="0"/>
                      </a:cubicBezTo>
                      <a:cubicBezTo>
                        <a:pt x="2183772" y="14897"/>
                        <a:pt x="2293022" y="4005"/>
                        <a:pt x="2480816" y="0"/>
                      </a:cubicBezTo>
                      <a:cubicBezTo>
                        <a:pt x="2668610" y="-4005"/>
                        <a:pt x="2944007" y="-25453"/>
                        <a:pt x="3128982" y="0"/>
                      </a:cubicBezTo>
                      <a:cubicBezTo>
                        <a:pt x="3313957" y="25453"/>
                        <a:pt x="3712172" y="4261"/>
                        <a:pt x="3887215" y="0"/>
                      </a:cubicBezTo>
                      <a:cubicBezTo>
                        <a:pt x="3997060" y="11944"/>
                        <a:pt x="4110479" y="93016"/>
                        <a:pt x="4105563" y="218348"/>
                      </a:cubicBezTo>
                      <a:cubicBezTo>
                        <a:pt x="4097660" y="406749"/>
                        <a:pt x="4112431" y="470021"/>
                        <a:pt x="4105563" y="628831"/>
                      </a:cubicBezTo>
                      <a:cubicBezTo>
                        <a:pt x="4098695" y="787641"/>
                        <a:pt x="4122120" y="890903"/>
                        <a:pt x="4105563" y="1091716"/>
                      </a:cubicBezTo>
                      <a:cubicBezTo>
                        <a:pt x="4094549" y="1210807"/>
                        <a:pt x="4011890" y="1312714"/>
                        <a:pt x="3887215" y="1310064"/>
                      </a:cubicBezTo>
                      <a:cubicBezTo>
                        <a:pt x="3672985" y="1295078"/>
                        <a:pt x="3489175" y="1282621"/>
                        <a:pt x="3239048" y="1310064"/>
                      </a:cubicBezTo>
                      <a:cubicBezTo>
                        <a:pt x="2988921" y="1337507"/>
                        <a:pt x="2786964" y="1333261"/>
                        <a:pt x="2664259" y="1310064"/>
                      </a:cubicBezTo>
                      <a:cubicBezTo>
                        <a:pt x="2541554" y="1286867"/>
                        <a:pt x="2239809" y="1284098"/>
                        <a:pt x="1979404" y="1310064"/>
                      </a:cubicBezTo>
                      <a:cubicBezTo>
                        <a:pt x="1718999" y="1336030"/>
                        <a:pt x="1502059" y="1302401"/>
                        <a:pt x="1331238" y="1310064"/>
                      </a:cubicBezTo>
                      <a:cubicBezTo>
                        <a:pt x="1160417" y="1317727"/>
                        <a:pt x="650532" y="1322665"/>
                        <a:pt x="218348" y="1310064"/>
                      </a:cubicBezTo>
                      <a:cubicBezTo>
                        <a:pt x="84160" y="1307573"/>
                        <a:pt x="-16629" y="1220603"/>
                        <a:pt x="0" y="1091716"/>
                      </a:cubicBezTo>
                      <a:cubicBezTo>
                        <a:pt x="-7558" y="912311"/>
                        <a:pt x="-8978" y="822458"/>
                        <a:pt x="0" y="681233"/>
                      </a:cubicBezTo>
                      <a:cubicBezTo>
                        <a:pt x="8978" y="540008"/>
                        <a:pt x="17381" y="367962"/>
                        <a:pt x="0" y="218348"/>
                      </a:cubicBezTo>
                      <a:close/>
                    </a:path>
                    <a:path w="4105563" h="1310064" stroke="0" extrusionOk="0">
                      <a:moveTo>
                        <a:pt x="0" y="218348"/>
                      </a:moveTo>
                      <a:cubicBezTo>
                        <a:pt x="-27231" y="89807"/>
                        <a:pt x="95387" y="15051"/>
                        <a:pt x="218348" y="0"/>
                      </a:cubicBezTo>
                      <a:cubicBezTo>
                        <a:pt x="361973" y="-17890"/>
                        <a:pt x="579890" y="8286"/>
                        <a:pt x="793137" y="0"/>
                      </a:cubicBezTo>
                      <a:cubicBezTo>
                        <a:pt x="1006384" y="-8286"/>
                        <a:pt x="1169496" y="-19692"/>
                        <a:pt x="1404615" y="0"/>
                      </a:cubicBezTo>
                      <a:cubicBezTo>
                        <a:pt x="1639734" y="19692"/>
                        <a:pt x="1755596" y="-19285"/>
                        <a:pt x="1942715" y="0"/>
                      </a:cubicBezTo>
                      <a:cubicBezTo>
                        <a:pt x="2129834" y="19285"/>
                        <a:pt x="2283784" y="-25400"/>
                        <a:pt x="2590882" y="0"/>
                      </a:cubicBezTo>
                      <a:cubicBezTo>
                        <a:pt x="2897980" y="25400"/>
                        <a:pt x="3012431" y="19103"/>
                        <a:pt x="3128982" y="0"/>
                      </a:cubicBezTo>
                      <a:cubicBezTo>
                        <a:pt x="3245533" y="-19103"/>
                        <a:pt x="3645572" y="-8619"/>
                        <a:pt x="3887215" y="0"/>
                      </a:cubicBezTo>
                      <a:cubicBezTo>
                        <a:pt x="3990490" y="-1954"/>
                        <a:pt x="4122009" y="118096"/>
                        <a:pt x="4105563" y="218348"/>
                      </a:cubicBezTo>
                      <a:cubicBezTo>
                        <a:pt x="4118375" y="313483"/>
                        <a:pt x="4089240" y="457753"/>
                        <a:pt x="4105563" y="637565"/>
                      </a:cubicBezTo>
                      <a:cubicBezTo>
                        <a:pt x="4121886" y="817377"/>
                        <a:pt x="4096173" y="950727"/>
                        <a:pt x="4105563" y="1091716"/>
                      </a:cubicBezTo>
                      <a:cubicBezTo>
                        <a:pt x="4117479" y="1208943"/>
                        <a:pt x="3990271" y="1315040"/>
                        <a:pt x="3887215" y="1310064"/>
                      </a:cubicBezTo>
                      <a:cubicBezTo>
                        <a:pt x="3690799" y="1302592"/>
                        <a:pt x="3377940" y="1294133"/>
                        <a:pt x="3239048" y="1310064"/>
                      </a:cubicBezTo>
                      <a:cubicBezTo>
                        <a:pt x="3100156" y="1325995"/>
                        <a:pt x="2900279" y="1311067"/>
                        <a:pt x="2664259" y="1310064"/>
                      </a:cubicBezTo>
                      <a:cubicBezTo>
                        <a:pt x="2428239" y="1309061"/>
                        <a:pt x="2374368" y="1283610"/>
                        <a:pt x="2089470" y="1310064"/>
                      </a:cubicBezTo>
                      <a:cubicBezTo>
                        <a:pt x="1804572" y="1336518"/>
                        <a:pt x="1645894" y="1334803"/>
                        <a:pt x="1514681" y="1310064"/>
                      </a:cubicBezTo>
                      <a:cubicBezTo>
                        <a:pt x="1383468" y="1285325"/>
                        <a:pt x="1193904" y="1285554"/>
                        <a:pt x="903203" y="1310064"/>
                      </a:cubicBezTo>
                      <a:cubicBezTo>
                        <a:pt x="612502" y="1334574"/>
                        <a:pt x="494443" y="1333905"/>
                        <a:pt x="218348" y="1310064"/>
                      </a:cubicBezTo>
                      <a:cubicBezTo>
                        <a:pt x="79584" y="1313173"/>
                        <a:pt x="15624" y="1206721"/>
                        <a:pt x="0" y="1091716"/>
                      </a:cubicBezTo>
                      <a:cubicBezTo>
                        <a:pt x="7358" y="966509"/>
                        <a:pt x="-3094" y="810714"/>
                        <a:pt x="0" y="646298"/>
                      </a:cubicBezTo>
                      <a:cubicBezTo>
                        <a:pt x="3094" y="481882"/>
                        <a:pt x="-16070" y="308833"/>
                        <a:pt x="0" y="218348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3 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𝑔𝑖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ờ 15 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𝑝h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ú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𝑡</m:t>
                        </m:r>
                      </m:oMath>
                    </m:oMathPara>
                  </a14:m>
                  <a:endPara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27164482-C6DC-E86C-BF4F-A4AFB228A0F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49653" y="3106586"/>
                  <a:ext cx="4105563" cy="1310064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4105563"/>
                            <a:gd name="connsiteY0" fmla="*/ 218348 h 1310064"/>
                            <a:gd name="connsiteX1" fmla="*/ 218348 w 4105563"/>
                            <a:gd name="connsiteY1" fmla="*/ 0 h 1310064"/>
                            <a:gd name="connsiteX2" fmla="*/ 793137 w 4105563"/>
                            <a:gd name="connsiteY2" fmla="*/ 0 h 1310064"/>
                            <a:gd name="connsiteX3" fmla="*/ 1441304 w 4105563"/>
                            <a:gd name="connsiteY3" fmla="*/ 0 h 1310064"/>
                            <a:gd name="connsiteX4" fmla="*/ 1942715 w 4105563"/>
                            <a:gd name="connsiteY4" fmla="*/ 0 h 1310064"/>
                            <a:gd name="connsiteX5" fmla="*/ 2480816 w 4105563"/>
                            <a:gd name="connsiteY5" fmla="*/ 0 h 1310064"/>
                            <a:gd name="connsiteX6" fmla="*/ 3128982 w 4105563"/>
                            <a:gd name="connsiteY6" fmla="*/ 0 h 1310064"/>
                            <a:gd name="connsiteX7" fmla="*/ 3887215 w 4105563"/>
                            <a:gd name="connsiteY7" fmla="*/ 0 h 1310064"/>
                            <a:gd name="connsiteX8" fmla="*/ 4105563 w 4105563"/>
                            <a:gd name="connsiteY8" fmla="*/ 218348 h 1310064"/>
                            <a:gd name="connsiteX9" fmla="*/ 4105563 w 4105563"/>
                            <a:gd name="connsiteY9" fmla="*/ 628831 h 1310064"/>
                            <a:gd name="connsiteX10" fmla="*/ 4105563 w 4105563"/>
                            <a:gd name="connsiteY10" fmla="*/ 1091716 h 1310064"/>
                            <a:gd name="connsiteX11" fmla="*/ 3887215 w 4105563"/>
                            <a:gd name="connsiteY11" fmla="*/ 1310064 h 1310064"/>
                            <a:gd name="connsiteX12" fmla="*/ 3239048 w 4105563"/>
                            <a:gd name="connsiteY12" fmla="*/ 1310064 h 1310064"/>
                            <a:gd name="connsiteX13" fmla="*/ 2664259 w 4105563"/>
                            <a:gd name="connsiteY13" fmla="*/ 1310064 h 1310064"/>
                            <a:gd name="connsiteX14" fmla="*/ 1979404 w 4105563"/>
                            <a:gd name="connsiteY14" fmla="*/ 1310064 h 1310064"/>
                            <a:gd name="connsiteX15" fmla="*/ 1331238 w 4105563"/>
                            <a:gd name="connsiteY15" fmla="*/ 1310064 h 1310064"/>
                            <a:gd name="connsiteX16" fmla="*/ 218348 w 4105563"/>
                            <a:gd name="connsiteY16" fmla="*/ 1310064 h 1310064"/>
                            <a:gd name="connsiteX17" fmla="*/ 0 w 4105563"/>
                            <a:gd name="connsiteY17" fmla="*/ 1091716 h 1310064"/>
                            <a:gd name="connsiteX18" fmla="*/ 0 w 4105563"/>
                            <a:gd name="connsiteY18" fmla="*/ 681233 h 1310064"/>
                            <a:gd name="connsiteX19" fmla="*/ 0 w 4105563"/>
                            <a:gd name="connsiteY19" fmla="*/ 218348 h 131006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</a:cxnLst>
                          <a:rect l="l" t="t" r="r" b="b"/>
                          <a:pathLst>
                            <a:path w="4105563" h="1310064" fill="none" extrusionOk="0">
                              <a:moveTo>
                                <a:pt x="0" y="218348"/>
                              </a:moveTo>
                              <a:cubicBezTo>
                                <a:pt x="-8827" y="89453"/>
                                <a:pt x="95696" y="2074"/>
                                <a:pt x="218348" y="0"/>
                              </a:cubicBezTo>
                              <a:cubicBezTo>
                                <a:pt x="364158" y="24559"/>
                                <a:pt x="513282" y="24642"/>
                                <a:pt x="793137" y="0"/>
                              </a:cubicBezTo>
                              <a:cubicBezTo>
                                <a:pt x="1072992" y="-24642"/>
                                <a:pt x="1215249" y="-8430"/>
                                <a:pt x="1441304" y="0"/>
                              </a:cubicBezTo>
                              <a:cubicBezTo>
                                <a:pt x="1667359" y="8430"/>
                                <a:pt x="1701658" y="-14897"/>
                                <a:pt x="1942715" y="0"/>
                              </a:cubicBezTo>
                              <a:cubicBezTo>
                                <a:pt x="2183772" y="14897"/>
                                <a:pt x="2293022" y="4005"/>
                                <a:pt x="2480816" y="0"/>
                              </a:cubicBezTo>
                              <a:cubicBezTo>
                                <a:pt x="2668610" y="-4005"/>
                                <a:pt x="2944007" y="-25453"/>
                                <a:pt x="3128982" y="0"/>
                              </a:cubicBezTo>
                              <a:cubicBezTo>
                                <a:pt x="3313957" y="25453"/>
                                <a:pt x="3712172" y="4261"/>
                                <a:pt x="3887215" y="0"/>
                              </a:cubicBezTo>
                              <a:cubicBezTo>
                                <a:pt x="3997060" y="11944"/>
                                <a:pt x="4110479" y="93016"/>
                                <a:pt x="4105563" y="218348"/>
                              </a:cubicBezTo>
                              <a:cubicBezTo>
                                <a:pt x="4097660" y="406749"/>
                                <a:pt x="4112431" y="470021"/>
                                <a:pt x="4105563" y="628831"/>
                              </a:cubicBezTo>
                              <a:cubicBezTo>
                                <a:pt x="4098695" y="787641"/>
                                <a:pt x="4122120" y="890903"/>
                                <a:pt x="4105563" y="1091716"/>
                              </a:cubicBezTo>
                              <a:cubicBezTo>
                                <a:pt x="4094549" y="1210807"/>
                                <a:pt x="4011890" y="1312714"/>
                                <a:pt x="3887215" y="1310064"/>
                              </a:cubicBezTo>
                              <a:cubicBezTo>
                                <a:pt x="3672985" y="1295078"/>
                                <a:pt x="3489175" y="1282621"/>
                                <a:pt x="3239048" y="1310064"/>
                              </a:cubicBezTo>
                              <a:cubicBezTo>
                                <a:pt x="2988921" y="1337507"/>
                                <a:pt x="2786964" y="1333261"/>
                                <a:pt x="2664259" y="1310064"/>
                              </a:cubicBezTo>
                              <a:cubicBezTo>
                                <a:pt x="2541554" y="1286867"/>
                                <a:pt x="2239809" y="1284098"/>
                                <a:pt x="1979404" y="1310064"/>
                              </a:cubicBezTo>
                              <a:cubicBezTo>
                                <a:pt x="1718999" y="1336030"/>
                                <a:pt x="1502059" y="1302401"/>
                                <a:pt x="1331238" y="1310064"/>
                              </a:cubicBezTo>
                              <a:cubicBezTo>
                                <a:pt x="1160417" y="1317727"/>
                                <a:pt x="650532" y="1322665"/>
                                <a:pt x="218348" y="1310064"/>
                              </a:cubicBezTo>
                              <a:cubicBezTo>
                                <a:pt x="84160" y="1307573"/>
                                <a:pt x="-16629" y="1220603"/>
                                <a:pt x="0" y="1091716"/>
                              </a:cubicBezTo>
                              <a:cubicBezTo>
                                <a:pt x="-7558" y="912311"/>
                                <a:pt x="-8978" y="822458"/>
                                <a:pt x="0" y="681233"/>
                              </a:cubicBezTo>
                              <a:cubicBezTo>
                                <a:pt x="8978" y="540008"/>
                                <a:pt x="17381" y="367962"/>
                                <a:pt x="0" y="218348"/>
                              </a:cubicBezTo>
                              <a:close/>
                            </a:path>
                            <a:path w="4105563" h="1310064" stroke="0" extrusionOk="0">
                              <a:moveTo>
                                <a:pt x="0" y="218348"/>
                              </a:moveTo>
                              <a:cubicBezTo>
                                <a:pt x="-27231" y="89807"/>
                                <a:pt x="95387" y="15051"/>
                                <a:pt x="218348" y="0"/>
                              </a:cubicBezTo>
                              <a:cubicBezTo>
                                <a:pt x="361973" y="-17890"/>
                                <a:pt x="579890" y="8286"/>
                                <a:pt x="793137" y="0"/>
                              </a:cubicBezTo>
                              <a:cubicBezTo>
                                <a:pt x="1006384" y="-8286"/>
                                <a:pt x="1169496" y="-19692"/>
                                <a:pt x="1404615" y="0"/>
                              </a:cubicBezTo>
                              <a:cubicBezTo>
                                <a:pt x="1639734" y="19692"/>
                                <a:pt x="1755596" y="-19285"/>
                                <a:pt x="1942715" y="0"/>
                              </a:cubicBezTo>
                              <a:cubicBezTo>
                                <a:pt x="2129834" y="19285"/>
                                <a:pt x="2283784" y="-25400"/>
                                <a:pt x="2590882" y="0"/>
                              </a:cubicBezTo>
                              <a:cubicBezTo>
                                <a:pt x="2897980" y="25400"/>
                                <a:pt x="3012431" y="19103"/>
                                <a:pt x="3128982" y="0"/>
                              </a:cubicBezTo>
                              <a:cubicBezTo>
                                <a:pt x="3245533" y="-19103"/>
                                <a:pt x="3645572" y="-8619"/>
                                <a:pt x="3887215" y="0"/>
                              </a:cubicBezTo>
                              <a:cubicBezTo>
                                <a:pt x="3990490" y="-1954"/>
                                <a:pt x="4122009" y="118096"/>
                                <a:pt x="4105563" y="218348"/>
                              </a:cubicBezTo>
                              <a:cubicBezTo>
                                <a:pt x="4118375" y="313483"/>
                                <a:pt x="4089240" y="457753"/>
                                <a:pt x="4105563" y="637565"/>
                              </a:cubicBezTo>
                              <a:cubicBezTo>
                                <a:pt x="4121886" y="817377"/>
                                <a:pt x="4096173" y="950727"/>
                                <a:pt x="4105563" y="1091716"/>
                              </a:cubicBezTo>
                              <a:cubicBezTo>
                                <a:pt x="4117479" y="1208943"/>
                                <a:pt x="3990271" y="1315040"/>
                                <a:pt x="3887215" y="1310064"/>
                              </a:cubicBezTo>
                              <a:cubicBezTo>
                                <a:pt x="3690799" y="1302592"/>
                                <a:pt x="3377940" y="1294133"/>
                                <a:pt x="3239048" y="1310064"/>
                              </a:cubicBezTo>
                              <a:cubicBezTo>
                                <a:pt x="3100156" y="1325995"/>
                                <a:pt x="2900279" y="1311067"/>
                                <a:pt x="2664259" y="1310064"/>
                              </a:cubicBezTo>
                              <a:cubicBezTo>
                                <a:pt x="2428239" y="1309061"/>
                                <a:pt x="2374368" y="1283610"/>
                                <a:pt x="2089470" y="1310064"/>
                              </a:cubicBezTo>
                              <a:cubicBezTo>
                                <a:pt x="1804572" y="1336518"/>
                                <a:pt x="1645894" y="1334803"/>
                                <a:pt x="1514681" y="1310064"/>
                              </a:cubicBezTo>
                              <a:cubicBezTo>
                                <a:pt x="1383468" y="1285325"/>
                                <a:pt x="1193904" y="1285554"/>
                                <a:pt x="903203" y="1310064"/>
                              </a:cubicBezTo>
                              <a:cubicBezTo>
                                <a:pt x="612502" y="1334574"/>
                                <a:pt x="494443" y="1333905"/>
                                <a:pt x="218348" y="1310064"/>
                              </a:cubicBezTo>
                              <a:cubicBezTo>
                                <a:pt x="79584" y="1313173"/>
                                <a:pt x="15624" y="1206721"/>
                                <a:pt x="0" y="1091716"/>
                              </a:cubicBezTo>
                              <a:cubicBezTo>
                                <a:pt x="7358" y="966509"/>
                                <a:pt x="-3094" y="810714"/>
                                <a:pt x="0" y="646298"/>
                              </a:cubicBezTo>
                              <a:cubicBezTo>
                                <a:pt x="3094" y="481882"/>
                                <a:pt x="-16070" y="308833"/>
                                <a:pt x="0" y="21834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D815F0A-9C90-6B46-F552-DCB78EB8F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4711" y="2741748"/>
              <a:ext cx="1546175" cy="797596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1C6B6D9-62DE-CA11-2626-CF4CEEA60379}"/>
              </a:ext>
            </a:extLst>
          </p:cNvPr>
          <p:cNvGrpSpPr/>
          <p:nvPr/>
        </p:nvGrpSpPr>
        <p:grpSpPr>
          <a:xfrm>
            <a:off x="3362913" y="3274837"/>
            <a:ext cx="2515292" cy="1820429"/>
            <a:chOff x="540903" y="4028070"/>
            <a:chExt cx="4439648" cy="39544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2E6F53CB-E93C-9000-7079-6D7120D8C696}"/>
                    </a:ext>
                  </a:extLst>
                </p:cNvPr>
                <p:cNvSpPr/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4105563"/>
                    <a:gd name="connsiteY0" fmla="*/ 539663 h 3237912"/>
                    <a:gd name="connsiteX1" fmla="*/ 539663 w 4105563"/>
                    <a:gd name="connsiteY1" fmla="*/ 0 h 3237912"/>
                    <a:gd name="connsiteX2" fmla="*/ 1144910 w 4105563"/>
                    <a:gd name="connsiteY2" fmla="*/ 0 h 3237912"/>
                    <a:gd name="connsiteX3" fmla="*/ 1689633 w 4105563"/>
                    <a:gd name="connsiteY3" fmla="*/ 0 h 3237912"/>
                    <a:gd name="connsiteX4" fmla="*/ 2325143 w 4105563"/>
                    <a:gd name="connsiteY4" fmla="*/ 0 h 3237912"/>
                    <a:gd name="connsiteX5" fmla="*/ 2930390 w 4105563"/>
                    <a:gd name="connsiteY5" fmla="*/ 0 h 3237912"/>
                    <a:gd name="connsiteX6" fmla="*/ 3565900 w 4105563"/>
                    <a:gd name="connsiteY6" fmla="*/ 0 h 3237912"/>
                    <a:gd name="connsiteX7" fmla="*/ 4105563 w 4105563"/>
                    <a:gd name="connsiteY7" fmla="*/ 539663 h 3237912"/>
                    <a:gd name="connsiteX8" fmla="*/ 4105563 w 4105563"/>
                    <a:gd name="connsiteY8" fmla="*/ 1122481 h 3237912"/>
                    <a:gd name="connsiteX9" fmla="*/ 4105563 w 4105563"/>
                    <a:gd name="connsiteY9" fmla="*/ 1640542 h 3237912"/>
                    <a:gd name="connsiteX10" fmla="*/ 4105563 w 4105563"/>
                    <a:gd name="connsiteY10" fmla="*/ 2201774 h 3237912"/>
                    <a:gd name="connsiteX11" fmla="*/ 4105563 w 4105563"/>
                    <a:gd name="connsiteY11" fmla="*/ 2698249 h 3237912"/>
                    <a:gd name="connsiteX12" fmla="*/ 3565900 w 4105563"/>
                    <a:gd name="connsiteY12" fmla="*/ 3237912 h 3237912"/>
                    <a:gd name="connsiteX13" fmla="*/ 3021177 w 4105563"/>
                    <a:gd name="connsiteY13" fmla="*/ 3237912 h 3237912"/>
                    <a:gd name="connsiteX14" fmla="*/ 2355405 w 4105563"/>
                    <a:gd name="connsiteY14" fmla="*/ 3237912 h 3237912"/>
                    <a:gd name="connsiteX15" fmla="*/ 1750158 w 4105563"/>
                    <a:gd name="connsiteY15" fmla="*/ 3237912 h 3237912"/>
                    <a:gd name="connsiteX16" fmla="*/ 1084386 w 4105563"/>
                    <a:gd name="connsiteY16" fmla="*/ 3237912 h 3237912"/>
                    <a:gd name="connsiteX17" fmla="*/ 539663 w 4105563"/>
                    <a:gd name="connsiteY17" fmla="*/ 3237912 h 3237912"/>
                    <a:gd name="connsiteX18" fmla="*/ 0 w 4105563"/>
                    <a:gd name="connsiteY18" fmla="*/ 2698249 h 3237912"/>
                    <a:gd name="connsiteX19" fmla="*/ 0 w 4105563"/>
                    <a:gd name="connsiteY19" fmla="*/ 2223360 h 3237912"/>
                    <a:gd name="connsiteX20" fmla="*/ 0 w 4105563"/>
                    <a:gd name="connsiteY20" fmla="*/ 1705299 h 3237912"/>
                    <a:gd name="connsiteX21" fmla="*/ 0 w 4105563"/>
                    <a:gd name="connsiteY21" fmla="*/ 1165653 h 3237912"/>
                    <a:gd name="connsiteX22" fmla="*/ 0 w 4105563"/>
                    <a:gd name="connsiteY22" fmla="*/ 539663 h 3237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5563" h="3237912" fill="none" extrusionOk="0">
                      <a:moveTo>
                        <a:pt x="0" y="539663"/>
                      </a:moveTo>
                      <a:cubicBezTo>
                        <a:pt x="-15059" y="272721"/>
                        <a:pt x="232965" y="4737"/>
                        <a:pt x="539663" y="0"/>
                      </a:cubicBezTo>
                      <a:cubicBezTo>
                        <a:pt x="763798" y="-28762"/>
                        <a:pt x="962724" y="-3042"/>
                        <a:pt x="1144910" y="0"/>
                      </a:cubicBezTo>
                      <a:cubicBezTo>
                        <a:pt x="1327096" y="3042"/>
                        <a:pt x="1464445" y="-7081"/>
                        <a:pt x="1689633" y="0"/>
                      </a:cubicBezTo>
                      <a:cubicBezTo>
                        <a:pt x="1914821" y="7081"/>
                        <a:pt x="2170576" y="-29818"/>
                        <a:pt x="2325143" y="0"/>
                      </a:cubicBezTo>
                      <a:cubicBezTo>
                        <a:pt x="2479710" y="29818"/>
                        <a:pt x="2677978" y="-21742"/>
                        <a:pt x="2930390" y="0"/>
                      </a:cubicBezTo>
                      <a:cubicBezTo>
                        <a:pt x="3182802" y="21742"/>
                        <a:pt x="3364872" y="-24673"/>
                        <a:pt x="3565900" y="0"/>
                      </a:cubicBezTo>
                      <a:cubicBezTo>
                        <a:pt x="3919654" y="-1375"/>
                        <a:pt x="4154713" y="294521"/>
                        <a:pt x="4105563" y="539663"/>
                      </a:cubicBezTo>
                      <a:cubicBezTo>
                        <a:pt x="4130497" y="761387"/>
                        <a:pt x="4117124" y="895047"/>
                        <a:pt x="4105563" y="1122481"/>
                      </a:cubicBezTo>
                      <a:cubicBezTo>
                        <a:pt x="4094002" y="1349915"/>
                        <a:pt x="4087784" y="1393537"/>
                        <a:pt x="4105563" y="1640542"/>
                      </a:cubicBezTo>
                      <a:cubicBezTo>
                        <a:pt x="4123342" y="1887547"/>
                        <a:pt x="4082588" y="1949657"/>
                        <a:pt x="4105563" y="2201774"/>
                      </a:cubicBezTo>
                      <a:cubicBezTo>
                        <a:pt x="4128538" y="2453891"/>
                        <a:pt x="4102282" y="2589346"/>
                        <a:pt x="4105563" y="2698249"/>
                      </a:cubicBezTo>
                      <a:cubicBezTo>
                        <a:pt x="4106871" y="3007073"/>
                        <a:pt x="3835639" y="3239675"/>
                        <a:pt x="3565900" y="3237912"/>
                      </a:cubicBezTo>
                      <a:cubicBezTo>
                        <a:pt x="3383170" y="3229051"/>
                        <a:pt x="3268593" y="3255514"/>
                        <a:pt x="3021177" y="3237912"/>
                      </a:cubicBezTo>
                      <a:cubicBezTo>
                        <a:pt x="2773761" y="3220310"/>
                        <a:pt x="2615565" y="3210586"/>
                        <a:pt x="2355405" y="3237912"/>
                      </a:cubicBezTo>
                      <a:cubicBezTo>
                        <a:pt x="2095245" y="3265238"/>
                        <a:pt x="1897237" y="3235288"/>
                        <a:pt x="1750158" y="3237912"/>
                      </a:cubicBezTo>
                      <a:cubicBezTo>
                        <a:pt x="1603079" y="3240536"/>
                        <a:pt x="1369838" y="3226817"/>
                        <a:pt x="1084386" y="3237912"/>
                      </a:cubicBezTo>
                      <a:cubicBezTo>
                        <a:pt x="798934" y="3249007"/>
                        <a:pt x="756214" y="3212403"/>
                        <a:pt x="539663" y="3237912"/>
                      </a:cubicBezTo>
                      <a:cubicBezTo>
                        <a:pt x="228189" y="3213388"/>
                        <a:pt x="-45067" y="3012277"/>
                        <a:pt x="0" y="2698249"/>
                      </a:cubicBezTo>
                      <a:cubicBezTo>
                        <a:pt x="-21204" y="2463181"/>
                        <a:pt x="2621" y="2382851"/>
                        <a:pt x="0" y="2223360"/>
                      </a:cubicBezTo>
                      <a:cubicBezTo>
                        <a:pt x="-2621" y="2063869"/>
                        <a:pt x="-16607" y="1870672"/>
                        <a:pt x="0" y="1705299"/>
                      </a:cubicBezTo>
                      <a:cubicBezTo>
                        <a:pt x="16607" y="1539926"/>
                        <a:pt x="-22867" y="1373000"/>
                        <a:pt x="0" y="1165653"/>
                      </a:cubicBezTo>
                      <a:cubicBezTo>
                        <a:pt x="22867" y="958306"/>
                        <a:pt x="8373" y="687560"/>
                        <a:pt x="0" y="539663"/>
                      </a:cubicBezTo>
                      <a:close/>
                    </a:path>
                    <a:path w="4105563" h="3237912" stroke="0" extrusionOk="0">
                      <a:moveTo>
                        <a:pt x="0" y="539663"/>
                      </a:moveTo>
                      <a:cubicBezTo>
                        <a:pt x="-12515" y="237961"/>
                        <a:pt x="238628" y="18964"/>
                        <a:pt x="539663" y="0"/>
                      </a:cubicBezTo>
                      <a:cubicBezTo>
                        <a:pt x="733122" y="-9802"/>
                        <a:pt x="976405" y="10526"/>
                        <a:pt x="1114648" y="0"/>
                      </a:cubicBezTo>
                      <a:cubicBezTo>
                        <a:pt x="1252892" y="-10526"/>
                        <a:pt x="1424685" y="680"/>
                        <a:pt x="1719895" y="0"/>
                      </a:cubicBezTo>
                      <a:cubicBezTo>
                        <a:pt x="2015105" y="-680"/>
                        <a:pt x="2130520" y="6955"/>
                        <a:pt x="2264618" y="0"/>
                      </a:cubicBezTo>
                      <a:cubicBezTo>
                        <a:pt x="2398716" y="-6955"/>
                        <a:pt x="2662605" y="-10405"/>
                        <a:pt x="2900128" y="0"/>
                      </a:cubicBezTo>
                      <a:cubicBezTo>
                        <a:pt x="3137651" y="10405"/>
                        <a:pt x="3292143" y="9757"/>
                        <a:pt x="3565900" y="0"/>
                      </a:cubicBezTo>
                      <a:cubicBezTo>
                        <a:pt x="3848616" y="-18343"/>
                        <a:pt x="4033727" y="261403"/>
                        <a:pt x="4105563" y="539663"/>
                      </a:cubicBezTo>
                      <a:cubicBezTo>
                        <a:pt x="4101551" y="774573"/>
                        <a:pt x="4128948" y="855827"/>
                        <a:pt x="4105563" y="1014552"/>
                      </a:cubicBezTo>
                      <a:cubicBezTo>
                        <a:pt x="4082178" y="1173277"/>
                        <a:pt x="4100159" y="1357835"/>
                        <a:pt x="4105563" y="1554198"/>
                      </a:cubicBezTo>
                      <a:cubicBezTo>
                        <a:pt x="4110967" y="1750561"/>
                        <a:pt x="4120943" y="1988540"/>
                        <a:pt x="4105563" y="2115431"/>
                      </a:cubicBezTo>
                      <a:cubicBezTo>
                        <a:pt x="4090183" y="2242322"/>
                        <a:pt x="4080443" y="2460237"/>
                        <a:pt x="4105563" y="2698249"/>
                      </a:cubicBezTo>
                      <a:cubicBezTo>
                        <a:pt x="4095805" y="3033207"/>
                        <a:pt x="3804775" y="3221369"/>
                        <a:pt x="3565900" y="3237912"/>
                      </a:cubicBezTo>
                      <a:cubicBezTo>
                        <a:pt x="3245571" y="3265969"/>
                        <a:pt x="3095851" y="3259636"/>
                        <a:pt x="2900128" y="3237912"/>
                      </a:cubicBezTo>
                      <a:cubicBezTo>
                        <a:pt x="2704405" y="3216188"/>
                        <a:pt x="2547984" y="3230842"/>
                        <a:pt x="2325143" y="3237912"/>
                      </a:cubicBezTo>
                      <a:cubicBezTo>
                        <a:pt x="2102303" y="3244982"/>
                        <a:pt x="1888240" y="3234680"/>
                        <a:pt x="1750158" y="3237912"/>
                      </a:cubicBezTo>
                      <a:cubicBezTo>
                        <a:pt x="1612076" y="3241144"/>
                        <a:pt x="1382053" y="3238534"/>
                        <a:pt x="1144910" y="3237912"/>
                      </a:cubicBezTo>
                      <a:cubicBezTo>
                        <a:pt x="907767" y="3237290"/>
                        <a:pt x="735290" y="3225623"/>
                        <a:pt x="539663" y="3237912"/>
                      </a:cubicBezTo>
                      <a:cubicBezTo>
                        <a:pt x="214707" y="3242514"/>
                        <a:pt x="62822" y="2973842"/>
                        <a:pt x="0" y="2698249"/>
                      </a:cubicBezTo>
                      <a:cubicBezTo>
                        <a:pt x="-24042" y="2445677"/>
                        <a:pt x="-23964" y="2336820"/>
                        <a:pt x="0" y="2137017"/>
                      </a:cubicBezTo>
                      <a:cubicBezTo>
                        <a:pt x="23964" y="1937214"/>
                        <a:pt x="26841" y="1707061"/>
                        <a:pt x="0" y="1597370"/>
                      </a:cubicBezTo>
                      <a:cubicBezTo>
                        <a:pt x="-26841" y="1487679"/>
                        <a:pt x="-1956" y="1344286"/>
                        <a:pt x="0" y="1122481"/>
                      </a:cubicBezTo>
                      <a:cubicBezTo>
                        <a:pt x="1956" y="900676"/>
                        <a:pt x="25921" y="723549"/>
                        <a:pt x="0" y="53966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3 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𝑔𝑖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ờ 25 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𝑝h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ú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𝑡</m:t>
                        </m:r>
                      </m:oMath>
                    </m:oMathPara>
                  </a14:m>
                  <a:endPara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2E6F53CB-E93C-9000-7079-6D7120D8C69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8" y="4744591"/>
                  <a:ext cx="4105563" cy="3237912"/>
                </a:xfrm>
                <a:prstGeom prst="round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4105563"/>
                            <a:gd name="connsiteY0" fmla="*/ 539663 h 3237912"/>
                            <a:gd name="connsiteX1" fmla="*/ 539663 w 4105563"/>
                            <a:gd name="connsiteY1" fmla="*/ 0 h 3237912"/>
                            <a:gd name="connsiteX2" fmla="*/ 1144910 w 4105563"/>
                            <a:gd name="connsiteY2" fmla="*/ 0 h 3237912"/>
                            <a:gd name="connsiteX3" fmla="*/ 1689633 w 4105563"/>
                            <a:gd name="connsiteY3" fmla="*/ 0 h 3237912"/>
                            <a:gd name="connsiteX4" fmla="*/ 2325143 w 4105563"/>
                            <a:gd name="connsiteY4" fmla="*/ 0 h 3237912"/>
                            <a:gd name="connsiteX5" fmla="*/ 2930390 w 4105563"/>
                            <a:gd name="connsiteY5" fmla="*/ 0 h 3237912"/>
                            <a:gd name="connsiteX6" fmla="*/ 3565900 w 4105563"/>
                            <a:gd name="connsiteY6" fmla="*/ 0 h 3237912"/>
                            <a:gd name="connsiteX7" fmla="*/ 4105563 w 4105563"/>
                            <a:gd name="connsiteY7" fmla="*/ 539663 h 3237912"/>
                            <a:gd name="connsiteX8" fmla="*/ 4105563 w 4105563"/>
                            <a:gd name="connsiteY8" fmla="*/ 1122481 h 3237912"/>
                            <a:gd name="connsiteX9" fmla="*/ 4105563 w 4105563"/>
                            <a:gd name="connsiteY9" fmla="*/ 1640542 h 3237912"/>
                            <a:gd name="connsiteX10" fmla="*/ 4105563 w 4105563"/>
                            <a:gd name="connsiteY10" fmla="*/ 2201774 h 3237912"/>
                            <a:gd name="connsiteX11" fmla="*/ 4105563 w 4105563"/>
                            <a:gd name="connsiteY11" fmla="*/ 2698249 h 3237912"/>
                            <a:gd name="connsiteX12" fmla="*/ 3565900 w 4105563"/>
                            <a:gd name="connsiteY12" fmla="*/ 3237912 h 3237912"/>
                            <a:gd name="connsiteX13" fmla="*/ 3021177 w 4105563"/>
                            <a:gd name="connsiteY13" fmla="*/ 3237912 h 3237912"/>
                            <a:gd name="connsiteX14" fmla="*/ 2355405 w 4105563"/>
                            <a:gd name="connsiteY14" fmla="*/ 3237912 h 3237912"/>
                            <a:gd name="connsiteX15" fmla="*/ 1750158 w 4105563"/>
                            <a:gd name="connsiteY15" fmla="*/ 3237912 h 3237912"/>
                            <a:gd name="connsiteX16" fmla="*/ 1084386 w 4105563"/>
                            <a:gd name="connsiteY16" fmla="*/ 3237912 h 3237912"/>
                            <a:gd name="connsiteX17" fmla="*/ 539663 w 4105563"/>
                            <a:gd name="connsiteY17" fmla="*/ 3237912 h 3237912"/>
                            <a:gd name="connsiteX18" fmla="*/ 0 w 4105563"/>
                            <a:gd name="connsiteY18" fmla="*/ 2698249 h 3237912"/>
                            <a:gd name="connsiteX19" fmla="*/ 0 w 4105563"/>
                            <a:gd name="connsiteY19" fmla="*/ 2223360 h 3237912"/>
                            <a:gd name="connsiteX20" fmla="*/ 0 w 4105563"/>
                            <a:gd name="connsiteY20" fmla="*/ 1705299 h 3237912"/>
                            <a:gd name="connsiteX21" fmla="*/ 0 w 4105563"/>
                            <a:gd name="connsiteY21" fmla="*/ 1165653 h 3237912"/>
                            <a:gd name="connsiteX22" fmla="*/ 0 w 4105563"/>
                            <a:gd name="connsiteY22" fmla="*/ 539663 h 323791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</a:cxnLst>
                          <a:rect l="l" t="t" r="r" b="b"/>
                          <a:pathLst>
                            <a:path w="4105563" h="3237912" fill="none" extrusionOk="0">
                              <a:moveTo>
                                <a:pt x="0" y="539663"/>
                              </a:moveTo>
                              <a:cubicBezTo>
                                <a:pt x="-15059" y="272721"/>
                                <a:pt x="232965" y="4737"/>
                                <a:pt x="539663" y="0"/>
                              </a:cubicBezTo>
                              <a:cubicBezTo>
                                <a:pt x="763798" y="-28762"/>
                                <a:pt x="962724" y="-3042"/>
                                <a:pt x="1144910" y="0"/>
                              </a:cubicBezTo>
                              <a:cubicBezTo>
                                <a:pt x="1327096" y="3042"/>
                                <a:pt x="1464445" y="-7081"/>
                                <a:pt x="1689633" y="0"/>
                              </a:cubicBezTo>
                              <a:cubicBezTo>
                                <a:pt x="1914821" y="7081"/>
                                <a:pt x="2170576" y="-29818"/>
                                <a:pt x="2325143" y="0"/>
                              </a:cubicBezTo>
                              <a:cubicBezTo>
                                <a:pt x="2479710" y="29818"/>
                                <a:pt x="2677978" y="-21742"/>
                                <a:pt x="2930390" y="0"/>
                              </a:cubicBezTo>
                              <a:cubicBezTo>
                                <a:pt x="3182802" y="21742"/>
                                <a:pt x="3364872" y="-24673"/>
                                <a:pt x="3565900" y="0"/>
                              </a:cubicBezTo>
                              <a:cubicBezTo>
                                <a:pt x="3919654" y="-1375"/>
                                <a:pt x="4154713" y="294521"/>
                                <a:pt x="4105563" y="539663"/>
                              </a:cubicBezTo>
                              <a:cubicBezTo>
                                <a:pt x="4130497" y="761387"/>
                                <a:pt x="4117124" y="895047"/>
                                <a:pt x="4105563" y="1122481"/>
                              </a:cubicBezTo>
                              <a:cubicBezTo>
                                <a:pt x="4094002" y="1349915"/>
                                <a:pt x="4087784" y="1393537"/>
                                <a:pt x="4105563" y="1640542"/>
                              </a:cubicBezTo>
                              <a:cubicBezTo>
                                <a:pt x="4123342" y="1887547"/>
                                <a:pt x="4082588" y="1949657"/>
                                <a:pt x="4105563" y="2201774"/>
                              </a:cubicBezTo>
                              <a:cubicBezTo>
                                <a:pt x="4128538" y="2453891"/>
                                <a:pt x="4102282" y="2589346"/>
                                <a:pt x="4105563" y="2698249"/>
                              </a:cubicBezTo>
                              <a:cubicBezTo>
                                <a:pt x="4106871" y="3007073"/>
                                <a:pt x="3835639" y="3239675"/>
                                <a:pt x="3565900" y="3237912"/>
                              </a:cubicBezTo>
                              <a:cubicBezTo>
                                <a:pt x="3383170" y="3229051"/>
                                <a:pt x="3268593" y="3255514"/>
                                <a:pt x="3021177" y="3237912"/>
                              </a:cubicBezTo>
                              <a:cubicBezTo>
                                <a:pt x="2773761" y="3220310"/>
                                <a:pt x="2615565" y="3210586"/>
                                <a:pt x="2355405" y="3237912"/>
                              </a:cubicBezTo>
                              <a:cubicBezTo>
                                <a:pt x="2095245" y="3265238"/>
                                <a:pt x="1897237" y="3235288"/>
                                <a:pt x="1750158" y="3237912"/>
                              </a:cubicBezTo>
                              <a:cubicBezTo>
                                <a:pt x="1603079" y="3240536"/>
                                <a:pt x="1369838" y="3226817"/>
                                <a:pt x="1084386" y="3237912"/>
                              </a:cubicBezTo>
                              <a:cubicBezTo>
                                <a:pt x="798934" y="3249007"/>
                                <a:pt x="756214" y="3212403"/>
                                <a:pt x="539663" y="3237912"/>
                              </a:cubicBezTo>
                              <a:cubicBezTo>
                                <a:pt x="228189" y="3213388"/>
                                <a:pt x="-45067" y="3012277"/>
                                <a:pt x="0" y="2698249"/>
                              </a:cubicBezTo>
                              <a:cubicBezTo>
                                <a:pt x="-21204" y="2463181"/>
                                <a:pt x="2621" y="2382851"/>
                                <a:pt x="0" y="2223360"/>
                              </a:cubicBezTo>
                              <a:cubicBezTo>
                                <a:pt x="-2621" y="2063869"/>
                                <a:pt x="-16607" y="1870672"/>
                                <a:pt x="0" y="1705299"/>
                              </a:cubicBezTo>
                              <a:cubicBezTo>
                                <a:pt x="16607" y="1539926"/>
                                <a:pt x="-22867" y="1373000"/>
                                <a:pt x="0" y="1165653"/>
                              </a:cubicBezTo>
                              <a:cubicBezTo>
                                <a:pt x="22867" y="958306"/>
                                <a:pt x="8373" y="687560"/>
                                <a:pt x="0" y="539663"/>
                              </a:cubicBezTo>
                              <a:close/>
                            </a:path>
                            <a:path w="4105563" h="3237912" stroke="0" extrusionOk="0">
                              <a:moveTo>
                                <a:pt x="0" y="539663"/>
                              </a:moveTo>
                              <a:cubicBezTo>
                                <a:pt x="-12515" y="237961"/>
                                <a:pt x="238628" y="18964"/>
                                <a:pt x="539663" y="0"/>
                              </a:cubicBezTo>
                              <a:cubicBezTo>
                                <a:pt x="733122" y="-9802"/>
                                <a:pt x="976405" y="10526"/>
                                <a:pt x="1114648" y="0"/>
                              </a:cubicBezTo>
                              <a:cubicBezTo>
                                <a:pt x="1252892" y="-10526"/>
                                <a:pt x="1424685" y="680"/>
                                <a:pt x="1719895" y="0"/>
                              </a:cubicBezTo>
                              <a:cubicBezTo>
                                <a:pt x="2015105" y="-680"/>
                                <a:pt x="2130520" y="6955"/>
                                <a:pt x="2264618" y="0"/>
                              </a:cubicBezTo>
                              <a:cubicBezTo>
                                <a:pt x="2398716" y="-6955"/>
                                <a:pt x="2662605" y="-10405"/>
                                <a:pt x="2900128" y="0"/>
                              </a:cubicBezTo>
                              <a:cubicBezTo>
                                <a:pt x="3137651" y="10405"/>
                                <a:pt x="3292143" y="9757"/>
                                <a:pt x="3565900" y="0"/>
                              </a:cubicBezTo>
                              <a:cubicBezTo>
                                <a:pt x="3848616" y="-18343"/>
                                <a:pt x="4033727" y="261403"/>
                                <a:pt x="4105563" y="539663"/>
                              </a:cubicBezTo>
                              <a:cubicBezTo>
                                <a:pt x="4101551" y="774573"/>
                                <a:pt x="4128948" y="855827"/>
                                <a:pt x="4105563" y="1014552"/>
                              </a:cubicBezTo>
                              <a:cubicBezTo>
                                <a:pt x="4082178" y="1173277"/>
                                <a:pt x="4100159" y="1357835"/>
                                <a:pt x="4105563" y="1554198"/>
                              </a:cubicBezTo>
                              <a:cubicBezTo>
                                <a:pt x="4110967" y="1750561"/>
                                <a:pt x="4120943" y="1988540"/>
                                <a:pt x="4105563" y="2115431"/>
                              </a:cubicBezTo>
                              <a:cubicBezTo>
                                <a:pt x="4090183" y="2242322"/>
                                <a:pt x="4080443" y="2460237"/>
                                <a:pt x="4105563" y="2698249"/>
                              </a:cubicBezTo>
                              <a:cubicBezTo>
                                <a:pt x="4095805" y="3033207"/>
                                <a:pt x="3804775" y="3221369"/>
                                <a:pt x="3565900" y="3237912"/>
                              </a:cubicBezTo>
                              <a:cubicBezTo>
                                <a:pt x="3245571" y="3265969"/>
                                <a:pt x="3095851" y="3259636"/>
                                <a:pt x="2900128" y="3237912"/>
                              </a:cubicBezTo>
                              <a:cubicBezTo>
                                <a:pt x="2704405" y="3216188"/>
                                <a:pt x="2547984" y="3230842"/>
                                <a:pt x="2325143" y="3237912"/>
                              </a:cubicBezTo>
                              <a:cubicBezTo>
                                <a:pt x="2102303" y="3244982"/>
                                <a:pt x="1888240" y="3234680"/>
                                <a:pt x="1750158" y="3237912"/>
                              </a:cubicBezTo>
                              <a:cubicBezTo>
                                <a:pt x="1612076" y="3241144"/>
                                <a:pt x="1382053" y="3238534"/>
                                <a:pt x="1144910" y="3237912"/>
                              </a:cubicBezTo>
                              <a:cubicBezTo>
                                <a:pt x="907767" y="3237290"/>
                                <a:pt x="735290" y="3225623"/>
                                <a:pt x="539663" y="3237912"/>
                              </a:cubicBezTo>
                              <a:cubicBezTo>
                                <a:pt x="214707" y="3242514"/>
                                <a:pt x="62822" y="2973842"/>
                                <a:pt x="0" y="2698249"/>
                              </a:cubicBezTo>
                              <a:cubicBezTo>
                                <a:pt x="-24042" y="2445677"/>
                                <a:pt x="-23964" y="2336820"/>
                                <a:pt x="0" y="2137017"/>
                              </a:cubicBezTo>
                              <a:cubicBezTo>
                                <a:pt x="23964" y="1937214"/>
                                <a:pt x="26841" y="1707061"/>
                                <a:pt x="0" y="1597370"/>
                              </a:cubicBezTo>
                              <a:cubicBezTo>
                                <a:pt x="-26841" y="1487679"/>
                                <a:pt x="-1956" y="1344286"/>
                                <a:pt x="0" y="1122481"/>
                              </a:cubicBezTo>
                              <a:cubicBezTo>
                                <a:pt x="1956" y="900676"/>
                                <a:pt x="25921" y="723549"/>
                                <a:pt x="0" y="539663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9412BBA-65E4-FB9B-556A-5CE5E5569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0903" y="4028070"/>
              <a:ext cx="1253655" cy="1886265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7EF5A262-E9E4-9942-BEF3-D77213A8D656}"/>
              </a:ext>
            </a:extLst>
          </p:cNvPr>
          <p:cNvSpPr/>
          <p:nvPr/>
        </p:nvSpPr>
        <p:spPr>
          <a:xfrm>
            <a:off x="1393096" y="759201"/>
            <a:ext cx="883512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latin typeface="SVN-Rio 2016" panose="03060502030307020202" pitchFamily="66" charset="0"/>
              </a:rPr>
              <a:t>Câu 3:</a:t>
            </a:r>
          </a:p>
          <a:p>
            <a:pPr algn="ctr"/>
            <a:r>
              <a:rPr lang="en-US" sz="4000" dirty="0">
                <a:ln w="0"/>
                <a:latin typeface="iCiel Cadena" panose="02000503000000020004" pitchFamily="2" charset="0"/>
              </a:rPr>
              <a:t>2 </a:t>
            </a:r>
            <a:r>
              <a:rPr lang="en-US" sz="4000" dirty="0" err="1">
                <a:ln w="0"/>
                <a:latin typeface="iCiel Cadena" panose="02000503000000020004" pitchFamily="2" charset="0"/>
              </a:rPr>
              <a:t>giờ</a:t>
            </a:r>
            <a:r>
              <a:rPr lang="en-US" sz="4000" dirty="0">
                <a:ln w="0"/>
                <a:latin typeface="iCiel Cadena" panose="02000503000000020004" pitchFamily="2" charset="0"/>
              </a:rPr>
              <a:t> 10 </a:t>
            </a:r>
            <a:r>
              <a:rPr lang="en-US" sz="4000" dirty="0" err="1">
                <a:ln w="0"/>
                <a:latin typeface="iCiel Cadena" panose="02000503000000020004" pitchFamily="2" charset="0"/>
              </a:rPr>
              <a:t>phút</a:t>
            </a:r>
            <a:r>
              <a:rPr lang="en-US" sz="4000" dirty="0">
                <a:ln w="0"/>
                <a:latin typeface="iCiel Cadena" panose="02000503000000020004" pitchFamily="2" charset="0"/>
              </a:rPr>
              <a:t> + 1 </a:t>
            </a:r>
            <a:r>
              <a:rPr lang="en-US" sz="4000" dirty="0" err="1">
                <a:ln w="0"/>
                <a:latin typeface="iCiel Cadena" panose="02000503000000020004" pitchFamily="2" charset="0"/>
              </a:rPr>
              <a:t>giờ</a:t>
            </a:r>
            <a:r>
              <a:rPr lang="en-US" sz="4000" dirty="0">
                <a:ln w="0"/>
                <a:latin typeface="iCiel Cadena" panose="02000503000000020004" pitchFamily="2" charset="0"/>
              </a:rPr>
              <a:t> 5 </a:t>
            </a:r>
            <a:r>
              <a:rPr lang="en-US" sz="4000" dirty="0" err="1">
                <a:ln w="0"/>
                <a:latin typeface="iCiel Cadena" panose="02000503000000020004" pitchFamily="2" charset="0"/>
              </a:rPr>
              <a:t>phút</a:t>
            </a:r>
            <a:r>
              <a:rPr lang="en-US" sz="4000" dirty="0">
                <a:ln w="0"/>
                <a:latin typeface="iCiel Cadena" panose="02000503000000020004" pitchFamily="2" charset="0"/>
              </a:rPr>
              <a:t>  = ?</a:t>
            </a:r>
            <a:endParaRPr lang="vi-VN" sz="4000" dirty="0">
              <a:ln w="0"/>
              <a:latin typeface="iCiel Cadena" panose="02000503000000020004" pitchFamily="2" charset="0"/>
            </a:endParaRPr>
          </a:p>
        </p:txBody>
      </p:sp>
      <p:pic>
        <p:nvPicPr>
          <p:cNvPr id="26" name="Picture 25" descr="A picture containing icon&#10;&#10;Description automatically generated">
            <a:extLst>
              <a:ext uri="{FF2B5EF4-FFF2-40B4-BE49-F238E27FC236}">
                <a16:creationId xmlns:a16="http://schemas.microsoft.com/office/drawing/2014/main" id="{DEF09060-5455-6E26-F8FB-F7DA8D38096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0897">
            <a:off x="482590" y="415504"/>
            <a:ext cx="1397481" cy="1313193"/>
          </a:xfrm>
          <a:prstGeom prst="rect">
            <a:avLst/>
          </a:prstGeom>
        </p:spPr>
      </p:pic>
      <p:pic>
        <p:nvPicPr>
          <p:cNvPr id="28" name="Picture 2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C6C6DD0A-9DAE-AC67-2460-D2D46926557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37212" y="389694"/>
            <a:ext cx="2700106" cy="270010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159BA554-7521-4322-FF36-78FE20A595C7}"/>
              </a:ext>
            </a:extLst>
          </p:cNvPr>
          <p:cNvGrpSpPr/>
          <p:nvPr/>
        </p:nvGrpSpPr>
        <p:grpSpPr>
          <a:xfrm>
            <a:off x="9391882" y="3220168"/>
            <a:ext cx="2590065" cy="1875098"/>
            <a:chOff x="408924" y="3909315"/>
            <a:chExt cx="4571627" cy="4073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id="{C800041F-2A5E-3E74-E18D-A3C38106DD09}"/>
                    </a:ext>
                  </a:extLst>
                </p:cNvPr>
                <p:cNvSpPr/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4105563"/>
                    <a:gd name="connsiteY0" fmla="*/ 539663 h 3237912"/>
                    <a:gd name="connsiteX1" fmla="*/ 539663 w 4105563"/>
                    <a:gd name="connsiteY1" fmla="*/ 0 h 3237912"/>
                    <a:gd name="connsiteX2" fmla="*/ 1144910 w 4105563"/>
                    <a:gd name="connsiteY2" fmla="*/ 0 h 3237912"/>
                    <a:gd name="connsiteX3" fmla="*/ 1689633 w 4105563"/>
                    <a:gd name="connsiteY3" fmla="*/ 0 h 3237912"/>
                    <a:gd name="connsiteX4" fmla="*/ 2325143 w 4105563"/>
                    <a:gd name="connsiteY4" fmla="*/ 0 h 3237912"/>
                    <a:gd name="connsiteX5" fmla="*/ 2930390 w 4105563"/>
                    <a:gd name="connsiteY5" fmla="*/ 0 h 3237912"/>
                    <a:gd name="connsiteX6" fmla="*/ 3565900 w 4105563"/>
                    <a:gd name="connsiteY6" fmla="*/ 0 h 3237912"/>
                    <a:gd name="connsiteX7" fmla="*/ 4105563 w 4105563"/>
                    <a:gd name="connsiteY7" fmla="*/ 539663 h 3237912"/>
                    <a:gd name="connsiteX8" fmla="*/ 4105563 w 4105563"/>
                    <a:gd name="connsiteY8" fmla="*/ 1122481 h 3237912"/>
                    <a:gd name="connsiteX9" fmla="*/ 4105563 w 4105563"/>
                    <a:gd name="connsiteY9" fmla="*/ 1640542 h 3237912"/>
                    <a:gd name="connsiteX10" fmla="*/ 4105563 w 4105563"/>
                    <a:gd name="connsiteY10" fmla="*/ 2201774 h 3237912"/>
                    <a:gd name="connsiteX11" fmla="*/ 4105563 w 4105563"/>
                    <a:gd name="connsiteY11" fmla="*/ 2698249 h 3237912"/>
                    <a:gd name="connsiteX12" fmla="*/ 3565900 w 4105563"/>
                    <a:gd name="connsiteY12" fmla="*/ 3237912 h 3237912"/>
                    <a:gd name="connsiteX13" fmla="*/ 3021177 w 4105563"/>
                    <a:gd name="connsiteY13" fmla="*/ 3237912 h 3237912"/>
                    <a:gd name="connsiteX14" fmla="*/ 2355405 w 4105563"/>
                    <a:gd name="connsiteY14" fmla="*/ 3237912 h 3237912"/>
                    <a:gd name="connsiteX15" fmla="*/ 1750158 w 4105563"/>
                    <a:gd name="connsiteY15" fmla="*/ 3237912 h 3237912"/>
                    <a:gd name="connsiteX16" fmla="*/ 1084386 w 4105563"/>
                    <a:gd name="connsiteY16" fmla="*/ 3237912 h 3237912"/>
                    <a:gd name="connsiteX17" fmla="*/ 539663 w 4105563"/>
                    <a:gd name="connsiteY17" fmla="*/ 3237912 h 3237912"/>
                    <a:gd name="connsiteX18" fmla="*/ 0 w 4105563"/>
                    <a:gd name="connsiteY18" fmla="*/ 2698249 h 3237912"/>
                    <a:gd name="connsiteX19" fmla="*/ 0 w 4105563"/>
                    <a:gd name="connsiteY19" fmla="*/ 2223360 h 3237912"/>
                    <a:gd name="connsiteX20" fmla="*/ 0 w 4105563"/>
                    <a:gd name="connsiteY20" fmla="*/ 1705299 h 3237912"/>
                    <a:gd name="connsiteX21" fmla="*/ 0 w 4105563"/>
                    <a:gd name="connsiteY21" fmla="*/ 1165653 h 3237912"/>
                    <a:gd name="connsiteX22" fmla="*/ 0 w 4105563"/>
                    <a:gd name="connsiteY22" fmla="*/ 539663 h 3237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5563" h="3237912" fill="none" extrusionOk="0">
                      <a:moveTo>
                        <a:pt x="0" y="539663"/>
                      </a:moveTo>
                      <a:cubicBezTo>
                        <a:pt x="-15059" y="272721"/>
                        <a:pt x="232965" y="4737"/>
                        <a:pt x="539663" y="0"/>
                      </a:cubicBezTo>
                      <a:cubicBezTo>
                        <a:pt x="763798" y="-28762"/>
                        <a:pt x="962724" y="-3042"/>
                        <a:pt x="1144910" y="0"/>
                      </a:cubicBezTo>
                      <a:cubicBezTo>
                        <a:pt x="1327096" y="3042"/>
                        <a:pt x="1464445" y="-7081"/>
                        <a:pt x="1689633" y="0"/>
                      </a:cubicBezTo>
                      <a:cubicBezTo>
                        <a:pt x="1914821" y="7081"/>
                        <a:pt x="2170576" y="-29818"/>
                        <a:pt x="2325143" y="0"/>
                      </a:cubicBezTo>
                      <a:cubicBezTo>
                        <a:pt x="2479710" y="29818"/>
                        <a:pt x="2677978" y="-21742"/>
                        <a:pt x="2930390" y="0"/>
                      </a:cubicBezTo>
                      <a:cubicBezTo>
                        <a:pt x="3182802" y="21742"/>
                        <a:pt x="3364872" y="-24673"/>
                        <a:pt x="3565900" y="0"/>
                      </a:cubicBezTo>
                      <a:cubicBezTo>
                        <a:pt x="3919654" y="-1375"/>
                        <a:pt x="4154713" y="294521"/>
                        <a:pt x="4105563" y="539663"/>
                      </a:cubicBezTo>
                      <a:cubicBezTo>
                        <a:pt x="4130497" y="761387"/>
                        <a:pt x="4117124" y="895047"/>
                        <a:pt x="4105563" y="1122481"/>
                      </a:cubicBezTo>
                      <a:cubicBezTo>
                        <a:pt x="4094002" y="1349915"/>
                        <a:pt x="4087784" y="1393537"/>
                        <a:pt x="4105563" y="1640542"/>
                      </a:cubicBezTo>
                      <a:cubicBezTo>
                        <a:pt x="4123342" y="1887547"/>
                        <a:pt x="4082588" y="1949657"/>
                        <a:pt x="4105563" y="2201774"/>
                      </a:cubicBezTo>
                      <a:cubicBezTo>
                        <a:pt x="4128538" y="2453891"/>
                        <a:pt x="4102282" y="2589346"/>
                        <a:pt x="4105563" y="2698249"/>
                      </a:cubicBezTo>
                      <a:cubicBezTo>
                        <a:pt x="4106871" y="3007073"/>
                        <a:pt x="3835639" y="3239675"/>
                        <a:pt x="3565900" y="3237912"/>
                      </a:cubicBezTo>
                      <a:cubicBezTo>
                        <a:pt x="3383170" y="3229051"/>
                        <a:pt x="3268593" y="3255514"/>
                        <a:pt x="3021177" y="3237912"/>
                      </a:cubicBezTo>
                      <a:cubicBezTo>
                        <a:pt x="2773761" y="3220310"/>
                        <a:pt x="2615565" y="3210586"/>
                        <a:pt x="2355405" y="3237912"/>
                      </a:cubicBezTo>
                      <a:cubicBezTo>
                        <a:pt x="2095245" y="3265238"/>
                        <a:pt x="1897237" y="3235288"/>
                        <a:pt x="1750158" y="3237912"/>
                      </a:cubicBezTo>
                      <a:cubicBezTo>
                        <a:pt x="1603079" y="3240536"/>
                        <a:pt x="1369838" y="3226817"/>
                        <a:pt x="1084386" y="3237912"/>
                      </a:cubicBezTo>
                      <a:cubicBezTo>
                        <a:pt x="798934" y="3249007"/>
                        <a:pt x="756214" y="3212403"/>
                        <a:pt x="539663" y="3237912"/>
                      </a:cubicBezTo>
                      <a:cubicBezTo>
                        <a:pt x="228189" y="3213388"/>
                        <a:pt x="-45067" y="3012277"/>
                        <a:pt x="0" y="2698249"/>
                      </a:cubicBezTo>
                      <a:cubicBezTo>
                        <a:pt x="-21204" y="2463181"/>
                        <a:pt x="2621" y="2382851"/>
                        <a:pt x="0" y="2223360"/>
                      </a:cubicBezTo>
                      <a:cubicBezTo>
                        <a:pt x="-2621" y="2063869"/>
                        <a:pt x="-16607" y="1870672"/>
                        <a:pt x="0" y="1705299"/>
                      </a:cubicBezTo>
                      <a:cubicBezTo>
                        <a:pt x="16607" y="1539926"/>
                        <a:pt x="-22867" y="1373000"/>
                        <a:pt x="0" y="1165653"/>
                      </a:cubicBezTo>
                      <a:cubicBezTo>
                        <a:pt x="22867" y="958306"/>
                        <a:pt x="8373" y="687560"/>
                        <a:pt x="0" y="539663"/>
                      </a:cubicBezTo>
                      <a:close/>
                    </a:path>
                    <a:path w="4105563" h="3237912" stroke="0" extrusionOk="0">
                      <a:moveTo>
                        <a:pt x="0" y="539663"/>
                      </a:moveTo>
                      <a:cubicBezTo>
                        <a:pt x="-12515" y="237961"/>
                        <a:pt x="238628" y="18964"/>
                        <a:pt x="539663" y="0"/>
                      </a:cubicBezTo>
                      <a:cubicBezTo>
                        <a:pt x="733122" y="-9802"/>
                        <a:pt x="976405" y="10526"/>
                        <a:pt x="1114648" y="0"/>
                      </a:cubicBezTo>
                      <a:cubicBezTo>
                        <a:pt x="1252892" y="-10526"/>
                        <a:pt x="1424685" y="680"/>
                        <a:pt x="1719895" y="0"/>
                      </a:cubicBezTo>
                      <a:cubicBezTo>
                        <a:pt x="2015105" y="-680"/>
                        <a:pt x="2130520" y="6955"/>
                        <a:pt x="2264618" y="0"/>
                      </a:cubicBezTo>
                      <a:cubicBezTo>
                        <a:pt x="2398716" y="-6955"/>
                        <a:pt x="2662605" y="-10405"/>
                        <a:pt x="2900128" y="0"/>
                      </a:cubicBezTo>
                      <a:cubicBezTo>
                        <a:pt x="3137651" y="10405"/>
                        <a:pt x="3292143" y="9757"/>
                        <a:pt x="3565900" y="0"/>
                      </a:cubicBezTo>
                      <a:cubicBezTo>
                        <a:pt x="3848616" y="-18343"/>
                        <a:pt x="4033727" y="261403"/>
                        <a:pt x="4105563" y="539663"/>
                      </a:cubicBezTo>
                      <a:cubicBezTo>
                        <a:pt x="4101551" y="774573"/>
                        <a:pt x="4128948" y="855827"/>
                        <a:pt x="4105563" y="1014552"/>
                      </a:cubicBezTo>
                      <a:cubicBezTo>
                        <a:pt x="4082178" y="1173277"/>
                        <a:pt x="4100159" y="1357835"/>
                        <a:pt x="4105563" y="1554198"/>
                      </a:cubicBezTo>
                      <a:cubicBezTo>
                        <a:pt x="4110967" y="1750561"/>
                        <a:pt x="4120943" y="1988540"/>
                        <a:pt x="4105563" y="2115431"/>
                      </a:cubicBezTo>
                      <a:cubicBezTo>
                        <a:pt x="4090183" y="2242322"/>
                        <a:pt x="4080443" y="2460237"/>
                        <a:pt x="4105563" y="2698249"/>
                      </a:cubicBezTo>
                      <a:cubicBezTo>
                        <a:pt x="4095805" y="3033207"/>
                        <a:pt x="3804775" y="3221369"/>
                        <a:pt x="3565900" y="3237912"/>
                      </a:cubicBezTo>
                      <a:cubicBezTo>
                        <a:pt x="3245571" y="3265969"/>
                        <a:pt x="3095851" y="3259636"/>
                        <a:pt x="2900128" y="3237912"/>
                      </a:cubicBezTo>
                      <a:cubicBezTo>
                        <a:pt x="2704405" y="3216188"/>
                        <a:pt x="2547984" y="3230842"/>
                        <a:pt x="2325143" y="3237912"/>
                      </a:cubicBezTo>
                      <a:cubicBezTo>
                        <a:pt x="2102303" y="3244982"/>
                        <a:pt x="1888240" y="3234680"/>
                        <a:pt x="1750158" y="3237912"/>
                      </a:cubicBezTo>
                      <a:cubicBezTo>
                        <a:pt x="1612076" y="3241144"/>
                        <a:pt x="1382053" y="3238534"/>
                        <a:pt x="1144910" y="3237912"/>
                      </a:cubicBezTo>
                      <a:cubicBezTo>
                        <a:pt x="907767" y="3237290"/>
                        <a:pt x="735290" y="3225623"/>
                        <a:pt x="539663" y="3237912"/>
                      </a:cubicBezTo>
                      <a:cubicBezTo>
                        <a:pt x="214707" y="3242514"/>
                        <a:pt x="62822" y="2973842"/>
                        <a:pt x="0" y="2698249"/>
                      </a:cubicBezTo>
                      <a:cubicBezTo>
                        <a:pt x="-24042" y="2445677"/>
                        <a:pt x="-23964" y="2336820"/>
                        <a:pt x="0" y="2137017"/>
                      </a:cubicBezTo>
                      <a:cubicBezTo>
                        <a:pt x="23964" y="1937214"/>
                        <a:pt x="26841" y="1707061"/>
                        <a:pt x="0" y="1597370"/>
                      </a:cubicBezTo>
                      <a:cubicBezTo>
                        <a:pt x="-26841" y="1487679"/>
                        <a:pt x="-1956" y="1344286"/>
                        <a:pt x="0" y="1122481"/>
                      </a:cubicBezTo>
                      <a:cubicBezTo>
                        <a:pt x="1956" y="900676"/>
                        <a:pt x="25921" y="723549"/>
                        <a:pt x="0" y="53966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4 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𝑔𝑖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ờ 25 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𝑝h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ú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𝑡</m:t>
                        </m:r>
                      </m:oMath>
                    </m:oMathPara>
                  </a14:m>
                  <a:endPara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id="{C800041F-2A5E-3E74-E18D-A3C38106DD0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8" y="4744591"/>
                  <a:ext cx="4105563" cy="3237912"/>
                </a:xfrm>
                <a:prstGeom prst="round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4105563"/>
                            <a:gd name="connsiteY0" fmla="*/ 539663 h 3237912"/>
                            <a:gd name="connsiteX1" fmla="*/ 539663 w 4105563"/>
                            <a:gd name="connsiteY1" fmla="*/ 0 h 3237912"/>
                            <a:gd name="connsiteX2" fmla="*/ 1144910 w 4105563"/>
                            <a:gd name="connsiteY2" fmla="*/ 0 h 3237912"/>
                            <a:gd name="connsiteX3" fmla="*/ 1689633 w 4105563"/>
                            <a:gd name="connsiteY3" fmla="*/ 0 h 3237912"/>
                            <a:gd name="connsiteX4" fmla="*/ 2325143 w 4105563"/>
                            <a:gd name="connsiteY4" fmla="*/ 0 h 3237912"/>
                            <a:gd name="connsiteX5" fmla="*/ 2930390 w 4105563"/>
                            <a:gd name="connsiteY5" fmla="*/ 0 h 3237912"/>
                            <a:gd name="connsiteX6" fmla="*/ 3565900 w 4105563"/>
                            <a:gd name="connsiteY6" fmla="*/ 0 h 3237912"/>
                            <a:gd name="connsiteX7" fmla="*/ 4105563 w 4105563"/>
                            <a:gd name="connsiteY7" fmla="*/ 539663 h 3237912"/>
                            <a:gd name="connsiteX8" fmla="*/ 4105563 w 4105563"/>
                            <a:gd name="connsiteY8" fmla="*/ 1122481 h 3237912"/>
                            <a:gd name="connsiteX9" fmla="*/ 4105563 w 4105563"/>
                            <a:gd name="connsiteY9" fmla="*/ 1640542 h 3237912"/>
                            <a:gd name="connsiteX10" fmla="*/ 4105563 w 4105563"/>
                            <a:gd name="connsiteY10" fmla="*/ 2201774 h 3237912"/>
                            <a:gd name="connsiteX11" fmla="*/ 4105563 w 4105563"/>
                            <a:gd name="connsiteY11" fmla="*/ 2698249 h 3237912"/>
                            <a:gd name="connsiteX12" fmla="*/ 3565900 w 4105563"/>
                            <a:gd name="connsiteY12" fmla="*/ 3237912 h 3237912"/>
                            <a:gd name="connsiteX13" fmla="*/ 3021177 w 4105563"/>
                            <a:gd name="connsiteY13" fmla="*/ 3237912 h 3237912"/>
                            <a:gd name="connsiteX14" fmla="*/ 2355405 w 4105563"/>
                            <a:gd name="connsiteY14" fmla="*/ 3237912 h 3237912"/>
                            <a:gd name="connsiteX15" fmla="*/ 1750158 w 4105563"/>
                            <a:gd name="connsiteY15" fmla="*/ 3237912 h 3237912"/>
                            <a:gd name="connsiteX16" fmla="*/ 1084386 w 4105563"/>
                            <a:gd name="connsiteY16" fmla="*/ 3237912 h 3237912"/>
                            <a:gd name="connsiteX17" fmla="*/ 539663 w 4105563"/>
                            <a:gd name="connsiteY17" fmla="*/ 3237912 h 3237912"/>
                            <a:gd name="connsiteX18" fmla="*/ 0 w 4105563"/>
                            <a:gd name="connsiteY18" fmla="*/ 2698249 h 3237912"/>
                            <a:gd name="connsiteX19" fmla="*/ 0 w 4105563"/>
                            <a:gd name="connsiteY19" fmla="*/ 2223360 h 3237912"/>
                            <a:gd name="connsiteX20" fmla="*/ 0 w 4105563"/>
                            <a:gd name="connsiteY20" fmla="*/ 1705299 h 3237912"/>
                            <a:gd name="connsiteX21" fmla="*/ 0 w 4105563"/>
                            <a:gd name="connsiteY21" fmla="*/ 1165653 h 3237912"/>
                            <a:gd name="connsiteX22" fmla="*/ 0 w 4105563"/>
                            <a:gd name="connsiteY22" fmla="*/ 539663 h 323791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</a:cxnLst>
                          <a:rect l="l" t="t" r="r" b="b"/>
                          <a:pathLst>
                            <a:path w="4105563" h="3237912" fill="none" extrusionOk="0">
                              <a:moveTo>
                                <a:pt x="0" y="539663"/>
                              </a:moveTo>
                              <a:cubicBezTo>
                                <a:pt x="-15059" y="272721"/>
                                <a:pt x="232965" y="4737"/>
                                <a:pt x="539663" y="0"/>
                              </a:cubicBezTo>
                              <a:cubicBezTo>
                                <a:pt x="763798" y="-28762"/>
                                <a:pt x="962724" y="-3042"/>
                                <a:pt x="1144910" y="0"/>
                              </a:cubicBezTo>
                              <a:cubicBezTo>
                                <a:pt x="1327096" y="3042"/>
                                <a:pt x="1464445" y="-7081"/>
                                <a:pt x="1689633" y="0"/>
                              </a:cubicBezTo>
                              <a:cubicBezTo>
                                <a:pt x="1914821" y="7081"/>
                                <a:pt x="2170576" y="-29818"/>
                                <a:pt x="2325143" y="0"/>
                              </a:cubicBezTo>
                              <a:cubicBezTo>
                                <a:pt x="2479710" y="29818"/>
                                <a:pt x="2677978" y="-21742"/>
                                <a:pt x="2930390" y="0"/>
                              </a:cubicBezTo>
                              <a:cubicBezTo>
                                <a:pt x="3182802" y="21742"/>
                                <a:pt x="3364872" y="-24673"/>
                                <a:pt x="3565900" y="0"/>
                              </a:cubicBezTo>
                              <a:cubicBezTo>
                                <a:pt x="3919654" y="-1375"/>
                                <a:pt x="4154713" y="294521"/>
                                <a:pt x="4105563" y="539663"/>
                              </a:cubicBezTo>
                              <a:cubicBezTo>
                                <a:pt x="4130497" y="761387"/>
                                <a:pt x="4117124" y="895047"/>
                                <a:pt x="4105563" y="1122481"/>
                              </a:cubicBezTo>
                              <a:cubicBezTo>
                                <a:pt x="4094002" y="1349915"/>
                                <a:pt x="4087784" y="1393537"/>
                                <a:pt x="4105563" y="1640542"/>
                              </a:cubicBezTo>
                              <a:cubicBezTo>
                                <a:pt x="4123342" y="1887547"/>
                                <a:pt x="4082588" y="1949657"/>
                                <a:pt x="4105563" y="2201774"/>
                              </a:cubicBezTo>
                              <a:cubicBezTo>
                                <a:pt x="4128538" y="2453891"/>
                                <a:pt x="4102282" y="2589346"/>
                                <a:pt x="4105563" y="2698249"/>
                              </a:cubicBezTo>
                              <a:cubicBezTo>
                                <a:pt x="4106871" y="3007073"/>
                                <a:pt x="3835639" y="3239675"/>
                                <a:pt x="3565900" y="3237912"/>
                              </a:cubicBezTo>
                              <a:cubicBezTo>
                                <a:pt x="3383170" y="3229051"/>
                                <a:pt x="3268593" y="3255514"/>
                                <a:pt x="3021177" y="3237912"/>
                              </a:cubicBezTo>
                              <a:cubicBezTo>
                                <a:pt x="2773761" y="3220310"/>
                                <a:pt x="2615565" y="3210586"/>
                                <a:pt x="2355405" y="3237912"/>
                              </a:cubicBezTo>
                              <a:cubicBezTo>
                                <a:pt x="2095245" y="3265238"/>
                                <a:pt x="1897237" y="3235288"/>
                                <a:pt x="1750158" y="3237912"/>
                              </a:cubicBezTo>
                              <a:cubicBezTo>
                                <a:pt x="1603079" y="3240536"/>
                                <a:pt x="1369838" y="3226817"/>
                                <a:pt x="1084386" y="3237912"/>
                              </a:cubicBezTo>
                              <a:cubicBezTo>
                                <a:pt x="798934" y="3249007"/>
                                <a:pt x="756214" y="3212403"/>
                                <a:pt x="539663" y="3237912"/>
                              </a:cubicBezTo>
                              <a:cubicBezTo>
                                <a:pt x="228189" y="3213388"/>
                                <a:pt x="-45067" y="3012277"/>
                                <a:pt x="0" y="2698249"/>
                              </a:cubicBezTo>
                              <a:cubicBezTo>
                                <a:pt x="-21204" y="2463181"/>
                                <a:pt x="2621" y="2382851"/>
                                <a:pt x="0" y="2223360"/>
                              </a:cubicBezTo>
                              <a:cubicBezTo>
                                <a:pt x="-2621" y="2063869"/>
                                <a:pt x="-16607" y="1870672"/>
                                <a:pt x="0" y="1705299"/>
                              </a:cubicBezTo>
                              <a:cubicBezTo>
                                <a:pt x="16607" y="1539926"/>
                                <a:pt x="-22867" y="1373000"/>
                                <a:pt x="0" y="1165653"/>
                              </a:cubicBezTo>
                              <a:cubicBezTo>
                                <a:pt x="22867" y="958306"/>
                                <a:pt x="8373" y="687560"/>
                                <a:pt x="0" y="539663"/>
                              </a:cubicBezTo>
                              <a:close/>
                            </a:path>
                            <a:path w="4105563" h="3237912" stroke="0" extrusionOk="0">
                              <a:moveTo>
                                <a:pt x="0" y="539663"/>
                              </a:moveTo>
                              <a:cubicBezTo>
                                <a:pt x="-12515" y="237961"/>
                                <a:pt x="238628" y="18964"/>
                                <a:pt x="539663" y="0"/>
                              </a:cubicBezTo>
                              <a:cubicBezTo>
                                <a:pt x="733122" y="-9802"/>
                                <a:pt x="976405" y="10526"/>
                                <a:pt x="1114648" y="0"/>
                              </a:cubicBezTo>
                              <a:cubicBezTo>
                                <a:pt x="1252892" y="-10526"/>
                                <a:pt x="1424685" y="680"/>
                                <a:pt x="1719895" y="0"/>
                              </a:cubicBezTo>
                              <a:cubicBezTo>
                                <a:pt x="2015105" y="-680"/>
                                <a:pt x="2130520" y="6955"/>
                                <a:pt x="2264618" y="0"/>
                              </a:cubicBezTo>
                              <a:cubicBezTo>
                                <a:pt x="2398716" y="-6955"/>
                                <a:pt x="2662605" y="-10405"/>
                                <a:pt x="2900128" y="0"/>
                              </a:cubicBezTo>
                              <a:cubicBezTo>
                                <a:pt x="3137651" y="10405"/>
                                <a:pt x="3292143" y="9757"/>
                                <a:pt x="3565900" y="0"/>
                              </a:cubicBezTo>
                              <a:cubicBezTo>
                                <a:pt x="3848616" y="-18343"/>
                                <a:pt x="4033727" y="261403"/>
                                <a:pt x="4105563" y="539663"/>
                              </a:cubicBezTo>
                              <a:cubicBezTo>
                                <a:pt x="4101551" y="774573"/>
                                <a:pt x="4128948" y="855827"/>
                                <a:pt x="4105563" y="1014552"/>
                              </a:cubicBezTo>
                              <a:cubicBezTo>
                                <a:pt x="4082178" y="1173277"/>
                                <a:pt x="4100159" y="1357835"/>
                                <a:pt x="4105563" y="1554198"/>
                              </a:cubicBezTo>
                              <a:cubicBezTo>
                                <a:pt x="4110967" y="1750561"/>
                                <a:pt x="4120943" y="1988540"/>
                                <a:pt x="4105563" y="2115431"/>
                              </a:cubicBezTo>
                              <a:cubicBezTo>
                                <a:pt x="4090183" y="2242322"/>
                                <a:pt x="4080443" y="2460237"/>
                                <a:pt x="4105563" y="2698249"/>
                              </a:cubicBezTo>
                              <a:cubicBezTo>
                                <a:pt x="4095805" y="3033207"/>
                                <a:pt x="3804775" y="3221369"/>
                                <a:pt x="3565900" y="3237912"/>
                              </a:cubicBezTo>
                              <a:cubicBezTo>
                                <a:pt x="3245571" y="3265969"/>
                                <a:pt x="3095851" y="3259636"/>
                                <a:pt x="2900128" y="3237912"/>
                              </a:cubicBezTo>
                              <a:cubicBezTo>
                                <a:pt x="2704405" y="3216188"/>
                                <a:pt x="2547984" y="3230842"/>
                                <a:pt x="2325143" y="3237912"/>
                              </a:cubicBezTo>
                              <a:cubicBezTo>
                                <a:pt x="2102303" y="3244982"/>
                                <a:pt x="1888240" y="3234680"/>
                                <a:pt x="1750158" y="3237912"/>
                              </a:cubicBezTo>
                              <a:cubicBezTo>
                                <a:pt x="1612076" y="3241144"/>
                                <a:pt x="1382053" y="3238534"/>
                                <a:pt x="1144910" y="3237912"/>
                              </a:cubicBezTo>
                              <a:cubicBezTo>
                                <a:pt x="907767" y="3237290"/>
                                <a:pt x="735290" y="3225623"/>
                                <a:pt x="539663" y="3237912"/>
                              </a:cubicBezTo>
                              <a:cubicBezTo>
                                <a:pt x="214707" y="3242514"/>
                                <a:pt x="62822" y="2973842"/>
                                <a:pt x="0" y="2698249"/>
                              </a:cubicBezTo>
                              <a:cubicBezTo>
                                <a:pt x="-24042" y="2445677"/>
                                <a:pt x="-23964" y="2336820"/>
                                <a:pt x="0" y="2137017"/>
                              </a:cubicBezTo>
                              <a:cubicBezTo>
                                <a:pt x="23964" y="1937214"/>
                                <a:pt x="26841" y="1707061"/>
                                <a:pt x="0" y="1597370"/>
                              </a:cubicBezTo>
                              <a:cubicBezTo>
                                <a:pt x="-26841" y="1487679"/>
                                <a:pt x="-1956" y="1344286"/>
                                <a:pt x="0" y="1122481"/>
                              </a:cubicBezTo>
                              <a:cubicBezTo>
                                <a:pt x="1956" y="900676"/>
                                <a:pt x="25921" y="723549"/>
                                <a:pt x="0" y="539663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8DFADDF-9940-10F9-E9B4-08D1CEDC7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8924" y="3909315"/>
              <a:ext cx="1219325" cy="18862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233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81" y="653593"/>
            <a:ext cx="11133438" cy="576043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41" y="224460"/>
            <a:ext cx="11662718" cy="64090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14283" y="697340"/>
            <a:ext cx="267252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0" b="1" u="sng" dirty="0" err="1">
                <a:solidFill>
                  <a:srgbClr val="006600"/>
                </a:solidFill>
                <a:latin typeface="SVN-Motion Picture" panose="02040603050506020204" pitchFamily="18" charset="0"/>
              </a:rPr>
              <a:t>Dặn</a:t>
            </a:r>
            <a:r>
              <a:rPr lang="en-US" sz="9000" b="1" u="sng" dirty="0">
                <a:solidFill>
                  <a:srgbClr val="006600"/>
                </a:solidFill>
                <a:latin typeface="SVN-Motion Picture" panose="02040603050506020204" pitchFamily="18" charset="0"/>
              </a:rPr>
              <a:t> </a:t>
            </a:r>
            <a:r>
              <a:rPr lang="en-US" sz="9000" b="1" u="sng" dirty="0" err="1">
                <a:solidFill>
                  <a:srgbClr val="006600"/>
                </a:solidFill>
                <a:latin typeface="SVN-Motion Picture" panose="02040603050506020204" pitchFamily="18" charset="0"/>
              </a:rPr>
              <a:t>dò</a:t>
            </a:r>
            <a:endParaRPr lang="en-US" sz="9000" b="1" u="sng" dirty="0">
              <a:solidFill>
                <a:srgbClr val="006600"/>
              </a:solidFill>
              <a:latin typeface="SVN-Motion Picture" panose="02040603050506020204" pitchFamily="18" charset="0"/>
            </a:endParaRPr>
          </a:p>
        </p:txBody>
      </p:sp>
      <p:pic>
        <p:nvPicPr>
          <p:cNvPr id="1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1774323" y="2077140"/>
            <a:ext cx="821661" cy="8789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77413" y="2187576"/>
            <a:ext cx="346921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latin typeface="UTM Isadora" panose="02040603050506020204" pitchFamily="18" charset="0"/>
              </a:rPr>
              <a:t>Xem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lại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bài</a:t>
            </a:r>
            <a:r>
              <a:rPr lang="en-US" sz="4500" b="1" dirty="0">
                <a:latin typeface="UTM Isadora" panose="02040603050506020204" pitchFamily="18" charset="0"/>
              </a:rPr>
              <a:t>.</a:t>
            </a:r>
          </a:p>
        </p:txBody>
      </p:sp>
      <p:pic>
        <p:nvPicPr>
          <p:cNvPr id="12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1774323" y="2887786"/>
            <a:ext cx="821661" cy="87898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477413" y="2998222"/>
            <a:ext cx="883286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latin typeface="UTM Isadora" panose="02040603050506020204" pitchFamily="18" charset="0"/>
              </a:rPr>
              <a:t>Chuẩn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bị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bài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tiếp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theo</a:t>
            </a:r>
            <a:r>
              <a:rPr lang="en-US" sz="4500" b="1" dirty="0">
                <a:latin typeface="UTM Isadora" panose="02040603050506020204" pitchFamily="18" charset="0"/>
              </a:rPr>
              <a:t>: </a:t>
            </a:r>
            <a:r>
              <a:rPr lang="en-US" sz="4500" b="1" dirty="0" err="1">
                <a:latin typeface="UTM Isadora" panose="02040603050506020204" pitchFamily="18" charset="0"/>
              </a:rPr>
              <a:t>Trừ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số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đo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</a:p>
          <a:p>
            <a:r>
              <a:rPr lang="en-US" sz="4500" b="1" dirty="0" err="1">
                <a:latin typeface="UTM Isadora" panose="02040603050506020204" pitchFamily="18" charset="0"/>
              </a:rPr>
              <a:t>thời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gian</a:t>
            </a:r>
            <a:endParaRPr lang="en-US" sz="4500" b="1" dirty="0"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7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31" y="0"/>
            <a:ext cx="12207318" cy="6858000"/>
          </a:xfrm>
          <a:prstGeom prst="rect">
            <a:avLst/>
          </a:prstGeom>
        </p:spPr>
      </p:pic>
      <p:pic>
        <p:nvPicPr>
          <p:cNvPr id="12" name="Picture 11" descr="Text&#10;&#10;Description automatically generated with low confidence">
            <a:extLst>
              <a:ext uri="{FF2B5EF4-FFF2-40B4-BE49-F238E27FC236}">
                <a16:creationId xmlns:a16="http://schemas.microsoft.com/office/drawing/2014/main" id="{AF1CF788-C315-4C64-8398-A31C20C57C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808" y="1366017"/>
            <a:ext cx="10504532" cy="5154750"/>
          </a:xfrm>
          <a:prstGeom prst="rect">
            <a:avLst/>
          </a:prstGeom>
        </p:spPr>
      </p:pic>
      <p:pic>
        <p:nvPicPr>
          <p:cNvPr id="18" name="Picture 17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D088BC43-4F67-471C-A5BF-7008DDA73D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45" t="2693" r="25647" b="-2693"/>
          <a:stretch/>
        </p:blipFill>
        <p:spPr>
          <a:xfrm>
            <a:off x="8725208" y="107378"/>
            <a:ext cx="3457979" cy="8599174"/>
          </a:xfrm>
          <a:prstGeom prst="rect">
            <a:avLst/>
          </a:prstGeom>
        </p:spPr>
      </p:pic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EE265A15-5D51-40EB-953E-7D97AF5FF5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7958">
            <a:off x="4388581" y="111024"/>
            <a:ext cx="1202675" cy="1130137"/>
          </a:xfrm>
          <a:prstGeom prst="rect">
            <a:avLst/>
          </a:prstGeom>
        </p:spPr>
      </p:pic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45AEFAF0-0B05-4946-99C8-ED6E896B4F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2486">
            <a:off x="10238584" y="506736"/>
            <a:ext cx="1259788" cy="118380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89E3CFC-0875-48F6-930B-5230A02220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" y="0"/>
            <a:ext cx="996744" cy="9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CB1A740-4F82-4FF4-B191-33EF252927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061" y="2452395"/>
            <a:ext cx="714077" cy="71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3FB8ABC-0F25-44A1-BEBD-39ED14C826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5133" y="5007769"/>
            <a:ext cx="1749612" cy="174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06038260-3EA1-40FE-8F12-490B89F364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097" y="1129403"/>
            <a:ext cx="714077" cy="71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3EC7C7C4-DDB1-4A01-80F9-0B091C4FC9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059" y="2452394"/>
            <a:ext cx="714077" cy="71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1D4AE299-0972-406E-885E-01CBCE7C75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004" y="2371331"/>
            <a:ext cx="714077" cy="71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8F4AF8A7-99A4-4C4A-95D7-4F2611DCC4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623" y="5007769"/>
            <a:ext cx="2243169" cy="224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1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31" y="0"/>
            <a:ext cx="12207318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0FE38D4-A109-4D62-9551-CEC19B727DD2}"/>
              </a:ext>
            </a:extLst>
          </p:cNvPr>
          <p:cNvSpPr/>
          <p:nvPr/>
        </p:nvSpPr>
        <p:spPr>
          <a:xfrm>
            <a:off x="1383533" y="598633"/>
            <a:ext cx="9056451" cy="23146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DAD2915-EC89-4F4A-9B6E-A9C6F8189E24}"/>
              </a:ext>
            </a:extLst>
          </p:cNvPr>
          <p:cNvGrpSpPr/>
          <p:nvPr/>
        </p:nvGrpSpPr>
        <p:grpSpPr>
          <a:xfrm>
            <a:off x="304097" y="3707736"/>
            <a:ext cx="2421440" cy="1980781"/>
            <a:chOff x="141895" y="2348338"/>
            <a:chExt cx="4444325" cy="39945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3D9E710F-95AF-4550-9FB1-B715C22D0C20}"/>
                    </a:ext>
                  </a:extLst>
                </p:cNvPr>
                <p:cNvSpPr/>
                <p:nvPr/>
              </p:nvSpPr>
              <p:spPr>
                <a:xfrm>
                  <a:off x="480657" y="3131000"/>
                  <a:ext cx="4105563" cy="3211934"/>
                </a:xfrm>
                <a:custGeom>
                  <a:avLst/>
                  <a:gdLst>
                    <a:gd name="connsiteX0" fmla="*/ 0 w 4105563"/>
                    <a:gd name="connsiteY0" fmla="*/ 535333 h 3211934"/>
                    <a:gd name="connsiteX1" fmla="*/ 535333 w 4105563"/>
                    <a:gd name="connsiteY1" fmla="*/ 0 h 3211934"/>
                    <a:gd name="connsiteX2" fmla="*/ 1142312 w 4105563"/>
                    <a:gd name="connsiteY2" fmla="*/ 0 h 3211934"/>
                    <a:gd name="connsiteX3" fmla="*/ 1688594 w 4105563"/>
                    <a:gd name="connsiteY3" fmla="*/ 0 h 3211934"/>
                    <a:gd name="connsiteX4" fmla="*/ 2325922 w 4105563"/>
                    <a:gd name="connsiteY4" fmla="*/ 0 h 3211934"/>
                    <a:gd name="connsiteX5" fmla="*/ 2932902 w 4105563"/>
                    <a:gd name="connsiteY5" fmla="*/ 0 h 3211934"/>
                    <a:gd name="connsiteX6" fmla="*/ 3570230 w 4105563"/>
                    <a:gd name="connsiteY6" fmla="*/ 0 h 3211934"/>
                    <a:gd name="connsiteX7" fmla="*/ 4105563 w 4105563"/>
                    <a:gd name="connsiteY7" fmla="*/ 535333 h 3211934"/>
                    <a:gd name="connsiteX8" fmla="*/ 4105563 w 4105563"/>
                    <a:gd name="connsiteY8" fmla="*/ 1113475 h 3211934"/>
                    <a:gd name="connsiteX9" fmla="*/ 4105563 w 4105563"/>
                    <a:gd name="connsiteY9" fmla="*/ 1627380 h 3211934"/>
                    <a:gd name="connsiteX10" fmla="*/ 4105563 w 4105563"/>
                    <a:gd name="connsiteY10" fmla="*/ 2184109 h 3211934"/>
                    <a:gd name="connsiteX11" fmla="*/ 4105563 w 4105563"/>
                    <a:gd name="connsiteY11" fmla="*/ 2676601 h 3211934"/>
                    <a:gd name="connsiteX12" fmla="*/ 3570230 w 4105563"/>
                    <a:gd name="connsiteY12" fmla="*/ 3211934 h 3211934"/>
                    <a:gd name="connsiteX13" fmla="*/ 3023949 w 4105563"/>
                    <a:gd name="connsiteY13" fmla="*/ 3211934 h 3211934"/>
                    <a:gd name="connsiteX14" fmla="*/ 2356271 w 4105563"/>
                    <a:gd name="connsiteY14" fmla="*/ 3211934 h 3211934"/>
                    <a:gd name="connsiteX15" fmla="*/ 1749292 w 4105563"/>
                    <a:gd name="connsiteY15" fmla="*/ 3211934 h 3211934"/>
                    <a:gd name="connsiteX16" fmla="*/ 1081614 w 4105563"/>
                    <a:gd name="connsiteY16" fmla="*/ 3211934 h 3211934"/>
                    <a:gd name="connsiteX17" fmla="*/ 535333 w 4105563"/>
                    <a:gd name="connsiteY17" fmla="*/ 3211934 h 3211934"/>
                    <a:gd name="connsiteX18" fmla="*/ 0 w 4105563"/>
                    <a:gd name="connsiteY18" fmla="*/ 2676601 h 3211934"/>
                    <a:gd name="connsiteX19" fmla="*/ 0 w 4105563"/>
                    <a:gd name="connsiteY19" fmla="*/ 2205522 h 3211934"/>
                    <a:gd name="connsiteX20" fmla="*/ 0 w 4105563"/>
                    <a:gd name="connsiteY20" fmla="*/ 1691618 h 3211934"/>
                    <a:gd name="connsiteX21" fmla="*/ 0 w 4105563"/>
                    <a:gd name="connsiteY21" fmla="*/ 1156301 h 3211934"/>
                    <a:gd name="connsiteX22" fmla="*/ 0 w 4105563"/>
                    <a:gd name="connsiteY22" fmla="*/ 535333 h 32119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5563" h="3211934" fill="none" extrusionOk="0">
                      <a:moveTo>
                        <a:pt x="0" y="535333"/>
                      </a:moveTo>
                      <a:cubicBezTo>
                        <a:pt x="-27710" y="296915"/>
                        <a:pt x="186853" y="28926"/>
                        <a:pt x="535333" y="0"/>
                      </a:cubicBezTo>
                      <a:cubicBezTo>
                        <a:pt x="830364" y="-24461"/>
                        <a:pt x="926713" y="3902"/>
                        <a:pt x="1142312" y="0"/>
                      </a:cubicBezTo>
                      <a:cubicBezTo>
                        <a:pt x="1357911" y="-3902"/>
                        <a:pt x="1473505" y="-4526"/>
                        <a:pt x="1688594" y="0"/>
                      </a:cubicBezTo>
                      <a:cubicBezTo>
                        <a:pt x="1903683" y="4526"/>
                        <a:pt x="2187851" y="9139"/>
                        <a:pt x="2325922" y="0"/>
                      </a:cubicBezTo>
                      <a:cubicBezTo>
                        <a:pt x="2463993" y="-9139"/>
                        <a:pt x="2711729" y="-8358"/>
                        <a:pt x="2932902" y="0"/>
                      </a:cubicBezTo>
                      <a:cubicBezTo>
                        <a:pt x="3154075" y="8358"/>
                        <a:pt x="3428533" y="10750"/>
                        <a:pt x="3570230" y="0"/>
                      </a:cubicBezTo>
                      <a:cubicBezTo>
                        <a:pt x="3931793" y="-1626"/>
                        <a:pt x="4131021" y="267081"/>
                        <a:pt x="4105563" y="535333"/>
                      </a:cubicBezTo>
                      <a:cubicBezTo>
                        <a:pt x="4103042" y="699117"/>
                        <a:pt x="4083926" y="873238"/>
                        <a:pt x="4105563" y="1113475"/>
                      </a:cubicBezTo>
                      <a:cubicBezTo>
                        <a:pt x="4127200" y="1353712"/>
                        <a:pt x="4107100" y="1486367"/>
                        <a:pt x="4105563" y="1627380"/>
                      </a:cubicBezTo>
                      <a:cubicBezTo>
                        <a:pt x="4104026" y="1768394"/>
                        <a:pt x="4084870" y="1927114"/>
                        <a:pt x="4105563" y="2184109"/>
                      </a:cubicBezTo>
                      <a:cubicBezTo>
                        <a:pt x="4126256" y="2441104"/>
                        <a:pt x="4087843" y="2554312"/>
                        <a:pt x="4105563" y="2676601"/>
                      </a:cubicBezTo>
                      <a:cubicBezTo>
                        <a:pt x="4107443" y="2987744"/>
                        <a:pt x="3836831" y="3213744"/>
                        <a:pt x="3570230" y="3211934"/>
                      </a:cubicBezTo>
                      <a:cubicBezTo>
                        <a:pt x="3361820" y="3237894"/>
                        <a:pt x="3274868" y="3212118"/>
                        <a:pt x="3023949" y="3211934"/>
                      </a:cubicBezTo>
                      <a:cubicBezTo>
                        <a:pt x="2773030" y="3211750"/>
                        <a:pt x="2582078" y="3178564"/>
                        <a:pt x="2356271" y="3211934"/>
                      </a:cubicBezTo>
                      <a:cubicBezTo>
                        <a:pt x="2130464" y="3245304"/>
                        <a:pt x="1994788" y="3231672"/>
                        <a:pt x="1749292" y="3211934"/>
                      </a:cubicBezTo>
                      <a:cubicBezTo>
                        <a:pt x="1503796" y="3192196"/>
                        <a:pt x="1228503" y="3187975"/>
                        <a:pt x="1081614" y="3211934"/>
                      </a:cubicBezTo>
                      <a:cubicBezTo>
                        <a:pt x="934725" y="3235893"/>
                        <a:pt x="705602" y="3208113"/>
                        <a:pt x="535333" y="3211934"/>
                      </a:cubicBezTo>
                      <a:cubicBezTo>
                        <a:pt x="213638" y="3164370"/>
                        <a:pt x="-30701" y="2983143"/>
                        <a:pt x="0" y="2676601"/>
                      </a:cubicBezTo>
                      <a:cubicBezTo>
                        <a:pt x="-7035" y="2482019"/>
                        <a:pt x="-8874" y="2417652"/>
                        <a:pt x="0" y="2205522"/>
                      </a:cubicBezTo>
                      <a:cubicBezTo>
                        <a:pt x="8874" y="1993392"/>
                        <a:pt x="19942" y="1935433"/>
                        <a:pt x="0" y="1691618"/>
                      </a:cubicBezTo>
                      <a:cubicBezTo>
                        <a:pt x="-19942" y="1447803"/>
                        <a:pt x="-18133" y="1306290"/>
                        <a:pt x="0" y="1156301"/>
                      </a:cubicBezTo>
                      <a:cubicBezTo>
                        <a:pt x="18133" y="1006312"/>
                        <a:pt x="-4428" y="761976"/>
                        <a:pt x="0" y="535333"/>
                      </a:cubicBezTo>
                      <a:close/>
                    </a:path>
                    <a:path w="4105563" h="3211934" stroke="0" extrusionOk="0">
                      <a:moveTo>
                        <a:pt x="0" y="535333"/>
                      </a:moveTo>
                      <a:cubicBezTo>
                        <a:pt x="-55880" y="223362"/>
                        <a:pt x="236577" y="19677"/>
                        <a:pt x="535333" y="0"/>
                      </a:cubicBezTo>
                      <a:cubicBezTo>
                        <a:pt x="784072" y="-12446"/>
                        <a:pt x="957589" y="23666"/>
                        <a:pt x="1111963" y="0"/>
                      </a:cubicBezTo>
                      <a:cubicBezTo>
                        <a:pt x="1266337" y="-23666"/>
                        <a:pt x="1450292" y="22066"/>
                        <a:pt x="1718943" y="0"/>
                      </a:cubicBezTo>
                      <a:cubicBezTo>
                        <a:pt x="1987594" y="-22066"/>
                        <a:pt x="2041373" y="20739"/>
                        <a:pt x="2265224" y="0"/>
                      </a:cubicBezTo>
                      <a:cubicBezTo>
                        <a:pt x="2489075" y="-20739"/>
                        <a:pt x="2719511" y="-3058"/>
                        <a:pt x="2902553" y="0"/>
                      </a:cubicBezTo>
                      <a:cubicBezTo>
                        <a:pt x="3085595" y="3058"/>
                        <a:pt x="3390349" y="32311"/>
                        <a:pt x="3570230" y="0"/>
                      </a:cubicBezTo>
                      <a:cubicBezTo>
                        <a:pt x="3835449" y="-36415"/>
                        <a:pt x="4050892" y="254737"/>
                        <a:pt x="4105563" y="535333"/>
                      </a:cubicBezTo>
                      <a:cubicBezTo>
                        <a:pt x="4117437" y="666236"/>
                        <a:pt x="4107822" y="818695"/>
                        <a:pt x="4105563" y="1006412"/>
                      </a:cubicBezTo>
                      <a:cubicBezTo>
                        <a:pt x="4103304" y="1194129"/>
                        <a:pt x="4081472" y="1335688"/>
                        <a:pt x="4105563" y="1541729"/>
                      </a:cubicBezTo>
                      <a:cubicBezTo>
                        <a:pt x="4129654" y="1747770"/>
                        <a:pt x="4104158" y="1976321"/>
                        <a:pt x="4105563" y="2098459"/>
                      </a:cubicBezTo>
                      <a:cubicBezTo>
                        <a:pt x="4106969" y="2220597"/>
                        <a:pt x="4076876" y="2549378"/>
                        <a:pt x="4105563" y="2676601"/>
                      </a:cubicBezTo>
                      <a:cubicBezTo>
                        <a:pt x="4087403" y="3040952"/>
                        <a:pt x="3808509" y="3195893"/>
                        <a:pt x="3570230" y="3211934"/>
                      </a:cubicBezTo>
                      <a:cubicBezTo>
                        <a:pt x="3378825" y="3237174"/>
                        <a:pt x="3067291" y="3217555"/>
                        <a:pt x="2902553" y="3211934"/>
                      </a:cubicBezTo>
                      <a:cubicBezTo>
                        <a:pt x="2737815" y="3206313"/>
                        <a:pt x="2521607" y="3240430"/>
                        <a:pt x="2325922" y="3211934"/>
                      </a:cubicBezTo>
                      <a:cubicBezTo>
                        <a:pt x="2130237" y="3183438"/>
                        <a:pt x="1962012" y="3215923"/>
                        <a:pt x="1749292" y="3211934"/>
                      </a:cubicBezTo>
                      <a:cubicBezTo>
                        <a:pt x="1536572" y="3207946"/>
                        <a:pt x="1353082" y="3215586"/>
                        <a:pt x="1142312" y="3211934"/>
                      </a:cubicBezTo>
                      <a:cubicBezTo>
                        <a:pt x="931542" y="3208282"/>
                        <a:pt x="775855" y="3209087"/>
                        <a:pt x="535333" y="3211934"/>
                      </a:cubicBezTo>
                      <a:cubicBezTo>
                        <a:pt x="220983" y="3215131"/>
                        <a:pt x="63891" y="2949420"/>
                        <a:pt x="0" y="2676601"/>
                      </a:cubicBezTo>
                      <a:cubicBezTo>
                        <a:pt x="9309" y="2536057"/>
                        <a:pt x="-3290" y="2320264"/>
                        <a:pt x="0" y="2119871"/>
                      </a:cubicBezTo>
                      <a:cubicBezTo>
                        <a:pt x="3290" y="1919478"/>
                        <a:pt x="-7900" y="1743907"/>
                        <a:pt x="0" y="1584554"/>
                      </a:cubicBezTo>
                      <a:cubicBezTo>
                        <a:pt x="7900" y="1425201"/>
                        <a:pt x="22787" y="1288534"/>
                        <a:pt x="0" y="1113475"/>
                      </a:cubicBezTo>
                      <a:cubicBezTo>
                        <a:pt x="-22787" y="938416"/>
                        <a:pt x="16907" y="754035"/>
                        <a:pt x="0" y="53533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5000" b="0" i="0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180</m:t>
                        </m:r>
                      </m:oMath>
                    </m:oMathPara>
                  </a14:m>
                  <a:endParaRPr kumimoji="0" lang="en-US" sz="5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mc:Choice>
          <mc:Fallback xmlns="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3D9E710F-95AF-4550-9FB1-B715C22D0C2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657" y="3131000"/>
                  <a:ext cx="4105563" cy="3211934"/>
                </a:xfrm>
                <a:custGeom>
                  <a:avLst/>
                  <a:gdLst>
                    <a:gd name="connsiteX0" fmla="*/ 0 w 2236869"/>
                    <a:gd name="connsiteY0" fmla="*/ 265453 h 1592686"/>
                    <a:gd name="connsiteX1" fmla="*/ 265453 w 2236869"/>
                    <a:gd name="connsiteY1" fmla="*/ 0 h 1592686"/>
                    <a:gd name="connsiteX2" fmla="*/ 782928 w 2236869"/>
                    <a:gd name="connsiteY2" fmla="*/ 0 h 1592686"/>
                    <a:gd name="connsiteX3" fmla="*/ 1334523 w 2236869"/>
                    <a:gd name="connsiteY3" fmla="*/ 0 h 1592686"/>
                    <a:gd name="connsiteX4" fmla="*/ 1971416 w 2236869"/>
                    <a:gd name="connsiteY4" fmla="*/ 0 h 1592686"/>
                    <a:gd name="connsiteX5" fmla="*/ 2236869 w 2236869"/>
                    <a:gd name="connsiteY5" fmla="*/ 265453 h 1592686"/>
                    <a:gd name="connsiteX6" fmla="*/ 2236869 w 2236869"/>
                    <a:gd name="connsiteY6" fmla="*/ 796343 h 1592686"/>
                    <a:gd name="connsiteX7" fmla="*/ 2236869 w 2236869"/>
                    <a:gd name="connsiteY7" fmla="*/ 1327233 h 1592686"/>
                    <a:gd name="connsiteX8" fmla="*/ 1971416 w 2236869"/>
                    <a:gd name="connsiteY8" fmla="*/ 1592686 h 1592686"/>
                    <a:gd name="connsiteX9" fmla="*/ 1385702 w 2236869"/>
                    <a:gd name="connsiteY9" fmla="*/ 1592686 h 1592686"/>
                    <a:gd name="connsiteX10" fmla="*/ 799988 w 2236869"/>
                    <a:gd name="connsiteY10" fmla="*/ 1592686 h 1592686"/>
                    <a:gd name="connsiteX11" fmla="*/ 265453 w 2236869"/>
                    <a:gd name="connsiteY11" fmla="*/ 1592686 h 1592686"/>
                    <a:gd name="connsiteX12" fmla="*/ 0 w 2236869"/>
                    <a:gd name="connsiteY12" fmla="*/ 1327233 h 1592686"/>
                    <a:gd name="connsiteX13" fmla="*/ 0 w 2236869"/>
                    <a:gd name="connsiteY13" fmla="*/ 828196 h 1592686"/>
                    <a:gd name="connsiteX14" fmla="*/ 0 w 2236869"/>
                    <a:gd name="connsiteY14" fmla="*/ 265453 h 1592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36869" h="1592686" fill="none" extrusionOk="0">
                      <a:moveTo>
                        <a:pt x="0" y="265453"/>
                      </a:moveTo>
                      <a:cubicBezTo>
                        <a:pt x="-14883" y="107086"/>
                        <a:pt x="110167" y="-17520"/>
                        <a:pt x="265453" y="0"/>
                      </a:cubicBezTo>
                      <a:cubicBezTo>
                        <a:pt x="386374" y="-12184"/>
                        <a:pt x="585665" y="16711"/>
                        <a:pt x="782928" y="0"/>
                      </a:cubicBezTo>
                      <a:cubicBezTo>
                        <a:pt x="980191" y="-16711"/>
                        <a:pt x="1124365" y="-2438"/>
                        <a:pt x="1334523" y="0"/>
                      </a:cubicBezTo>
                      <a:cubicBezTo>
                        <a:pt x="1544682" y="2438"/>
                        <a:pt x="1758930" y="-20467"/>
                        <a:pt x="1971416" y="0"/>
                      </a:cubicBezTo>
                      <a:cubicBezTo>
                        <a:pt x="2109690" y="-22266"/>
                        <a:pt x="2237125" y="114457"/>
                        <a:pt x="2236869" y="265453"/>
                      </a:cubicBezTo>
                      <a:cubicBezTo>
                        <a:pt x="2234807" y="455663"/>
                        <a:pt x="2230100" y="537820"/>
                        <a:pt x="2236869" y="796343"/>
                      </a:cubicBezTo>
                      <a:cubicBezTo>
                        <a:pt x="2243639" y="1054866"/>
                        <a:pt x="2221708" y="1212455"/>
                        <a:pt x="2236869" y="1327233"/>
                      </a:cubicBezTo>
                      <a:cubicBezTo>
                        <a:pt x="2230992" y="1476064"/>
                        <a:pt x="2131433" y="1601173"/>
                        <a:pt x="1971416" y="1592686"/>
                      </a:cubicBezTo>
                      <a:cubicBezTo>
                        <a:pt x="1837047" y="1619194"/>
                        <a:pt x="1553416" y="1567340"/>
                        <a:pt x="1385702" y="1592686"/>
                      </a:cubicBezTo>
                      <a:cubicBezTo>
                        <a:pt x="1217988" y="1618032"/>
                        <a:pt x="1074538" y="1590613"/>
                        <a:pt x="799988" y="1592686"/>
                      </a:cubicBezTo>
                      <a:cubicBezTo>
                        <a:pt x="525438" y="1594759"/>
                        <a:pt x="457405" y="1573166"/>
                        <a:pt x="265453" y="1592686"/>
                      </a:cubicBezTo>
                      <a:cubicBezTo>
                        <a:pt x="112250" y="1600019"/>
                        <a:pt x="20083" y="1454470"/>
                        <a:pt x="0" y="1327233"/>
                      </a:cubicBezTo>
                      <a:cubicBezTo>
                        <a:pt x="13221" y="1181840"/>
                        <a:pt x="2130" y="1064126"/>
                        <a:pt x="0" y="828196"/>
                      </a:cubicBezTo>
                      <a:cubicBezTo>
                        <a:pt x="-2130" y="592266"/>
                        <a:pt x="14413" y="382484"/>
                        <a:pt x="0" y="265453"/>
                      </a:cubicBezTo>
                      <a:close/>
                    </a:path>
                    <a:path w="2236869" h="1592686" stroke="0" extrusionOk="0">
                      <a:moveTo>
                        <a:pt x="0" y="265453"/>
                      </a:moveTo>
                      <a:cubicBezTo>
                        <a:pt x="-23193" y="112075"/>
                        <a:pt x="113409" y="34520"/>
                        <a:pt x="265453" y="0"/>
                      </a:cubicBezTo>
                      <a:cubicBezTo>
                        <a:pt x="479809" y="19555"/>
                        <a:pt x="615993" y="22537"/>
                        <a:pt x="817048" y="0"/>
                      </a:cubicBezTo>
                      <a:cubicBezTo>
                        <a:pt x="1018103" y="-22537"/>
                        <a:pt x="1212524" y="4262"/>
                        <a:pt x="1385702" y="0"/>
                      </a:cubicBezTo>
                      <a:cubicBezTo>
                        <a:pt x="1558880" y="-4262"/>
                        <a:pt x="1758502" y="20515"/>
                        <a:pt x="1971416" y="0"/>
                      </a:cubicBezTo>
                      <a:cubicBezTo>
                        <a:pt x="2131052" y="15885"/>
                        <a:pt x="2220296" y="125673"/>
                        <a:pt x="2236869" y="265453"/>
                      </a:cubicBezTo>
                      <a:cubicBezTo>
                        <a:pt x="2226684" y="454441"/>
                        <a:pt x="2243515" y="553106"/>
                        <a:pt x="2236869" y="817579"/>
                      </a:cubicBezTo>
                      <a:cubicBezTo>
                        <a:pt x="2230223" y="1082052"/>
                        <a:pt x="2228752" y="1116190"/>
                        <a:pt x="2236869" y="1327233"/>
                      </a:cubicBezTo>
                      <a:cubicBezTo>
                        <a:pt x="2258073" y="1447311"/>
                        <a:pt x="2137587" y="1568435"/>
                        <a:pt x="1971416" y="1592686"/>
                      </a:cubicBezTo>
                      <a:cubicBezTo>
                        <a:pt x="1787964" y="1611729"/>
                        <a:pt x="1644995" y="1573824"/>
                        <a:pt x="1453941" y="1592686"/>
                      </a:cubicBezTo>
                      <a:cubicBezTo>
                        <a:pt x="1262888" y="1611548"/>
                        <a:pt x="1150444" y="1616666"/>
                        <a:pt x="868227" y="1592686"/>
                      </a:cubicBezTo>
                      <a:cubicBezTo>
                        <a:pt x="586010" y="1568706"/>
                        <a:pt x="549115" y="1593802"/>
                        <a:pt x="265453" y="1592686"/>
                      </a:cubicBezTo>
                      <a:cubicBezTo>
                        <a:pt x="105218" y="1592609"/>
                        <a:pt x="-3135" y="1503452"/>
                        <a:pt x="0" y="1327233"/>
                      </a:cubicBezTo>
                      <a:cubicBezTo>
                        <a:pt x="-23576" y="1137036"/>
                        <a:pt x="12530" y="992395"/>
                        <a:pt x="0" y="817579"/>
                      </a:cubicBezTo>
                      <a:cubicBezTo>
                        <a:pt x="-12530" y="642763"/>
                        <a:pt x="25576" y="390143"/>
                        <a:pt x="0" y="265453"/>
                      </a:cubicBezTo>
                      <a:close/>
                    </a:path>
                  </a:pathLst>
                </a:custGeom>
                <a:blipFill rotWithShape="0">
                  <a:blip r:embed="rId5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:a14="http://schemas.microsoft.com/office/drawing/2010/main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7" name="Picture 16" descr="A picture containing text, sign&#10;&#10;Description automatically generated">
              <a:extLst>
                <a:ext uri="{FF2B5EF4-FFF2-40B4-BE49-F238E27FC236}">
                  <a16:creationId xmlns:a16="http://schemas.microsoft.com/office/drawing/2014/main" id="{BC75EE27-EA65-4FB4-9380-10C0FAC4B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95" y="2348338"/>
              <a:ext cx="1399235" cy="158932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1CC530-09CA-4D81-934B-B8F89A627BB1}"/>
              </a:ext>
            </a:extLst>
          </p:cNvPr>
          <p:cNvGrpSpPr/>
          <p:nvPr/>
        </p:nvGrpSpPr>
        <p:grpSpPr>
          <a:xfrm>
            <a:off x="3301499" y="3723077"/>
            <a:ext cx="2474519" cy="1994102"/>
            <a:chOff x="4888370" y="2776402"/>
            <a:chExt cx="4557059" cy="16402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637ABDF7-88E7-4484-9595-9D4E0E8AE78E}"/>
                    </a:ext>
                  </a:extLst>
                </p:cNvPr>
                <p:cNvSpPr/>
                <p:nvPr/>
              </p:nvSpPr>
              <p:spPr>
                <a:xfrm>
                  <a:off x="5339866" y="3106587"/>
                  <a:ext cx="4105563" cy="1310064"/>
                </a:xfrm>
                <a:custGeom>
                  <a:avLst/>
                  <a:gdLst>
                    <a:gd name="connsiteX0" fmla="*/ 0 w 4105563"/>
                    <a:gd name="connsiteY0" fmla="*/ 218348 h 1310064"/>
                    <a:gd name="connsiteX1" fmla="*/ 218348 w 4105563"/>
                    <a:gd name="connsiteY1" fmla="*/ 0 h 1310064"/>
                    <a:gd name="connsiteX2" fmla="*/ 793137 w 4105563"/>
                    <a:gd name="connsiteY2" fmla="*/ 0 h 1310064"/>
                    <a:gd name="connsiteX3" fmla="*/ 1441304 w 4105563"/>
                    <a:gd name="connsiteY3" fmla="*/ 0 h 1310064"/>
                    <a:gd name="connsiteX4" fmla="*/ 1942715 w 4105563"/>
                    <a:gd name="connsiteY4" fmla="*/ 0 h 1310064"/>
                    <a:gd name="connsiteX5" fmla="*/ 2480816 w 4105563"/>
                    <a:gd name="connsiteY5" fmla="*/ 0 h 1310064"/>
                    <a:gd name="connsiteX6" fmla="*/ 3128982 w 4105563"/>
                    <a:gd name="connsiteY6" fmla="*/ 0 h 1310064"/>
                    <a:gd name="connsiteX7" fmla="*/ 3887215 w 4105563"/>
                    <a:gd name="connsiteY7" fmla="*/ 0 h 1310064"/>
                    <a:gd name="connsiteX8" fmla="*/ 4105563 w 4105563"/>
                    <a:gd name="connsiteY8" fmla="*/ 218348 h 1310064"/>
                    <a:gd name="connsiteX9" fmla="*/ 4105563 w 4105563"/>
                    <a:gd name="connsiteY9" fmla="*/ 628831 h 1310064"/>
                    <a:gd name="connsiteX10" fmla="*/ 4105563 w 4105563"/>
                    <a:gd name="connsiteY10" fmla="*/ 1091716 h 1310064"/>
                    <a:gd name="connsiteX11" fmla="*/ 3887215 w 4105563"/>
                    <a:gd name="connsiteY11" fmla="*/ 1310064 h 1310064"/>
                    <a:gd name="connsiteX12" fmla="*/ 3239048 w 4105563"/>
                    <a:gd name="connsiteY12" fmla="*/ 1310064 h 1310064"/>
                    <a:gd name="connsiteX13" fmla="*/ 2664259 w 4105563"/>
                    <a:gd name="connsiteY13" fmla="*/ 1310064 h 1310064"/>
                    <a:gd name="connsiteX14" fmla="*/ 1979404 w 4105563"/>
                    <a:gd name="connsiteY14" fmla="*/ 1310064 h 1310064"/>
                    <a:gd name="connsiteX15" fmla="*/ 1331238 w 4105563"/>
                    <a:gd name="connsiteY15" fmla="*/ 1310064 h 1310064"/>
                    <a:gd name="connsiteX16" fmla="*/ 218348 w 4105563"/>
                    <a:gd name="connsiteY16" fmla="*/ 1310064 h 1310064"/>
                    <a:gd name="connsiteX17" fmla="*/ 0 w 4105563"/>
                    <a:gd name="connsiteY17" fmla="*/ 1091716 h 1310064"/>
                    <a:gd name="connsiteX18" fmla="*/ 0 w 4105563"/>
                    <a:gd name="connsiteY18" fmla="*/ 681233 h 1310064"/>
                    <a:gd name="connsiteX19" fmla="*/ 0 w 4105563"/>
                    <a:gd name="connsiteY19" fmla="*/ 218348 h 131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105563" h="1310064" fill="none" extrusionOk="0">
                      <a:moveTo>
                        <a:pt x="0" y="218348"/>
                      </a:moveTo>
                      <a:cubicBezTo>
                        <a:pt x="-8827" y="89453"/>
                        <a:pt x="95696" y="2074"/>
                        <a:pt x="218348" y="0"/>
                      </a:cubicBezTo>
                      <a:cubicBezTo>
                        <a:pt x="364158" y="24559"/>
                        <a:pt x="513282" y="24642"/>
                        <a:pt x="793137" y="0"/>
                      </a:cubicBezTo>
                      <a:cubicBezTo>
                        <a:pt x="1072992" y="-24642"/>
                        <a:pt x="1215249" y="-8430"/>
                        <a:pt x="1441304" y="0"/>
                      </a:cubicBezTo>
                      <a:cubicBezTo>
                        <a:pt x="1667359" y="8430"/>
                        <a:pt x="1701658" y="-14897"/>
                        <a:pt x="1942715" y="0"/>
                      </a:cubicBezTo>
                      <a:cubicBezTo>
                        <a:pt x="2183772" y="14897"/>
                        <a:pt x="2293022" y="4005"/>
                        <a:pt x="2480816" y="0"/>
                      </a:cubicBezTo>
                      <a:cubicBezTo>
                        <a:pt x="2668610" y="-4005"/>
                        <a:pt x="2944007" y="-25453"/>
                        <a:pt x="3128982" y="0"/>
                      </a:cubicBezTo>
                      <a:cubicBezTo>
                        <a:pt x="3313957" y="25453"/>
                        <a:pt x="3712172" y="4261"/>
                        <a:pt x="3887215" y="0"/>
                      </a:cubicBezTo>
                      <a:cubicBezTo>
                        <a:pt x="3997060" y="11944"/>
                        <a:pt x="4110479" y="93016"/>
                        <a:pt x="4105563" y="218348"/>
                      </a:cubicBezTo>
                      <a:cubicBezTo>
                        <a:pt x="4097660" y="406749"/>
                        <a:pt x="4112431" y="470021"/>
                        <a:pt x="4105563" y="628831"/>
                      </a:cubicBezTo>
                      <a:cubicBezTo>
                        <a:pt x="4098695" y="787641"/>
                        <a:pt x="4122120" y="890903"/>
                        <a:pt x="4105563" y="1091716"/>
                      </a:cubicBezTo>
                      <a:cubicBezTo>
                        <a:pt x="4094549" y="1210807"/>
                        <a:pt x="4011890" y="1312714"/>
                        <a:pt x="3887215" y="1310064"/>
                      </a:cubicBezTo>
                      <a:cubicBezTo>
                        <a:pt x="3672985" y="1295078"/>
                        <a:pt x="3489175" y="1282621"/>
                        <a:pt x="3239048" y="1310064"/>
                      </a:cubicBezTo>
                      <a:cubicBezTo>
                        <a:pt x="2988921" y="1337507"/>
                        <a:pt x="2786964" y="1333261"/>
                        <a:pt x="2664259" y="1310064"/>
                      </a:cubicBezTo>
                      <a:cubicBezTo>
                        <a:pt x="2541554" y="1286867"/>
                        <a:pt x="2239809" y="1284098"/>
                        <a:pt x="1979404" y="1310064"/>
                      </a:cubicBezTo>
                      <a:cubicBezTo>
                        <a:pt x="1718999" y="1336030"/>
                        <a:pt x="1502059" y="1302401"/>
                        <a:pt x="1331238" y="1310064"/>
                      </a:cubicBezTo>
                      <a:cubicBezTo>
                        <a:pt x="1160417" y="1317727"/>
                        <a:pt x="650532" y="1322665"/>
                        <a:pt x="218348" y="1310064"/>
                      </a:cubicBezTo>
                      <a:cubicBezTo>
                        <a:pt x="84160" y="1307573"/>
                        <a:pt x="-16629" y="1220603"/>
                        <a:pt x="0" y="1091716"/>
                      </a:cubicBezTo>
                      <a:cubicBezTo>
                        <a:pt x="-7558" y="912311"/>
                        <a:pt x="-8978" y="822458"/>
                        <a:pt x="0" y="681233"/>
                      </a:cubicBezTo>
                      <a:cubicBezTo>
                        <a:pt x="8978" y="540008"/>
                        <a:pt x="17381" y="367962"/>
                        <a:pt x="0" y="218348"/>
                      </a:cubicBezTo>
                      <a:close/>
                    </a:path>
                    <a:path w="4105563" h="1310064" stroke="0" extrusionOk="0">
                      <a:moveTo>
                        <a:pt x="0" y="218348"/>
                      </a:moveTo>
                      <a:cubicBezTo>
                        <a:pt x="-27231" y="89807"/>
                        <a:pt x="95387" y="15051"/>
                        <a:pt x="218348" y="0"/>
                      </a:cubicBezTo>
                      <a:cubicBezTo>
                        <a:pt x="361973" y="-17890"/>
                        <a:pt x="579890" y="8286"/>
                        <a:pt x="793137" y="0"/>
                      </a:cubicBezTo>
                      <a:cubicBezTo>
                        <a:pt x="1006384" y="-8286"/>
                        <a:pt x="1169496" y="-19692"/>
                        <a:pt x="1404615" y="0"/>
                      </a:cubicBezTo>
                      <a:cubicBezTo>
                        <a:pt x="1639734" y="19692"/>
                        <a:pt x="1755596" y="-19285"/>
                        <a:pt x="1942715" y="0"/>
                      </a:cubicBezTo>
                      <a:cubicBezTo>
                        <a:pt x="2129834" y="19285"/>
                        <a:pt x="2283784" y="-25400"/>
                        <a:pt x="2590882" y="0"/>
                      </a:cubicBezTo>
                      <a:cubicBezTo>
                        <a:pt x="2897980" y="25400"/>
                        <a:pt x="3012431" y="19103"/>
                        <a:pt x="3128982" y="0"/>
                      </a:cubicBezTo>
                      <a:cubicBezTo>
                        <a:pt x="3245533" y="-19103"/>
                        <a:pt x="3645572" y="-8619"/>
                        <a:pt x="3887215" y="0"/>
                      </a:cubicBezTo>
                      <a:cubicBezTo>
                        <a:pt x="3990490" y="-1954"/>
                        <a:pt x="4122009" y="118096"/>
                        <a:pt x="4105563" y="218348"/>
                      </a:cubicBezTo>
                      <a:cubicBezTo>
                        <a:pt x="4118375" y="313483"/>
                        <a:pt x="4089240" y="457753"/>
                        <a:pt x="4105563" y="637565"/>
                      </a:cubicBezTo>
                      <a:cubicBezTo>
                        <a:pt x="4121886" y="817377"/>
                        <a:pt x="4096173" y="950727"/>
                        <a:pt x="4105563" y="1091716"/>
                      </a:cubicBezTo>
                      <a:cubicBezTo>
                        <a:pt x="4117479" y="1208943"/>
                        <a:pt x="3990271" y="1315040"/>
                        <a:pt x="3887215" y="1310064"/>
                      </a:cubicBezTo>
                      <a:cubicBezTo>
                        <a:pt x="3690799" y="1302592"/>
                        <a:pt x="3377940" y="1294133"/>
                        <a:pt x="3239048" y="1310064"/>
                      </a:cubicBezTo>
                      <a:cubicBezTo>
                        <a:pt x="3100156" y="1325995"/>
                        <a:pt x="2900279" y="1311067"/>
                        <a:pt x="2664259" y="1310064"/>
                      </a:cubicBezTo>
                      <a:cubicBezTo>
                        <a:pt x="2428239" y="1309061"/>
                        <a:pt x="2374368" y="1283610"/>
                        <a:pt x="2089470" y="1310064"/>
                      </a:cubicBezTo>
                      <a:cubicBezTo>
                        <a:pt x="1804572" y="1336518"/>
                        <a:pt x="1645894" y="1334803"/>
                        <a:pt x="1514681" y="1310064"/>
                      </a:cubicBezTo>
                      <a:cubicBezTo>
                        <a:pt x="1383468" y="1285325"/>
                        <a:pt x="1193904" y="1285554"/>
                        <a:pt x="903203" y="1310064"/>
                      </a:cubicBezTo>
                      <a:cubicBezTo>
                        <a:pt x="612502" y="1334574"/>
                        <a:pt x="494443" y="1333905"/>
                        <a:pt x="218348" y="1310064"/>
                      </a:cubicBezTo>
                      <a:cubicBezTo>
                        <a:pt x="79584" y="1313173"/>
                        <a:pt x="15624" y="1206721"/>
                        <a:pt x="0" y="1091716"/>
                      </a:cubicBezTo>
                      <a:cubicBezTo>
                        <a:pt x="7358" y="966509"/>
                        <a:pt x="-3094" y="810714"/>
                        <a:pt x="0" y="646298"/>
                      </a:cubicBezTo>
                      <a:cubicBezTo>
                        <a:pt x="3094" y="481882"/>
                        <a:pt x="-16070" y="308833"/>
                        <a:pt x="0" y="218348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50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210</m:t>
                        </m:r>
                      </m:oMath>
                    </m:oMathPara>
                  </a14:m>
                  <a:endParaRPr kumimoji="0" lang="en-US" sz="5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mc:Choice>
          <mc:Fallback xmlns="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637ABDF7-88E7-4484-9595-9D4E0E8AE78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9866" y="3106587"/>
                  <a:ext cx="4105563" cy="1310064"/>
                </a:xfrm>
                <a:custGeom>
                  <a:avLst/>
                  <a:gdLst>
                    <a:gd name="connsiteX0" fmla="*/ 0 w 2229353"/>
                    <a:gd name="connsiteY0" fmla="*/ 265453 h 1592686"/>
                    <a:gd name="connsiteX1" fmla="*/ 265453 w 2229353"/>
                    <a:gd name="connsiteY1" fmla="*/ 0 h 1592686"/>
                    <a:gd name="connsiteX2" fmla="*/ 780649 w 2229353"/>
                    <a:gd name="connsiteY2" fmla="*/ 0 h 1592686"/>
                    <a:gd name="connsiteX3" fmla="*/ 1329813 w 2229353"/>
                    <a:gd name="connsiteY3" fmla="*/ 0 h 1592686"/>
                    <a:gd name="connsiteX4" fmla="*/ 1963900 w 2229353"/>
                    <a:gd name="connsiteY4" fmla="*/ 0 h 1592686"/>
                    <a:gd name="connsiteX5" fmla="*/ 2229353 w 2229353"/>
                    <a:gd name="connsiteY5" fmla="*/ 265453 h 1592686"/>
                    <a:gd name="connsiteX6" fmla="*/ 2229353 w 2229353"/>
                    <a:gd name="connsiteY6" fmla="*/ 796343 h 1592686"/>
                    <a:gd name="connsiteX7" fmla="*/ 2229353 w 2229353"/>
                    <a:gd name="connsiteY7" fmla="*/ 1327233 h 1592686"/>
                    <a:gd name="connsiteX8" fmla="*/ 1963900 w 2229353"/>
                    <a:gd name="connsiteY8" fmla="*/ 1592686 h 1592686"/>
                    <a:gd name="connsiteX9" fmla="*/ 1380767 w 2229353"/>
                    <a:gd name="connsiteY9" fmla="*/ 1592686 h 1592686"/>
                    <a:gd name="connsiteX10" fmla="*/ 797633 w 2229353"/>
                    <a:gd name="connsiteY10" fmla="*/ 1592686 h 1592686"/>
                    <a:gd name="connsiteX11" fmla="*/ 265453 w 2229353"/>
                    <a:gd name="connsiteY11" fmla="*/ 1592686 h 1592686"/>
                    <a:gd name="connsiteX12" fmla="*/ 0 w 2229353"/>
                    <a:gd name="connsiteY12" fmla="*/ 1327233 h 1592686"/>
                    <a:gd name="connsiteX13" fmla="*/ 0 w 2229353"/>
                    <a:gd name="connsiteY13" fmla="*/ 828196 h 1592686"/>
                    <a:gd name="connsiteX14" fmla="*/ 0 w 2229353"/>
                    <a:gd name="connsiteY14" fmla="*/ 265453 h 1592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29353" h="1592686" fill="none" extrusionOk="0">
                      <a:moveTo>
                        <a:pt x="0" y="265453"/>
                      </a:moveTo>
                      <a:cubicBezTo>
                        <a:pt x="-14883" y="107086"/>
                        <a:pt x="110167" y="-17520"/>
                        <a:pt x="265453" y="0"/>
                      </a:cubicBezTo>
                      <a:cubicBezTo>
                        <a:pt x="441095" y="-18690"/>
                        <a:pt x="550560" y="-604"/>
                        <a:pt x="780649" y="0"/>
                      </a:cubicBezTo>
                      <a:cubicBezTo>
                        <a:pt x="1010738" y="604"/>
                        <a:pt x="1126007" y="14382"/>
                        <a:pt x="1329813" y="0"/>
                      </a:cubicBezTo>
                      <a:cubicBezTo>
                        <a:pt x="1533619" y="-14382"/>
                        <a:pt x="1691233" y="20737"/>
                        <a:pt x="1963900" y="0"/>
                      </a:cubicBezTo>
                      <a:cubicBezTo>
                        <a:pt x="2102174" y="-22266"/>
                        <a:pt x="2229609" y="114457"/>
                        <a:pt x="2229353" y="265453"/>
                      </a:cubicBezTo>
                      <a:cubicBezTo>
                        <a:pt x="2227291" y="455663"/>
                        <a:pt x="2222584" y="537820"/>
                        <a:pt x="2229353" y="796343"/>
                      </a:cubicBezTo>
                      <a:cubicBezTo>
                        <a:pt x="2236123" y="1054866"/>
                        <a:pt x="2214192" y="1212455"/>
                        <a:pt x="2229353" y="1327233"/>
                      </a:cubicBezTo>
                      <a:cubicBezTo>
                        <a:pt x="2223476" y="1476064"/>
                        <a:pt x="2123917" y="1601173"/>
                        <a:pt x="1963900" y="1592686"/>
                      </a:cubicBezTo>
                      <a:cubicBezTo>
                        <a:pt x="1672926" y="1603501"/>
                        <a:pt x="1644916" y="1614741"/>
                        <a:pt x="1380767" y="1592686"/>
                      </a:cubicBezTo>
                      <a:cubicBezTo>
                        <a:pt x="1116618" y="1570631"/>
                        <a:pt x="1037439" y="1597017"/>
                        <a:pt x="797633" y="1592686"/>
                      </a:cubicBezTo>
                      <a:cubicBezTo>
                        <a:pt x="557827" y="1588355"/>
                        <a:pt x="412906" y="1609228"/>
                        <a:pt x="265453" y="1592686"/>
                      </a:cubicBezTo>
                      <a:cubicBezTo>
                        <a:pt x="112250" y="1600019"/>
                        <a:pt x="20083" y="1454470"/>
                        <a:pt x="0" y="1327233"/>
                      </a:cubicBezTo>
                      <a:cubicBezTo>
                        <a:pt x="13221" y="1181840"/>
                        <a:pt x="2130" y="1064126"/>
                        <a:pt x="0" y="828196"/>
                      </a:cubicBezTo>
                      <a:cubicBezTo>
                        <a:pt x="-2130" y="592266"/>
                        <a:pt x="14413" y="382484"/>
                        <a:pt x="0" y="265453"/>
                      </a:cubicBezTo>
                      <a:close/>
                    </a:path>
                    <a:path w="2229353" h="1592686" stroke="0" extrusionOk="0">
                      <a:moveTo>
                        <a:pt x="0" y="265453"/>
                      </a:moveTo>
                      <a:cubicBezTo>
                        <a:pt x="-23193" y="112075"/>
                        <a:pt x="113409" y="34520"/>
                        <a:pt x="265453" y="0"/>
                      </a:cubicBezTo>
                      <a:cubicBezTo>
                        <a:pt x="425507" y="22205"/>
                        <a:pt x="641825" y="25391"/>
                        <a:pt x="814618" y="0"/>
                      </a:cubicBezTo>
                      <a:cubicBezTo>
                        <a:pt x="987412" y="-25391"/>
                        <a:pt x="1221939" y="14997"/>
                        <a:pt x="1380767" y="0"/>
                      </a:cubicBezTo>
                      <a:cubicBezTo>
                        <a:pt x="1539595" y="-14997"/>
                        <a:pt x="1765244" y="14935"/>
                        <a:pt x="1963900" y="0"/>
                      </a:cubicBezTo>
                      <a:cubicBezTo>
                        <a:pt x="2123536" y="15885"/>
                        <a:pt x="2212780" y="125673"/>
                        <a:pt x="2229353" y="265453"/>
                      </a:cubicBezTo>
                      <a:cubicBezTo>
                        <a:pt x="2219168" y="454441"/>
                        <a:pt x="2235999" y="553106"/>
                        <a:pt x="2229353" y="817579"/>
                      </a:cubicBezTo>
                      <a:cubicBezTo>
                        <a:pt x="2222707" y="1082052"/>
                        <a:pt x="2221236" y="1116190"/>
                        <a:pt x="2229353" y="1327233"/>
                      </a:cubicBezTo>
                      <a:cubicBezTo>
                        <a:pt x="2250557" y="1447311"/>
                        <a:pt x="2130071" y="1568435"/>
                        <a:pt x="1963900" y="1592686"/>
                      </a:cubicBezTo>
                      <a:cubicBezTo>
                        <a:pt x="1793454" y="1605479"/>
                        <a:pt x="1677440" y="1615903"/>
                        <a:pt x="1448704" y="1592686"/>
                      </a:cubicBezTo>
                      <a:cubicBezTo>
                        <a:pt x="1219968" y="1569469"/>
                        <a:pt x="1043824" y="1572448"/>
                        <a:pt x="865571" y="1592686"/>
                      </a:cubicBezTo>
                      <a:cubicBezTo>
                        <a:pt x="687318" y="1612924"/>
                        <a:pt x="492878" y="1599295"/>
                        <a:pt x="265453" y="1592686"/>
                      </a:cubicBezTo>
                      <a:cubicBezTo>
                        <a:pt x="105218" y="1592609"/>
                        <a:pt x="-3135" y="1503452"/>
                        <a:pt x="0" y="1327233"/>
                      </a:cubicBezTo>
                      <a:cubicBezTo>
                        <a:pt x="-23576" y="1137036"/>
                        <a:pt x="12530" y="992395"/>
                        <a:pt x="0" y="817579"/>
                      </a:cubicBezTo>
                      <a:cubicBezTo>
                        <a:pt x="-12530" y="642763"/>
                        <a:pt x="25576" y="390143"/>
                        <a:pt x="0" y="265453"/>
                      </a:cubicBezTo>
                      <a:close/>
                    </a:path>
                  </a:pathLst>
                </a:custGeom>
                <a:blipFill rotWithShape="0">
                  <a:blip r:embed="rId7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:a14="http://schemas.microsoft.com/office/drawing/2010/main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" name="Picture 19" descr="Icon&#10;&#10;Description automatically generated">
              <a:extLst>
                <a:ext uri="{FF2B5EF4-FFF2-40B4-BE49-F238E27FC236}">
                  <a16:creationId xmlns:a16="http://schemas.microsoft.com/office/drawing/2014/main" id="{3C1A420D-CD99-4728-AE84-5C337A7FD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370" y="2776402"/>
              <a:ext cx="1250246" cy="763186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1A8460B-B99E-466D-983E-3DFBEA4C304B}"/>
              </a:ext>
            </a:extLst>
          </p:cNvPr>
          <p:cNvGrpSpPr/>
          <p:nvPr/>
        </p:nvGrpSpPr>
        <p:grpSpPr>
          <a:xfrm>
            <a:off x="6415983" y="3713632"/>
            <a:ext cx="2557983" cy="2003547"/>
            <a:chOff x="240732" y="3909315"/>
            <a:chExt cx="4739819" cy="4073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83CAF424-7F59-43EA-93B3-64BA1A79EBB3}"/>
                    </a:ext>
                  </a:extLst>
                </p:cNvPr>
                <p:cNvSpPr/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4105563"/>
                    <a:gd name="connsiteY0" fmla="*/ 539663 h 3237912"/>
                    <a:gd name="connsiteX1" fmla="*/ 539663 w 4105563"/>
                    <a:gd name="connsiteY1" fmla="*/ 0 h 3237912"/>
                    <a:gd name="connsiteX2" fmla="*/ 1144910 w 4105563"/>
                    <a:gd name="connsiteY2" fmla="*/ 0 h 3237912"/>
                    <a:gd name="connsiteX3" fmla="*/ 1689633 w 4105563"/>
                    <a:gd name="connsiteY3" fmla="*/ 0 h 3237912"/>
                    <a:gd name="connsiteX4" fmla="*/ 2325143 w 4105563"/>
                    <a:gd name="connsiteY4" fmla="*/ 0 h 3237912"/>
                    <a:gd name="connsiteX5" fmla="*/ 2930390 w 4105563"/>
                    <a:gd name="connsiteY5" fmla="*/ 0 h 3237912"/>
                    <a:gd name="connsiteX6" fmla="*/ 3565900 w 4105563"/>
                    <a:gd name="connsiteY6" fmla="*/ 0 h 3237912"/>
                    <a:gd name="connsiteX7" fmla="*/ 4105563 w 4105563"/>
                    <a:gd name="connsiteY7" fmla="*/ 539663 h 3237912"/>
                    <a:gd name="connsiteX8" fmla="*/ 4105563 w 4105563"/>
                    <a:gd name="connsiteY8" fmla="*/ 1122481 h 3237912"/>
                    <a:gd name="connsiteX9" fmla="*/ 4105563 w 4105563"/>
                    <a:gd name="connsiteY9" fmla="*/ 1640542 h 3237912"/>
                    <a:gd name="connsiteX10" fmla="*/ 4105563 w 4105563"/>
                    <a:gd name="connsiteY10" fmla="*/ 2201774 h 3237912"/>
                    <a:gd name="connsiteX11" fmla="*/ 4105563 w 4105563"/>
                    <a:gd name="connsiteY11" fmla="*/ 2698249 h 3237912"/>
                    <a:gd name="connsiteX12" fmla="*/ 3565900 w 4105563"/>
                    <a:gd name="connsiteY12" fmla="*/ 3237912 h 3237912"/>
                    <a:gd name="connsiteX13" fmla="*/ 3021177 w 4105563"/>
                    <a:gd name="connsiteY13" fmla="*/ 3237912 h 3237912"/>
                    <a:gd name="connsiteX14" fmla="*/ 2355405 w 4105563"/>
                    <a:gd name="connsiteY14" fmla="*/ 3237912 h 3237912"/>
                    <a:gd name="connsiteX15" fmla="*/ 1750158 w 4105563"/>
                    <a:gd name="connsiteY15" fmla="*/ 3237912 h 3237912"/>
                    <a:gd name="connsiteX16" fmla="*/ 1084386 w 4105563"/>
                    <a:gd name="connsiteY16" fmla="*/ 3237912 h 3237912"/>
                    <a:gd name="connsiteX17" fmla="*/ 539663 w 4105563"/>
                    <a:gd name="connsiteY17" fmla="*/ 3237912 h 3237912"/>
                    <a:gd name="connsiteX18" fmla="*/ 0 w 4105563"/>
                    <a:gd name="connsiteY18" fmla="*/ 2698249 h 3237912"/>
                    <a:gd name="connsiteX19" fmla="*/ 0 w 4105563"/>
                    <a:gd name="connsiteY19" fmla="*/ 2223360 h 3237912"/>
                    <a:gd name="connsiteX20" fmla="*/ 0 w 4105563"/>
                    <a:gd name="connsiteY20" fmla="*/ 1705299 h 3237912"/>
                    <a:gd name="connsiteX21" fmla="*/ 0 w 4105563"/>
                    <a:gd name="connsiteY21" fmla="*/ 1165653 h 3237912"/>
                    <a:gd name="connsiteX22" fmla="*/ 0 w 4105563"/>
                    <a:gd name="connsiteY22" fmla="*/ 539663 h 3237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5563" h="3237912" fill="none" extrusionOk="0">
                      <a:moveTo>
                        <a:pt x="0" y="539663"/>
                      </a:moveTo>
                      <a:cubicBezTo>
                        <a:pt x="-15059" y="272721"/>
                        <a:pt x="232965" y="4737"/>
                        <a:pt x="539663" y="0"/>
                      </a:cubicBezTo>
                      <a:cubicBezTo>
                        <a:pt x="763798" y="-28762"/>
                        <a:pt x="962724" y="-3042"/>
                        <a:pt x="1144910" y="0"/>
                      </a:cubicBezTo>
                      <a:cubicBezTo>
                        <a:pt x="1327096" y="3042"/>
                        <a:pt x="1464445" y="-7081"/>
                        <a:pt x="1689633" y="0"/>
                      </a:cubicBezTo>
                      <a:cubicBezTo>
                        <a:pt x="1914821" y="7081"/>
                        <a:pt x="2170576" y="-29818"/>
                        <a:pt x="2325143" y="0"/>
                      </a:cubicBezTo>
                      <a:cubicBezTo>
                        <a:pt x="2479710" y="29818"/>
                        <a:pt x="2677978" y="-21742"/>
                        <a:pt x="2930390" y="0"/>
                      </a:cubicBezTo>
                      <a:cubicBezTo>
                        <a:pt x="3182802" y="21742"/>
                        <a:pt x="3364872" y="-24673"/>
                        <a:pt x="3565900" y="0"/>
                      </a:cubicBezTo>
                      <a:cubicBezTo>
                        <a:pt x="3919654" y="-1375"/>
                        <a:pt x="4154713" y="294521"/>
                        <a:pt x="4105563" y="539663"/>
                      </a:cubicBezTo>
                      <a:cubicBezTo>
                        <a:pt x="4130497" y="761387"/>
                        <a:pt x="4117124" y="895047"/>
                        <a:pt x="4105563" y="1122481"/>
                      </a:cubicBezTo>
                      <a:cubicBezTo>
                        <a:pt x="4094002" y="1349915"/>
                        <a:pt x="4087784" y="1393537"/>
                        <a:pt x="4105563" y="1640542"/>
                      </a:cubicBezTo>
                      <a:cubicBezTo>
                        <a:pt x="4123342" y="1887547"/>
                        <a:pt x="4082588" y="1949657"/>
                        <a:pt x="4105563" y="2201774"/>
                      </a:cubicBezTo>
                      <a:cubicBezTo>
                        <a:pt x="4128538" y="2453891"/>
                        <a:pt x="4102282" y="2589346"/>
                        <a:pt x="4105563" y="2698249"/>
                      </a:cubicBezTo>
                      <a:cubicBezTo>
                        <a:pt x="4106871" y="3007073"/>
                        <a:pt x="3835639" y="3239675"/>
                        <a:pt x="3565900" y="3237912"/>
                      </a:cubicBezTo>
                      <a:cubicBezTo>
                        <a:pt x="3383170" y="3229051"/>
                        <a:pt x="3268593" y="3255514"/>
                        <a:pt x="3021177" y="3237912"/>
                      </a:cubicBezTo>
                      <a:cubicBezTo>
                        <a:pt x="2773761" y="3220310"/>
                        <a:pt x="2615565" y="3210586"/>
                        <a:pt x="2355405" y="3237912"/>
                      </a:cubicBezTo>
                      <a:cubicBezTo>
                        <a:pt x="2095245" y="3265238"/>
                        <a:pt x="1897237" y="3235288"/>
                        <a:pt x="1750158" y="3237912"/>
                      </a:cubicBezTo>
                      <a:cubicBezTo>
                        <a:pt x="1603079" y="3240536"/>
                        <a:pt x="1369838" y="3226817"/>
                        <a:pt x="1084386" y="3237912"/>
                      </a:cubicBezTo>
                      <a:cubicBezTo>
                        <a:pt x="798934" y="3249007"/>
                        <a:pt x="756214" y="3212403"/>
                        <a:pt x="539663" y="3237912"/>
                      </a:cubicBezTo>
                      <a:cubicBezTo>
                        <a:pt x="228189" y="3213388"/>
                        <a:pt x="-45067" y="3012277"/>
                        <a:pt x="0" y="2698249"/>
                      </a:cubicBezTo>
                      <a:cubicBezTo>
                        <a:pt x="-21204" y="2463181"/>
                        <a:pt x="2621" y="2382851"/>
                        <a:pt x="0" y="2223360"/>
                      </a:cubicBezTo>
                      <a:cubicBezTo>
                        <a:pt x="-2621" y="2063869"/>
                        <a:pt x="-16607" y="1870672"/>
                        <a:pt x="0" y="1705299"/>
                      </a:cubicBezTo>
                      <a:cubicBezTo>
                        <a:pt x="16607" y="1539926"/>
                        <a:pt x="-22867" y="1373000"/>
                        <a:pt x="0" y="1165653"/>
                      </a:cubicBezTo>
                      <a:cubicBezTo>
                        <a:pt x="22867" y="958306"/>
                        <a:pt x="8373" y="687560"/>
                        <a:pt x="0" y="539663"/>
                      </a:cubicBezTo>
                      <a:close/>
                    </a:path>
                    <a:path w="4105563" h="3237912" stroke="0" extrusionOk="0">
                      <a:moveTo>
                        <a:pt x="0" y="539663"/>
                      </a:moveTo>
                      <a:cubicBezTo>
                        <a:pt x="-12515" y="237961"/>
                        <a:pt x="238628" y="18964"/>
                        <a:pt x="539663" y="0"/>
                      </a:cubicBezTo>
                      <a:cubicBezTo>
                        <a:pt x="733122" y="-9802"/>
                        <a:pt x="976405" y="10526"/>
                        <a:pt x="1114648" y="0"/>
                      </a:cubicBezTo>
                      <a:cubicBezTo>
                        <a:pt x="1252892" y="-10526"/>
                        <a:pt x="1424685" y="680"/>
                        <a:pt x="1719895" y="0"/>
                      </a:cubicBezTo>
                      <a:cubicBezTo>
                        <a:pt x="2015105" y="-680"/>
                        <a:pt x="2130520" y="6955"/>
                        <a:pt x="2264618" y="0"/>
                      </a:cubicBezTo>
                      <a:cubicBezTo>
                        <a:pt x="2398716" y="-6955"/>
                        <a:pt x="2662605" y="-10405"/>
                        <a:pt x="2900128" y="0"/>
                      </a:cubicBezTo>
                      <a:cubicBezTo>
                        <a:pt x="3137651" y="10405"/>
                        <a:pt x="3292143" y="9757"/>
                        <a:pt x="3565900" y="0"/>
                      </a:cubicBezTo>
                      <a:cubicBezTo>
                        <a:pt x="3848616" y="-18343"/>
                        <a:pt x="4033727" y="261403"/>
                        <a:pt x="4105563" y="539663"/>
                      </a:cubicBezTo>
                      <a:cubicBezTo>
                        <a:pt x="4101551" y="774573"/>
                        <a:pt x="4128948" y="855827"/>
                        <a:pt x="4105563" y="1014552"/>
                      </a:cubicBezTo>
                      <a:cubicBezTo>
                        <a:pt x="4082178" y="1173277"/>
                        <a:pt x="4100159" y="1357835"/>
                        <a:pt x="4105563" y="1554198"/>
                      </a:cubicBezTo>
                      <a:cubicBezTo>
                        <a:pt x="4110967" y="1750561"/>
                        <a:pt x="4120943" y="1988540"/>
                        <a:pt x="4105563" y="2115431"/>
                      </a:cubicBezTo>
                      <a:cubicBezTo>
                        <a:pt x="4090183" y="2242322"/>
                        <a:pt x="4080443" y="2460237"/>
                        <a:pt x="4105563" y="2698249"/>
                      </a:cubicBezTo>
                      <a:cubicBezTo>
                        <a:pt x="4095805" y="3033207"/>
                        <a:pt x="3804775" y="3221369"/>
                        <a:pt x="3565900" y="3237912"/>
                      </a:cubicBezTo>
                      <a:cubicBezTo>
                        <a:pt x="3245571" y="3265969"/>
                        <a:pt x="3095851" y="3259636"/>
                        <a:pt x="2900128" y="3237912"/>
                      </a:cubicBezTo>
                      <a:cubicBezTo>
                        <a:pt x="2704405" y="3216188"/>
                        <a:pt x="2547984" y="3230842"/>
                        <a:pt x="2325143" y="3237912"/>
                      </a:cubicBezTo>
                      <a:cubicBezTo>
                        <a:pt x="2102303" y="3244982"/>
                        <a:pt x="1888240" y="3234680"/>
                        <a:pt x="1750158" y="3237912"/>
                      </a:cubicBezTo>
                      <a:cubicBezTo>
                        <a:pt x="1612076" y="3241144"/>
                        <a:pt x="1382053" y="3238534"/>
                        <a:pt x="1144910" y="3237912"/>
                      </a:cubicBezTo>
                      <a:cubicBezTo>
                        <a:pt x="907767" y="3237290"/>
                        <a:pt x="735290" y="3225623"/>
                        <a:pt x="539663" y="3237912"/>
                      </a:cubicBezTo>
                      <a:cubicBezTo>
                        <a:pt x="214707" y="3242514"/>
                        <a:pt x="62822" y="2973842"/>
                        <a:pt x="0" y="2698249"/>
                      </a:cubicBezTo>
                      <a:cubicBezTo>
                        <a:pt x="-24042" y="2445677"/>
                        <a:pt x="-23964" y="2336820"/>
                        <a:pt x="0" y="2137017"/>
                      </a:cubicBezTo>
                      <a:cubicBezTo>
                        <a:pt x="23964" y="1937214"/>
                        <a:pt x="26841" y="1707061"/>
                        <a:pt x="0" y="1597370"/>
                      </a:cubicBezTo>
                      <a:cubicBezTo>
                        <a:pt x="-26841" y="1487679"/>
                        <a:pt x="-1956" y="1344286"/>
                        <a:pt x="0" y="1122481"/>
                      </a:cubicBezTo>
                      <a:cubicBezTo>
                        <a:pt x="1956" y="900676"/>
                        <a:pt x="25921" y="723549"/>
                        <a:pt x="0" y="53966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50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3,5</m:t>
                        </m:r>
                      </m:oMath>
                    </m:oMathPara>
                  </a14:m>
                  <a:endParaRPr kumimoji="0" lang="en-US" sz="5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mc:Choice>
          <mc:Fallback xmlns="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83CAF424-7F59-43EA-93B3-64BA1A79EB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2215688"/>
                    <a:gd name="connsiteY0" fmla="*/ 265453 h 1592686"/>
                    <a:gd name="connsiteX1" fmla="*/ 265453 w 2215688"/>
                    <a:gd name="connsiteY1" fmla="*/ 0 h 1592686"/>
                    <a:gd name="connsiteX2" fmla="*/ 776504 w 2215688"/>
                    <a:gd name="connsiteY2" fmla="*/ 0 h 1592686"/>
                    <a:gd name="connsiteX3" fmla="*/ 1321250 w 2215688"/>
                    <a:gd name="connsiteY3" fmla="*/ 0 h 1592686"/>
                    <a:gd name="connsiteX4" fmla="*/ 1950235 w 2215688"/>
                    <a:gd name="connsiteY4" fmla="*/ 0 h 1592686"/>
                    <a:gd name="connsiteX5" fmla="*/ 2215688 w 2215688"/>
                    <a:gd name="connsiteY5" fmla="*/ 265453 h 1592686"/>
                    <a:gd name="connsiteX6" fmla="*/ 2215688 w 2215688"/>
                    <a:gd name="connsiteY6" fmla="*/ 796343 h 1592686"/>
                    <a:gd name="connsiteX7" fmla="*/ 2215688 w 2215688"/>
                    <a:gd name="connsiteY7" fmla="*/ 1327233 h 1592686"/>
                    <a:gd name="connsiteX8" fmla="*/ 1950235 w 2215688"/>
                    <a:gd name="connsiteY8" fmla="*/ 1592686 h 1592686"/>
                    <a:gd name="connsiteX9" fmla="*/ 1371793 w 2215688"/>
                    <a:gd name="connsiteY9" fmla="*/ 1592686 h 1592686"/>
                    <a:gd name="connsiteX10" fmla="*/ 793351 w 2215688"/>
                    <a:gd name="connsiteY10" fmla="*/ 1592686 h 1592686"/>
                    <a:gd name="connsiteX11" fmla="*/ 265453 w 2215688"/>
                    <a:gd name="connsiteY11" fmla="*/ 1592686 h 1592686"/>
                    <a:gd name="connsiteX12" fmla="*/ 0 w 2215688"/>
                    <a:gd name="connsiteY12" fmla="*/ 1327233 h 1592686"/>
                    <a:gd name="connsiteX13" fmla="*/ 0 w 2215688"/>
                    <a:gd name="connsiteY13" fmla="*/ 828196 h 1592686"/>
                    <a:gd name="connsiteX14" fmla="*/ 0 w 2215688"/>
                    <a:gd name="connsiteY14" fmla="*/ 265453 h 1592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15688" h="1592686" fill="none" extrusionOk="0">
                      <a:moveTo>
                        <a:pt x="0" y="265453"/>
                      </a:moveTo>
                      <a:cubicBezTo>
                        <a:pt x="-14883" y="107086"/>
                        <a:pt x="110167" y="-17520"/>
                        <a:pt x="265453" y="0"/>
                      </a:cubicBezTo>
                      <a:cubicBezTo>
                        <a:pt x="433167" y="-21679"/>
                        <a:pt x="540217" y="18860"/>
                        <a:pt x="776504" y="0"/>
                      </a:cubicBezTo>
                      <a:cubicBezTo>
                        <a:pt x="1012791" y="-18860"/>
                        <a:pt x="1136581" y="-26651"/>
                        <a:pt x="1321250" y="0"/>
                      </a:cubicBezTo>
                      <a:cubicBezTo>
                        <a:pt x="1505919" y="26651"/>
                        <a:pt x="1809645" y="-5577"/>
                        <a:pt x="1950235" y="0"/>
                      </a:cubicBezTo>
                      <a:cubicBezTo>
                        <a:pt x="2088509" y="-22266"/>
                        <a:pt x="2215944" y="114457"/>
                        <a:pt x="2215688" y="265453"/>
                      </a:cubicBezTo>
                      <a:cubicBezTo>
                        <a:pt x="2213626" y="455663"/>
                        <a:pt x="2208919" y="537820"/>
                        <a:pt x="2215688" y="796343"/>
                      </a:cubicBezTo>
                      <a:cubicBezTo>
                        <a:pt x="2222458" y="1054866"/>
                        <a:pt x="2200527" y="1212455"/>
                        <a:pt x="2215688" y="1327233"/>
                      </a:cubicBezTo>
                      <a:cubicBezTo>
                        <a:pt x="2209811" y="1476064"/>
                        <a:pt x="2110252" y="1601173"/>
                        <a:pt x="1950235" y="1592686"/>
                      </a:cubicBezTo>
                      <a:cubicBezTo>
                        <a:pt x="1762466" y="1575326"/>
                        <a:pt x="1623044" y="1589383"/>
                        <a:pt x="1371793" y="1592686"/>
                      </a:cubicBezTo>
                      <a:cubicBezTo>
                        <a:pt x="1120542" y="1595989"/>
                        <a:pt x="1065178" y="1601535"/>
                        <a:pt x="793351" y="1592686"/>
                      </a:cubicBezTo>
                      <a:cubicBezTo>
                        <a:pt x="521524" y="1583837"/>
                        <a:pt x="425289" y="1579611"/>
                        <a:pt x="265453" y="1592686"/>
                      </a:cubicBezTo>
                      <a:cubicBezTo>
                        <a:pt x="112250" y="1600019"/>
                        <a:pt x="20083" y="1454470"/>
                        <a:pt x="0" y="1327233"/>
                      </a:cubicBezTo>
                      <a:cubicBezTo>
                        <a:pt x="13221" y="1181840"/>
                        <a:pt x="2130" y="1064126"/>
                        <a:pt x="0" y="828196"/>
                      </a:cubicBezTo>
                      <a:cubicBezTo>
                        <a:pt x="-2130" y="592266"/>
                        <a:pt x="14413" y="382484"/>
                        <a:pt x="0" y="265453"/>
                      </a:cubicBezTo>
                      <a:close/>
                    </a:path>
                    <a:path w="2215688" h="1592686" stroke="0" extrusionOk="0">
                      <a:moveTo>
                        <a:pt x="0" y="265453"/>
                      </a:moveTo>
                      <a:cubicBezTo>
                        <a:pt x="-23193" y="112075"/>
                        <a:pt x="113409" y="34520"/>
                        <a:pt x="265453" y="0"/>
                      </a:cubicBezTo>
                      <a:cubicBezTo>
                        <a:pt x="511614" y="18048"/>
                        <a:pt x="634711" y="11805"/>
                        <a:pt x="810199" y="0"/>
                      </a:cubicBezTo>
                      <a:cubicBezTo>
                        <a:pt x="985687" y="-11805"/>
                        <a:pt x="1211806" y="6658"/>
                        <a:pt x="1371793" y="0"/>
                      </a:cubicBezTo>
                      <a:cubicBezTo>
                        <a:pt x="1531780" y="-6658"/>
                        <a:pt x="1760246" y="-20639"/>
                        <a:pt x="1950235" y="0"/>
                      </a:cubicBezTo>
                      <a:cubicBezTo>
                        <a:pt x="2109871" y="15885"/>
                        <a:pt x="2199115" y="125673"/>
                        <a:pt x="2215688" y="265453"/>
                      </a:cubicBezTo>
                      <a:cubicBezTo>
                        <a:pt x="2205503" y="454441"/>
                        <a:pt x="2222334" y="553106"/>
                        <a:pt x="2215688" y="817579"/>
                      </a:cubicBezTo>
                      <a:cubicBezTo>
                        <a:pt x="2209042" y="1082052"/>
                        <a:pt x="2207571" y="1116190"/>
                        <a:pt x="2215688" y="1327233"/>
                      </a:cubicBezTo>
                      <a:cubicBezTo>
                        <a:pt x="2236892" y="1447311"/>
                        <a:pt x="2116406" y="1568435"/>
                        <a:pt x="1950235" y="1592686"/>
                      </a:cubicBezTo>
                      <a:cubicBezTo>
                        <a:pt x="1696435" y="1610595"/>
                        <a:pt x="1564255" y="1614801"/>
                        <a:pt x="1439184" y="1592686"/>
                      </a:cubicBezTo>
                      <a:cubicBezTo>
                        <a:pt x="1314113" y="1570571"/>
                        <a:pt x="1049042" y="1612197"/>
                        <a:pt x="860743" y="1592686"/>
                      </a:cubicBezTo>
                      <a:cubicBezTo>
                        <a:pt x="672444" y="1573175"/>
                        <a:pt x="545802" y="1616544"/>
                        <a:pt x="265453" y="1592686"/>
                      </a:cubicBezTo>
                      <a:cubicBezTo>
                        <a:pt x="105218" y="1592609"/>
                        <a:pt x="-3135" y="1503452"/>
                        <a:pt x="0" y="1327233"/>
                      </a:cubicBezTo>
                      <a:cubicBezTo>
                        <a:pt x="-23576" y="1137036"/>
                        <a:pt x="12530" y="992395"/>
                        <a:pt x="0" y="817579"/>
                      </a:cubicBezTo>
                      <a:cubicBezTo>
                        <a:pt x="-12530" y="642763"/>
                        <a:pt x="25576" y="390143"/>
                        <a:pt x="0" y="265453"/>
                      </a:cubicBezTo>
                      <a:close/>
                    </a:path>
                  </a:pathLst>
                </a:custGeom>
                <a:blipFill rotWithShape="0">
                  <a:blip r:embed="rId9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:a14="http://schemas.microsoft.com/office/drawing/2010/main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3" name="Picture 22" descr="Icon&#10;&#10;Description automatically generated">
              <a:extLst>
                <a:ext uri="{FF2B5EF4-FFF2-40B4-BE49-F238E27FC236}">
                  <a16:creationId xmlns:a16="http://schemas.microsoft.com/office/drawing/2014/main" id="{504DEB97-1BBE-4013-820D-1B97A4B36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32" y="3909315"/>
              <a:ext cx="1555711" cy="1886266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FB44BC73-4F7C-4478-A9A2-D76F2DB13CDE}"/>
              </a:ext>
            </a:extLst>
          </p:cNvPr>
          <p:cNvSpPr/>
          <p:nvPr/>
        </p:nvSpPr>
        <p:spPr>
          <a:xfrm>
            <a:off x="1393096" y="759201"/>
            <a:ext cx="883512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0"/>
                <a:latin typeface="SVN-Rio 2016" panose="03060502030307020202" pitchFamily="66" charset="0"/>
              </a:rPr>
              <a:t>Câu</a:t>
            </a:r>
            <a:r>
              <a:rPr lang="en-US" sz="4000" b="1" dirty="0">
                <a:ln w="0"/>
                <a:latin typeface="SVN-Rio 2016" panose="03060502030307020202" pitchFamily="66" charset="0"/>
              </a:rPr>
              <a:t> 1:</a:t>
            </a:r>
          </a:p>
          <a:p>
            <a:pPr algn="ctr"/>
            <a:r>
              <a:rPr lang="en-US" sz="4000" dirty="0">
                <a:ln w="0"/>
                <a:latin typeface="iCiel Cadena" panose="02000503000000020004" pitchFamily="2" charset="0"/>
              </a:rPr>
              <a:t>3 </a:t>
            </a:r>
            <a:r>
              <a:rPr lang="en-US" sz="4000" dirty="0" err="1">
                <a:ln w="0"/>
                <a:latin typeface="iCiel Cadena" panose="02000503000000020004" pitchFamily="2" charset="0"/>
              </a:rPr>
              <a:t>phút</a:t>
            </a:r>
            <a:r>
              <a:rPr lang="en-US" sz="4000" dirty="0">
                <a:ln w="0"/>
                <a:latin typeface="iCiel Cadena" panose="02000503000000020004" pitchFamily="2" charset="0"/>
              </a:rPr>
              <a:t> 30 </a:t>
            </a:r>
            <a:r>
              <a:rPr lang="en-US" sz="4000" dirty="0" err="1">
                <a:ln w="0"/>
                <a:latin typeface="iCiel Cadena" panose="02000503000000020004" pitchFamily="2" charset="0"/>
              </a:rPr>
              <a:t>giây</a:t>
            </a:r>
            <a:r>
              <a:rPr lang="en-US" sz="4000" dirty="0">
                <a:ln w="0"/>
                <a:latin typeface="iCiel Cadena" panose="02000503000000020004" pitchFamily="2" charset="0"/>
              </a:rPr>
              <a:t> = … </a:t>
            </a:r>
            <a:r>
              <a:rPr lang="en-US" sz="4000" dirty="0" err="1">
                <a:ln w="0"/>
                <a:latin typeface="iCiel Cadena" panose="02000503000000020004" pitchFamily="2" charset="0"/>
              </a:rPr>
              <a:t>giây</a:t>
            </a:r>
            <a:r>
              <a:rPr lang="en-US" sz="4000" dirty="0">
                <a:ln w="0"/>
                <a:latin typeface="iCiel Cadena" panose="02000503000000020004" pitchFamily="2" charset="0"/>
              </a:rPr>
              <a:t> </a:t>
            </a:r>
            <a:endParaRPr lang="vi-VN" sz="4000" dirty="0">
              <a:ln w="0"/>
              <a:latin typeface="iCiel Cadena" panose="02000503000000020004" pitchFamily="2" charset="0"/>
            </a:endParaRPr>
          </a:p>
        </p:txBody>
      </p:sp>
      <p:pic>
        <p:nvPicPr>
          <p:cNvPr id="26" name="Picture 25" descr="A picture containing icon&#10;&#10;Description automatically generated">
            <a:extLst>
              <a:ext uri="{FF2B5EF4-FFF2-40B4-BE49-F238E27FC236}">
                <a16:creationId xmlns:a16="http://schemas.microsoft.com/office/drawing/2014/main" id="{E6CF8643-8AEE-4144-B87D-2949BDD39FA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0897">
            <a:off x="426193" y="358944"/>
            <a:ext cx="1397481" cy="1313193"/>
          </a:xfrm>
          <a:prstGeom prst="rect">
            <a:avLst/>
          </a:prstGeom>
        </p:spPr>
      </p:pic>
      <p:pic>
        <p:nvPicPr>
          <p:cNvPr id="28" name="Picture 2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E05DC12F-4C8F-49F9-9B3C-9132D3181E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37212" y="389694"/>
            <a:ext cx="2700106" cy="270010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1E0ADE4B-A5A0-4981-B006-923A59FFD795}"/>
              </a:ext>
            </a:extLst>
          </p:cNvPr>
          <p:cNvGrpSpPr/>
          <p:nvPr/>
        </p:nvGrpSpPr>
        <p:grpSpPr>
          <a:xfrm>
            <a:off x="9628925" y="3757114"/>
            <a:ext cx="2507257" cy="2003547"/>
            <a:chOff x="334725" y="3909315"/>
            <a:chExt cx="4645826" cy="4073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id="{90A80FF6-AFC1-4B00-A2BC-48AAABBECF63}"/>
                    </a:ext>
                  </a:extLst>
                </p:cNvPr>
                <p:cNvSpPr/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4105563"/>
                    <a:gd name="connsiteY0" fmla="*/ 539663 h 3237912"/>
                    <a:gd name="connsiteX1" fmla="*/ 539663 w 4105563"/>
                    <a:gd name="connsiteY1" fmla="*/ 0 h 3237912"/>
                    <a:gd name="connsiteX2" fmla="*/ 1144910 w 4105563"/>
                    <a:gd name="connsiteY2" fmla="*/ 0 h 3237912"/>
                    <a:gd name="connsiteX3" fmla="*/ 1689633 w 4105563"/>
                    <a:gd name="connsiteY3" fmla="*/ 0 h 3237912"/>
                    <a:gd name="connsiteX4" fmla="*/ 2325143 w 4105563"/>
                    <a:gd name="connsiteY4" fmla="*/ 0 h 3237912"/>
                    <a:gd name="connsiteX5" fmla="*/ 2930390 w 4105563"/>
                    <a:gd name="connsiteY5" fmla="*/ 0 h 3237912"/>
                    <a:gd name="connsiteX6" fmla="*/ 3565900 w 4105563"/>
                    <a:gd name="connsiteY6" fmla="*/ 0 h 3237912"/>
                    <a:gd name="connsiteX7" fmla="*/ 4105563 w 4105563"/>
                    <a:gd name="connsiteY7" fmla="*/ 539663 h 3237912"/>
                    <a:gd name="connsiteX8" fmla="*/ 4105563 w 4105563"/>
                    <a:gd name="connsiteY8" fmla="*/ 1122481 h 3237912"/>
                    <a:gd name="connsiteX9" fmla="*/ 4105563 w 4105563"/>
                    <a:gd name="connsiteY9" fmla="*/ 1640542 h 3237912"/>
                    <a:gd name="connsiteX10" fmla="*/ 4105563 w 4105563"/>
                    <a:gd name="connsiteY10" fmla="*/ 2201774 h 3237912"/>
                    <a:gd name="connsiteX11" fmla="*/ 4105563 w 4105563"/>
                    <a:gd name="connsiteY11" fmla="*/ 2698249 h 3237912"/>
                    <a:gd name="connsiteX12" fmla="*/ 3565900 w 4105563"/>
                    <a:gd name="connsiteY12" fmla="*/ 3237912 h 3237912"/>
                    <a:gd name="connsiteX13" fmla="*/ 3021177 w 4105563"/>
                    <a:gd name="connsiteY13" fmla="*/ 3237912 h 3237912"/>
                    <a:gd name="connsiteX14" fmla="*/ 2355405 w 4105563"/>
                    <a:gd name="connsiteY14" fmla="*/ 3237912 h 3237912"/>
                    <a:gd name="connsiteX15" fmla="*/ 1750158 w 4105563"/>
                    <a:gd name="connsiteY15" fmla="*/ 3237912 h 3237912"/>
                    <a:gd name="connsiteX16" fmla="*/ 1084386 w 4105563"/>
                    <a:gd name="connsiteY16" fmla="*/ 3237912 h 3237912"/>
                    <a:gd name="connsiteX17" fmla="*/ 539663 w 4105563"/>
                    <a:gd name="connsiteY17" fmla="*/ 3237912 h 3237912"/>
                    <a:gd name="connsiteX18" fmla="*/ 0 w 4105563"/>
                    <a:gd name="connsiteY18" fmla="*/ 2698249 h 3237912"/>
                    <a:gd name="connsiteX19" fmla="*/ 0 w 4105563"/>
                    <a:gd name="connsiteY19" fmla="*/ 2223360 h 3237912"/>
                    <a:gd name="connsiteX20" fmla="*/ 0 w 4105563"/>
                    <a:gd name="connsiteY20" fmla="*/ 1705299 h 3237912"/>
                    <a:gd name="connsiteX21" fmla="*/ 0 w 4105563"/>
                    <a:gd name="connsiteY21" fmla="*/ 1165653 h 3237912"/>
                    <a:gd name="connsiteX22" fmla="*/ 0 w 4105563"/>
                    <a:gd name="connsiteY22" fmla="*/ 539663 h 3237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5563" h="3237912" fill="none" extrusionOk="0">
                      <a:moveTo>
                        <a:pt x="0" y="539663"/>
                      </a:moveTo>
                      <a:cubicBezTo>
                        <a:pt x="-15059" y="272721"/>
                        <a:pt x="232965" y="4737"/>
                        <a:pt x="539663" y="0"/>
                      </a:cubicBezTo>
                      <a:cubicBezTo>
                        <a:pt x="763798" y="-28762"/>
                        <a:pt x="962724" y="-3042"/>
                        <a:pt x="1144910" y="0"/>
                      </a:cubicBezTo>
                      <a:cubicBezTo>
                        <a:pt x="1327096" y="3042"/>
                        <a:pt x="1464445" y="-7081"/>
                        <a:pt x="1689633" y="0"/>
                      </a:cubicBezTo>
                      <a:cubicBezTo>
                        <a:pt x="1914821" y="7081"/>
                        <a:pt x="2170576" y="-29818"/>
                        <a:pt x="2325143" y="0"/>
                      </a:cubicBezTo>
                      <a:cubicBezTo>
                        <a:pt x="2479710" y="29818"/>
                        <a:pt x="2677978" y="-21742"/>
                        <a:pt x="2930390" y="0"/>
                      </a:cubicBezTo>
                      <a:cubicBezTo>
                        <a:pt x="3182802" y="21742"/>
                        <a:pt x="3364872" y="-24673"/>
                        <a:pt x="3565900" y="0"/>
                      </a:cubicBezTo>
                      <a:cubicBezTo>
                        <a:pt x="3919654" y="-1375"/>
                        <a:pt x="4154713" y="294521"/>
                        <a:pt x="4105563" y="539663"/>
                      </a:cubicBezTo>
                      <a:cubicBezTo>
                        <a:pt x="4130497" y="761387"/>
                        <a:pt x="4117124" y="895047"/>
                        <a:pt x="4105563" y="1122481"/>
                      </a:cubicBezTo>
                      <a:cubicBezTo>
                        <a:pt x="4094002" y="1349915"/>
                        <a:pt x="4087784" y="1393537"/>
                        <a:pt x="4105563" y="1640542"/>
                      </a:cubicBezTo>
                      <a:cubicBezTo>
                        <a:pt x="4123342" y="1887547"/>
                        <a:pt x="4082588" y="1949657"/>
                        <a:pt x="4105563" y="2201774"/>
                      </a:cubicBezTo>
                      <a:cubicBezTo>
                        <a:pt x="4128538" y="2453891"/>
                        <a:pt x="4102282" y="2589346"/>
                        <a:pt x="4105563" y="2698249"/>
                      </a:cubicBezTo>
                      <a:cubicBezTo>
                        <a:pt x="4106871" y="3007073"/>
                        <a:pt x="3835639" y="3239675"/>
                        <a:pt x="3565900" y="3237912"/>
                      </a:cubicBezTo>
                      <a:cubicBezTo>
                        <a:pt x="3383170" y="3229051"/>
                        <a:pt x="3268593" y="3255514"/>
                        <a:pt x="3021177" y="3237912"/>
                      </a:cubicBezTo>
                      <a:cubicBezTo>
                        <a:pt x="2773761" y="3220310"/>
                        <a:pt x="2615565" y="3210586"/>
                        <a:pt x="2355405" y="3237912"/>
                      </a:cubicBezTo>
                      <a:cubicBezTo>
                        <a:pt x="2095245" y="3265238"/>
                        <a:pt x="1897237" y="3235288"/>
                        <a:pt x="1750158" y="3237912"/>
                      </a:cubicBezTo>
                      <a:cubicBezTo>
                        <a:pt x="1603079" y="3240536"/>
                        <a:pt x="1369838" y="3226817"/>
                        <a:pt x="1084386" y="3237912"/>
                      </a:cubicBezTo>
                      <a:cubicBezTo>
                        <a:pt x="798934" y="3249007"/>
                        <a:pt x="756214" y="3212403"/>
                        <a:pt x="539663" y="3237912"/>
                      </a:cubicBezTo>
                      <a:cubicBezTo>
                        <a:pt x="228189" y="3213388"/>
                        <a:pt x="-45067" y="3012277"/>
                        <a:pt x="0" y="2698249"/>
                      </a:cubicBezTo>
                      <a:cubicBezTo>
                        <a:pt x="-21204" y="2463181"/>
                        <a:pt x="2621" y="2382851"/>
                        <a:pt x="0" y="2223360"/>
                      </a:cubicBezTo>
                      <a:cubicBezTo>
                        <a:pt x="-2621" y="2063869"/>
                        <a:pt x="-16607" y="1870672"/>
                        <a:pt x="0" y="1705299"/>
                      </a:cubicBezTo>
                      <a:cubicBezTo>
                        <a:pt x="16607" y="1539926"/>
                        <a:pt x="-22867" y="1373000"/>
                        <a:pt x="0" y="1165653"/>
                      </a:cubicBezTo>
                      <a:cubicBezTo>
                        <a:pt x="22867" y="958306"/>
                        <a:pt x="8373" y="687560"/>
                        <a:pt x="0" y="539663"/>
                      </a:cubicBezTo>
                      <a:close/>
                    </a:path>
                    <a:path w="4105563" h="3237912" stroke="0" extrusionOk="0">
                      <a:moveTo>
                        <a:pt x="0" y="539663"/>
                      </a:moveTo>
                      <a:cubicBezTo>
                        <a:pt x="-12515" y="237961"/>
                        <a:pt x="238628" y="18964"/>
                        <a:pt x="539663" y="0"/>
                      </a:cubicBezTo>
                      <a:cubicBezTo>
                        <a:pt x="733122" y="-9802"/>
                        <a:pt x="976405" y="10526"/>
                        <a:pt x="1114648" y="0"/>
                      </a:cubicBezTo>
                      <a:cubicBezTo>
                        <a:pt x="1252892" y="-10526"/>
                        <a:pt x="1424685" y="680"/>
                        <a:pt x="1719895" y="0"/>
                      </a:cubicBezTo>
                      <a:cubicBezTo>
                        <a:pt x="2015105" y="-680"/>
                        <a:pt x="2130520" y="6955"/>
                        <a:pt x="2264618" y="0"/>
                      </a:cubicBezTo>
                      <a:cubicBezTo>
                        <a:pt x="2398716" y="-6955"/>
                        <a:pt x="2662605" y="-10405"/>
                        <a:pt x="2900128" y="0"/>
                      </a:cubicBezTo>
                      <a:cubicBezTo>
                        <a:pt x="3137651" y="10405"/>
                        <a:pt x="3292143" y="9757"/>
                        <a:pt x="3565900" y="0"/>
                      </a:cubicBezTo>
                      <a:cubicBezTo>
                        <a:pt x="3848616" y="-18343"/>
                        <a:pt x="4033727" y="261403"/>
                        <a:pt x="4105563" y="539663"/>
                      </a:cubicBezTo>
                      <a:cubicBezTo>
                        <a:pt x="4101551" y="774573"/>
                        <a:pt x="4128948" y="855827"/>
                        <a:pt x="4105563" y="1014552"/>
                      </a:cubicBezTo>
                      <a:cubicBezTo>
                        <a:pt x="4082178" y="1173277"/>
                        <a:pt x="4100159" y="1357835"/>
                        <a:pt x="4105563" y="1554198"/>
                      </a:cubicBezTo>
                      <a:cubicBezTo>
                        <a:pt x="4110967" y="1750561"/>
                        <a:pt x="4120943" y="1988540"/>
                        <a:pt x="4105563" y="2115431"/>
                      </a:cubicBezTo>
                      <a:cubicBezTo>
                        <a:pt x="4090183" y="2242322"/>
                        <a:pt x="4080443" y="2460237"/>
                        <a:pt x="4105563" y="2698249"/>
                      </a:cubicBezTo>
                      <a:cubicBezTo>
                        <a:pt x="4095805" y="3033207"/>
                        <a:pt x="3804775" y="3221369"/>
                        <a:pt x="3565900" y="3237912"/>
                      </a:cubicBezTo>
                      <a:cubicBezTo>
                        <a:pt x="3245571" y="3265969"/>
                        <a:pt x="3095851" y="3259636"/>
                        <a:pt x="2900128" y="3237912"/>
                      </a:cubicBezTo>
                      <a:cubicBezTo>
                        <a:pt x="2704405" y="3216188"/>
                        <a:pt x="2547984" y="3230842"/>
                        <a:pt x="2325143" y="3237912"/>
                      </a:cubicBezTo>
                      <a:cubicBezTo>
                        <a:pt x="2102303" y="3244982"/>
                        <a:pt x="1888240" y="3234680"/>
                        <a:pt x="1750158" y="3237912"/>
                      </a:cubicBezTo>
                      <a:cubicBezTo>
                        <a:pt x="1612076" y="3241144"/>
                        <a:pt x="1382053" y="3238534"/>
                        <a:pt x="1144910" y="3237912"/>
                      </a:cubicBezTo>
                      <a:cubicBezTo>
                        <a:pt x="907767" y="3237290"/>
                        <a:pt x="735290" y="3225623"/>
                        <a:pt x="539663" y="3237912"/>
                      </a:cubicBezTo>
                      <a:cubicBezTo>
                        <a:pt x="214707" y="3242514"/>
                        <a:pt x="62822" y="2973842"/>
                        <a:pt x="0" y="2698249"/>
                      </a:cubicBezTo>
                      <a:cubicBezTo>
                        <a:pt x="-24042" y="2445677"/>
                        <a:pt x="-23964" y="2336820"/>
                        <a:pt x="0" y="2137017"/>
                      </a:cubicBezTo>
                      <a:cubicBezTo>
                        <a:pt x="23964" y="1937214"/>
                        <a:pt x="26841" y="1707061"/>
                        <a:pt x="0" y="1597370"/>
                      </a:cubicBezTo>
                      <a:cubicBezTo>
                        <a:pt x="-26841" y="1487679"/>
                        <a:pt x="-1956" y="1344286"/>
                        <a:pt x="0" y="1122481"/>
                      </a:cubicBezTo>
                      <a:cubicBezTo>
                        <a:pt x="1956" y="900676"/>
                        <a:pt x="25921" y="723549"/>
                        <a:pt x="0" y="53966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5000" b="0" i="0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35</m:t>
                        </m:r>
                      </m:oMath>
                    </m:oMathPara>
                  </a14:m>
                  <a:endParaRPr kumimoji="0" lang="en-US" sz="5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mc:Choice>
          <mc:Fallback xmlns=""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90A80FF6-AFC1-4B00-A2BC-48AAABBECF6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2215688"/>
                    <a:gd name="connsiteY0" fmla="*/ 265453 h 1592686"/>
                    <a:gd name="connsiteX1" fmla="*/ 265453 w 2215688"/>
                    <a:gd name="connsiteY1" fmla="*/ 0 h 1592686"/>
                    <a:gd name="connsiteX2" fmla="*/ 776504 w 2215688"/>
                    <a:gd name="connsiteY2" fmla="*/ 0 h 1592686"/>
                    <a:gd name="connsiteX3" fmla="*/ 1321250 w 2215688"/>
                    <a:gd name="connsiteY3" fmla="*/ 0 h 1592686"/>
                    <a:gd name="connsiteX4" fmla="*/ 1950235 w 2215688"/>
                    <a:gd name="connsiteY4" fmla="*/ 0 h 1592686"/>
                    <a:gd name="connsiteX5" fmla="*/ 2215688 w 2215688"/>
                    <a:gd name="connsiteY5" fmla="*/ 265453 h 1592686"/>
                    <a:gd name="connsiteX6" fmla="*/ 2215688 w 2215688"/>
                    <a:gd name="connsiteY6" fmla="*/ 796343 h 1592686"/>
                    <a:gd name="connsiteX7" fmla="*/ 2215688 w 2215688"/>
                    <a:gd name="connsiteY7" fmla="*/ 1327233 h 1592686"/>
                    <a:gd name="connsiteX8" fmla="*/ 1950235 w 2215688"/>
                    <a:gd name="connsiteY8" fmla="*/ 1592686 h 1592686"/>
                    <a:gd name="connsiteX9" fmla="*/ 1371793 w 2215688"/>
                    <a:gd name="connsiteY9" fmla="*/ 1592686 h 1592686"/>
                    <a:gd name="connsiteX10" fmla="*/ 793351 w 2215688"/>
                    <a:gd name="connsiteY10" fmla="*/ 1592686 h 1592686"/>
                    <a:gd name="connsiteX11" fmla="*/ 265453 w 2215688"/>
                    <a:gd name="connsiteY11" fmla="*/ 1592686 h 1592686"/>
                    <a:gd name="connsiteX12" fmla="*/ 0 w 2215688"/>
                    <a:gd name="connsiteY12" fmla="*/ 1327233 h 1592686"/>
                    <a:gd name="connsiteX13" fmla="*/ 0 w 2215688"/>
                    <a:gd name="connsiteY13" fmla="*/ 828196 h 1592686"/>
                    <a:gd name="connsiteX14" fmla="*/ 0 w 2215688"/>
                    <a:gd name="connsiteY14" fmla="*/ 265453 h 1592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15688" h="1592686" fill="none" extrusionOk="0">
                      <a:moveTo>
                        <a:pt x="0" y="265453"/>
                      </a:moveTo>
                      <a:cubicBezTo>
                        <a:pt x="-14883" y="107086"/>
                        <a:pt x="110167" y="-17520"/>
                        <a:pt x="265453" y="0"/>
                      </a:cubicBezTo>
                      <a:cubicBezTo>
                        <a:pt x="433167" y="-21679"/>
                        <a:pt x="540217" y="18860"/>
                        <a:pt x="776504" y="0"/>
                      </a:cubicBezTo>
                      <a:cubicBezTo>
                        <a:pt x="1012791" y="-18860"/>
                        <a:pt x="1136581" y="-26651"/>
                        <a:pt x="1321250" y="0"/>
                      </a:cubicBezTo>
                      <a:cubicBezTo>
                        <a:pt x="1505919" y="26651"/>
                        <a:pt x="1809645" y="-5577"/>
                        <a:pt x="1950235" y="0"/>
                      </a:cubicBezTo>
                      <a:cubicBezTo>
                        <a:pt x="2088509" y="-22266"/>
                        <a:pt x="2215944" y="114457"/>
                        <a:pt x="2215688" y="265453"/>
                      </a:cubicBezTo>
                      <a:cubicBezTo>
                        <a:pt x="2213626" y="455663"/>
                        <a:pt x="2208919" y="537820"/>
                        <a:pt x="2215688" y="796343"/>
                      </a:cubicBezTo>
                      <a:cubicBezTo>
                        <a:pt x="2222458" y="1054866"/>
                        <a:pt x="2200527" y="1212455"/>
                        <a:pt x="2215688" y="1327233"/>
                      </a:cubicBezTo>
                      <a:cubicBezTo>
                        <a:pt x="2209811" y="1476064"/>
                        <a:pt x="2110252" y="1601173"/>
                        <a:pt x="1950235" y="1592686"/>
                      </a:cubicBezTo>
                      <a:cubicBezTo>
                        <a:pt x="1762466" y="1575326"/>
                        <a:pt x="1623044" y="1589383"/>
                        <a:pt x="1371793" y="1592686"/>
                      </a:cubicBezTo>
                      <a:cubicBezTo>
                        <a:pt x="1120542" y="1595989"/>
                        <a:pt x="1065178" y="1601535"/>
                        <a:pt x="793351" y="1592686"/>
                      </a:cubicBezTo>
                      <a:cubicBezTo>
                        <a:pt x="521524" y="1583837"/>
                        <a:pt x="425289" y="1579611"/>
                        <a:pt x="265453" y="1592686"/>
                      </a:cubicBezTo>
                      <a:cubicBezTo>
                        <a:pt x="112250" y="1600019"/>
                        <a:pt x="20083" y="1454470"/>
                        <a:pt x="0" y="1327233"/>
                      </a:cubicBezTo>
                      <a:cubicBezTo>
                        <a:pt x="13221" y="1181840"/>
                        <a:pt x="2130" y="1064126"/>
                        <a:pt x="0" y="828196"/>
                      </a:cubicBezTo>
                      <a:cubicBezTo>
                        <a:pt x="-2130" y="592266"/>
                        <a:pt x="14413" y="382484"/>
                        <a:pt x="0" y="265453"/>
                      </a:cubicBezTo>
                      <a:close/>
                    </a:path>
                    <a:path w="2215688" h="1592686" stroke="0" extrusionOk="0">
                      <a:moveTo>
                        <a:pt x="0" y="265453"/>
                      </a:moveTo>
                      <a:cubicBezTo>
                        <a:pt x="-23193" y="112075"/>
                        <a:pt x="113409" y="34520"/>
                        <a:pt x="265453" y="0"/>
                      </a:cubicBezTo>
                      <a:cubicBezTo>
                        <a:pt x="511614" y="18048"/>
                        <a:pt x="634711" y="11805"/>
                        <a:pt x="810199" y="0"/>
                      </a:cubicBezTo>
                      <a:cubicBezTo>
                        <a:pt x="985687" y="-11805"/>
                        <a:pt x="1211806" y="6658"/>
                        <a:pt x="1371793" y="0"/>
                      </a:cubicBezTo>
                      <a:cubicBezTo>
                        <a:pt x="1531780" y="-6658"/>
                        <a:pt x="1760246" y="-20639"/>
                        <a:pt x="1950235" y="0"/>
                      </a:cubicBezTo>
                      <a:cubicBezTo>
                        <a:pt x="2109871" y="15885"/>
                        <a:pt x="2199115" y="125673"/>
                        <a:pt x="2215688" y="265453"/>
                      </a:cubicBezTo>
                      <a:cubicBezTo>
                        <a:pt x="2205503" y="454441"/>
                        <a:pt x="2222334" y="553106"/>
                        <a:pt x="2215688" y="817579"/>
                      </a:cubicBezTo>
                      <a:cubicBezTo>
                        <a:pt x="2209042" y="1082052"/>
                        <a:pt x="2207571" y="1116190"/>
                        <a:pt x="2215688" y="1327233"/>
                      </a:cubicBezTo>
                      <a:cubicBezTo>
                        <a:pt x="2236892" y="1447311"/>
                        <a:pt x="2116406" y="1568435"/>
                        <a:pt x="1950235" y="1592686"/>
                      </a:cubicBezTo>
                      <a:cubicBezTo>
                        <a:pt x="1696435" y="1610595"/>
                        <a:pt x="1564255" y="1614801"/>
                        <a:pt x="1439184" y="1592686"/>
                      </a:cubicBezTo>
                      <a:cubicBezTo>
                        <a:pt x="1314113" y="1570571"/>
                        <a:pt x="1049042" y="1612197"/>
                        <a:pt x="860743" y="1592686"/>
                      </a:cubicBezTo>
                      <a:cubicBezTo>
                        <a:pt x="672444" y="1573175"/>
                        <a:pt x="545802" y="1616544"/>
                        <a:pt x="265453" y="1592686"/>
                      </a:cubicBezTo>
                      <a:cubicBezTo>
                        <a:pt x="105218" y="1592609"/>
                        <a:pt x="-3135" y="1503452"/>
                        <a:pt x="0" y="1327233"/>
                      </a:cubicBezTo>
                      <a:cubicBezTo>
                        <a:pt x="-23576" y="1137036"/>
                        <a:pt x="12530" y="992395"/>
                        <a:pt x="0" y="817579"/>
                      </a:cubicBezTo>
                      <a:cubicBezTo>
                        <a:pt x="-12530" y="642763"/>
                        <a:pt x="25576" y="390143"/>
                        <a:pt x="0" y="265453"/>
                      </a:cubicBezTo>
                      <a:close/>
                    </a:path>
                  </a:pathLst>
                </a:custGeom>
                <a:blipFill rotWithShape="0">
                  <a:blip r:embed="rId13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:a14="http://schemas.microsoft.com/office/drawing/2010/main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2C90A83-FC21-4076-953D-C3CF04C49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4725" y="3909315"/>
              <a:ext cx="1367725" cy="18862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813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31" y="0"/>
            <a:ext cx="12207318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0FE38D4-A109-4D62-9551-CEC19B727DD2}"/>
              </a:ext>
            </a:extLst>
          </p:cNvPr>
          <p:cNvSpPr/>
          <p:nvPr/>
        </p:nvSpPr>
        <p:spPr>
          <a:xfrm>
            <a:off x="1383533" y="598633"/>
            <a:ext cx="9056451" cy="23146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DAD2915-EC89-4F4A-9B6E-A9C6F8189E24}"/>
              </a:ext>
            </a:extLst>
          </p:cNvPr>
          <p:cNvGrpSpPr/>
          <p:nvPr/>
        </p:nvGrpSpPr>
        <p:grpSpPr>
          <a:xfrm>
            <a:off x="260664" y="3089800"/>
            <a:ext cx="2624202" cy="1853791"/>
            <a:chOff x="141895" y="2348338"/>
            <a:chExt cx="4444325" cy="39945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3D9E710F-95AF-4550-9FB1-B715C22D0C20}"/>
                    </a:ext>
                  </a:extLst>
                </p:cNvPr>
                <p:cNvSpPr/>
                <p:nvPr/>
              </p:nvSpPr>
              <p:spPr>
                <a:xfrm>
                  <a:off x="480657" y="3131000"/>
                  <a:ext cx="4105563" cy="3211934"/>
                </a:xfrm>
                <a:custGeom>
                  <a:avLst/>
                  <a:gdLst>
                    <a:gd name="connsiteX0" fmla="*/ 0 w 2424176"/>
                    <a:gd name="connsiteY0" fmla="*/ 248434 h 1490577"/>
                    <a:gd name="connsiteX1" fmla="*/ 248434 w 2424176"/>
                    <a:gd name="connsiteY1" fmla="*/ 0 h 1490577"/>
                    <a:gd name="connsiteX2" fmla="*/ 833051 w 2424176"/>
                    <a:gd name="connsiteY2" fmla="*/ 0 h 1490577"/>
                    <a:gd name="connsiteX3" fmla="*/ 1456214 w 2424176"/>
                    <a:gd name="connsiteY3" fmla="*/ 0 h 1490577"/>
                    <a:gd name="connsiteX4" fmla="*/ 2175742 w 2424176"/>
                    <a:gd name="connsiteY4" fmla="*/ 0 h 1490577"/>
                    <a:gd name="connsiteX5" fmla="*/ 2424176 w 2424176"/>
                    <a:gd name="connsiteY5" fmla="*/ 248434 h 1490577"/>
                    <a:gd name="connsiteX6" fmla="*/ 2424176 w 2424176"/>
                    <a:gd name="connsiteY6" fmla="*/ 745289 h 1490577"/>
                    <a:gd name="connsiteX7" fmla="*/ 2424176 w 2424176"/>
                    <a:gd name="connsiteY7" fmla="*/ 1242143 h 1490577"/>
                    <a:gd name="connsiteX8" fmla="*/ 2175742 w 2424176"/>
                    <a:gd name="connsiteY8" fmla="*/ 1490577 h 1490577"/>
                    <a:gd name="connsiteX9" fmla="*/ 1514033 w 2424176"/>
                    <a:gd name="connsiteY9" fmla="*/ 1490577 h 1490577"/>
                    <a:gd name="connsiteX10" fmla="*/ 852324 w 2424176"/>
                    <a:gd name="connsiteY10" fmla="*/ 1490577 h 1490577"/>
                    <a:gd name="connsiteX11" fmla="*/ 248434 w 2424176"/>
                    <a:gd name="connsiteY11" fmla="*/ 1490577 h 1490577"/>
                    <a:gd name="connsiteX12" fmla="*/ 0 w 2424176"/>
                    <a:gd name="connsiteY12" fmla="*/ 1242143 h 1490577"/>
                    <a:gd name="connsiteX13" fmla="*/ 0 w 2424176"/>
                    <a:gd name="connsiteY13" fmla="*/ 775100 h 1490577"/>
                    <a:gd name="connsiteX14" fmla="*/ 0 w 2424176"/>
                    <a:gd name="connsiteY14" fmla="*/ 248434 h 1490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424176" h="1490577" fill="none" extrusionOk="0">
                      <a:moveTo>
                        <a:pt x="0" y="248434"/>
                      </a:moveTo>
                      <a:cubicBezTo>
                        <a:pt x="-10294" y="103093"/>
                        <a:pt x="96010" y="-30718"/>
                        <a:pt x="248434" y="0"/>
                      </a:cubicBezTo>
                      <a:cubicBezTo>
                        <a:pt x="395232" y="5025"/>
                        <a:pt x="649279" y="28031"/>
                        <a:pt x="833051" y="0"/>
                      </a:cubicBezTo>
                      <a:cubicBezTo>
                        <a:pt x="1016823" y="-28031"/>
                        <a:pt x="1197437" y="-29218"/>
                        <a:pt x="1456214" y="0"/>
                      </a:cubicBezTo>
                      <a:cubicBezTo>
                        <a:pt x="1714991" y="29218"/>
                        <a:pt x="1946732" y="23366"/>
                        <a:pt x="2175742" y="0"/>
                      </a:cubicBezTo>
                      <a:cubicBezTo>
                        <a:pt x="2309314" y="-9712"/>
                        <a:pt x="2425126" y="94931"/>
                        <a:pt x="2424176" y="248434"/>
                      </a:cubicBezTo>
                      <a:cubicBezTo>
                        <a:pt x="2401123" y="433153"/>
                        <a:pt x="2409919" y="559118"/>
                        <a:pt x="2424176" y="745289"/>
                      </a:cubicBezTo>
                      <a:cubicBezTo>
                        <a:pt x="2438433" y="931460"/>
                        <a:pt x="2405580" y="1069355"/>
                        <a:pt x="2424176" y="1242143"/>
                      </a:cubicBezTo>
                      <a:cubicBezTo>
                        <a:pt x="2394484" y="1390589"/>
                        <a:pt x="2328161" y="1500203"/>
                        <a:pt x="2175742" y="1490577"/>
                      </a:cubicBezTo>
                      <a:cubicBezTo>
                        <a:pt x="1941123" y="1521014"/>
                        <a:pt x="1695298" y="1464868"/>
                        <a:pt x="1514033" y="1490577"/>
                      </a:cubicBezTo>
                      <a:cubicBezTo>
                        <a:pt x="1332768" y="1516286"/>
                        <a:pt x="1062618" y="1513815"/>
                        <a:pt x="852324" y="1490577"/>
                      </a:cubicBezTo>
                      <a:cubicBezTo>
                        <a:pt x="642030" y="1467339"/>
                        <a:pt x="392728" y="1502628"/>
                        <a:pt x="248434" y="1490577"/>
                      </a:cubicBezTo>
                      <a:cubicBezTo>
                        <a:pt x="91832" y="1512137"/>
                        <a:pt x="10687" y="1369042"/>
                        <a:pt x="0" y="1242143"/>
                      </a:cubicBezTo>
                      <a:cubicBezTo>
                        <a:pt x="-601" y="1080543"/>
                        <a:pt x="-7800" y="975298"/>
                        <a:pt x="0" y="775100"/>
                      </a:cubicBezTo>
                      <a:cubicBezTo>
                        <a:pt x="7800" y="574902"/>
                        <a:pt x="15744" y="423477"/>
                        <a:pt x="0" y="248434"/>
                      </a:cubicBezTo>
                      <a:close/>
                    </a:path>
                    <a:path w="2424176" h="1490577" stroke="0" extrusionOk="0">
                      <a:moveTo>
                        <a:pt x="0" y="248434"/>
                      </a:moveTo>
                      <a:cubicBezTo>
                        <a:pt x="-7598" y="109010"/>
                        <a:pt x="107378" y="24441"/>
                        <a:pt x="248434" y="0"/>
                      </a:cubicBezTo>
                      <a:cubicBezTo>
                        <a:pt x="506733" y="26154"/>
                        <a:pt x="577330" y="-10603"/>
                        <a:pt x="871597" y="0"/>
                      </a:cubicBezTo>
                      <a:cubicBezTo>
                        <a:pt x="1165864" y="10603"/>
                        <a:pt x="1263670" y="-9312"/>
                        <a:pt x="1514033" y="0"/>
                      </a:cubicBezTo>
                      <a:cubicBezTo>
                        <a:pt x="1764396" y="9312"/>
                        <a:pt x="1936963" y="27825"/>
                        <a:pt x="2175742" y="0"/>
                      </a:cubicBezTo>
                      <a:cubicBezTo>
                        <a:pt x="2317207" y="5193"/>
                        <a:pt x="2411610" y="116404"/>
                        <a:pt x="2424176" y="248434"/>
                      </a:cubicBezTo>
                      <a:cubicBezTo>
                        <a:pt x="2405243" y="416894"/>
                        <a:pt x="2447169" y="565456"/>
                        <a:pt x="2424176" y="765163"/>
                      </a:cubicBezTo>
                      <a:cubicBezTo>
                        <a:pt x="2401183" y="964870"/>
                        <a:pt x="2425787" y="1088228"/>
                        <a:pt x="2424176" y="1242143"/>
                      </a:cubicBezTo>
                      <a:cubicBezTo>
                        <a:pt x="2436090" y="1364443"/>
                        <a:pt x="2332486" y="1466360"/>
                        <a:pt x="2175742" y="1490577"/>
                      </a:cubicBezTo>
                      <a:cubicBezTo>
                        <a:pt x="1937814" y="1517753"/>
                        <a:pt x="1760984" y="1515386"/>
                        <a:pt x="1591125" y="1490577"/>
                      </a:cubicBezTo>
                      <a:cubicBezTo>
                        <a:pt x="1421266" y="1465768"/>
                        <a:pt x="1163010" y="1494053"/>
                        <a:pt x="929416" y="1490577"/>
                      </a:cubicBezTo>
                      <a:cubicBezTo>
                        <a:pt x="695822" y="1487101"/>
                        <a:pt x="571277" y="1493433"/>
                        <a:pt x="248434" y="1490577"/>
                      </a:cubicBezTo>
                      <a:cubicBezTo>
                        <a:pt x="84115" y="1490424"/>
                        <a:pt x="-1355" y="1392153"/>
                        <a:pt x="0" y="1242143"/>
                      </a:cubicBezTo>
                      <a:cubicBezTo>
                        <a:pt x="-22167" y="1011097"/>
                        <a:pt x="5471" y="995812"/>
                        <a:pt x="0" y="765163"/>
                      </a:cubicBezTo>
                      <a:cubicBezTo>
                        <a:pt x="-5471" y="534514"/>
                        <a:pt x="-5251" y="381468"/>
                        <a:pt x="0" y="24843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80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1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𝑛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ă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𝑚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9 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𝑡h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á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𝑛𝑔</m:t>
                        </m:r>
                      </m:oMath>
                    </m:oMathPara>
                  </a14:m>
                  <a:endPara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3D9E710F-95AF-4550-9FB1-B715C22D0C2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657" y="3131000"/>
                  <a:ext cx="4105563" cy="3211934"/>
                </a:xfrm>
                <a:prstGeom prst="round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2424176"/>
                            <a:gd name="connsiteY0" fmla="*/ 248434 h 1490577"/>
                            <a:gd name="connsiteX1" fmla="*/ 248434 w 2424176"/>
                            <a:gd name="connsiteY1" fmla="*/ 0 h 1490577"/>
                            <a:gd name="connsiteX2" fmla="*/ 833051 w 2424176"/>
                            <a:gd name="connsiteY2" fmla="*/ 0 h 1490577"/>
                            <a:gd name="connsiteX3" fmla="*/ 1456214 w 2424176"/>
                            <a:gd name="connsiteY3" fmla="*/ 0 h 1490577"/>
                            <a:gd name="connsiteX4" fmla="*/ 2175742 w 2424176"/>
                            <a:gd name="connsiteY4" fmla="*/ 0 h 1490577"/>
                            <a:gd name="connsiteX5" fmla="*/ 2424176 w 2424176"/>
                            <a:gd name="connsiteY5" fmla="*/ 248434 h 1490577"/>
                            <a:gd name="connsiteX6" fmla="*/ 2424176 w 2424176"/>
                            <a:gd name="connsiteY6" fmla="*/ 745289 h 1490577"/>
                            <a:gd name="connsiteX7" fmla="*/ 2424176 w 2424176"/>
                            <a:gd name="connsiteY7" fmla="*/ 1242143 h 1490577"/>
                            <a:gd name="connsiteX8" fmla="*/ 2175742 w 2424176"/>
                            <a:gd name="connsiteY8" fmla="*/ 1490577 h 1490577"/>
                            <a:gd name="connsiteX9" fmla="*/ 1514033 w 2424176"/>
                            <a:gd name="connsiteY9" fmla="*/ 1490577 h 1490577"/>
                            <a:gd name="connsiteX10" fmla="*/ 852324 w 2424176"/>
                            <a:gd name="connsiteY10" fmla="*/ 1490577 h 1490577"/>
                            <a:gd name="connsiteX11" fmla="*/ 248434 w 2424176"/>
                            <a:gd name="connsiteY11" fmla="*/ 1490577 h 1490577"/>
                            <a:gd name="connsiteX12" fmla="*/ 0 w 2424176"/>
                            <a:gd name="connsiteY12" fmla="*/ 1242143 h 1490577"/>
                            <a:gd name="connsiteX13" fmla="*/ 0 w 2424176"/>
                            <a:gd name="connsiteY13" fmla="*/ 775100 h 1490577"/>
                            <a:gd name="connsiteX14" fmla="*/ 0 w 2424176"/>
                            <a:gd name="connsiteY14" fmla="*/ 248434 h 149057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2424176" h="1490577" fill="none" extrusionOk="0">
                              <a:moveTo>
                                <a:pt x="0" y="248434"/>
                              </a:moveTo>
                              <a:cubicBezTo>
                                <a:pt x="-10294" y="103093"/>
                                <a:pt x="96010" y="-30718"/>
                                <a:pt x="248434" y="0"/>
                              </a:cubicBezTo>
                              <a:cubicBezTo>
                                <a:pt x="395232" y="5025"/>
                                <a:pt x="649279" y="28031"/>
                                <a:pt x="833051" y="0"/>
                              </a:cubicBezTo>
                              <a:cubicBezTo>
                                <a:pt x="1016823" y="-28031"/>
                                <a:pt x="1197437" y="-29218"/>
                                <a:pt x="1456214" y="0"/>
                              </a:cubicBezTo>
                              <a:cubicBezTo>
                                <a:pt x="1714991" y="29218"/>
                                <a:pt x="1946732" y="23366"/>
                                <a:pt x="2175742" y="0"/>
                              </a:cubicBezTo>
                              <a:cubicBezTo>
                                <a:pt x="2309314" y="-9712"/>
                                <a:pt x="2425126" y="94931"/>
                                <a:pt x="2424176" y="248434"/>
                              </a:cubicBezTo>
                              <a:cubicBezTo>
                                <a:pt x="2401123" y="433153"/>
                                <a:pt x="2409919" y="559118"/>
                                <a:pt x="2424176" y="745289"/>
                              </a:cubicBezTo>
                              <a:cubicBezTo>
                                <a:pt x="2438433" y="931460"/>
                                <a:pt x="2405580" y="1069355"/>
                                <a:pt x="2424176" y="1242143"/>
                              </a:cubicBezTo>
                              <a:cubicBezTo>
                                <a:pt x="2394484" y="1390589"/>
                                <a:pt x="2328161" y="1500203"/>
                                <a:pt x="2175742" y="1490577"/>
                              </a:cubicBezTo>
                              <a:cubicBezTo>
                                <a:pt x="1941123" y="1521014"/>
                                <a:pt x="1695298" y="1464868"/>
                                <a:pt x="1514033" y="1490577"/>
                              </a:cubicBezTo>
                              <a:cubicBezTo>
                                <a:pt x="1332768" y="1516286"/>
                                <a:pt x="1062618" y="1513815"/>
                                <a:pt x="852324" y="1490577"/>
                              </a:cubicBezTo>
                              <a:cubicBezTo>
                                <a:pt x="642030" y="1467339"/>
                                <a:pt x="392728" y="1502628"/>
                                <a:pt x="248434" y="1490577"/>
                              </a:cubicBezTo>
                              <a:cubicBezTo>
                                <a:pt x="91832" y="1512137"/>
                                <a:pt x="10687" y="1369042"/>
                                <a:pt x="0" y="1242143"/>
                              </a:cubicBezTo>
                              <a:cubicBezTo>
                                <a:pt x="-601" y="1080543"/>
                                <a:pt x="-7800" y="975298"/>
                                <a:pt x="0" y="775100"/>
                              </a:cubicBezTo>
                              <a:cubicBezTo>
                                <a:pt x="7800" y="574902"/>
                                <a:pt x="15744" y="423477"/>
                                <a:pt x="0" y="248434"/>
                              </a:cubicBezTo>
                              <a:close/>
                            </a:path>
                            <a:path w="2424176" h="1490577" stroke="0" extrusionOk="0">
                              <a:moveTo>
                                <a:pt x="0" y="248434"/>
                              </a:moveTo>
                              <a:cubicBezTo>
                                <a:pt x="-7598" y="109010"/>
                                <a:pt x="107378" y="24441"/>
                                <a:pt x="248434" y="0"/>
                              </a:cubicBezTo>
                              <a:cubicBezTo>
                                <a:pt x="506733" y="26154"/>
                                <a:pt x="577330" y="-10603"/>
                                <a:pt x="871597" y="0"/>
                              </a:cubicBezTo>
                              <a:cubicBezTo>
                                <a:pt x="1165864" y="10603"/>
                                <a:pt x="1263670" y="-9312"/>
                                <a:pt x="1514033" y="0"/>
                              </a:cubicBezTo>
                              <a:cubicBezTo>
                                <a:pt x="1764396" y="9312"/>
                                <a:pt x="1936963" y="27825"/>
                                <a:pt x="2175742" y="0"/>
                              </a:cubicBezTo>
                              <a:cubicBezTo>
                                <a:pt x="2317207" y="5193"/>
                                <a:pt x="2411610" y="116404"/>
                                <a:pt x="2424176" y="248434"/>
                              </a:cubicBezTo>
                              <a:cubicBezTo>
                                <a:pt x="2405243" y="416894"/>
                                <a:pt x="2447169" y="565456"/>
                                <a:pt x="2424176" y="765163"/>
                              </a:cubicBezTo>
                              <a:cubicBezTo>
                                <a:pt x="2401183" y="964870"/>
                                <a:pt x="2425787" y="1088228"/>
                                <a:pt x="2424176" y="1242143"/>
                              </a:cubicBezTo>
                              <a:cubicBezTo>
                                <a:pt x="2436090" y="1364443"/>
                                <a:pt x="2332486" y="1466360"/>
                                <a:pt x="2175742" y="1490577"/>
                              </a:cubicBezTo>
                              <a:cubicBezTo>
                                <a:pt x="1937814" y="1517753"/>
                                <a:pt x="1760984" y="1515386"/>
                                <a:pt x="1591125" y="1490577"/>
                              </a:cubicBezTo>
                              <a:cubicBezTo>
                                <a:pt x="1421266" y="1465768"/>
                                <a:pt x="1163010" y="1494053"/>
                                <a:pt x="929416" y="1490577"/>
                              </a:cubicBezTo>
                              <a:cubicBezTo>
                                <a:pt x="695822" y="1487101"/>
                                <a:pt x="571277" y="1493433"/>
                                <a:pt x="248434" y="1490577"/>
                              </a:cubicBezTo>
                              <a:cubicBezTo>
                                <a:pt x="84115" y="1490424"/>
                                <a:pt x="-1355" y="1392153"/>
                                <a:pt x="0" y="1242143"/>
                              </a:cubicBezTo>
                              <a:cubicBezTo>
                                <a:pt x="-22167" y="1011097"/>
                                <a:pt x="5471" y="995812"/>
                                <a:pt x="0" y="765163"/>
                              </a:cubicBezTo>
                              <a:cubicBezTo>
                                <a:pt x="-5471" y="534514"/>
                                <a:pt x="-5251" y="381468"/>
                                <a:pt x="0" y="248434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7" name="Picture 16" descr="A picture containing text, sign&#10;&#10;Description automatically generated">
              <a:extLst>
                <a:ext uri="{FF2B5EF4-FFF2-40B4-BE49-F238E27FC236}">
                  <a16:creationId xmlns:a16="http://schemas.microsoft.com/office/drawing/2014/main" id="{BC75EE27-EA65-4FB4-9380-10C0FAC4B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95" y="2348338"/>
              <a:ext cx="1399235" cy="158932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1CC530-09CA-4D81-934B-B8F89A627BB1}"/>
              </a:ext>
            </a:extLst>
          </p:cNvPr>
          <p:cNvGrpSpPr/>
          <p:nvPr/>
        </p:nvGrpSpPr>
        <p:grpSpPr>
          <a:xfrm>
            <a:off x="6206804" y="3179317"/>
            <a:ext cx="2648996" cy="1836159"/>
            <a:chOff x="4888369" y="2802857"/>
            <a:chExt cx="4646985" cy="16137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637ABDF7-88E7-4484-9595-9D4E0E8AE78E}"/>
                    </a:ext>
                  </a:extLst>
                </p:cNvPr>
                <p:cNvSpPr/>
                <p:nvPr/>
              </p:nvSpPr>
              <p:spPr>
                <a:xfrm>
                  <a:off x="5349653" y="3106587"/>
                  <a:ext cx="4185701" cy="1310064"/>
                </a:xfrm>
                <a:custGeom>
                  <a:avLst/>
                  <a:gdLst>
                    <a:gd name="connsiteX0" fmla="*/ 0 w 2386043"/>
                    <a:gd name="connsiteY0" fmla="*/ 248435 h 1490578"/>
                    <a:gd name="connsiteX1" fmla="*/ 248435 w 2386043"/>
                    <a:gd name="connsiteY1" fmla="*/ 0 h 1490578"/>
                    <a:gd name="connsiteX2" fmla="*/ 821484 w 2386043"/>
                    <a:gd name="connsiteY2" fmla="*/ 0 h 1490578"/>
                    <a:gd name="connsiteX3" fmla="*/ 1432317 w 2386043"/>
                    <a:gd name="connsiteY3" fmla="*/ 0 h 1490578"/>
                    <a:gd name="connsiteX4" fmla="*/ 2137608 w 2386043"/>
                    <a:gd name="connsiteY4" fmla="*/ 0 h 1490578"/>
                    <a:gd name="connsiteX5" fmla="*/ 2386043 w 2386043"/>
                    <a:gd name="connsiteY5" fmla="*/ 248435 h 1490578"/>
                    <a:gd name="connsiteX6" fmla="*/ 2386043 w 2386043"/>
                    <a:gd name="connsiteY6" fmla="*/ 745289 h 1490578"/>
                    <a:gd name="connsiteX7" fmla="*/ 2386043 w 2386043"/>
                    <a:gd name="connsiteY7" fmla="*/ 1242143 h 1490578"/>
                    <a:gd name="connsiteX8" fmla="*/ 2137608 w 2386043"/>
                    <a:gd name="connsiteY8" fmla="*/ 1490578 h 1490578"/>
                    <a:gd name="connsiteX9" fmla="*/ 1488992 w 2386043"/>
                    <a:gd name="connsiteY9" fmla="*/ 1490578 h 1490578"/>
                    <a:gd name="connsiteX10" fmla="*/ 840376 w 2386043"/>
                    <a:gd name="connsiteY10" fmla="*/ 1490578 h 1490578"/>
                    <a:gd name="connsiteX11" fmla="*/ 248435 w 2386043"/>
                    <a:gd name="connsiteY11" fmla="*/ 1490578 h 1490578"/>
                    <a:gd name="connsiteX12" fmla="*/ 0 w 2386043"/>
                    <a:gd name="connsiteY12" fmla="*/ 1242143 h 1490578"/>
                    <a:gd name="connsiteX13" fmla="*/ 0 w 2386043"/>
                    <a:gd name="connsiteY13" fmla="*/ 775100 h 1490578"/>
                    <a:gd name="connsiteX14" fmla="*/ 0 w 2386043"/>
                    <a:gd name="connsiteY14" fmla="*/ 248435 h 1490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386043" h="1490578" fill="none" extrusionOk="0">
                      <a:moveTo>
                        <a:pt x="0" y="248435"/>
                      </a:moveTo>
                      <a:cubicBezTo>
                        <a:pt x="-17197" y="97638"/>
                        <a:pt x="97385" y="-27941"/>
                        <a:pt x="248435" y="0"/>
                      </a:cubicBezTo>
                      <a:cubicBezTo>
                        <a:pt x="368471" y="-13762"/>
                        <a:pt x="602286" y="-8543"/>
                        <a:pt x="821484" y="0"/>
                      </a:cubicBezTo>
                      <a:cubicBezTo>
                        <a:pt x="1040682" y="8543"/>
                        <a:pt x="1225638" y="-15585"/>
                        <a:pt x="1432317" y="0"/>
                      </a:cubicBezTo>
                      <a:cubicBezTo>
                        <a:pt x="1638996" y="15585"/>
                        <a:pt x="1925571" y="4583"/>
                        <a:pt x="2137608" y="0"/>
                      </a:cubicBezTo>
                      <a:cubicBezTo>
                        <a:pt x="2266954" y="-21007"/>
                        <a:pt x="2387639" y="83833"/>
                        <a:pt x="2386043" y="248435"/>
                      </a:cubicBezTo>
                      <a:cubicBezTo>
                        <a:pt x="2405406" y="435357"/>
                        <a:pt x="2370932" y="562808"/>
                        <a:pt x="2386043" y="745289"/>
                      </a:cubicBezTo>
                      <a:cubicBezTo>
                        <a:pt x="2401154" y="927770"/>
                        <a:pt x="2367447" y="1069355"/>
                        <a:pt x="2386043" y="1242143"/>
                      </a:cubicBezTo>
                      <a:cubicBezTo>
                        <a:pt x="2374453" y="1383737"/>
                        <a:pt x="2284301" y="1496580"/>
                        <a:pt x="2137608" y="1490578"/>
                      </a:cubicBezTo>
                      <a:cubicBezTo>
                        <a:pt x="1879542" y="1484845"/>
                        <a:pt x="1627622" y="1491377"/>
                        <a:pt x="1488992" y="1490578"/>
                      </a:cubicBezTo>
                      <a:cubicBezTo>
                        <a:pt x="1350362" y="1489779"/>
                        <a:pt x="1022892" y="1501659"/>
                        <a:pt x="840376" y="1490578"/>
                      </a:cubicBezTo>
                      <a:cubicBezTo>
                        <a:pt x="657860" y="1479497"/>
                        <a:pt x="474931" y="1513021"/>
                        <a:pt x="248435" y="1490578"/>
                      </a:cubicBezTo>
                      <a:cubicBezTo>
                        <a:pt x="94100" y="1509617"/>
                        <a:pt x="14755" y="1365120"/>
                        <a:pt x="0" y="1242143"/>
                      </a:cubicBezTo>
                      <a:cubicBezTo>
                        <a:pt x="-601" y="1080543"/>
                        <a:pt x="-7800" y="975298"/>
                        <a:pt x="0" y="775100"/>
                      </a:cubicBezTo>
                      <a:cubicBezTo>
                        <a:pt x="7800" y="574902"/>
                        <a:pt x="22580" y="420485"/>
                        <a:pt x="0" y="248435"/>
                      </a:cubicBezTo>
                      <a:close/>
                    </a:path>
                    <a:path w="2386043" h="1490578" stroke="0" extrusionOk="0">
                      <a:moveTo>
                        <a:pt x="0" y="248435"/>
                      </a:moveTo>
                      <a:cubicBezTo>
                        <a:pt x="-6210" y="109415"/>
                        <a:pt x="110410" y="5193"/>
                        <a:pt x="248435" y="0"/>
                      </a:cubicBezTo>
                      <a:cubicBezTo>
                        <a:pt x="518999" y="16046"/>
                        <a:pt x="656405" y="-26685"/>
                        <a:pt x="859268" y="0"/>
                      </a:cubicBezTo>
                      <a:cubicBezTo>
                        <a:pt x="1062131" y="26685"/>
                        <a:pt x="1201709" y="-7392"/>
                        <a:pt x="1488992" y="0"/>
                      </a:cubicBezTo>
                      <a:cubicBezTo>
                        <a:pt x="1776275" y="7392"/>
                        <a:pt x="1983692" y="15292"/>
                        <a:pt x="2137608" y="0"/>
                      </a:cubicBezTo>
                      <a:cubicBezTo>
                        <a:pt x="2283196" y="10218"/>
                        <a:pt x="2365453" y="119708"/>
                        <a:pt x="2386043" y="248435"/>
                      </a:cubicBezTo>
                      <a:cubicBezTo>
                        <a:pt x="2366147" y="417240"/>
                        <a:pt x="2401903" y="568654"/>
                        <a:pt x="2386043" y="765163"/>
                      </a:cubicBezTo>
                      <a:cubicBezTo>
                        <a:pt x="2370183" y="961672"/>
                        <a:pt x="2387654" y="1088228"/>
                        <a:pt x="2386043" y="1242143"/>
                      </a:cubicBezTo>
                      <a:cubicBezTo>
                        <a:pt x="2391474" y="1372555"/>
                        <a:pt x="2286898" y="1475601"/>
                        <a:pt x="2137608" y="1490578"/>
                      </a:cubicBezTo>
                      <a:cubicBezTo>
                        <a:pt x="1906459" y="1516722"/>
                        <a:pt x="1740403" y="1499316"/>
                        <a:pt x="1564559" y="1490578"/>
                      </a:cubicBezTo>
                      <a:cubicBezTo>
                        <a:pt x="1388715" y="1481840"/>
                        <a:pt x="1153707" y="1483738"/>
                        <a:pt x="915943" y="1490578"/>
                      </a:cubicBezTo>
                      <a:cubicBezTo>
                        <a:pt x="678179" y="1497418"/>
                        <a:pt x="384545" y="1517502"/>
                        <a:pt x="248435" y="1490578"/>
                      </a:cubicBezTo>
                      <a:cubicBezTo>
                        <a:pt x="102354" y="1490528"/>
                        <a:pt x="-3425" y="1411706"/>
                        <a:pt x="0" y="1242143"/>
                      </a:cubicBezTo>
                      <a:cubicBezTo>
                        <a:pt x="-22167" y="1011097"/>
                        <a:pt x="5471" y="995812"/>
                        <a:pt x="0" y="765163"/>
                      </a:cubicBezTo>
                      <a:cubicBezTo>
                        <a:pt x="-5471" y="534514"/>
                        <a:pt x="-3452" y="378493"/>
                        <a:pt x="0" y="248435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3 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𝑛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ă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𝑚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3 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𝑡h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á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𝑛𝑔</m:t>
                        </m:r>
                      </m:oMath>
                    </m:oMathPara>
                  </a14:m>
                  <a:endPara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637ABDF7-88E7-4484-9595-9D4E0E8AE78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49653" y="3106587"/>
                  <a:ext cx="4185701" cy="1310064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2386043"/>
                            <a:gd name="connsiteY0" fmla="*/ 248435 h 1490578"/>
                            <a:gd name="connsiteX1" fmla="*/ 248435 w 2386043"/>
                            <a:gd name="connsiteY1" fmla="*/ 0 h 1490578"/>
                            <a:gd name="connsiteX2" fmla="*/ 821484 w 2386043"/>
                            <a:gd name="connsiteY2" fmla="*/ 0 h 1490578"/>
                            <a:gd name="connsiteX3" fmla="*/ 1432317 w 2386043"/>
                            <a:gd name="connsiteY3" fmla="*/ 0 h 1490578"/>
                            <a:gd name="connsiteX4" fmla="*/ 2137608 w 2386043"/>
                            <a:gd name="connsiteY4" fmla="*/ 0 h 1490578"/>
                            <a:gd name="connsiteX5" fmla="*/ 2386043 w 2386043"/>
                            <a:gd name="connsiteY5" fmla="*/ 248435 h 1490578"/>
                            <a:gd name="connsiteX6" fmla="*/ 2386043 w 2386043"/>
                            <a:gd name="connsiteY6" fmla="*/ 745289 h 1490578"/>
                            <a:gd name="connsiteX7" fmla="*/ 2386043 w 2386043"/>
                            <a:gd name="connsiteY7" fmla="*/ 1242143 h 1490578"/>
                            <a:gd name="connsiteX8" fmla="*/ 2137608 w 2386043"/>
                            <a:gd name="connsiteY8" fmla="*/ 1490578 h 1490578"/>
                            <a:gd name="connsiteX9" fmla="*/ 1488992 w 2386043"/>
                            <a:gd name="connsiteY9" fmla="*/ 1490578 h 1490578"/>
                            <a:gd name="connsiteX10" fmla="*/ 840376 w 2386043"/>
                            <a:gd name="connsiteY10" fmla="*/ 1490578 h 1490578"/>
                            <a:gd name="connsiteX11" fmla="*/ 248435 w 2386043"/>
                            <a:gd name="connsiteY11" fmla="*/ 1490578 h 1490578"/>
                            <a:gd name="connsiteX12" fmla="*/ 0 w 2386043"/>
                            <a:gd name="connsiteY12" fmla="*/ 1242143 h 1490578"/>
                            <a:gd name="connsiteX13" fmla="*/ 0 w 2386043"/>
                            <a:gd name="connsiteY13" fmla="*/ 775100 h 1490578"/>
                            <a:gd name="connsiteX14" fmla="*/ 0 w 2386043"/>
                            <a:gd name="connsiteY14" fmla="*/ 248435 h 149057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2386043" h="1490578" fill="none" extrusionOk="0">
                              <a:moveTo>
                                <a:pt x="0" y="248435"/>
                              </a:moveTo>
                              <a:cubicBezTo>
                                <a:pt x="-17197" y="97638"/>
                                <a:pt x="97385" y="-27941"/>
                                <a:pt x="248435" y="0"/>
                              </a:cubicBezTo>
                              <a:cubicBezTo>
                                <a:pt x="368471" y="-13762"/>
                                <a:pt x="602286" y="-8543"/>
                                <a:pt x="821484" y="0"/>
                              </a:cubicBezTo>
                              <a:cubicBezTo>
                                <a:pt x="1040682" y="8543"/>
                                <a:pt x="1225638" y="-15585"/>
                                <a:pt x="1432317" y="0"/>
                              </a:cubicBezTo>
                              <a:cubicBezTo>
                                <a:pt x="1638996" y="15585"/>
                                <a:pt x="1925571" y="4583"/>
                                <a:pt x="2137608" y="0"/>
                              </a:cubicBezTo>
                              <a:cubicBezTo>
                                <a:pt x="2266954" y="-21007"/>
                                <a:pt x="2387639" y="83833"/>
                                <a:pt x="2386043" y="248435"/>
                              </a:cubicBezTo>
                              <a:cubicBezTo>
                                <a:pt x="2405406" y="435357"/>
                                <a:pt x="2370932" y="562808"/>
                                <a:pt x="2386043" y="745289"/>
                              </a:cubicBezTo>
                              <a:cubicBezTo>
                                <a:pt x="2401154" y="927770"/>
                                <a:pt x="2367447" y="1069355"/>
                                <a:pt x="2386043" y="1242143"/>
                              </a:cubicBezTo>
                              <a:cubicBezTo>
                                <a:pt x="2374453" y="1383737"/>
                                <a:pt x="2284301" y="1496580"/>
                                <a:pt x="2137608" y="1490578"/>
                              </a:cubicBezTo>
                              <a:cubicBezTo>
                                <a:pt x="1879542" y="1484845"/>
                                <a:pt x="1627622" y="1491377"/>
                                <a:pt x="1488992" y="1490578"/>
                              </a:cubicBezTo>
                              <a:cubicBezTo>
                                <a:pt x="1350362" y="1489779"/>
                                <a:pt x="1022892" y="1501659"/>
                                <a:pt x="840376" y="1490578"/>
                              </a:cubicBezTo>
                              <a:cubicBezTo>
                                <a:pt x="657860" y="1479497"/>
                                <a:pt x="474931" y="1513021"/>
                                <a:pt x="248435" y="1490578"/>
                              </a:cubicBezTo>
                              <a:cubicBezTo>
                                <a:pt x="94100" y="1509617"/>
                                <a:pt x="14755" y="1365120"/>
                                <a:pt x="0" y="1242143"/>
                              </a:cubicBezTo>
                              <a:cubicBezTo>
                                <a:pt x="-601" y="1080543"/>
                                <a:pt x="-7800" y="975298"/>
                                <a:pt x="0" y="775100"/>
                              </a:cubicBezTo>
                              <a:cubicBezTo>
                                <a:pt x="7800" y="574902"/>
                                <a:pt x="22580" y="420485"/>
                                <a:pt x="0" y="248435"/>
                              </a:cubicBezTo>
                              <a:close/>
                            </a:path>
                            <a:path w="2386043" h="1490578" stroke="0" extrusionOk="0">
                              <a:moveTo>
                                <a:pt x="0" y="248435"/>
                              </a:moveTo>
                              <a:cubicBezTo>
                                <a:pt x="-6210" y="109415"/>
                                <a:pt x="110410" y="5193"/>
                                <a:pt x="248435" y="0"/>
                              </a:cubicBezTo>
                              <a:cubicBezTo>
                                <a:pt x="518999" y="16046"/>
                                <a:pt x="656405" y="-26685"/>
                                <a:pt x="859268" y="0"/>
                              </a:cubicBezTo>
                              <a:cubicBezTo>
                                <a:pt x="1062131" y="26685"/>
                                <a:pt x="1201709" y="-7392"/>
                                <a:pt x="1488992" y="0"/>
                              </a:cubicBezTo>
                              <a:cubicBezTo>
                                <a:pt x="1776275" y="7392"/>
                                <a:pt x="1983692" y="15292"/>
                                <a:pt x="2137608" y="0"/>
                              </a:cubicBezTo>
                              <a:cubicBezTo>
                                <a:pt x="2283196" y="10218"/>
                                <a:pt x="2365453" y="119708"/>
                                <a:pt x="2386043" y="248435"/>
                              </a:cubicBezTo>
                              <a:cubicBezTo>
                                <a:pt x="2366147" y="417240"/>
                                <a:pt x="2401903" y="568654"/>
                                <a:pt x="2386043" y="765163"/>
                              </a:cubicBezTo>
                              <a:cubicBezTo>
                                <a:pt x="2370183" y="961672"/>
                                <a:pt x="2387654" y="1088228"/>
                                <a:pt x="2386043" y="1242143"/>
                              </a:cubicBezTo>
                              <a:cubicBezTo>
                                <a:pt x="2391474" y="1372555"/>
                                <a:pt x="2286898" y="1475601"/>
                                <a:pt x="2137608" y="1490578"/>
                              </a:cubicBezTo>
                              <a:cubicBezTo>
                                <a:pt x="1906459" y="1516722"/>
                                <a:pt x="1740403" y="1499316"/>
                                <a:pt x="1564559" y="1490578"/>
                              </a:cubicBezTo>
                              <a:cubicBezTo>
                                <a:pt x="1388715" y="1481840"/>
                                <a:pt x="1153707" y="1483738"/>
                                <a:pt x="915943" y="1490578"/>
                              </a:cubicBezTo>
                              <a:cubicBezTo>
                                <a:pt x="678179" y="1497418"/>
                                <a:pt x="384545" y="1517502"/>
                                <a:pt x="248435" y="1490578"/>
                              </a:cubicBezTo>
                              <a:cubicBezTo>
                                <a:pt x="102354" y="1490528"/>
                                <a:pt x="-3425" y="1411706"/>
                                <a:pt x="0" y="1242143"/>
                              </a:cubicBezTo>
                              <a:cubicBezTo>
                                <a:pt x="-22167" y="1011097"/>
                                <a:pt x="5471" y="995812"/>
                                <a:pt x="0" y="765163"/>
                              </a:cubicBezTo>
                              <a:cubicBezTo>
                                <a:pt x="-5471" y="534514"/>
                                <a:pt x="-3452" y="378493"/>
                                <a:pt x="0" y="248435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C1A420D-CD99-4728-AE84-5C337A7FD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88369" y="2802857"/>
              <a:ext cx="1546175" cy="797596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1A8460B-B99E-466D-983E-3DFBEA4C304B}"/>
              </a:ext>
            </a:extLst>
          </p:cNvPr>
          <p:cNvGrpSpPr/>
          <p:nvPr/>
        </p:nvGrpSpPr>
        <p:grpSpPr>
          <a:xfrm>
            <a:off x="3192856" y="3140378"/>
            <a:ext cx="2659816" cy="1875098"/>
            <a:chOff x="391759" y="3909315"/>
            <a:chExt cx="4694741" cy="4073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83CAF424-7F59-43EA-93B3-64BA1A79EBB3}"/>
                    </a:ext>
                  </a:extLst>
                </p:cNvPr>
                <p:cNvSpPr/>
                <p:nvPr/>
              </p:nvSpPr>
              <p:spPr>
                <a:xfrm>
                  <a:off x="874985" y="4744592"/>
                  <a:ext cx="4211515" cy="3237911"/>
                </a:xfrm>
                <a:custGeom>
                  <a:avLst/>
                  <a:gdLst>
                    <a:gd name="connsiteX0" fmla="*/ 0 w 2386043"/>
                    <a:gd name="connsiteY0" fmla="*/ 248434 h 1490577"/>
                    <a:gd name="connsiteX1" fmla="*/ 248434 w 2386043"/>
                    <a:gd name="connsiteY1" fmla="*/ 0 h 1490577"/>
                    <a:gd name="connsiteX2" fmla="*/ 821484 w 2386043"/>
                    <a:gd name="connsiteY2" fmla="*/ 0 h 1490577"/>
                    <a:gd name="connsiteX3" fmla="*/ 1432317 w 2386043"/>
                    <a:gd name="connsiteY3" fmla="*/ 0 h 1490577"/>
                    <a:gd name="connsiteX4" fmla="*/ 2137609 w 2386043"/>
                    <a:gd name="connsiteY4" fmla="*/ 0 h 1490577"/>
                    <a:gd name="connsiteX5" fmla="*/ 2386043 w 2386043"/>
                    <a:gd name="connsiteY5" fmla="*/ 248434 h 1490577"/>
                    <a:gd name="connsiteX6" fmla="*/ 2386043 w 2386043"/>
                    <a:gd name="connsiteY6" fmla="*/ 745289 h 1490577"/>
                    <a:gd name="connsiteX7" fmla="*/ 2386043 w 2386043"/>
                    <a:gd name="connsiteY7" fmla="*/ 1242143 h 1490577"/>
                    <a:gd name="connsiteX8" fmla="*/ 2137609 w 2386043"/>
                    <a:gd name="connsiteY8" fmla="*/ 1490577 h 1490577"/>
                    <a:gd name="connsiteX9" fmla="*/ 1488992 w 2386043"/>
                    <a:gd name="connsiteY9" fmla="*/ 1490577 h 1490577"/>
                    <a:gd name="connsiteX10" fmla="*/ 840376 w 2386043"/>
                    <a:gd name="connsiteY10" fmla="*/ 1490577 h 1490577"/>
                    <a:gd name="connsiteX11" fmla="*/ 248434 w 2386043"/>
                    <a:gd name="connsiteY11" fmla="*/ 1490577 h 1490577"/>
                    <a:gd name="connsiteX12" fmla="*/ 0 w 2386043"/>
                    <a:gd name="connsiteY12" fmla="*/ 1242143 h 1490577"/>
                    <a:gd name="connsiteX13" fmla="*/ 0 w 2386043"/>
                    <a:gd name="connsiteY13" fmla="*/ 775100 h 1490577"/>
                    <a:gd name="connsiteX14" fmla="*/ 0 w 2386043"/>
                    <a:gd name="connsiteY14" fmla="*/ 248434 h 1490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386043" h="1490577" fill="none" extrusionOk="0">
                      <a:moveTo>
                        <a:pt x="0" y="248434"/>
                      </a:moveTo>
                      <a:cubicBezTo>
                        <a:pt x="-10294" y="103093"/>
                        <a:pt x="96010" y="-30718"/>
                        <a:pt x="248434" y="0"/>
                      </a:cubicBezTo>
                      <a:cubicBezTo>
                        <a:pt x="366244" y="-15413"/>
                        <a:pt x="599727" y="-10986"/>
                        <a:pt x="821484" y="0"/>
                      </a:cubicBezTo>
                      <a:cubicBezTo>
                        <a:pt x="1043241" y="10986"/>
                        <a:pt x="1225638" y="-15585"/>
                        <a:pt x="1432317" y="0"/>
                      </a:cubicBezTo>
                      <a:cubicBezTo>
                        <a:pt x="1638996" y="15585"/>
                        <a:pt x="1923387" y="1795"/>
                        <a:pt x="2137609" y="0"/>
                      </a:cubicBezTo>
                      <a:cubicBezTo>
                        <a:pt x="2271181" y="-9712"/>
                        <a:pt x="2386993" y="94931"/>
                        <a:pt x="2386043" y="248434"/>
                      </a:cubicBezTo>
                      <a:cubicBezTo>
                        <a:pt x="2362990" y="433153"/>
                        <a:pt x="2371786" y="559118"/>
                        <a:pt x="2386043" y="745289"/>
                      </a:cubicBezTo>
                      <a:cubicBezTo>
                        <a:pt x="2400300" y="931460"/>
                        <a:pt x="2367447" y="1069355"/>
                        <a:pt x="2386043" y="1242143"/>
                      </a:cubicBezTo>
                      <a:cubicBezTo>
                        <a:pt x="2356351" y="1390589"/>
                        <a:pt x="2290028" y="1500203"/>
                        <a:pt x="2137609" y="1490577"/>
                      </a:cubicBezTo>
                      <a:cubicBezTo>
                        <a:pt x="1880454" y="1486767"/>
                        <a:pt x="1628323" y="1494052"/>
                        <a:pt x="1488992" y="1490577"/>
                      </a:cubicBezTo>
                      <a:cubicBezTo>
                        <a:pt x="1349661" y="1487102"/>
                        <a:pt x="1022892" y="1501658"/>
                        <a:pt x="840376" y="1490577"/>
                      </a:cubicBezTo>
                      <a:cubicBezTo>
                        <a:pt x="657860" y="1479496"/>
                        <a:pt x="482110" y="1518169"/>
                        <a:pt x="248434" y="1490577"/>
                      </a:cubicBezTo>
                      <a:cubicBezTo>
                        <a:pt x="91832" y="1512137"/>
                        <a:pt x="10687" y="1369042"/>
                        <a:pt x="0" y="1242143"/>
                      </a:cubicBezTo>
                      <a:cubicBezTo>
                        <a:pt x="-601" y="1080543"/>
                        <a:pt x="-7800" y="975298"/>
                        <a:pt x="0" y="775100"/>
                      </a:cubicBezTo>
                      <a:cubicBezTo>
                        <a:pt x="7800" y="574902"/>
                        <a:pt x="15744" y="423477"/>
                        <a:pt x="0" y="248434"/>
                      </a:cubicBezTo>
                      <a:close/>
                    </a:path>
                    <a:path w="2386043" h="1490577" stroke="0" extrusionOk="0">
                      <a:moveTo>
                        <a:pt x="0" y="248434"/>
                      </a:moveTo>
                      <a:cubicBezTo>
                        <a:pt x="-7598" y="109010"/>
                        <a:pt x="107378" y="24441"/>
                        <a:pt x="248434" y="0"/>
                      </a:cubicBezTo>
                      <a:cubicBezTo>
                        <a:pt x="518998" y="16046"/>
                        <a:pt x="656404" y="-26685"/>
                        <a:pt x="859267" y="0"/>
                      </a:cubicBezTo>
                      <a:cubicBezTo>
                        <a:pt x="1062130" y="26685"/>
                        <a:pt x="1197786" y="-9130"/>
                        <a:pt x="1488992" y="0"/>
                      </a:cubicBezTo>
                      <a:cubicBezTo>
                        <a:pt x="1780199" y="9130"/>
                        <a:pt x="1980199" y="10765"/>
                        <a:pt x="2137609" y="0"/>
                      </a:cubicBezTo>
                      <a:cubicBezTo>
                        <a:pt x="2279074" y="5193"/>
                        <a:pt x="2373477" y="116404"/>
                        <a:pt x="2386043" y="248434"/>
                      </a:cubicBezTo>
                      <a:cubicBezTo>
                        <a:pt x="2367110" y="416894"/>
                        <a:pt x="2409036" y="565456"/>
                        <a:pt x="2386043" y="765163"/>
                      </a:cubicBezTo>
                      <a:cubicBezTo>
                        <a:pt x="2363050" y="964870"/>
                        <a:pt x="2387654" y="1088228"/>
                        <a:pt x="2386043" y="1242143"/>
                      </a:cubicBezTo>
                      <a:cubicBezTo>
                        <a:pt x="2397957" y="1364443"/>
                        <a:pt x="2294353" y="1466360"/>
                        <a:pt x="2137609" y="1490577"/>
                      </a:cubicBezTo>
                      <a:cubicBezTo>
                        <a:pt x="1911599" y="1464359"/>
                        <a:pt x="1744981" y="1504259"/>
                        <a:pt x="1564559" y="1490577"/>
                      </a:cubicBezTo>
                      <a:cubicBezTo>
                        <a:pt x="1384137" y="1476896"/>
                        <a:pt x="1158027" y="1484915"/>
                        <a:pt x="915942" y="1490577"/>
                      </a:cubicBezTo>
                      <a:cubicBezTo>
                        <a:pt x="673857" y="1496239"/>
                        <a:pt x="384544" y="1517501"/>
                        <a:pt x="248434" y="1490577"/>
                      </a:cubicBezTo>
                      <a:cubicBezTo>
                        <a:pt x="84115" y="1490424"/>
                        <a:pt x="-1355" y="1392153"/>
                        <a:pt x="0" y="1242143"/>
                      </a:cubicBezTo>
                      <a:cubicBezTo>
                        <a:pt x="-22167" y="1011097"/>
                        <a:pt x="5471" y="995812"/>
                        <a:pt x="0" y="765163"/>
                      </a:cubicBezTo>
                      <a:cubicBezTo>
                        <a:pt x="-5471" y="534514"/>
                        <a:pt x="-5251" y="381468"/>
                        <a:pt x="0" y="24843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3 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𝑛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ă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𝑚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 9 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𝑡h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á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𝑛𝑔</m:t>
                        </m:r>
                      </m:oMath>
                    </m:oMathPara>
                  </a14:m>
                  <a:endPara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83CAF424-7F59-43EA-93B3-64BA1A79EB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5" y="4744592"/>
                  <a:ext cx="4211515" cy="3237911"/>
                </a:xfrm>
                <a:prstGeom prst="round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2386043"/>
                            <a:gd name="connsiteY0" fmla="*/ 248434 h 1490577"/>
                            <a:gd name="connsiteX1" fmla="*/ 248434 w 2386043"/>
                            <a:gd name="connsiteY1" fmla="*/ 0 h 1490577"/>
                            <a:gd name="connsiteX2" fmla="*/ 821484 w 2386043"/>
                            <a:gd name="connsiteY2" fmla="*/ 0 h 1490577"/>
                            <a:gd name="connsiteX3" fmla="*/ 1432317 w 2386043"/>
                            <a:gd name="connsiteY3" fmla="*/ 0 h 1490577"/>
                            <a:gd name="connsiteX4" fmla="*/ 2137609 w 2386043"/>
                            <a:gd name="connsiteY4" fmla="*/ 0 h 1490577"/>
                            <a:gd name="connsiteX5" fmla="*/ 2386043 w 2386043"/>
                            <a:gd name="connsiteY5" fmla="*/ 248434 h 1490577"/>
                            <a:gd name="connsiteX6" fmla="*/ 2386043 w 2386043"/>
                            <a:gd name="connsiteY6" fmla="*/ 745289 h 1490577"/>
                            <a:gd name="connsiteX7" fmla="*/ 2386043 w 2386043"/>
                            <a:gd name="connsiteY7" fmla="*/ 1242143 h 1490577"/>
                            <a:gd name="connsiteX8" fmla="*/ 2137609 w 2386043"/>
                            <a:gd name="connsiteY8" fmla="*/ 1490577 h 1490577"/>
                            <a:gd name="connsiteX9" fmla="*/ 1488992 w 2386043"/>
                            <a:gd name="connsiteY9" fmla="*/ 1490577 h 1490577"/>
                            <a:gd name="connsiteX10" fmla="*/ 840376 w 2386043"/>
                            <a:gd name="connsiteY10" fmla="*/ 1490577 h 1490577"/>
                            <a:gd name="connsiteX11" fmla="*/ 248434 w 2386043"/>
                            <a:gd name="connsiteY11" fmla="*/ 1490577 h 1490577"/>
                            <a:gd name="connsiteX12" fmla="*/ 0 w 2386043"/>
                            <a:gd name="connsiteY12" fmla="*/ 1242143 h 1490577"/>
                            <a:gd name="connsiteX13" fmla="*/ 0 w 2386043"/>
                            <a:gd name="connsiteY13" fmla="*/ 775100 h 1490577"/>
                            <a:gd name="connsiteX14" fmla="*/ 0 w 2386043"/>
                            <a:gd name="connsiteY14" fmla="*/ 248434 h 149057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2386043" h="1490577" fill="none" extrusionOk="0">
                              <a:moveTo>
                                <a:pt x="0" y="248434"/>
                              </a:moveTo>
                              <a:cubicBezTo>
                                <a:pt x="-10294" y="103093"/>
                                <a:pt x="96010" y="-30718"/>
                                <a:pt x="248434" y="0"/>
                              </a:cubicBezTo>
                              <a:cubicBezTo>
                                <a:pt x="366244" y="-15413"/>
                                <a:pt x="599727" y="-10986"/>
                                <a:pt x="821484" y="0"/>
                              </a:cubicBezTo>
                              <a:cubicBezTo>
                                <a:pt x="1043241" y="10986"/>
                                <a:pt x="1225638" y="-15585"/>
                                <a:pt x="1432317" y="0"/>
                              </a:cubicBezTo>
                              <a:cubicBezTo>
                                <a:pt x="1638996" y="15585"/>
                                <a:pt x="1923387" y="1795"/>
                                <a:pt x="2137609" y="0"/>
                              </a:cubicBezTo>
                              <a:cubicBezTo>
                                <a:pt x="2271181" y="-9712"/>
                                <a:pt x="2386993" y="94931"/>
                                <a:pt x="2386043" y="248434"/>
                              </a:cubicBezTo>
                              <a:cubicBezTo>
                                <a:pt x="2362990" y="433153"/>
                                <a:pt x="2371786" y="559118"/>
                                <a:pt x="2386043" y="745289"/>
                              </a:cubicBezTo>
                              <a:cubicBezTo>
                                <a:pt x="2400300" y="931460"/>
                                <a:pt x="2367447" y="1069355"/>
                                <a:pt x="2386043" y="1242143"/>
                              </a:cubicBezTo>
                              <a:cubicBezTo>
                                <a:pt x="2356351" y="1390589"/>
                                <a:pt x="2290028" y="1500203"/>
                                <a:pt x="2137609" y="1490577"/>
                              </a:cubicBezTo>
                              <a:cubicBezTo>
                                <a:pt x="1880454" y="1486767"/>
                                <a:pt x="1628323" y="1494052"/>
                                <a:pt x="1488992" y="1490577"/>
                              </a:cubicBezTo>
                              <a:cubicBezTo>
                                <a:pt x="1349661" y="1487102"/>
                                <a:pt x="1022892" y="1501658"/>
                                <a:pt x="840376" y="1490577"/>
                              </a:cubicBezTo>
                              <a:cubicBezTo>
                                <a:pt x="657860" y="1479496"/>
                                <a:pt x="482110" y="1518169"/>
                                <a:pt x="248434" y="1490577"/>
                              </a:cubicBezTo>
                              <a:cubicBezTo>
                                <a:pt x="91832" y="1512137"/>
                                <a:pt x="10687" y="1369042"/>
                                <a:pt x="0" y="1242143"/>
                              </a:cubicBezTo>
                              <a:cubicBezTo>
                                <a:pt x="-601" y="1080543"/>
                                <a:pt x="-7800" y="975298"/>
                                <a:pt x="0" y="775100"/>
                              </a:cubicBezTo>
                              <a:cubicBezTo>
                                <a:pt x="7800" y="574902"/>
                                <a:pt x="15744" y="423477"/>
                                <a:pt x="0" y="248434"/>
                              </a:cubicBezTo>
                              <a:close/>
                            </a:path>
                            <a:path w="2386043" h="1490577" stroke="0" extrusionOk="0">
                              <a:moveTo>
                                <a:pt x="0" y="248434"/>
                              </a:moveTo>
                              <a:cubicBezTo>
                                <a:pt x="-7598" y="109010"/>
                                <a:pt x="107378" y="24441"/>
                                <a:pt x="248434" y="0"/>
                              </a:cubicBezTo>
                              <a:cubicBezTo>
                                <a:pt x="518998" y="16046"/>
                                <a:pt x="656404" y="-26685"/>
                                <a:pt x="859267" y="0"/>
                              </a:cubicBezTo>
                              <a:cubicBezTo>
                                <a:pt x="1062130" y="26685"/>
                                <a:pt x="1197786" y="-9130"/>
                                <a:pt x="1488992" y="0"/>
                              </a:cubicBezTo>
                              <a:cubicBezTo>
                                <a:pt x="1780199" y="9130"/>
                                <a:pt x="1980199" y="10765"/>
                                <a:pt x="2137609" y="0"/>
                              </a:cubicBezTo>
                              <a:cubicBezTo>
                                <a:pt x="2279074" y="5193"/>
                                <a:pt x="2373477" y="116404"/>
                                <a:pt x="2386043" y="248434"/>
                              </a:cubicBezTo>
                              <a:cubicBezTo>
                                <a:pt x="2367110" y="416894"/>
                                <a:pt x="2409036" y="565456"/>
                                <a:pt x="2386043" y="765163"/>
                              </a:cubicBezTo>
                              <a:cubicBezTo>
                                <a:pt x="2363050" y="964870"/>
                                <a:pt x="2387654" y="1088228"/>
                                <a:pt x="2386043" y="1242143"/>
                              </a:cubicBezTo>
                              <a:cubicBezTo>
                                <a:pt x="2397957" y="1364443"/>
                                <a:pt x="2294353" y="1466360"/>
                                <a:pt x="2137609" y="1490577"/>
                              </a:cubicBezTo>
                              <a:cubicBezTo>
                                <a:pt x="1911599" y="1464359"/>
                                <a:pt x="1744981" y="1504259"/>
                                <a:pt x="1564559" y="1490577"/>
                              </a:cubicBezTo>
                              <a:cubicBezTo>
                                <a:pt x="1384137" y="1476896"/>
                                <a:pt x="1158027" y="1484915"/>
                                <a:pt x="915942" y="1490577"/>
                              </a:cubicBezTo>
                              <a:cubicBezTo>
                                <a:pt x="673857" y="1496239"/>
                                <a:pt x="384544" y="1517501"/>
                                <a:pt x="248434" y="1490577"/>
                              </a:cubicBezTo>
                              <a:cubicBezTo>
                                <a:pt x="84115" y="1490424"/>
                                <a:pt x="-1355" y="1392153"/>
                                <a:pt x="0" y="1242143"/>
                              </a:cubicBezTo>
                              <a:cubicBezTo>
                                <a:pt x="-22167" y="1011097"/>
                                <a:pt x="5471" y="995812"/>
                                <a:pt x="0" y="765163"/>
                              </a:cubicBezTo>
                              <a:cubicBezTo>
                                <a:pt x="-5471" y="534514"/>
                                <a:pt x="-5251" y="381468"/>
                                <a:pt x="0" y="248434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04DEB97-1BBE-4013-820D-1B97A4B36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1759" y="3909315"/>
              <a:ext cx="1253655" cy="1886266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FB44BC73-4F7C-4478-A9A2-D76F2DB13CDE}"/>
              </a:ext>
            </a:extLst>
          </p:cNvPr>
          <p:cNvSpPr/>
          <p:nvPr/>
        </p:nvSpPr>
        <p:spPr>
          <a:xfrm>
            <a:off x="1393096" y="759201"/>
            <a:ext cx="883512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0"/>
                <a:latin typeface="SVN-Rio 2016" panose="03060502030307020202" pitchFamily="66" charset="0"/>
              </a:rPr>
              <a:t>Câu</a:t>
            </a:r>
            <a:r>
              <a:rPr lang="en-US" sz="4000" b="1" dirty="0">
                <a:ln w="0"/>
                <a:latin typeface="SVN-Rio 2016" panose="03060502030307020202" pitchFamily="66" charset="0"/>
              </a:rPr>
              <a:t> 2:</a:t>
            </a:r>
          </a:p>
          <a:p>
            <a:pPr algn="ctr"/>
            <a:r>
              <a:rPr lang="en-US" sz="4000" dirty="0">
                <a:ln w="0"/>
                <a:latin typeface="iCiel Cadena" panose="02000503000000020004" pitchFamily="2" charset="0"/>
              </a:rPr>
              <a:t>39 </a:t>
            </a:r>
            <a:r>
              <a:rPr lang="en-US" sz="4000" dirty="0" err="1">
                <a:ln w="0"/>
                <a:latin typeface="iCiel Cadena" panose="02000503000000020004" pitchFamily="2" charset="0"/>
              </a:rPr>
              <a:t>tháng</a:t>
            </a:r>
            <a:r>
              <a:rPr lang="en-US" sz="4000" dirty="0">
                <a:ln w="0"/>
                <a:latin typeface="iCiel Cadena" panose="02000503000000020004" pitchFamily="2" charset="0"/>
              </a:rPr>
              <a:t> = … </a:t>
            </a:r>
            <a:r>
              <a:rPr lang="en-US" sz="4000" dirty="0" err="1">
                <a:ln w="0"/>
                <a:latin typeface="iCiel Cadena" panose="02000503000000020004" pitchFamily="2" charset="0"/>
              </a:rPr>
              <a:t>năm</a:t>
            </a:r>
            <a:r>
              <a:rPr lang="en-US" sz="4000" dirty="0">
                <a:ln w="0"/>
                <a:latin typeface="iCiel Cadena" panose="02000503000000020004" pitchFamily="2" charset="0"/>
              </a:rPr>
              <a:t> … </a:t>
            </a:r>
            <a:r>
              <a:rPr lang="en-US" sz="4000" dirty="0" err="1">
                <a:ln w="0"/>
                <a:latin typeface="iCiel Cadena" panose="02000503000000020004" pitchFamily="2" charset="0"/>
              </a:rPr>
              <a:t>tháng</a:t>
            </a:r>
            <a:endParaRPr lang="vi-VN" sz="4000" dirty="0">
              <a:ln w="0"/>
              <a:latin typeface="iCiel Cadena" panose="02000503000000020004" pitchFamily="2" charset="0"/>
            </a:endParaRPr>
          </a:p>
        </p:txBody>
      </p:sp>
      <p:pic>
        <p:nvPicPr>
          <p:cNvPr id="26" name="Picture 25" descr="A picture containing icon&#10;&#10;Description automatically generated">
            <a:extLst>
              <a:ext uri="{FF2B5EF4-FFF2-40B4-BE49-F238E27FC236}">
                <a16:creationId xmlns:a16="http://schemas.microsoft.com/office/drawing/2014/main" id="{E6CF8643-8AEE-4144-B87D-2949BDD39FA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0897">
            <a:off x="482590" y="415504"/>
            <a:ext cx="1397481" cy="1313193"/>
          </a:xfrm>
          <a:prstGeom prst="rect">
            <a:avLst/>
          </a:prstGeom>
        </p:spPr>
      </p:pic>
      <p:pic>
        <p:nvPicPr>
          <p:cNvPr id="28" name="Picture 2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E05DC12F-4C8F-49F9-9B3C-9132D3181E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37212" y="389694"/>
            <a:ext cx="2700106" cy="270010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5D273C83-4ACF-40FB-BD79-A864DEC984D8}"/>
              </a:ext>
            </a:extLst>
          </p:cNvPr>
          <p:cNvGrpSpPr/>
          <p:nvPr/>
        </p:nvGrpSpPr>
        <p:grpSpPr>
          <a:xfrm>
            <a:off x="9391882" y="3220168"/>
            <a:ext cx="2590066" cy="1875098"/>
            <a:chOff x="408924" y="3909315"/>
            <a:chExt cx="4571629" cy="4073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id="{32C99A11-70A2-4869-BB9F-9D58850A5C87}"/>
                    </a:ext>
                  </a:extLst>
                </p:cNvPr>
                <p:cNvSpPr/>
                <p:nvPr/>
              </p:nvSpPr>
              <p:spPr>
                <a:xfrm>
                  <a:off x="551901" y="4744592"/>
                  <a:ext cx="4428652" cy="3237911"/>
                </a:xfrm>
                <a:custGeom>
                  <a:avLst/>
                  <a:gdLst>
                    <a:gd name="connsiteX0" fmla="*/ 0 w 2509062"/>
                    <a:gd name="connsiteY0" fmla="*/ 248434 h 1490577"/>
                    <a:gd name="connsiteX1" fmla="*/ 248434 w 2509062"/>
                    <a:gd name="connsiteY1" fmla="*/ 0 h 1490577"/>
                    <a:gd name="connsiteX2" fmla="*/ 858800 w 2509062"/>
                    <a:gd name="connsiteY2" fmla="*/ 0 h 1490577"/>
                    <a:gd name="connsiteX3" fmla="*/ 1509409 w 2509062"/>
                    <a:gd name="connsiteY3" fmla="*/ 0 h 1490577"/>
                    <a:gd name="connsiteX4" fmla="*/ 2260628 w 2509062"/>
                    <a:gd name="connsiteY4" fmla="*/ 0 h 1490577"/>
                    <a:gd name="connsiteX5" fmla="*/ 2509062 w 2509062"/>
                    <a:gd name="connsiteY5" fmla="*/ 248434 h 1490577"/>
                    <a:gd name="connsiteX6" fmla="*/ 2509062 w 2509062"/>
                    <a:gd name="connsiteY6" fmla="*/ 745289 h 1490577"/>
                    <a:gd name="connsiteX7" fmla="*/ 2509062 w 2509062"/>
                    <a:gd name="connsiteY7" fmla="*/ 1242143 h 1490577"/>
                    <a:gd name="connsiteX8" fmla="*/ 2260628 w 2509062"/>
                    <a:gd name="connsiteY8" fmla="*/ 1490577 h 1490577"/>
                    <a:gd name="connsiteX9" fmla="*/ 1569775 w 2509062"/>
                    <a:gd name="connsiteY9" fmla="*/ 1490577 h 1490577"/>
                    <a:gd name="connsiteX10" fmla="*/ 878921 w 2509062"/>
                    <a:gd name="connsiteY10" fmla="*/ 1490577 h 1490577"/>
                    <a:gd name="connsiteX11" fmla="*/ 248434 w 2509062"/>
                    <a:gd name="connsiteY11" fmla="*/ 1490577 h 1490577"/>
                    <a:gd name="connsiteX12" fmla="*/ 0 w 2509062"/>
                    <a:gd name="connsiteY12" fmla="*/ 1242143 h 1490577"/>
                    <a:gd name="connsiteX13" fmla="*/ 0 w 2509062"/>
                    <a:gd name="connsiteY13" fmla="*/ 775100 h 1490577"/>
                    <a:gd name="connsiteX14" fmla="*/ 0 w 2509062"/>
                    <a:gd name="connsiteY14" fmla="*/ 248434 h 1490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509062" h="1490577" fill="none" extrusionOk="0">
                      <a:moveTo>
                        <a:pt x="0" y="248434"/>
                      </a:moveTo>
                      <a:cubicBezTo>
                        <a:pt x="-10294" y="103093"/>
                        <a:pt x="96010" y="-30718"/>
                        <a:pt x="248434" y="0"/>
                      </a:cubicBezTo>
                      <a:cubicBezTo>
                        <a:pt x="418205" y="24703"/>
                        <a:pt x="721773" y="20304"/>
                        <a:pt x="858800" y="0"/>
                      </a:cubicBezTo>
                      <a:cubicBezTo>
                        <a:pt x="995827" y="-20304"/>
                        <a:pt x="1284309" y="12961"/>
                        <a:pt x="1509409" y="0"/>
                      </a:cubicBezTo>
                      <a:cubicBezTo>
                        <a:pt x="1734509" y="-12961"/>
                        <a:pt x="2007056" y="19491"/>
                        <a:pt x="2260628" y="0"/>
                      </a:cubicBezTo>
                      <a:cubicBezTo>
                        <a:pt x="2394200" y="-9712"/>
                        <a:pt x="2510012" y="94931"/>
                        <a:pt x="2509062" y="248434"/>
                      </a:cubicBezTo>
                      <a:cubicBezTo>
                        <a:pt x="2486009" y="433153"/>
                        <a:pt x="2494805" y="559118"/>
                        <a:pt x="2509062" y="745289"/>
                      </a:cubicBezTo>
                      <a:cubicBezTo>
                        <a:pt x="2523319" y="931460"/>
                        <a:pt x="2490466" y="1069355"/>
                        <a:pt x="2509062" y="1242143"/>
                      </a:cubicBezTo>
                      <a:cubicBezTo>
                        <a:pt x="2479370" y="1390589"/>
                        <a:pt x="2413047" y="1500203"/>
                        <a:pt x="2260628" y="1490577"/>
                      </a:cubicBezTo>
                      <a:cubicBezTo>
                        <a:pt x="1951804" y="1472841"/>
                        <a:pt x="1873391" y="1517267"/>
                        <a:pt x="1569775" y="1490577"/>
                      </a:cubicBezTo>
                      <a:cubicBezTo>
                        <a:pt x="1266159" y="1463887"/>
                        <a:pt x="1102640" y="1512729"/>
                        <a:pt x="878921" y="1490577"/>
                      </a:cubicBezTo>
                      <a:cubicBezTo>
                        <a:pt x="655202" y="1468425"/>
                        <a:pt x="505293" y="1510994"/>
                        <a:pt x="248434" y="1490577"/>
                      </a:cubicBezTo>
                      <a:cubicBezTo>
                        <a:pt x="91832" y="1512137"/>
                        <a:pt x="10687" y="1369042"/>
                        <a:pt x="0" y="1242143"/>
                      </a:cubicBezTo>
                      <a:cubicBezTo>
                        <a:pt x="-601" y="1080543"/>
                        <a:pt x="-7800" y="975298"/>
                        <a:pt x="0" y="775100"/>
                      </a:cubicBezTo>
                      <a:cubicBezTo>
                        <a:pt x="7800" y="574902"/>
                        <a:pt x="15744" y="423477"/>
                        <a:pt x="0" y="248434"/>
                      </a:cubicBezTo>
                      <a:close/>
                    </a:path>
                    <a:path w="2509062" h="1490577" stroke="0" extrusionOk="0">
                      <a:moveTo>
                        <a:pt x="0" y="248434"/>
                      </a:moveTo>
                      <a:cubicBezTo>
                        <a:pt x="-7598" y="109010"/>
                        <a:pt x="107378" y="24441"/>
                        <a:pt x="248434" y="0"/>
                      </a:cubicBezTo>
                      <a:cubicBezTo>
                        <a:pt x="420829" y="-1209"/>
                        <a:pt x="667026" y="-11126"/>
                        <a:pt x="899043" y="0"/>
                      </a:cubicBezTo>
                      <a:cubicBezTo>
                        <a:pt x="1131060" y="11126"/>
                        <a:pt x="1347681" y="-7139"/>
                        <a:pt x="1569775" y="0"/>
                      </a:cubicBezTo>
                      <a:cubicBezTo>
                        <a:pt x="1791869" y="7139"/>
                        <a:pt x="2110218" y="21721"/>
                        <a:pt x="2260628" y="0"/>
                      </a:cubicBezTo>
                      <a:cubicBezTo>
                        <a:pt x="2402093" y="5193"/>
                        <a:pt x="2496496" y="116404"/>
                        <a:pt x="2509062" y="248434"/>
                      </a:cubicBezTo>
                      <a:cubicBezTo>
                        <a:pt x="2490129" y="416894"/>
                        <a:pt x="2532055" y="565456"/>
                        <a:pt x="2509062" y="765163"/>
                      </a:cubicBezTo>
                      <a:cubicBezTo>
                        <a:pt x="2486069" y="964870"/>
                        <a:pt x="2510673" y="1088228"/>
                        <a:pt x="2509062" y="1242143"/>
                      </a:cubicBezTo>
                      <a:cubicBezTo>
                        <a:pt x="2520976" y="1364443"/>
                        <a:pt x="2417372" y="1466360"/>
                        <a:pt x="2260628" y="1490577"/>
                      </a:cubicBezTo>
                      <a:cubicBezTo>
                        <a:pt x="2088266" y="1508986"/>
                        <a:pt x="1828419" y="1479055"/>
                        <a:pt x="1650262" y="1490577"/>
                      </a:cubicBezTo>
                      <a:cubicBezTo>
                        <a:pt x="1472105" y="1502099"/>
                        <a:pt x="1101473" y="1512290"/>
                        <a:pt x="959409" y="1490577"/>
                      </a:cubicBezTo>
                      <a:cubicBezTo>
                        <a:pt x="817345" y="1468864"/>
                        <a:pt x="467093" y="1482071"/>
                        <a:pt x="248434" y="1490577"/>
                      </a:cubicBezTo>
                      <a:cubicBezTo>
                        <a:pt x="84115" y="1490424"/>
                        <a:pt x="-1355" y="1392153"/>
                        <a:pt x="0" y="1242143"/>
                      </a:cubicBezTo>
                      <a:cubicBezTo>
                        <a:pt x="-22167" y="1011097"/>
                        <a:pt x="5471" y="995812"/>
                        <a:pt x="0" y="765163"/>
                      </a:cubicBezTo>
                      <a:cubicBezTo>
                        <a:pt x="-5471" y="534514"/>
                        <a:pt x="-5251" y="381468"/>
                        <a:pt x="0" y="24843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3 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𝑛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ă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𝑚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 6 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𝑡h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á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𝑛𝑔</m:t>
                        </m:r>
                      </m:oMath>
                    </m:oMathPara>
                  </a14:m>
                  <a:endPara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id="{32C99A11-70A2-4869-BB9F-9D58850A5C8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901" y="4744592"/>
                  <a:ext cx="4428652" cy="3237911"/>
                </a:xfrm>
                <a:prstGeom prst="round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2509062"/>
                            <a:gd name="connsiteY0" fmla="*/ 248434 h 1490577"/>
                            <a:gd name="connsiteX1" fmla="*/ 248434 w 2509062"/>
                            <a:gd name="connsiteY1" fmla="*/ 0 h 1490577"/>
                            <a:gd name="connsiteX2" fmla="*/ 858800 w 2509062"/>
                            <a:gd name="connsiteY2" fmla="*/ 0 h 1490577"/>
                            <a:gd name="connsiteX3" fmla="*/ 1509409 w 2509062"/>
                            <a:gd name="connsiteY3" fmla="*/ 0 h 1490577"/>
                            <a:gd name="connsiteX4" fmla="*/ 2260628 w 2509062"/>
                            <a:gd name="connsiteY4" fmla="*/ 0 h 1490577"/>
                            <a:gd name="connsiteX5" fmla="*/ 2509062 w 2509062"/>
                            <a:gd name="connsiteY5" fmla="*/ 248434 h 1490577"/>
                            <a:gd name="connsiteX6" fmla="*/ 2509062 w 2509062"/>
                            <a:gd name="connsiteY6" fmla="*/ 745289 h 1490577"/>
                            <a:gd name="connsiteX7" fmla="*/ 2509062 w 2509062"/>
                            <a:gd name="connsiteY7" fmla="*/ 1242143 h 1490577"/>
                            <a:gd name="connsiteX8" fmla="*/ 2260628 w 2509062"/>
                            <a:gd name="connsiteY8" fmla="*/ 1490577 h 1490577"/>
                            <a:gd name="connsiteX9" fmla="*/ 1569775 w 2509062"/>
                            <a:gd name="connsiteY9" fmla="*/ 1490577 h 1490577"/>
                            <a:gd name="connsiteX10" fmla="*/ 878921 w 2509062"/>
                            <a:gd name="connsiteY10" fmla="*/ 1490577 h 1490577"/>
                            <a:gd name="connsiteX11" fmla="*/ 248434 w 2509062"/>
                            <a:gd name="connsiteY11" fmla="*/ 1490577 h 1490577"/>
                            <a:gd name="connsiteX12" fmla="*/ 0 w 2509062"/>
                            <a:gd name="connsiteY12" fmla="*/ 1242143 h 1490577"/>
                            <a:gd name="connsiteX13" fmla="*/ 0 w 2509062"/>
                            <a:gd name="connsiteY13" fmla="*/ 775100 h 1490577"/>
                            <a:gd name="connsiteX14" fmla="*/ 0 w 2509062"/>
                            <a:gd name="connsiteY14" fmla="*/ 248434 h 149057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2509062" h="1490577" fill="none" extrusionOk="0">
                              <a:moveTo>
                                <a:pt x="0" y="248434"/>
                              </a:moveTo>
                              <a:cubicBezTo>
                                <a:pt x="-10294" y="103093"/>
                                <a:pt x="96010" y="-30718"/>
                                <a:pt x="248434" y="0"/>
                              </a:cubicBezTo>
                              <a:cubicBezTo>
                                <a:pt x="418205" y="24703"/>
                                <a:pt x="721773" y="20304"/>
                                <a:pt x="858800" y="0"/>
                              </a:cubicBezTo>
                              <a:cubicBezTo>
                                <a:pt x="995827" y="-20304"/>
                                <a:pt x="1284309" y="12961"/>
                                <a:pt x="1509409" y="0"/>
                              </a:cubicBezTo>
                              <a:cubicBezTo>
                                <a:pt x="1734509" y="-12961"/>
                                <a:pt x="2007056" y="19491"/>
                                <a:pt x="2260628" y="0"/>
                              </a:cubicBezTo>
                              <a:cubicBezTo>
                                <a:pt x="2394200" y="-9712"/>
                                <a:pt x="2510012" y="94931"/>
                                <a:pt x="2509062" y="248434"/>
                              </a:cubicBezTo>
                              <a:cubicBezTo>
                                <a:pt x="2486009" y="433153"/>
                                <a:pt x="2494805" y="559118"/>
                                <a:pt x="2509062" y="745289"/>
                              </a:cubicBezTo>
                              <a:cubicBezTo>
                                <a:pt x="2523319" y="931460"/>
                                <a:pt x="2490466" y="1069355"/>
                                <a:pt x="2509062" y="1242143"/>
                              </a:cubicBezTo>
                              <a:cubicBezTo>
                                <a:pt x="2479370" y="1390589"/>
                                <a:pt x="2413047" y="1500203"/>
                                <a:pt x="2260628" y="1490577"/>
                              </a:cubicBezTo>
                              <a:cubicBezTo>
                                <a:pt x="1951804" y="1472841"/>
                                <a:pt x="1873391" y="1517267"/>
                                <a:pt x="1569775" y="1490577"/>
                              </a:cubicBezTo>
                              <a:cubicBezTo>
                                <a:pt x="1266159" y="1463887"/>
                                <a:pt x="1102640" y="1512729"/>
                                <a:pt x="878921" y="1490577"/>
                              </a:cubicBezTo>
                              <a:cubicBezTo>
                                <a:pt x="655202" y="1468425"/>
                                <a:pt x="505293" y="1510994"/>
                                <a:pt x="248434" y="1490577"/>
                              </a:cubicBezTo>
                              <a:cubicBezTo>
                                <a:pt x="91832" y="1512137"/>
                                <a:pt x="10687" y="1369042"/>
                                <a:pt x="0" y="1242143"/>
                              </a:cubicBezTo>
                              <a:cubicBezTo>
                                <a:pt x="-601" y="1080543"/>
                                <a:pt x="-7800" y="975298"/>
                                <a:pt x="0" y="775100"/>
                              </a:cubicBezTo>
                              <a:cubicBezTo>
                                <a:pt x="7800" y="574902"/>
                                <a:pt x="15744" y="423477"/>
                                <a:pt x="0" y="248434"/>
                              </a:cubicBezTo>
                              <a:close/>
                            </a:path>
                            <a:path w="2509062" h="1490577" stroke="0" extrusionOk="0">
                              <a:moveTo>
                                <a:pt x="0" y="248434"/>
                              </a:moveTo>
                              <a:cubicBezTo>
                                <a:pt x="-7598" y="109010"/>
                                <a:pt x="107378" y="24441"/>
                                <a:pt x="248434" y="0"/>
                              </a:cubicBezTo>
                              <a:cubicBezTo>
                                <a:pt x="420829" y="-1209"/>
                                <a:pt x="667026" y="-11126"/>
                                <a:pt x="899043" y="0"/>
                              </a:cubicBezTo>
                              <a:cubicBezTo>
                                <a:pt x="1131060" y="11126"/>
                                <a:pt x="1347681" y="-7139"/>
                                <a:pt x="1569775" y="0"/>
                              </a:cubicBezTo>
                              <a:cubicBezTo>
                                <a:pt x="1791869" y="7139"/>
                                <a:pt x="2110218" y="21721"/>
                                <a:pt x="2260628" y="0"/>
                              </a:cubicBezTo>
                              <a:cubicBezTo>
                                <a:pt x="2402093" y="5193"/>
                                <a:pt x="2496496" y="116404"/>
                                <a:pt x="2509062" y="248434"/>
                              </a:cubicBezTo>
                              <a:cubicBezTo>
                                <a:pt x="2490129" y="416894"/>
                                <a:pt x="2532055" y="565456"/>
                                <a:pt x="2509062" y="765163"/>
                              </a:cubicBezTo>
                              <a:cubicBezTo>
                                <a:pt x="2486069" y="964870"/>
                                <a:pt x="2510673" y="1088228"/>
                                <a:pt x="2509062" y="1242143"/>
                              </a:cubicBezTo>
                              <a:cubicBezTo>
                                <a:pt x="2520976" y="1364443"/>
                                <a:pt x="2417372" y="1466360"/>
                                <a:pt x="2260628" y="1490577"/>
                              </a:cubicBezTo>
                              <a:cubicBezTo>
                                <a:pt x="2088266" y="1508986"/>
                                <a:pt x="1828419" y="1479055"/>
                                <a:pt x="1650262" y="1490577"/>
                              </a:cubicBezTo>
                              <a:cubicBezTo>
                                <a:pt x="1472105" y="1502099"/>
                                <a:pt x="1101473" y="1512290"/>
                                <a:pt x="959409" y="1490577"/>
                              </a:cubicBezTo>
                              <a:cubicBezTo>
                                <a:pt x="817345" y="1468864"/>
                                <a:pt x="467093" y="1482071"/>
                                <a:pt x="248434" y="1490577"/>
                              </a:cubicBezTo>
                              <a:cubicBezTo>
                                <a:pt x="84115" y="1490424"/>
                                <a:pt x="-1355" y="1392153"/>
                                <a:pt x="0" y="1242143"/>
                              </a:cubicBezTo>
                              <a:cubicBezTo>
                                <a:pt x="-22167" y="1011097"/>
                                <a:pt x="5471" y="995812"/>
                                <a:pt x="0" y="765163"/>
                              </a:cubicBezTo>
                              <a:cubicBezTo>
                                <a:pt x="-5471" y="534514"/>
                                <a:pt x="-5251" y="381468"/>
                                <a:pt x="0" y="248434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CF1FA43-B5FE-4EA1-B056-167437BFC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8924" y="3909315"/>
              <a:ext cx="1219325" cy="18862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496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841FF-949A-3294-00DA-0C87C2D30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D5CEFBDE-492A-1DFD-B2F0-6046F6702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18" y="0"/>
            <a:ext cx="12207318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E107B4E-4B80-3049-A17A-A067CE2E5F18}"/>
              </a:ext>
            </a:extLst>
          </p:cNvPr>
          <p:cNvSpPr/>
          <p:nvPr/>
        </p:nvSpPr>
        <p:spPr>
          <a:xfrm>
            <a:off x="1383533" y="598633"/>
            <a:ext cx="9056451" cy="23146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4CFDDFF-82E2-9547-F5F4-FF43D97D812B}"/>
              </a:ext>
            </a:extLst>
          </p:cNvPr>
          <p:cNvGrpSpPr/>
          <p:nvPr/>
        </p:nvGrpSpPr>
        <p:grpSpPr>
          <a:xfrm>
            <a:off x="262098" y="3256239"/>
            <a:ext cx="2675577" cy="1853791"/>
            <a:chOff x="141895" y="2348338"/>
            <a:chExt cx="4677842" cy="39945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71ECB018-F992-F0AC-44B4-5B56B4856B40}"/>
                    </a:ext>
                  </a:extLst>
                </p:cNvPr>
                <p:cNvSpPr/>
                <p:nvPr/>
              </p:nvSpPr>
              <p:spPr>
                <a:xfrm>
                  <a:off x="480657" y="3131001"/>
                  <a:ext cx="4339080" cy="3211933"/>
                </a:xfrm>
                <a:custGeom>
                  <a:avLst/>
                  <a:gdLst>
                    <a:gd name="connsiteX0" fmla="*/ 0 w 2481816"/>
                    <a:gd name="connsiteY0" fmla="*/ 248434 h 1490577"/>
                    <a:gd name="connsiteX1" fmla="*/ 248434 w 2481816"/>
                    <a:gd name="connsiteY1" fmla="*/ 0 h 1490577"/>
                    <a:gd name="connsiteX2" fmla="*/ 850535 w 2481816"/>
                    <a:gd name="connsiteY2" fmla="*/ 0 h 1490577"/>
                    <a:gd name="connsiteX3" fmla="*/ 1492335 w 2481816"/>
                    <a:gd name="connsiteY3" fmla="*/ 0 h 1490577"/>
                    <a:gd name="connsiteX4" fmla="*/ 2233382 w 2481816"/>
                    <a:gd name="connsiteY4" fmla="*/ 0 h 1490577"/>
                    <a:gd name="connsiteX5" fmla="*/ 2481816 w 2481816"/>
                    <a:gd name="connsiteY5" fmla="*/ 248434 h 1490577"/>
                    <a:gd name="connsiteX6" fmla="*/ 2481816 w 2481816"/>
                    <a:gd name="connsiteY6" fmla="*/ 745289 h 1490577"/>
                    <a:gd name="connsiteX7" fmla="*/ 2481816 w 2481816"/>
                    <a:gd name="connsiteY7" fmla="*/ 1242143 h 1490577"/>
                    <a:gd name="connsiteX8" fmla="*/ 2233382 w 2481816"/>
                    <a:gd name="connsiteY8" fmla="*/ 1490577 h 1490577"/>
                    <a:gd name="connsiteX9" fmla="*/ 1551883 w 2481816"/>
                    <a:gd name="connsiteY9" fmla="*/ 1490577 h 1490577"/>
                    <a:gd name="connsiteX10" fmla="*/ 870384 w 2481816"/>
                    <a:gd name="connsiteY10" fmla="*/ 1490577 h 1490577"/>
                    <a:gd name="connsiteX11" fmla="*/ 248434 w 2481816"/>
                    <a:gd name="connsiteY11" fmla="*/ 1490577 h 1490577"/>
                    <a:gd name="connsiteX12" fmla="*/ 0 w 2481816"/>
                    <a:gd name="connsiteY12" fmla="*/ 1242143 h 1490577"/>
                    <a:gd name="connsiteX13" fmla="*/ 0 w 2481816"/>
                    <a:gd name="connsiteY13" fmla="*/ 775100 h 1490577"/>
                    <a:gd name="connsiteX14" fmla="*/ 0 w 2481816"/>
                    <a:gd name="connsiteY14" fmla="*/ 248434 h 1490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481816" h="1490577" fill="none" extrusionOk="0">
                      <a:moveTo>
                        <a:pt x="0" y="248434"/>
                      </a:moveTo>
                      <a:cubicBezTo>
                        <a:pt x="-10294" y="103093"/>
                        <a:pt x="96010" y="-30718"/>
                        <a:pt x="248434" y="0"/>
                      </a:cubicBezTo>
                      <a:cubicBezTo>
                        <a:pt x="533734" y="10289"/>
                        <a:pt x="701554" y="9487"/>
                        <a:pt x="850535" y="0"/>
                      </a:cubicBezTo>
                      <a:cubicBezTo>
                        <a:pt x="999516" y="-9487"/>
                        <a:pt x="1188844" y="-1332"/>
                        <a:pt x="1492335" y="0"/>
                      </a:cubicBezTo>
                      <a:cubicBezTo>
                        <a:pt x="1795826" y="1332"/>
                        <a:pt x="1944963" y="-28414"/>
                        <a:pt x="2233382" y="0"/>
                      </a:cubicBezTo>
                      <a:cubicBezTo>
                        <a:pt x="2366954" y="-9712"/>
                        <a:pt x="2482766" y="94931"/>
                        <a:pt x="2481816" y="248434"/>
                      </a:cubicBezTo>
                      <a:cubicBezTo>
                        <a:pt x="2458763" y="433153"/>
                        <a:pt x="2467559" y="559118"/>
                        <a:pt x="2481816" y="745289"/>
                      </a:cubicBezTo>
                      <a:cubicBezTo>
                        <a:pt x="2496073" y="931460"/>
                        <a:pt x="2463220" y="1069355"/>
                        <a:pt x="2481816" y="1242143"/>
                      </a:cubicBezTo>
                      <a:cubicBezTo>
                        <a:pt x="2452124" y="1390589"/>
                        <a:pt x="2385801" y="1500203"/>
                        <a:pt x="2233382" y="1490577"/>
                      </a:cubicBezTo>
                      <a:cubicBezTo>
                        <a:pt x="1893918" y="1483967"/>
                        <a:pt x="1833153" y="1522849"/>
                        <a:pt x="1551883" y="1490577"/>
                      </a:cubicBezTo>
                      <a:cubicBezTo>
                        <a:pt x="1270613" y="1458305"/>
                        <a:pt x="1179111" y="1505543"/>
                        <a:pt x="870384" y="1490577"/>
                      </a:cubicBezTo>
                      <a:cubicBezTo>
                        <a:pt x="561657" y="1475611"/>
                        <a:pt x="426718" y="1476287"/>
                        <a:pt x="248434" y="1490577"/>
                      </a:cubicBezTo>
                      <a:cubicBezTo>
                        <a:pt x="91832" y="1512137"/>
                        <a:pt x="10687" y="1369042"/>
                        <a:pt x="0" y="1242143"/>
                      </a:cubicBezTo>
                      <a:cubicBezTo>
                        <a:pt x="-601" y="1080543"/>
                        <a:pt x="-7800" y="975298"/>
                        <a:pt x="0" y="775100"/>
                      </a:cubicBezTo>
                      <a:cubicBezTo>
                        <a:pt x="7800" y="574902"/>
                        <a:pt x="15744" y="423477"/>
                        <a:pt x="0" y="248434"/>
                      </a:cubicBezTo>
                      <a:close/>
                    </a:path>
                    <a:path w="2481816" h="1490577" stroke="0" extrusionOk="0">
                      <a:moveTo>
                        <a:pt x="0" y="248434"/>
                      </a:moveTo>
                      <a:cubicBezTo>
                        <a:pt x="-7598" y="109010"/>
                        <a:pt x="107378" y="24441"/>
                        <a:pt x="248434" y="0"/>
                      </a:cubicBezTo>
                      <a:cubicBezTo>
                        <a:pt x="505384" y="-18724"/>
                        <a:pt x="596474" y="10441"/>
                        <a:pt x="890234" y="0"/>
                      </a:cubicBezTo>
                      <a:cubicBezTo>
                        <a:pt x="1183994" y="-10441"/>
                        <a:pt x="1244880" y="-1442"/>
                        <a:pt x="1551883" y="0"/>
                      </a:cubicBezTo>
                      <a:cubicBezTo>
                        <a:pt x="1858886" y="1442"/>
                        <a:pt x="1892971" y="-18176"/>
                        <a:pt x="2233382" y="0"/>
                      </a:cubicBezTo>
                      <a:cubicBezTo>
                        <a:pt x="2374847" y="5193"/>
                        <a:pt x="2469250" y="116404"/>
                        <a:pt x="2481816" y="248434"/>
                      </a:cubicBezTo>
                      <a:cubicBezTo>
                        <a:pt x="2462883" y="416894"/>
                        <a:pt x="2504809" y="565456"/>
                        <a:pt x="2481816" y="765163"/>
                      </a:cubicBezTo>
                      <a:cubicBezTo>
                        <a:pt x="2458823" y="964870"/>
                        <a:pt x="2483427" y="1088228"/>
                        <a:pt x="2481816" y="1242143"/>
                      </a:cubicBezTo>
                      <a:cubicBezTo>
                        <a:pt x="2493730" y="1364443"/>
                        <a:pt x="2390126" y="1466360"/>
                        <a:pt x="2233382" y="1490577"/>
                      </a:cubicBezTo>
                      <a:cubicBezTo>
                        <a:pt x="2101912" y="1509500"/>
                        <a:pt x="1868354" y="1469651"/>
                        <a:pt x="1631281" y="1490577"/>
                      </a:cubicBezTo>
                      <a:cubicBezTo>
                        <a:pt x="1394208" y="1511503"/>
                        <a:pt x="1175176" y="1522276"/>
                        <a:pt x="949782" y="1490577"/>
                      </a:cubicBezTo>
                      <a:cubicBezTo>
                        <a:pt x="724388" y="1458878"/>
                        <a:pt x="436060" y="1501361"/>
                        <a:pt x="248434" y="1490577"/>
                      </a:cubicBezTo>
                      <a:cubicBezTo>
                        <a:pt x="84115" y="1490424"/>
                        <a:pt x="-1355" y="1392153"/>
                        <a:pt x="0" y="1242143"/>
                      </a:cubicBezTo>
                      <a:cubicBezTo>
                        <a:pt x="-22167" y="1011097"/>
                        <a:pt x="5471" y="995812"/>
                        <a:pt x="0" y="765163"/>
                      </a:cubicBezTo>
                      <a:cubicBezTo>
                        <a:pt x="-5471" y="534514"/>
                        <a:pt x="-5251" y="381468"/>
                        <a:pt x="0" y="24843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𝒈𝒊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ờ 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𝟏𝟓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𝒑𝒉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ú</m:t>
                        </m:r>
                        <m:r>
                          <a:rPr kumimoji="0" lang="en-US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oMath>
                    </m:oMathPara>
                  </a14:m>
                  <a:endParaRPr kumimoji="0" lang="en-US" sz="2800" b="1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71ECB018-F992-F0AC-44B4-5B56B4856B4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657" y="3131001"/>
                  <a:ext cx="4339080" cy="3211933"/>
                </a:xfrm>
                <a:prstGeom prst="round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2481816"/>
                            <a:gd name="connsiteY0" fmla="*/ 248434 h 1490577"/>
                            <a:gd name="connsiteX1" fmla="*/ 248434 w 2481816"/>
                            <a:gd name="connsiteY1" fmla="*/ 0 h 1490577"/>
                            <a:gd name="connsiteX2" fmla="*/ 850535 w 2481816"/>
                            <a:gd name="connsiteY2" fmla="*/ 0 h 1490577"/>
                            <a:gd name="connsiteX3" fmla="*/ 1492335 w 2481816"/>
                            <a:gd name="connsiteY3" fmla="*/ 0 h 1490577"/>
                            <a:gd name="connsiteX4" fmla="*/ 2233382 w 2481816"/>
                            <a:gd name="connsiteY4" fmla="*/ 0 h 1490577"/>
                            <a:gd name="connsiteX5" fmla="*/ 2481816 w 2481816"/>
                            <a:gd name="connsiteY5" fmla="*/ 248434 h 1490577"/>
                            <a:gd name="connsiteX6" fmla="*/ 2481816 w 2481816"/>
                            <a:gd name="connsiteY6" fmla="*/ 745289 h 1490577"/>
                            <a:gd name="connsiteX7" fmla="*/ 2481816 w 2481816"/>
                            <a:gd name="connsiteY7" fmla="*/ 1242143 h 1490577"/>
                            <a:gd name="connsiteX8" fmla="*/ 2233382 w 2481816"/>
                            <a:gd name="connsiteY8" fmla="*/ 1490577 h 1490577"/>
                            <a:gd name="connsiteX9" fmla="*/ 1551883 w 2481816"/>
                            <a:gd name="connsiteY9" fmla="*/ 1490577 h 1490577"/>
                            <a:gd name="connsiteX10" fmla="*/ 870384 w 2481816"/>
                            <a:gd name="connsiteY10" fmla="*/ 1490577 h 1490577"/>
                            <a:gd name="connsiteX11" fmla="*/ 248434 w 2481816"/>
                            <a:gd name="connsiteY11" fmla="*/ 1490577 h 1490577"/>
                            <a:gd name="connsiteX12" fmla="*/ 0 w 2481816"/>
                            <a:gd name="connsiteY12" fmla="*/ 1242143 h 1490577"/>
                            <a:gd name="connsiteX13" fmla="*/ 0 w 2481816"/>
                            <a:gd name="connsiteY13" fmla="*/ 775100 h 1490577"/>
                            <a:gd name="connsiteX14" fmla="*/ 0 w 2481816"/>
                            <a:gd name="connsiteY14" fmla="*/ 248434 h 149057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2481816" h="1490577" fill="none" extrusionOk="0">
                              <a:moveTo>
                                <a:pt x="0" y="248434"/>
                              </a:moveTo>
                              <a:cubicBezTo>
                                <a:pt x="-10294" y="103093"/>
                                <a:pt x="96010" y="-30718"/>
                                <a:pt x="248434" y="0"/>
                              </a:cubicBezTo>
                              <a:cubicBezTo>
                                <a:pt x="533734" y="10289"/>
                                <a:pt x="701554" y="9487"/>
                                <a:pt x="850535" y="0"/>
                              </a:cubicBezTo>
                              <a:cubicBezTo>
                                <a:pt x="999516" y="-9487"/>
                                <a:pt x="1188844" y="-1332"/>
                                <a:pt x="1492335" y="0"/>
                              </a:cubicBezTo>
                              <a:cubicBezTo>
                                <a:pt x="1795826" y="1332"/>
                                <a:pt x="1944963" y="-28414"/>
                                <a:pt x="2233382" y="0"/>
                              </a:cubicBezTo>
                              <a:cubicBezTo>
                                <a:pt x="2366954" y="-9712"/>
                                <a:pt x="2482766" y="94931"/>
                                <a:pt x="2481816" y="248434"/>
                              </a:cubicBezTo>
                              <a:cubicBezTo>
                                <a:pt x="2458763" y="433153"/>
                                <a:pt x="2467559" y="559118"/>
                                <a:pt x="2481816" y="745289"/>
                              </a:cubicBezTo>
                              <a:cubicBezTo>
                                <a:pt x="2496073" y="931460"/>
                                <a:pt x="2463220" y="1069355"/>
                                <a:pt x="2481816" y="1242143"/>
                              </a:cubicBezTo>
                              <a:cubicBezTo>
                                <a:pt x="2452124" y="1390589"/>
                                <a:pt x="2385801" y="1500203"/>
                                <a:pt x="2233382" y="1490577"/>
                              </a:cubicBezTo>
                              <a:cubicBezTo>
                                <a:pt x="1893918" y="1483967"/>
                                <a:pt x="1833153" y="1522849"/>
                                <a:pt x="1551883" y="1490577"/>
                              </a:cubicBezTo>
                              <a:cubicBezTo>
                                <a:pt x="1270613" y="1458305"/>
                                <a:pt x="1179111" y="1505543"/>
                                <a:pt x="870384" y="1490577"/>
                              </a:cubicBezTo>
                              <a:cubicBezTo>
                                <a:pt x="561657" y="1475611"/>
                                <a:pt x="426718" y="1476287"/>
                                <a:pt x="248434" y="1490577"/>
                              </a:cubicBezTo>
                              <a:cubicBezTo>
                                <a:pt x="91832" y="1512137"/>
                                <a:pt x="10687" y="1369042"/>
                                <a:pt x="0" y="1242143"/>
                              </a:cubicBezTo>
                              <a:cubicBezTo>
                                <a:pt x="-601" y="1080543"/>
                                <a:pt x="-7800" y="975298"/>
                                <a:pt x="0" y="775100"/>
                              </a:cubicBezTo>
                              <a:cubicBezTo>
                                <a:pt x="7800" y="574902"/>
                                <a:pt x="15744" y="423477"/>
                                <a:pt x="0" y="248434"/>
                              </a:cubicBezTo>
                              <a:close/>
                            </a:path>
                            <a:path w="2481816" h="1490577" stroke="0" extrusionOk="0">
                              <a:moveTo>
                                <a:pt x="0" y="248434"/>
                              </a:moveTo>
                              <a:cubicBezTo>
                                <a:pt x="-7598" y="109010"/>
                                <a:pt x="107378" y="24441"/>
                                <a:pt x="248434" y="0"/>
                              </a:cubicBezTo>
                              <a:cubicBezTo>
                                <a:pt x="505384" y="-18724"/>
                                <a:pt x="596474" y="10441"/>
                                <a:pt x="890234" y="0"/>
                              </a:cubicBezTo>
                              <a:cubicBezTo>
                                <a:pt x="1183994" y="-10441"/>
                                <a:pt x="1244880" y="-1442"/>
                                <a:pt x="1551883" y="0"/>
                              </a:cubicBezTo>
                              <a:cubicBezTo>
                                <a:pt x="1858886" y="1442"/>
                                <a:pt x="1892971" y="-18176"/>
                                <a:pt x="2233382" y="0"/>
                              </a:cubicBezTo>
                              <a:cubicBezTo>
                                <a:pt x="2374847" y="5193"/>
                                <a:pt x="2469250" y="116404"/>
                                <a:pt x="2481816" y="248434"/>
                              </a:cubicBezTo>
                              <a:cubicBezTo>
                                <a:pt x="2462883" y="416894"/>
                                <a:pt x="2504809" y="565456"/>
                                <a:pt x="2481816" y="765163"/>
                              </a:cubicBezTo>
                              <a:cubicBezTo>
                                <a:pt x="2458823" y="964870"/>
                                <a:pt x="2483427" y="1088228"/>
                                <a:pt x="2481816" y="1242143"/>
                              </a:cubicBezTo>
                              <a:cubicBezTo>
                                <a:pt x="2493730" y="1364443"/>
                                <a:pt x="2390126" y="1466360"/>
                                <a:pt x="2233382" y="1490577"/>
                              </a:cubicBezTo>
                              <a:cubicBezTo>
                                <a:pt x="2101912" y="1509500"/>
                                <a:pt x="1868354" y="1469651"/>
                                <a:pt x="1631281" y="1490577"/>
                              </a:cubicBezTo>
                              <a:cubicBezTo>
                                <a:pt x="1394208" y="1511503"/>
                                <a:pt x="1175176" y="1522276"/>
                                <a:pt x="949782" y="1490577"/>
                              </a:cubicBezTo>
                              <a:cubicBezTo>
                                <a:pt x="724388" y="1458878"/>
                                <a:pt x="436060" y="1501361"/>
                                <a:pt x="248434" y="1490577"/>
                              </a:cubicBezTo>
                              <a:cubicBezTo>
                                <a:pt x="84115" y="1490424"/>
                                <a:pt x="-1355" y="1392153"/>
                                <a:pt x="0" y="1242143"/>
                              </a:cubicBezTo>
                              <a:cubicBezTo>
                                <a:pt x="-22167" y="1011097"/>
                                <a:pt x="5471" y="995812"/>
                                <a:pt x="0" y="765163"/>
                              </a:cubicBezTo>
                              <a:cubicBezTo>
                                <a:pt x="-5471" y="534514"/>
                                <a:pt x="-5251" y="381468"/>
                                <a:pt x="0" y="248434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7" name="Picture 16" descr="A picture containing text, sign&#10;&#10;Description automatically generated">
              <a:extLst>
                <a:ext uri="{FF2B5EF4-FFF2-40B4-BE49-F238E27FC236}">
                  <a16:creationId xmlns:a16="http://schemas.microsoft.com/office/drawing/2014/main" id="{C423F38B-FAE8-1BB3-E781-4233F6405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95" y="2348338"/>
              <a:ext cx="1399235" cy="158932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84643F-6DD6-DD27-D043-618C9FFF1B87}"/>
              </a:ext>
            </a:extLst>
          </p:cNvPr>
          <p:cNvGrpSpPr/>
          <p:nvPr/>
        </p:nvGrpSpPr>
        <p:grpSpPr>
          <a:xfrm>
            <a:off x="6355545" y="3235684"/>
            <a:ext cx="2611099" cy="1905687"/>
            <a:chOff x="4874711" y="2741748"/>
            <a:chExt cx="4580505" cy="167490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05C93E8D-D0C3-4C4D-852E-5C1ADD96B30F}"/>
                    </a:ext>
                  </a:extLst>
                </p:cNvPr>
                <p:cNvSpPr/>
                <p:nvPr/>
              </p:nvSpPr>
              <p:spPr>
                <a:xfrm>
                  <a:off x="5349653" y="3106586"/>
                  <a:ext cx="4105563" cy="1310064"/>
                </a:xfrm>
                <a:custGeom>
                  <a:avLst/>
                  <a:gdLst>
                    <a:gd name="connsiteX0" fmla="*/ 0 w 4105563"/>
                    <a:gd name="connsiteY0" fmla="*/ 218348 h 1310064"/>
                    <a:gd name="connsiteX1" fmla="*/ 218348 w 4105563"/>
                    <a:gd name="connsiteY1" fmla="*/ 0 h 1310064"/>
                    <a:gd name="connsiteX2" fmla="*/ 793137 w 4105563"/>
                    <a:gd name="connsiteY2" fmla="*/ 0 h 1310064"/>
                    <a:gd name="connsiteX3" fmla="*/ 1441304 w 4105563"/>
                    <a:gd name="connsiteY3" fmla="*/ 0 h 1310064"/>
                    <a:gd name="connsiteX4" fmla="*/ 1942715 w 4105563"/>
                    <a:gd name="connsiteY4" fmla="*/ 0 h 1310064"/>
                    <a:gd name="connsiteX5" fmla="*/ 2480816 w 4105563"/>
                    <a:gd name="connsiteY5" fmla="*/ 0 h 1310064"/>
                    <a:gd name="connsiteX6" fmla="*/ 3128982 w 4105563"/>
                    <a:gd name="connsiteY6" fmla="*/ 0 h 1310064"/>
                    <a:gd name="connsiteX7" fmla="*/ 3887215 w 4105563"/>
                    <a:gd name="connsiteY7" fmla="*/ 0 h 1310064"/>
                    <a:gd name="connsiteX8" fmla="*/ 4105563 w 4105563"/>
                    <a:gd name="connsiteY8" fmla="*/ 218348 h 1310064"/>
                    <a:gd name="connsiteX9" fmla="*/ 4105563 w 4105563"/>
                    <a:gd name="connsiteY9" fmla="*/ 628831 h 1310064"/>
                    <a:gd name="connsiteX10" fmla="*/ 4105563 w 4105563"/>
                    <a:gd name="connsiteY10" fmla="*/ 1091716 h 1310064"/>
                    <a:gd name="connsiteX11" fmla="*/ 3887215 w 4105563"/>
                    <a:gd name="connsiteY11" fmla="*/ 1310064 h 1310064"/>
                    <a:gd name="connsiteX12" fmla="*/ 3239048 w 4105563"/>
                    <a:gd name="connsiteY12" fmla="*/ 1310064 h 1310064"/>
                    <a:gd name="connsiteX13" fmla="*/ 2664259 w 4105563"/>
                    <a:gd name="connsiteY13" fmla="*/ 1310064 h 1310064"/>
                    <a:gd name="connsiteX14" fmla="*/ 1979404 w 4105563"/>
                    <a:gd name="connsiteY14" fmla="*/ 1310064 h 1310064"/>
                    <a:gd name="connsiteX15" fmla="*/ 1331238 w 4105563"/>
                    <a:gd name="connsiteY15" fmla="*/ 1310064 h 1310064"/>
                    <a:gd name="connsiteX16" fmla="*/ 218348 w 4105563"/>
                    <a:gd name="connsiteY16" fmla="*/ 1310064 h 1310064"/>
                    <a:gd name="connsiteX17" fmla="*/ 0 w 4105563"/>
                    <a:gd name="connsiteY17" fmla="*/ 1091716 h 1310064"/>
                    <a:gd name="connsiteX18" fmla="*/ 0 w 4105563"/>
                    <a:gd name="connsiteY18" fmla="*/ 681233 h 1310064"/>
                    <a:gd name="connsiteX19" fmla="*/ 0 w 4105563"/>
                    <a:gd name="connsiteY19" fmla="*/ 218348 h 131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105563" h="1310064" fill="none" extrusionOk="0">
                      <a:moveTo>
                        <a:pt x="0" y="218348"/>
                      </a:moveTo>
                      <a:cubicBezTo>
                        <a:pt x="-8827" y="89453"/>
                        <a:pt x="95696" y="2074"/>
                        <a:pt x="218348" y="0"/>
                      </a:cubicBezTo>
                      <a:cubicBezTo>
                        <a:pt x="364158" y="24559"/>
                        <a:pt x="513282" y="24642"/>
                        <a:pt x="793137" y="0"/>
                      </a:cubicBezTo>
                      <a:cubicBezTo>
                        <a:pt x="1072992" y="-24642"/>
                        <a:pt x="1215249" y="-8430"/>
                        <a:pt x="1441304" y="0"/>
                      </a:cubicBezTo>
                      <a:cubicBezTo>
                        <a:pt x="1667359" y="8430"/>
                        <a:pt x="1701658" y="-14897"/>
                        <a:pt x="1942715" y="0"/>
                      </a:cubicBezTo>
                      <a:cubicBezTo>
                        <a:pt x="2183772" y="14897"/>
                        <a:pt x="2293022" y="4005"/>
                        <a:pt x="2480816" y="0"/>
                      </a:cubicBezTo>
                      <a:cubicBezTo>
                        <a:pt x="2668610" y="-4005"/>
                        <a:pt x="2944007" y="-25453"/>
                        <a:pt x="3128982" y="0"/>
                      </a:cubicBezTo>
                      <a:cubicBezTo>
                        <a:pt x="3313957" y="25453"/>
                        <a:pt x="3712172" y="4261"/>
                        <a:pt x="3887215" y="0"/>
                      </a:cubicBezTo>
                      <a:cubicBezTo>
                        <a:pt x="3997060" y="11944"/>
                        <a:pt x="4110479" y="93016"/>
                        <a:pt x="4105563" y="218348"/>
                      </a:cubicBezTo>
                      <a:cubicBezTo>
                        <a:pt x="4097660" y="406749"/>
                        <a:pt x="4112431" y="470021"/>
                        <a:pt x="4105563" y="628831"/>
                      </a:cubicBezTo>
                      <a:cubicBezTo>
                        <a:pt x="4098695" y="787641"/>
                        <a:pt x="4122120" y="890903"/>
                        <a:pt x="4105563" y="1091716"/>
                      </a:cubicBezTo>
                      <a:cubicBezTo>
                        <a:pt x="4094549" y="1210807"/>
                        <a:pt x="4011890" y="1312714"/>
                        <a:pt x="3887215" y="1310064"/>
                      </a:cubicBezTo>
                      <a:cubicBezTo>
                        <a:pt x="3672985" y="1295078"/>
                        <a:pt x="3489175" y="1282621"/>
                        <a:pt x="3239048" y="1310064"/>
                      </a:cubicBezTo>
                      <a:cubicBezTo>
                        <a:pt x="2988921" y="1337507"/>
                        <a:pt x="2786964" y="1333261"/>
                        <a:pt x="2664259" y="1310064"/>
                      </a:cubicBezTo>
                      <a:cubicBezTo>
                        <a:pt x="2541554" y="1286867"/>
                        <a:pt x="2239809" y="1284098"/>
                        <a:pt x="1979404" y="1310064"/>
                      </a:cubicBezTo>
                      <a:cubicBezTo>
                        <a:pt x="1718999" y="1336030"/>
                        <a:pt x="1502059" y="1302401"/>
                        <a:pt x="1331238" y="1310064"/>
                      </a:cubicBezTo>
                      <a:cubicBezTo>
                        <a:pt x="1160417" y="1317727"/>
                        <a:pt x="650532" y="1322665"/>
                        <a:pt x="218348" y="1310064"/>
                      </a:cubicBezTo>
                      <a:cubicBezTo>
                        <a:pt x="84160" y="1307573"/>
                        <a:pt x="-16629" y="1220603"/>
                        <a:pt x="0" y="1091716"/>
                      </a:cubicBezTo>
                      <a:cubicBezTo>
                        <a:pt x="-7558" y="912311"/>
                        <a:pt x="-8978" y="822458"/>
                        <a:pt x="0" y="681233"/>
                      </a:cubicBezTo>
                      <a:cubicBezTo>
                        <a:pt x="8978" y="540008"/>
                        <a:pt x="17381" y="367962"/>
                        <a:pt x="0" y="218348"/>
                      </a:cubicBezTo>
                      <a:close/>
                    </a:path>
                    <a:path w="4105563" h="1310064" stroke="0" extrusionOk="0">
                      <a:moveTo>
                        <a:pt x="0" y="218348"/>
                      </a:moveTo>
                      <a:cubicBezTo>
                        <a:pt x="-27231" y="89807"/>
                        <a:pt x="95387" y="15051"/>
                        <a:pt x="218348" y="0"/>
                      </a:cubicBezTo>
                      <a:cubicBezTo>
                        <a:pt x="361973" y="-17890"/>
                        <a:pt x="579890" y="8286"/>
                        <a:pt x="793137" y="0"/>
                      </a:cubicBezTo>
                      <a:cubicBezTo>
                        <a:pt x="1006384" y="-8286"/>
                        <a:pt x="1169496" y="-19692"/>
                        <a:pt x="1404615" y="0"/>
                      </a:cubicBezTo>
                      <a:cubicBezTo>
                        <a:pt x="1639734" y="19692"/>
                        <a:pt x="1755596" y="-19285"/>
                        <a:pt x="1942715" y="0"/>
                      </a:cubicBezTo>
                      <a:cubicBezTo>
                        <a:pt x="2129834" y="19285"/>
                        <a:pt x="2283784" y="-25400"/>
                        <a:pt x="2590882" y="0"/>
                      </a:cubicBezTo>
                      <a:cubicBezTo>
                        <a:pt x="2897980" y="25400"/>
                        <a:pt x="3012431" y="19103"/>
                        <a:pt x="3128982" y="0"/>
                      </a:cubicBezTo>
                      <a:cubicBezTo>
                        <a:pt x="3245533" y="-19103"/>
                        <a:pt x="3645572" y="-8619"/>
                        <a:pt x="3887215" y="0"/>
                      </a:cubicBezTo>
                      <a:cubicBezTo>
                        <a:pt x="3990490" y="-1954"/>
                        <a:pt x="4122009" y="118096"/>
                        <a:pt x="4105563" y="218348"/>
                      </a:cubicBezTo>
                      <a:cubicBezTo>
                        <a:pt x="4118375" y="313483"/>
                        <a:pt x="4089240" y="457753"/>
                        <a:pt x="4105563" y="637565"/>
                      </a:cubicBezTo>
                      <a:cubicBezTo>
                        <a:pt x="4121886" y="817377"/>
                        <a:pt x="4096173" y="950727"/>
                        <a:pt x="4105563" y="1091716"/>
                      </a:cubicBezTo>
                      <a:cubicBezTo>
                        <a:pt x="4117479" y="1208943"/>
                        <a:pt x="3990271" y="1315040"/>
                        <a:pt x="3887215" y="1310064"/>
                      </a:cubicBezTo>
                      <a:cubicBezTo>
                        <a:pt x="3690799" y="1302592"/>
                        <a:pt x="3377940" y="1294133"/>
                        <a:pt x="3239048" y="1310064"/>
                      </a:cubicBezTo>
                      <a:cubicBezTo>
                        <a:pt x="3100156" y="1325995"/>
                        <a:pt x="2900279" y="1311067"/>
                        <a:pt x="2664259" y="1310064"/>
                      </a:cubicBezTo>
                      <a:cubicBezTo>
                        <a:pt x="2428239" y="1309061"/>
                        <a:pt x="2374368" y="1283610"/>
                        <a:pt x="2089470" y="1310064"/>
                      </a:cubicBezTo>
                      <a:cubicBezTo>
                        <a:pt x="1804572" y="1336518"/>
                        <a:pt x="1645894" y="1334803"/>
                        <a:pt x="1514681" y="1310064"/>
                      </a:cubicBezTo>
                      <a:cubicBezTo>
                        <a:pt x="1383468" y="1285325"/>
                        <a:pt x="1193904" y="1285554"/>
                        <a:pt x="903203" y="1310064"/>
                      </a:cubicBezTo>
                      <a:cubicBezTo>
                        <a:pt x="612502" y="1334574"/>
                        <a:pt x="494443" y="1333905"/>
                        <a:pt x="218348" y="1310064"/>
                      </a:cubicBezTo>
                      <a:cubicBezTo>
                        <a:pt x="79584" y="1313173"/>
                        <a:pt x="15624" y="1206721"/>
                        <a:pt x="0" y="1091716"/>
                      </a:cubicBezTo>
                      <a:cubicBezTo>
                        <a:pt x="7358" y="966509"/>
                        <a:pt x="-3094" y="810714"/>
                        <a:pt x="0" y="646298"/>
                      </a:cubicBezTo>
                      <a:cubicBezTo>
                        <a:pt x="3094" y="481882"/>
                        <a:pt x="-16070" y="308833"/>
                        <a:pt x="0" y="218348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3 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𝑔𝑖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ờ 15 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𝑝h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ú</m:t>
                        </m:r>
                        <m:r>
                          <a:rPr lang="en-US" altLang="zh-CN" sz="2800" b="0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𝑡</m:t>
                        </m:r>
                      </m:oMath>
                    </m:oMathPara>
                  </a14:m>
                  <a:endPara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05C93E8D-D0C3-4C4D-852E-5C1ADD96B30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49653" y="3106586"/>
                  <a:ext cx="4105563" cy="1310064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4105563"/>
                            <a:gd name="connsiteY0" fmla="*/ 218348 h 1310064"/>
                            <a:gd name="connsiteX1" fmla="*/ 218348 w 4105563"/>
                            <a:gd name="connsiteY1" fmla="*/ 0 h 1310064"/>
                            <a:gd name="connsiteX2" fmla="*/ 793137 w 4105563"/>
                            <a:gd name="connsiteY2" fmla="*/ 0 h 1310064"/>
                            <a:gd name="connsiteX3" fmla="*/ 1441304 w 4105563"/>
                            <a:gd name="connsiteY3" fmla="*/ 0 h 1310064"/>
                            <a:gd name="connsiteX4" fmla="*/ 1942715 w 4105563"/>
                            <a:gd name="connsiteY4" fmla="*/ 0 h 1310064"/>
                            <a:gd name="connsiteX5" fmla="*/ 2480816 w 4105563"/>
                            <a:gd name="connsiteY5" fmla="*/ 0 h 1310064"/>
                            <a:gd name="connsiteX6" fmla="*/ 3128982 w 4105563"/>
                            <a:gd name="connsiteY6" fmla="*/ 0 h 1310064"/>
                            <a:gd name="connsiteX7" fmla="*/ 3887215 w 4105563"/>
                            <a:gd name="connsiteY7" fmla="*/ 0 h 1310064"/>
                            <a:gd name="connsiteX8" fmla="*/ 4105563 w 4105563"/>
                            <a:gd name="connsiteY8" fmla="*/ 218348 h 1310064"/>
                            <a:gd name="connsiteX9" fmla="*/ 4105563 w 4105563"/>
                            <a:gd name="connsiteY9" fmla="*/ 628831 h 1310064"/>
                            <a:gd name="connsiteX10" fmla="*/ 4105563 w 4105563"/>
                            <a:gd name="connsiteY10" fmla="*/ 1091716 h 1310064"/>
                            <a:gd name="connsiteX11" fmla="*/ 3887215 w 4105563"/>
                            <a:gd name="connsiteY11" fmla="*/ 1310064 h 1310064"/>
                            <a:gd name="connsiteX12" fmla="*/ 3239048 w 4105563"/>
                            <a:gd name="connsiteY12" fmla="*/ 1310064 h 1310064"/>
                            <a:gd name="connsiteX13" fmla="*/ 2664259 w 4105563"/>
                            <a:gd name="connsiteY13" fmla="*/ 1310064 h 1310064"/>
                            <a:gd name="connsiteX14" fmla="*/ 1979404 w 4105563"/>
                            <a:gd name="connsiteY14" fmla="*/ 1310064 h 1310064"/>
                            <a:gd name="connsiteX15" fmla="*/ 1331238 w 4105563"/>
                            <a:gd name="connsiteY15" fmla="*/ 1310064 h 1310064"/>
                            <a:gd name="connsiteX16" fmla="*/ 218348 w 4105563"/>
                            <a:gd name="connsiteY16" fmla="*/ 1310064 h 1310064"/>
                            <a:gd name="connsiteX17" fmla="*/ 0 w 4105563"/>
                            <a:gd name="connsiteY17" fmla="*/ 1091716 h 1310064"/>
                            <a:gd name="connsiteX18" fmla="*/ 0 w 4105563"/>
                            <a:gd name="connsiteY18" fmla="*/ 681233 h 1310064"/>
                            <a:gd name="connsiteX19" fmla="*/ 0 w 4105563"/>
                            <a:gd name="connsiteY19" fmla="*/ 218348 h 131006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</a:cxnLst>
                          <a:rect l="l" t="t" r="r" b="b"/>
                          <a:pathLst>
                            <a:path w="4105563" h="1310064" fill="none" extrusionOk="0">
                              <a:moveTo>
                                <a:pt x="0" y="218348"/>
                              </a:moveTo>
                              <a:cubicBezTo>
                                <a:pt x="-8827" y="89453"/>
                                <a:pt x="95696" y="2074"/>
                                <a:pt x="218348" y="0"/>
                              </a:cubicBezTo>
                              <a:cubicBezTo>
                                <a:pt x="364158" y="24559"/>
                                <a:pt x="513282" y="24642"/>
                                <a:pt x="793137" y="0"/>
                              </a:cubicBezTo>
                              <a:cubicBezTo>
                                <a:pt x="1072992" y="-24642"/>
                                <a:pt x="1215249" y="-8430"/>
                                <a:pt x="1441304" y="0"/>
                              </a:cubicBezTo>
                              <a:cubicBezTo>
                                <a:pt x="1667359" y="8430"/>
                                <a:pt x="1701658" y="-14897"/>
                                <a:pt x="1942715" y="0"/>
                              </a:cubicBezTo>
                              <a:cubicBezTo>
                                <a:pt x="2183772" y="14897"/>
                                <a:pt x="2293022" y="4005"/>
                                <a:pt x="2480816" y="0"/>
                              </a:cubicBezTo>
                              <a:cubicBezTo>
                                <a:pt x="2668610" y="-4005"/>
                                <a:pt x="2944007" y="-25453"/>
                                <a:pt x="3128982" y="0"/>
                              </a:cubicBezTo>
                              <a:cubicBezTo>
                                <a:pt x="3313957" y="25453"/>
                                <a:pt x="3712172" y="4261"/>
                                <a:pt x="3887215" y="0"/>
                              </a:cubicBezTo>
                              <a:cubicBezTo>
                                <a:pt x="3997060" y="11944"/>
                                <a:pt x="4110479" y="93016"/>
                                <a:pt x="4105563" y="218348"/>
                              </a:cubicBezTo>
                              <a:cubicBezTo>
                                <a:pt x="4097660" y="406749"/>
                                <a:pt x="4112431" y="470021"/>
                                <a:pt x="4105563" y="628831"/>
                              </a:cubicBezTo>
                              <a:cubicBezTo>
                                <a:pt x="4098695" y="787641"/>
                                <a:pt x="4122120" y="890903"/>
                                <a:pt x="4105563" y="1091716"/>
                              </a:cubicBezTo>
                              <a:cubicBezTo>
                                <a:pt x="4094549" y="1210807"/>
                                <a:pt x="4011890" y="1312714"/>
                                <a:pt x="3887215" y="1310064"/>
                              </a:cubicBezTo>
                              <a:cubicBezTo>
                                <a:pt x="3672985" y="1295078"/>
                                <a:pt x="3489175" y="1282621"/>
                                <a:pt x="3239048" y="1310064"/>
                              </a:cubicBezTo>
                              <a:cubicBezTo>
                                <a:pt x="2988921" y="1337507"/>
                                <a:pt x="2786964" y="1333261"/>
                                <a:pt x="2664259" y="1310064"/>
                              </a:cubicBezTo>
                              <a:cubicBezTo>
                                <a:pt x="2541554" y="1286867"/>
                                <a:pt x="2239809" y="1284098"/>
                                <a:pt x="1979404" y="1310064"/>
                              </a:cubicBezTo>
                              <a:cubicBezTo>
                                <a:pt x="1718999" y="1336030"/>
                                <a:pt x="1502059" y="1302401"/>
                                <a:pt x="1331238" y="1310064"/>
                              </a:cubicBezTo>
                              <a:cubicBezTo>
                                <a:pt x="1160417" y="1317727"/>
                                <a:pt x="650532" y="1322665"/>
                                <a:pt x="218348" y="1310064"/>
                              </a:cubicBezTo>
                              <a:cubicBezTo>
                                <a:pt x="84160" y="1307573"/>
                                <a:pt x="-16629" y="1220603"/>
                                <a:pt x="0" y="1091716"/>
                              </a:cubicBezTo>
                              <a:cubicBezTo>
                                <a:pt x="-7558" y="912311"/>
                                <a:pt x="-8978" y="822458"/>
                                <a:pt x="0" y="681233"/>
                              </a:cubicBezTo>
                              <a:cubicBezTo>
                                <a:pt x="8978" y="540008"/>
                                <a:pt x="17381" y="367962"/>
                                <a:pt x="0" y="218348"/>
                              </a:cubicBezTo>
                              <a:close/>
                            </a:path>
                            <a:path w="4105563" h="1310064" stroke="0" extrusionOk="0">
                              <a:moveTo>
                                <a:pt x="0" y="218348"/>
                              </a:moveTo>
                              <a:cubicBezTo>
                                <a:pt x="-27231" y="89807"/>
                                <a:pt x="95387" y="15051"/>
                                <a:pt x="218348" y="0"/>
                              </a:cubicBezTo>
                              <a:cubicBezTo>
                                <a:pt x="361973" y="-17890"/>
                                <a:pt x="579890" y="8286"/>
                                <a:pt x="793137" y="0"/>
                              </a:cubicBezTo>
                              <a:cubicBezTo>
                                <a:pt x="1006384" y="-8286"/>
                                <a:pt x="1169496" y="-19692"/>
                                <a:pt x="1404615" y="0"/>
                              </a:cubicBezTo>
                              <a:cubicBezTo>
                                <a:pt x="1639734" y="19692"/>
                                <a:pt x="1755596" y="-19285"/>
                                <a:pt x="1942715" y="0"/>
                              </a:cubicBezTo>
                              <a:cubicBezTo>
                                <a:pt x="2129834" y="19285"/>
                                <a:pt x="2283784" y="-25400"/>
                                <a:pt x="2590882" y="0"/>
                              </a:cubicBezTo>
                              <a:cubicBezTo>
                                <a:pt x="2897980" y="25400"/>
                                <a:pt x="3012431" y="19103"/>
                                <a:pt x="3128982" y="0"/>
                              </a:cubicBezTo>
                              <a:cubicBezTo>
                                <a:pt x="3245533" y="-19103"/>
                                <a:pt x="3645572" y="-8619"/>
                                <a:pt x="3887215" y="0"/>
                              </a:cubicBezTo>
                              <a:cubicBezTo>
                                <a:pt x="3990490" y="-1954"/>
                                <a:pt x="4122009" y="118096"/>
                                <a:pt x="4105563" y="218348"/>
                              </a:cubicBezTo>
                              <a:cubicBezTo>
                                <a:pt x="4118375" y="313483"/>
                                <a:pt x="4089240" y="457753"/>
                                <a:pt x="4105563" y="637565"/>
                              </a:cubicBezTo>
                              <a:cubicBezTo>
                                <a:pt x="4121886" y="817377"/>
                                <a:pt x="4096173" y="950727"/>
                                <a:pt x="4105563" y="1091716"/>
                              </a:cubicBezTo>
                              <a:cubicBezTo>
                                <a:pt x="4117479" y="1208943"/>
                                <a:pt x="3990271" y="1315040"/>
                                <a:pt x="3887215" y="1310064"/>
                              </a:cubicBezTo>
                              <a:cubicBezTo>
                                <a:pt x="3690799" y="1302592"/>
                                <a:pt x="3377940" y="1294133"/>
                                <a:pt x="3239048" y="1310064"/>
                              </a:cubicBezTo>
                              <a:cubicBezTo>
                                <a:pt x="3100156" y="1325995"/>
                                <a:pt x="2900279" y="1311067"/>
                                <a:pt x="2664259" y="1310064"/>
                              </a:cubicBezTo>
                              <a:cubicBezTo>
                                <a:pt x="2428239" y="1309061"/>
                                <a:pt x="2374368" y="1283610"/>
                                <a:pt x="2089470" y="1310064"/>
                              </a:cubicBezTo>
                              <a:cubicBezTo>
                                <a:pt x="1804572" y="1336518"/>
                                <a:pt x="1645894" y="1334803"/>
                                <a:pt x="1514681" y="1310064"/>
                              </a:cubicBezTo>
                              <a:cubicBezTo>
                                <a:pt x="1383468" y="1285325"/>
                                <a:pt x="1193904" y="1285554"/>
                                <a:pt x="903203" y="1310064"/>
                              </a:cubicBezTo>
                              <a:cubicBezTo>
                                <a:pt x="612502" y="1334574"/>
                                <a:pt x="494443" y="1333905"/>
                                <a:pt x="218348" y="1310064"/>
                              </a:cubicBezTo>
                              <a:cubicBezTo>
                                <a:pt x="79584" y="1313173"/>
                                <a:pt x="15624" y="1206721"/>
                                <a:pt x="0" y="1091716"/>
                              </a:cubicBezTo>
                              <a:cubicBezTo>
                                <a:pt x="7358" y="966509"/>
                                <a:pt x="-3094" y="810714"/>
                                <a:pt x="0" y="646298"/>
                              </a:cubicBezTo>
                              <a:cubicBezTo>
                                <a:pt x="3094" y="481882"/>
                                <a:pt x="-16070" y="308833"/>
                                <a:pt x="0" y="21834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2683DC5-4045-36D2-AE98-7724724D7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4711" y="2741748"/>
              <a:ext cx="1546175" cy="797596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C4C1C9-399A-D096-376D-E3445CA143AA}"/>
              </a:ext>
            </a:extLst>
          </p:cNvPr>
          <p:cNvGrpSpPr/>
          <p:nvPr/>
        </p:nvGrpSpPr>
        <p:grpSpPr>
          <a:xfrm>
            <a:off x="3362913" y="3274837"/>
            <a:ext cx="2515292" cy="1820429"/>
            <a:chOff x="540903" y="4028070"/>
            <a:chExt cx="4439648" cy="39544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94FB6183-6112-41FE-1B6F-A623C15220C7}"/>
                    </a:ext>
                  </a:extLst>
                </p:cNvPr>
                <p:cNvSpPr/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4105563"/>
                    <a:gd name="connsiteY0" fmla="*/ 539663 h 3237912"/>
                    <a:gd name="connsiteX1" fmla="*/ 539663 w 4105563"/>
                    <a:gd name="connsiteY1" fmla="*/ 0 h 3237912"/>
                    <a:gd name="connsiteX2" fmla="*/ 1144910 w 4105563"/>
                    <a:gd name="connsiteY2" fmla="*/ 0 h 3237912"/>
                    <a:gd name="connsiteX3" fmla="*/ 1689633 w 4105563"/>
                    <a:gd name="connsiteY3" fmla="*/ 0 h 3237912"/>
                    <a:gd name="connsiteX4" fmla="*/ 2325143 w 4105563"/>
                    <a:gd name="connsiteY4" fmla="*/ 0 h 3237912"/>
                    <a:gd name="connsiteX5" fmla="*/ 2930390 w 4105563"/>
                    <a:gd name="connsiteY5" fmla="*/ 0 h 3237912"/>
                    <a:gd name="connsiteX6" fmla="*/ 3565900 w 4105563"/>
                    <a:gd name="connsiteY6" fmla="*/ 0 h 3237912"/>
                    <a:gd name="connsiteX7" fmla="*/ 4105563 w 4105563"/>
                    <a:gd name="connsiteY7" fmla="*/ 539663 h 3237912"/>
                    <a:gd name="connsiteX8" fmla="*/ 4105563 w 4105563"/>
                    <a:gd name="connsiteY8" fmla="*/ 1122481 h 3237912"/>
                    <a:gd name="connsiteX9" fmla="*/ 4105563 w 4105563"/>
                    <a:gd name="connsiteY9" fmla="*/ 1640542 h 3237912"/>
                    <a:gd name="connsiteX10" fmla="*/ 4105563 w 4105563"/>
                    <a:gd name="connsiteY10" fmla="*/ 2201774 h 3237912"/>
                    <a:gd name="connsiteX11" fmla="*/ 4105563 w 4105563"/>
                    <a:gd name="connsiteY11" fmla="*/ 2698249 h 3237912"/>
                    <a:gd name="connsiteX12" fmla="*/ 3565900 w 4105563"/>
                    <a:gd name="connsiteY12" fmla="*/ 3237912 h 3237912"/>
                    <a:gd name="connsiteX13" fmla="*/ 3021177 w 4105563"/>
                    <a:gd name="connsiteY13" fmla="*/ 3237912 h 3237912"/>
                    <a:gd name="connsiteX14" fmla="*/ 2355405 w 4105563"/>
                    <a:gd name="connsiteY14" fmla="*/ 3237912 h 3237912"/>
                    <a:gd name="connsiteX15" fmla="*/ 1750158 w 4105563"/>
                    <a:gd name="connsiteY15" fmla="*/ 3237912 h 3237912"/>
                    <a:gd name="connsiteX16" fmla="*/ 1084386 w 4105563"/>
                    <a:gd name="connsiteY16" fmla="*/ 3237912 h 3237912"/>
                    <a:gd name="connsiteX17" fmla="*/ 539663 w 4105563"/>
                    <a:gd name="connsiteY17" fmla="*/ 3237912 h 3237912"/>
                    <a:gd name="connsiteX18" fmla="*/ 0 w 4105563"/>
                    <a:gd name="connsiteY18" fmla="*/ 2698249 h 3237912"/>
                    <a:gd name="connsiteX19" fmla="*/ 0 w 4105563"/>
                    <a:gd name="connsiteY19" fmla="*/ 2223360 h 3237912"/>
                    <a:gd name="connsiteX20" fmla="*/ 0 w 4105563"/>
                    <a:gd name="connsiteY20" fmla="*/ 1705299 h 3237912"/>
                    <a:gd name="connsiteX21" fmla="*/ 0 w 4105563"/>
                    <a:gd name="connsiteY21" fmla="*/ 1165653 h 3237912"/>
                    <a:gd name="connsiteX22" fmla="*/ 0 w 4105563"/>
                    <a:gd name="connsiteY22" fmla="*/ 539663 h 3237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5563" h="3237912" fill="none" extrusionOk="0">
                      <a:moveTo>
                        <a:pt x="0" y="539663"/>
                      </a:moveTo>
                      <a:cubicBezTo>
                        <a:pt x="-15059" y="272721"/>
                        <a:pt x="232965" y="4737"/>
                        <a:pt x="539663" y="0"/>
                      </a:cubicBezTo>
                      <a:cubicBezTo>
                        <a:pt x="763798" y="-28762"/>
                        <a:pt x="962724" y="-3042"/>
                        <a:pt x="1144910" y="0"/>
                      </a:cubicBezTo>
                      <a:cubicBezTo>
                        <a:pt x="1327096" y="3042"/>
                        <a:pt x="1464445" y="-7081"/>
                        <a:pt x="1689633" y="0"/>
                      </a:cubicBezTo>
                      <a:cubicBezTo>
                        <a:pt x="1914821" y="7081"/>
                        <a:pt x="2170576" y="-29818"/>
                        <a:pt x="2325143" y="0"/>
                      </a:cubicBezTo>
                      <a:cubicBezTo>
                        <a:pt x="2479710" y="29818"/>
                        <a:pt x="2677978" y="-21742"/>
                        <a:pt x="2930390" y="0"/>
                      </a:cubicBezTo>
                      <a:cubicBezTo>
                        <a:pt x="3182802" y="21742"/>
                        <a:pt x="3364872" y="-24673"/>
                        <a:pt x="3565900" y="0"/>
                      </a:cubicBezTo>
                      <a:cubicBezTo>
                        <a:pt x="3919654" y="-1375"/>
                        <a:pt x="4154713" y="294521"/>
                        <a:pt x="4105563" y="539663"/>
                      </a:cubicBezTo>
                      <a:cubicBezTo>
                        <a:pt x="4130497" y="761387"/>
                        <a:pt x="4117124" y="895047"/>
                        <a:pt x="4105563" y="1122481"/>
                      </a:cubicBezTo>
                      <a:cubicBezTo>
                        <a:pt x="4094002" y="1349915"/>
                        <a:pt x="4087784" y="1393537"/>
                        <a:pt x="4105563" y="1640542"/>
                      </a:cubicBezTo>
                      <a:cubicBezTo>
                        <a:pt x="4123342" y="1887547"/>
                        <a:pt x="4082588" y="1949657"/>
                        <a:pt x="4105563" y="2201774"/>
                      </a:cubicBezTo>
                      <a:cubicBezTo>
                        <a:pt x="4128538" y="2453891"/>
                        <a:pt x="4102282" y="2589346"/>
                        <a:pt x="4105563" y="2698249"/>
                      </a:cubicBezTo>
                      <a:cubicBezTo>
                        <a:pt x="4106871" y="3007073"/>
                        <a:pt x="3835639" y="3239675"/>
                        <a:pt x="3565900" y="3237912"/>
                      </a:cubicBezTo>
                      <a:cubicBezTo>
                        <a:pt x="3383170" y="3229051"/>
                        <a:pt x="3268593" y="3255514"/>
                        <a:pt x="3021177" y="3237912"/>
                      </a:cubicBezTo>
                      <a:cubicBezTo>
                        <a:pt x="2773761" y="3220310"/>
                        <a:pt x="2615565" y="3210586"/>
                        <a:pt x="2355405" y="3237912"/>
                      </a:cubicBezTo>
                      <a:cubicBezTo>
                        <a:pt x="2095245" y="3265238"/>
                        <a:pt x="1897237" y="3235288"/>
                        <a:pt x="1750158" y="3237912"/>
                      </a:cubicBezTo>
                      <a:cubicBezTo>
                        <a:pt x="1603079" y="3240536"/>
                        <a:pt x="1369838" y="3226817"/>
                        <a:pt x="1084386" y="3237912"/>
                      </a:cubicBezTo>
                      <a:cubicBezTo>
                        <a:pt x="798934" y="3249007"/>
                        <a:pt x="756214" y="3212403"/>
                        <a:pt x="539663" y="3237912"/>
                      </a:cubicBezTo>
                      <a:cubicBezTo>
                        <a:pt x="228189" y="3213388"/>
                        <a:pt x="-45067" y="3012277"/>
                        <a:pt x="0" y="2698249"/>
                      </a:cubicBezTo>
                      <a:cubicBezTo>
                        <a:pt x="-21204" y="2463181"/>
                        <a:pt x="2621" y="2382851"/>
                        <a:pt x="0" y="2223360"/>
                      </a:cubicBezTo>
                      <a:cubicBezTo>
                        <a:pt x="-2621" y="2063869"/>
                        <a:pt x="-16607" y="1870672"/>
                        <a:pt x="0" y="1705299"/>
                      </a:cubicBezTo>
                      <a:cubicBezTo>
                        <a:pt x="16607" y="1539926"/>
                        <a:pt x="-22867" y="1373000"/>
                        <a:pt x="0" y="1165653"/>
                      </a:cubicBezTo>
                      <a:cubicBezTo>
                        <a:pt x="22867" y="958306"/>
                        <a:pt x="8373" y="687560"/>
                        <a:pt x="0" y="539663"/>
                      </a:cubicBezTo>
                      <a:close/>
                    </a:path>
                    <a:path w="4105563" h="3237912" stroke="0" extrusionOk="0">
                      <a:moveTo>
                        <a:pt x="0" y="539663"/>
                      </a:moveTo>
                      <a:cubicBezTo>
                        <a:pt x="-12515" y="237961"/>
                        <a:pt x="238628" y="18964"/>
                        <a:pt x="539663" y="0"/>
                      </a:cubicBezTo>
                      <a:cubicBezTo>
                        <a:pt x="733122" y="-9802"/>
                        <a:pt x="976405" y="10526"/>
                        <a:pt x="1114648" y="0"/>
                      </a:cubicBezTo>
                      <a:cubicBezTo>
                        <a:pt x="1252892" y="-10526"/>
                        <a:pt x="1424685" y="680"/>
                        <a:pt x="1719895" y="0"/>
                      </a:cubicBezTo>
                      <a:cubicBezTo>
                        <a:pt x="2015105" y="-680"/>
                        <a:pt x="2130520" y="6955"/>
                        <a:pt x="2264618" y="0"/>
                      </a:cubicBezTo>
                      <a:cubicBezTo>
                        <a:pt x="2398716" y="-6955"/>
                        <a:pt x="2662605" y="-10405"/>
                        <a:pt x="2900128" y="0"/>
                      </a:cubicBezTo>
                      <a:cubicBezTo>
                        <a:pt x="3137651" y="10405"/>
                        <a:pt x="3292143" y="9757"/>
                        <a:pt x="3565900" y="0"/>
                      </a:cubicBezTo>
                      <a:cubicBezTo>
                        <a:pt x="3848616" y="-18343"/>
                        <a:pt x="4033727" y="261403"/>
                        <a:pt x="4105563" y="539663"/>
                      </a:cubicBezTo>
                      <a:cubicBezTo>
                        <a:pt x="4101551" y="774573"/>
                        <a:pt x="4128948" y="855827"/>
                        <a:pt x="4105563" y="1014552"/>
                      </a:cubicBezTo>
                      <a:cubicBezTo>
                        <a:pt x="4082178" y="1173277"/>
                        <a:pt x="4100159" y="1357835"/>
                        <a:pt x="4105563" y="1554198"/>
                      </a:cubicBezTo>
                      <a:cubicBezTo>
                        <a:pt x="4110967" y="1750561"/>
                        <a:pt x="4120943" y="1988540"/>
                        <a:pt x="4105563" y="2115431"/>
                      </a:cubicBezTo>
                      <a:cubicBezTo>
                        <a:pt x="4090183" y="2242322"/>
                        <a:pt x="4080443" y="2460237"/>
                        <a:pt x="4105563" y="2698249"/>
                      </a:cubicBezTo>
                      <a:cubicBezTo>
                        <a:pt x="4095805" y="3033207"/>
                        <a:pt x="3804775" y="3221369"/>
                        <a:pt x="3565900" y="3237912"/>
                      </a:cubicBezTo>
                      <a:cubicBezTo>
                        <a:pt x="3245571" y="3265969"/>
                        <a:pt x="3095851" y="3259636"/>
                        <a:pt x="2900128" y="3237912"/>
                      </a:cubicBezTo>
                      <a:cubicBezTo>
                        <a:pt x="2704405" y="3216188"/>
                        <a:pt x="2547984" y="3230842"/>
                        <a:pt x="2325143" y="3237912"/>
                      </a:cubicBezTo>
                      <a:cubicBezTo>
                        <a:pt x="2102303" y="3244982"/>
                        <a:pt x="1888240" y="3234680"/>
                        <a:pt x="1750158" y="3237912"/>
                      </a:cubicBezTo>
                      <a:cubicBezTo>
                        <a:pt x="1612076" y="3241144"/>
                        <a:pt x="1382053" y="3238534"/>
                        <a:pt x="1144910" y="3237912"/>
                      </a:cubicBezTo>
                      <a:cubicBezTo>
                        <a:pt x="907767" y="3237290"/>
                        <a:pt x="735290" y="3225623"/>
                        <a:pt x="539663" y="3237912"/>
                      </a:cubicBezTo>
                      <a:cubicBezTo>
                        <a:pt x="214707" y="3242514"/>
                        <a:pt x="62822" y="2973842"/>
                        <a:pt x="0" y="2698249"/>
                      </a:cubicBezTo>
                      <a:cubicBezTo>
                        <a:pt x="-24042" y="2445677"/>
                        <a:pt x="-23964" y="2336820"/>
                        <a:pt x="0" y="2137017"/>
                      </a:cubicBezTo>
                      <a:cubicBezTo>
                        <a:pt x="23964" y="1937214"/>
                        <a:pt x="26841" y="1707061"/>
                        <a:pt x="0" y="1597370"/>
                      </a:cubicBezTo>
                      <a:cubicBezTo>
                        <a:pt x="-26841" y="1487679"/>
                        <a:pt x="-1956" y="1344286"/>
                        <a:pt x="0" y="1122481"/>
                      </a:cubicBezTo>
                      <a:cubicBezTo>
                        <a:pt x="1956" y="900676"/>
                        <a:pt x="25921" y="723549"/>
                        <a:pt x="0" y="53966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3 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𝑔𝑖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ờ 25 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𝑝h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ú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𝑡</m:t>
                        </m:r>
                      </m:oMath>
                    </m:oMathPara>
                  </a14:m>
                  <a:endPara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94FB6183-6112-41FE-1B6F-A623C15220C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8" y="4744591"/>
                  <a:ext cx="4105563" cy="3237912"/>
                </a:xfrm>
                <a:prstGeom prst="round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4105563"/>
                            <a:gd name="connsiteY0" fmla="*/ 539663 h 3237912"/>
                            <a:gd name="connsiteX1" fmla="*/ 539663 w 4105563"/>
                            <a:gd name="connsiteY1" fmla="*/ 0 h 3237912"/>
                            <a:gd name="connsiteX2" fmla="*/ 1144910 w 4105563"/>
                            <a:gd name="connsiteY2" fmla="*/ 0 h 3237912"/>
                            <a:gd name="connsiteX3" fmla="*/ 1689633 w 4105563"/>
                            <a:gd name="connsiteY3" fmla="*/ 0 h 3237912"/>
                            <a:gd name="connsiteX4" fmla="*/ 2325143 w 4105563"/>
                            <a:gd name="connsiteY4" fmla="*/ 0 h 3237912"/>
                            <a:gd name="connsiteX5" fmla="*/ 2930390 w 4105563"/>
                            <a:gd name="connsiteY5" fmla="*/ 0 h 3237912"/>
                            <a:gd name="connsiteX6" fmla="*/ 3565900 w 4105563"/>
                            <a:gd name="connsiteY6" fmla="*/ 0 h 3237912"/>
                            <a:gd name="connsiteX7" fmla="*/ 4105563 w 4105563"/>
                            <a:gd name="connsiteY7" fmla="*/ 539663 h 3237912"/>
                            <a:gd name="connsiteX8" fmla="*/ 4105563 w 4105563"/>
                            <a:gd name="connsiteY8" fmla="*/ 1122481 h 3237912"/>
                            <a:gd name="connsiteX9" fmla="*/ 4105563 w 4105563"/>
                            <a:gd name="connsiteY9" fmla="*/ 1640542 h 3237912"/>
                            <a:gd name="connsiteX10" fmla="*/ 4105563 w 4105563"/>
                            <a:gd name="connsiteY10" fmla="*/ 2201774 h 3237912"/>
                            <a:gd name="connsiteX11" fmla="*/ 4105563 w 4105563"/>
                            <a:gd name="connsiteY11" fmla="*/ 2698249 h 3237912"/>
                            <a:gd name="connsiteX12" fmla="*/ 3565900 w 4105563"/>
                            <a:gd name="connsiteY12" fmla="*/ 3237912 h 3237912"/>
                            <a:gd name="connsiteX13" fmla="*/ 3021177 w 4105563"/>
                            <a:gd name="connsiteY13" fmla="*/ 3237912 h 3237912"/>
                            <a:gd name="connsiteX14" fmla="*/ 2355405 w 4105563"/>
                            <a:gd name="connsiteY14" fmla="*/ 3237912 h 3237912"/>
                            <a:gd name="connsiteX15" fmla="*/ 1750158 w 4105563"/>
                            <a:gd name="connsiteY15" fmla="*/ 3237912 h 3237912"/>
                            <a:gd name="connsiteX16" fmla="*/ 1084386 w 4105563"/>
                            <a:gd name="connsiteY16" fmla="*/ 3237912 h 3237912"/>
                            <a:gd name="connsiteX17" fmla="*/ 539663 w 4105563"/>
                            <a:gd name="connsiteY17" fmla="*/ 3237912 h 3237912"/>
                            <a:gd name="connsiteX18" fmla="*/ 0 w 4105563"/>
                            <a:gd name="connsiteY18" fmla="*/ 2698249 h 3237912"/>
                            <a:gd name="connsiteX19" fmla="*/ 0 w 4105563"/>
                            <a:gd name="connsiteY19" fmla="*/ 2223360 h 3237912"/>
                            <a:gd name="connsiteX20" fmla="*/ 0 w 4105563"/>
                            <a:gd name="connsiteY20" fmla="*/ 1705299 h 3237912"/>
                            <a:gd name="connsiteX21" fmla="*/ 0 w 4105563"/>
                            <a:gd name="connsiteY21" fmla="*/ 1165653 h 3237912"/>
                            <a:gd name="connsiteX22" fmla="*/ 0 w 4105563"/>
                            <a:gd name="connsiteY22" fmla="*/ 539663 h 323791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</a:cxnLst>
                          <a:rect l="l" t="t" r="r" b="b"/>
                          <a:pathLst>
                            <a:path w="4105563" h="3237912" fill="none" extrusionOk="0">
                              <a:moveTo>
                                <a:pt x="0" y="539663"/>
                              </a:moveTo>
                              <a:cubicBezTo>
                                <a:pt x="-15059" y="272721"/>
                                <a:pt x="232965" y="4737"/>
                                <a:pt x="539663" y="0"/>
                              </a:cubicBezTo>
                              <a:cubicBezTo>
                                <a:pt x="763798" y="-28762"/>
                                <a:pt x="962724" y="-3042"/>
                                <a:pt x="1144910" y="0"/>
                              </a:cubicBezTo>
                              <a:cubicBezTo>
                                <a:pt x="1327096" y="3042"/>
                                <a:pt x="1464445" y="-7081"/>
                                <a:pt x="1689633" y="0"/>
                              </a:cubicBezTo>
                              <a:cubicBezTo>
                                <a:pt x="1914821" y="7081"/>
                                <a:pt x="2170576" y="-29818"/>
                                <a:pt x="2325143" y="0"/>
                              </a:cubicBezTo>
                              <a:cubicBezTo>
                                <a:pt x="2479710" y="29818"/>
                                <a:pt x="2677978" y="-21742"/>
                                <a:pt x="2930390" y="0"/>
                              </a:cubicBezTo>
                              <a:cubicBezTo>
                                <a:pt x="3182802" y="21742"/>
                                <a:pt x="3364872" y="-24673"/>
                                <a:pt x="3565900" y="0"/>
                              </a:cubicBezTo>
                              <a:cubicBezTo>
                                <a:pt x="3919654" y="-1375"/>
                                <a:pt x="4154713" y="294521"/>
                                <a:pt x="4105563" y="539663"/>
                              </a:cubicBezTo>
                              <a:cubicBezTo>
                                <a:pt x="4130497" y="761387"/>
                                <a:pt x="4117124" y="895047"/>
                                <a:pt x="4105563" y="1122481"/>
                              </a:cubicBezTo>
                              <a:cubicBezTo>
                                <a:pt x="4094002" y="1349915"/>
                                <a:pt x="4087784" y="1393537"/>
                                <a:pt x="4105563" y="1640542"/>
                              </a:cubicBezTo>
                              <a:cubicBezTo>
                                <a:pt x="4123342" y="1887547"/>
                                <a:pt x="4082588" y="1949657"/>
                                <a:pt x="4105563" y="2201774"/>
                              </a:cubicBezTo>
                              <a:cubicBezTo>
                                <a:pt x="4128538" y="2453891"/>
                                <a:pt x="4102282" y="2589346"/>
                                <a:pt x="4105563" y="2698249"/>
                              </a:cubicBezTo>
                              <a:cubicBezTo>
                                <a:pt x="4106871" y="3007073"/>
                                <a:pt x="3835639" y="3239675"/>
                                <a:pt x="3565900" y="3237912"/>
                              </a:cubicBezTo>
                              <a:cubicBezTo>
                                <a:pt x="3383170" y="3229051"/>
                                <a:pt x="3268593" y="3255514"/>
                                <a:pt x="3021177" y="3237912"/>
                              </a:cubicBezTo>
                              <a:cubicBezTo>
                                <a:pt x="2773761" y="3220310"/>
                                <a:pt x="2615565" y="3210586"/>
                                <a:pt x="2355405" y="3237912"/>
                              </a:cubicBezTo>
                              <a:cubicBezTo>
                                <a:pt x="2095245" y="3265238"/>
                                <a:pt x="1897237" y="3235288"/>
                                <a:pt x="1750158" y="3237912"/>
                              </a:cubicBezTo>
                              <a:cubicBezTo>
                                <a:pt x="1603079" y="3240536"/>
                                <a:pt x="1369838" y="3226817"/>
                                <a:pt x="1084386" y="3237912"/>
                              </a:cubicBezTo>
                              <a:cubicBezTo>
                                <a:pt x="798934" y="3249007"/>
                                <a:pt x="756214" y="3212403"/>
                                <a:pt x="539663" y="3237912"/>
                              </a:cubicBezTo>
                              <a:cubicBezTo>
                                <a:pt x="228189" y="3213388"/>
                                <a:pt x="-45067" y="3012277"/>
                                <a:pt x="0" y="2698249"/>
                              </a:cubicBezTo>
                              <a:cubicBezTo>
                                <a:pt x="-21204" y="2463181"/>
                                <a:pt x="2621" y="2382851"/>
                                <a:pt x="0" y="2223360"/>
                              </a:cubicBezTo>
                              <a:cubicBezTo>
                                <a:pt x="-2621" y="2063869"/>
                                <a:pt x="-16607" y="1870672"/>
                                <a:pt x="0" y="1705299"/>
                              </a:cubicBezTo>
                              <a:cubicBezTo>
                                <a:pt x="16607" y="1539926"/>
                                <a:pt x="-22867" y="1373000"/>
                                <a:pt x="0" y="1165653"/>
                              </a:cubicBezTo>
                              <a:cubicBezTo>
                                <a:pt x="22867" y="958306"/>
                                <a:pt x="8373" y="687560"/>
                                <a:pt x="0" y="539663"/>
                              </a:cubicBezTo>
                              <a:close/>
                            </a:path>
                            <a:path w="4105563" h="3237912" stroke="0" extrusionOk="0">
                              <a:moveTo>
                                <a:pt x="0" y="539663"/>
                              </a:moveTo>
                              <a:cubicBezTo>
                                <a:pt x="-12515" y="237961"/>
                                <a:pt x="238628" y="18964"/>
                                <a:pt x="539663" y="0"/>
                              </a:cubicBezTo>
                              <a:cubicBezTo>
                                <a:pt x="733122" y="-9802"/>
                                <a:pt x="976405" y="10526"/>
                                <a:pt x="1114648" y="0"/>
                              </a:cubicBezTo>
                              <a:cubicBezTo>
                                <a:pt x="1252892" y="-10526"/>
                                <a:pt x="1424685" y="680"/>
                                <a:pt x="1719895" y="0"/>
                              </a:cubicBezTo>
                              <a:cubicBezTo>
                                <a:pt x="2015105" y="-680"/>
                                <a:pt x="2130520" y="6955"/>
                                <a:pt x="2264618" y="0"/>
                              </a:cubicBezTo>
                              <a:cubicBezTo>
                                <a:pt x="2398716" y="-6955"/>
                                <a:pt x="2662605" y="-10405"/>
                                <a:pt x="2900128" y="0"/>
                              </a:cubicBezTo>
                              <a:cubicBezTo>
                                <a:pt x="3137651" y="10405"/>
                                <a:pt x="3292143" y="9757"/>
                                <a:pt x="3565900" y="0"/>
                              </a:cubicBezTo>
                              <a:cubicBezTo>
                                <a:pt x="3848616" y="-18343"/>
                                <a:pt x="4033727" y="261403"/>
                                <a:pt x="4105563" y="539663"/>
                              </a:cubicBezTo>
                              <a:cubicBezTo>
                                <a:pt x="4101551" y="774573"/>
                                <a:pt x="4128948" y="855827"/>
                                <a:pt x="4105563" y="1014552"/>
                              </a:cubicBezTo>
                              <a:cubicBezTo>
                                <a:pt x="4082178" y="1173277"/>
                                <a:pt x="4100159" y="1357835"/>
                                <a:pt x="4105563" y="1554198"/>
                              </a:cubicBezTo>
                              <a:cubicBezTo>
                                <a:pt x="4110967" y="1750561"/>
                                <a:pt x="4120943" y="1988540"/>
                                <a:pt x="4105563" y="2115431"/>
                              </a:cubicBezTo>
                              <a:cubicBezTo>
                                <a:pt x="4090183" y="2242322"/>
                                <a:pt x="4080443" y="2460237"/>
                                <a:pt x="4105563" y="2698249"/>
                              </a:cubicBezTo>
                              <a:cubicBezTo>
                                <a:pt x="4095805" y="3033207"/>
                                <a:pt x="3804775" y="3221369"/>
                                <a:pt x="3565900" y="3237912"/>
                              </a:cubicBezTo>
                              <a:cubicBezTo>
                                <a:pt x="3245571" y="3265969"/>
                                <a:pt x="3095851" y="3259636"/>
                                <a:pt x="2900128" y="3237912"/>
                              </a:cubicBezTo>
                              <a:cubicBezTo>
                                <a:pt x="2704405" y="3216188"/>
                                <a:pt x="2547984" y="3230842"/>
                                <a:pt x="2325143" y="3237912"/>
                              </a:cubicBezTo>
                              <a:cubicBezTo>
                                <a:pt x="2102303" y="3244982"/>
                                <a:pt x="1888240" y="3234680"/>
                                <a:pt x="1750158" y="3237912"/>
                              </a:cubicBezTo>
                              <a:cubicBezTo>
                                <a:pt x="1612076" y="3241144"/>
                                <a:pt x="1382053" y="3238534"/>
                                <a:pt x="1144910" y="3237912"/>
                              </a:cubicBezTo>
                              <a:cubicBezTo>
                                <a:pt x="907767" y="3237290"/>
                                <a:pt x="735290" y="3225623"/>
                                <a:pt x="539663" y="3237912"/>
                              </a:cubicBezTo>
                              <a:cubicBezTo>
                                <a:pt x="214707" y="3242514"/>
                                <a:pt x="62822" y="2973842"/>
                                <a:pt x="0" y="2698249"/>
                              </a:cubicBezTo>
                              <a:cubicBezTo>
                                <a:pt x="-24042" y="2445677"/>
                                <a:pt x="-23964" y="2336820"/>
                                <a:pt x="0" y="2137017"/>
                              </a:cubicBezTo>
                              <a:cubicBezTo>
                                <a:pt x="23964" y="1937214"/>
                                <a:pt x="26841" y="1707061"/>
                                <a:pt x="0" y="1597370"/>
                              </a:cubicBezTo>
                              <a:cubicBezTo>
                                <a:pt x="-26841" y="1487679"/>
                                <a:pt x="-1956" y="1344286"/>
                                <a:pt x="0" y="1122481"/>
                              </a:cubicBezTo>
                              <a:cubicBezTo>
                                <a:pt x="1956" y="900676"/>
                                <a:pt x="25921" y="723549"/>
                                <a:pt x="0" y="539663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22B1410-95E1-0B09-A0BA-9799AB2B4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0903" y="4028070"/>
              <a:ext cx="1253655" cy="1886265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3F6E9E46-13CE-3044-D1F9-A2BE3392D9A8}"/>
              </a:ext>
            </a:extLst>
          </p:cNvPr>
          <p:cNvSpPr/>
          <p:nvPr/>
        </p:nvSpPr>
        <p:spPr>
          <a:xfrm>
            <a:off x="1393096" y="759201"/>
            <a:ext cx="883512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latin typeface="SVN-Rio 2016" panose="03060502030307020202" pitchFamily="66" charset="0"/>
              </a:rPr>
              <a:t>Câu 3:</a:t>
            </a:r>
          </a:p>
          <a:p>
            <a:pPr algn="ctr"/>
            <a:r>
              <a:rPr lang="en-US" sz="4000" dirty="0">
                <a:ln w="0"/>
                <a:latin typeface="iCiel Cadena" panose="02000503000000020004" pitchFamily="2" charset="0"/>
              </a:rPr>
              <a:t>2 </a:t>
            </a:r>
            <a:r>
              <a:rPr lang="en-US" sz="4000" dirty="0" err="1">
                <a:ln w="0"/>
                <a:latin typeface="iCiel Cadena" panose="02000503000000020004" pitchFamily="2" charset="0"/>
              </a:rPr>
              <a:t>giờ</a:t>
            </a:r>
            <a:r>
              <a:rPr lang="en-US" sz="4000" dirty="0">
                <a:ln w="0"/>
                <a:latin typeface="iCiel Cadena" panose="02000503000000020004" pitchFamily="2" charset="0"/>
              </a:rPr>
              <a:t> 10 </a:t>
            </a:r>
            <a:r>
              <a:rPr lang="en-US" sz="4000" dirty="0" err="1">
                <a:ln w="0"/>
                <a:latin typeface="iCiel Cadena" panose="02000503000000020004" pitchFamily="2" charset="0"/>
              </a:rPr>
              <a:t>phút</a:t>
            </a:r>
            <a:r>
              <a:rPr lang="en-US" sz="4000" dirty="0">
                <a:ln w="0"/>
                <a:latin typeface="iCiel Cadena" panose="02000503000000020004" pitchFamily="2" charset="0"/>
              </a:rPr>
              <a:t> + 1 </a:t>
            </a:r>
            <a:r>
              <a:rPr lang="en-US" sz="4000" dirty="0" err="1">
                <a:ln w="0"/>
                <a:latin typeface="iCiel Cadena" panose="02000503000000020004" pitchFamily="2" charset="0"/>
              </a:rPr>
              <a:t>giờ</a:t>
            </a:r>
            <a:r>
              <a:rPr lang="en-US" sz="4000" dirty="0">
                <a:ln w="0"/>
                <a:latin typeface="iCiel Cadena" panose="02000503000000020004" pitchFamily="2" charset="0"/>
              </a:rPr>
              <a:t> 5 </a:t>
            </a:r>
            <a:r>
              <a:rPr lang="en-US" sz="4000" dirty="0" err="1">
                <a:ln w="0"/>
                <a:latin typeface="iCiel Cadena" panose="02000503000000020004" pitchFamily="2" charset="0"/>
              </a:rPr>
              <a:t>phút</a:t>
            </a:r>
            <a:r>
              <a:rPr lang="en-US" sz="4000" dirty="0">
                <a:ln w="0"/>
                <a:latin typeface="iCiel Cadena" panose="02000503000000020004" pitchFamily="2" charset="0"/>
              </a:rPr>
              <a:t>  = ?</a:t>
            </a:r>
            <a:endParaRPr lang="vi-VN" sz="4000" dirty="0">
              <a:ln w="0"/>
              <a:latin typeface="iCiel Cadena" panose="02000503000000020004" pitchFamily="2" charset="0"/>
            </a:endParaRPr>
          </a:p>
        </p:txBody>
      </p:sp>
      <p:pic>
        <p:nvPicPr>
          <p:cNvPr id="26" name="Picture 25" descr="A picture containing icon&#10;&#10;Description automatically generated">
            <a:extLst>
              <a:ext uri="{FF2B5EF4-FFF2-40B4-BE49-F238E27FC236}">
                <a16:creationId xmlns:a16="http://schemas.microsoft.com/office/drawing/2014/main" id="{72EA37D8-0DDA-ABCF-C126-B35A8843AC9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0897">
            <a:off x="482590" y="415504"/>
            <a:ext cx="1397481" cy="1313193"/>
          </a:xfrm>
          <a:prstGeom prst="rect">
            <a:avLst/>
          </a:prstGeom>
        </p:spPr>
      </p:pic>
      <p:pic>
        <p:nvPicPr>
          <p:cNvPr id="28" name="Picture 2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42905BCF-F8F3-9E34-7787-50B1EDC0B5E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37212" y="389694"/>
            <a:ext cx="2700106" cy="270010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9AC92163-0018-7BB9-CC57-104381A80122}"/>
              </a:ext>
            </a:extLst>
          </p:cNvPr>
          <p:cNvGrpSpPr/>
          <p:nvPr/>
        </p:nvGrpSpPr>
        <p:grpSpPr>
          <a:xfrm>
            <a:off x="9391882" y="3220168"/>
            <a:ext cx="2590065" cy="1875098"/>
            <a:chOff x="408924" y="3909315"/>
            <a:chExt cx="4571627" cy="4073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id="{B30AB577-80AC-3BBB-C88F-EE54A1EFFA6A}"/>
                    </a:ext>
                  </a:extLst>
                </p:cNvPr>
                <p:cNvSpPr/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4105563"/>
                    <a:gd name="connsiteY0" fmla="*/ 539663 h 3237912"/>
                    <a:gd name="connsiteX1" fmla="*/ 539663 w 4105563"/>
                    <a:gd name="connsiteY1" fmla="*/ 0 h 3237912"/>
                    <a:gd name="connsiteX2" fmla="*/ 1144910 w 4105563"/>
                    <a:gd name="connsiteY2" fmla="*/ 0 h 3237912"/>
                    <a:gd name="connsiteX3" fmla="*/ 1689633 w 4105563"/>
                    <a:gd name="connsiteY3" fmla="*/ 0 h 3237912"/>
                    <a:gd name="connsiteX4" fmla="*/ 2325143 w 4105563"/>
                    <a:gd name="connsiteY4" fmla="*/ 0 h 3237912"/>
                    <a:gd name="connsiteX5" fmla="*/ 2930390 w 4105563"/>
                    <a:gd name="connsiteY5" fmla="*/ 0 h 3237912"/>
                    <a:gd name="connsiteX6" fmla="*/ 3565900 w 4105563"/>
                    <a:gd name="connsiteY6" fmla="*/ 0 h 3237912"/>
                    <a:gd name="connsiteX7" fmla="*/ 4105563 w 4105563"/>
                    <a:gd name="connsiteY7" fmla="*/ 539663 h 3237912"/>
                    <a:gd name="connsiteX8" fmla="*/ 4105563 w 4105563"/>
                    <a:gd name="connsiteY8" fmla="*/ 1122481 h 3237912"/>
                    <a:gd name="connsiteX9" fmla="*/ 4105563 w 4105563"/>
                    <a:gd name="connsiteY9" fmla="*/ 1640542 h 3237912"/>
                    <a:gd name="connsiteX10" fmla="*/ 4105563 w 4105563"/>
                    <a:gd name="connsiteY10" fmla="*/ 2201774 h 3237912"/>
                    <a:gd name="connsiteX11" fmla="*/ 4105563 w 4105563"/>
                    <a:gd name="connsiteY11" fmla="*/ 2698249 h 3237912"/>
                    <a:gd name="connsiteX12" fmla="*/ 3565900 w 4105563"/>
                    <a:gd name="connsiteY12" fmla="*/ 3237912 h 3237912"/>
                    <a:gd name="connsiteX13" fmla="*/ 3021177 w 4105563"/>
                    <a:gd name="connsiteY13" fmla="*/ 3237912 h 3237912"/>
                    <a:gd name="connsiteX14" fmla="*/ 2355405 w 4105563"/>
                    <a:gd name="connsiteY14" fmla="*/ 3237912 h 3237912"/>
                    <a:gd name="connsiteX15" fmla="*/ 1750158 w 4105563"/>
                    <a:gd name="connsiteY15" fmla="*/ 3237912 h 3237912"/>
                    <a:gd name="connsiteX16" fmla="*/ 1084386 w 4105563"/>
                    <a:gd name="connsiteY16" fmla="*/ 3237912 h 3237912"/>
                    <a:gd name="connsiteX17" fmla="*/ 539663 w 4105563"/>
                    <a:gd name="connsiteY17" fmla="*/ 3237912 h 3237912"/>
                    <a:gd name="connsiteX18" fmla="*/ 0 w 4105563"/>
                    <a:gd name="connsiteY18" fmla="*/ 2698249 h 3237912"/>
                    <a:gd name="connsiteX19" fmla="*/ 0 w 4105563"/>
                    <a:gd name="connsiteY19" fmla="*/ 2223360 h 3237912"/>
                    <a:gd name="connsiteX20" fmla="*/ 0 w 4105563"/>
                    <a:gd name="connsiteY20" fmla="*/ 1705299 h 3237912"/>
                    <a:gd name="connsiteX21" fmla="*/ 0 w 4105563"/>
                    <a:gd name="connsiteY21" fmla="*/ 1165653 h 3237912"/>
                    <a:gd name="connsiteX22" fmla="*/ 0 w 4105563"/>
                    <a:gd name="connsiteY22" fmla="*/ 539663 h 3237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5563" h="3237912" fill="none" extrusionOk="0">
                      <a:moveTo>
                        <a:pt x="0" y="539663"/>
                      </a:moveTo>
                      <a:cubicBezTo>
                        <a:pt x="-15059" y="272721"/>
                        <a:pt x="232965" y="4737"/>
                        <a:pt x="539663" y="0"/>
                      </a:cubicBezTo>
                      <a:cubicBezTo>
                        <a:pt x="763798" y="-28762"/>
                        <a:pt x="962724" y="-3042"/>
                        <a:pt x="1144910" y="0"/>
                      </a:cubicBezTo>
                      <a:cubicBezTo>
                        <a:pt x="1327096" y="3042"/>
                        <a:pt x="1464445" y="-7081"/>
                        <a:pt x="1689633" y="0"/>
                      </a:cubicBezTo>
                      <a:cubicBezTo>
                        <a:pt x="1914821" y="7081"/>
                        <a:pt x="2170576" y="-29818"/>
                        <a:pt x="2325143" y="0"/>
                      </a:cubicBezTo>
                      <a:cubicBezTo>
                        <a:pt x="2479710" y="29818"/>
                        <a:pt x="2677978" y="-21742"/>
                        <a:pt x="2930390" y="0"/>
                      </a:cubicBezTo>
                      <a:cubicBezTo>
                        <a:pt x="3182802" y="21742"/>
                        <a:pt x="3364872" y="-24673"/>
                        <a:pt x="3565900" y="0"/>
                      </a:cubicBezTo>
                      <a:cubicBezTo>
                        <a:pt x="3919654" y="-1375"/>
                        <a:pt x="4154713" y="294521"/>
                        <a:pt x="4105563" y="539663"/>
                      </a:cubicBezTo>
                      <a:cubicBezTo>
                        <a:pt x="4130497" y="761387"/>
                        <a:pt x="4117124" y="895047"/>
                        <a:pt x="4105563" y="1122481"/>
                      </a:cubicBezTo>
                      <a:cubicBezTo>
                        <a:pt x="4094002" y="1349915"/>
                        <a:pt x="4087784" y="1393537"/>
                        <a:pt x="4105563" y="1640542"/>
                      </a:cubicBezTo>
                      <a:cubicBezTo>
                        <a:pt x="4123342" y="1887547"/>
                        <a:pt x="4082588" y="1949657"/>
                        <a:pt x="4105563" y="2201774"/>
                      </a:cubicBezTo>
                      <a:cubicBezTo>
                        <a:pt x="4128538" y="2453891"/>
                        <a:pt x="4102282" y="2589346"/>
                        <a:pt x="4105563" y="2698249"/>
                      </a:cubicBezTo>
                      <a:cubicBezTo>
                        <a:pt x="4106871" y="3007073"/>
                        <a:pt x="3835639" y="3239675"/>
                        <a:pt x="3565900" y="3237912"/>
                      </a:cubicBezTo>
                      <a:cubicBezTo>
                        <a:pt x="3383170" y="3229051"/>
                        <a:pt x="3268593" y="3255514"/>
                        <a:pt x="3021177" y="3237912"/>
                      </a:cubicBezTo>
                      <a:cubicBezTo>
                        <a:pt x="2773761" y="3220310"/>
                        <a:pt x="2615565" y="3210586"/>
                        <a:pt x="2355405" y="3237912"/>
                      </a:cubicBezTo>
                      <a:cubicBezTo>
                        <a:pt x="2095245" y="3265238"/>
                        <a:pt x="1897237" y="3235288"/>
                        <a:pt x="1750158" y="3237912"/>
                      </a:cubicBezTo>
                      <a:cubicBezTo>
                        <a:pt x="1603079" y="3240536"/>
                        <a:pt x="1369838" y="3226817"/>
                        <a:pt x="1084386" y="3237912"/>
                      </a:cubicBezTo>
                      <a:cubicBezTo>
                        <a:pt x="798934" y="3249007"/>
                        <a:pt x="756214" y="3212403"/>
                        <a:pt x="539663" y="3237912"/>
                      </a:cubicBezTo>
                      <a:cubicBezTo>
                        <a:pt x="228189" y="3213388"/>
                        <a:pt x="-45067" y="3012277"/>
                        <a:pt x="0" y="2698249"/>
                      </a:cubicBezTo>
                      <a:cubicBezTo>
                        <a:pt x="-21204" y="2463181"/>
                        <a:pt x="2621" y="2382851"/>
                        <a:pt x="0" y="2223360"/>
                      </a:cubicBezTo>
                      <a:cubicBezTo>
                        <a:pt x="-2621" y="2063869"/>
                        <a:pt x="-16607" y="1870672"/>
                        <a:pt x="0" y="1705299"/>
                      </a:cubicBezTo>
                      <a:cubicBezTo>
                        <a:pt x="16607" y="1539926"/>
                        <a:pt x="-22867" y="1373000"/>
                        <a:pt x="0" y="1165653"/>
                      </a:cubicBezTo>
                      <a:cubicBezTo>
                        <a:pt x="22867" y="958306"/>
                        <a:pt x="8373" y="687560"/>
                        <a:pt x="0" y="539663"/>
                      </a:cubicBezTo>
                      <a:close/>
                    </a:path>
                    <a:path w="4105563" h="3237912" stroke="0" extrusionOk="0">
                      <a:moveTo>
                        <a:pt x="0" y="539663"/>
                      </a:moveTo>
                      <a:cubicBezTo>
                        <a:pt x="-12515" y="237961"/>
                        <a:pt x="238628" y="18964"/>
                        <a:pt x="539663" y="0"/>
                      </a:cubicBezTo>
                      <a:cubicBezTo>
                        <a:pt x="733122" y="-9802"/>
                        <a:pt x="976405" y="10526"/>
                        <a:pt x="1114648" y="0"/>
                      </a:cubicBezTo>
                      <a:cubicBezTo>
                        <a:pt x="1252892" y="-10526"/>
                        <a:pt x="1424685" y="680"/>
                        <a:pt x="1719895" y="0"/>
                      </a:cubicBezTo>
                      <a:cubicBezTo>
                        <a:pt x="2015105" y="-680"/>
                        <a:pt x="2130520" y="6955"/>
                        <a:pt x="2264618" y="0"/>
                      </a:cubicBezTo>
                      <a:cubicBezTo>
                        <a:pt x="2398716" y="-6955"/>
                        <a:pt x="2662605" y="-10405"/>
                        <a:pt x="2900128" y="0"/>
                      </a:cubicBezTo>
                      <a:cubicBezTo>
                        <a:pt x="3137651" y="10405"/>
                        <a:pt x="3292143" y="9757"/>
                        <a:pt x="3565900" y="0"/>
                      </a:cubicBezTo>
                      <a:cubicBezTo>
                        <a:pt x="3848616" y="-18343"/>
                        <a:pt x="4033727" y="261403"/>
                        <a:pt x="4105563" y="539663"/>
                      </a:cubicBezTo>
                      <a:cubicBezTo>
                        <a:pt x="4101551" y="774573"/>
                        <a:pt x="4128948" y="855827"/>
                        <a:pt x="4105563" y="1014552"/>
                      </a:cubicBezTo>
                      <a:cubicBezTo>
                        <a:pt x="4082178" y="1173277"/>
                        <a:pt x="4100159" y="1357835"/>
                        <a:pt x="4105563" y="1554198"/>
                      </a:cubicBezTo>
                      <a:cubicBezTo>
                        <a:pt x="4110967" y="1750561"/>
                        <a:pt x="4120943" y="1988540"/>
                        <a:pt x="4105563" y="2115431"/>
                      </a:cubicBezTo>
                      <a:cubicBezTo>
                        <a:pt x="4090183" y="2242322"/>
                        <a:pt x="4080443" y="2460237"/>
                        <a:pt x="4105563" y="2698249"/>
                      </a:cubicBezTo>
                      <a:cubicBezTo>
                        <a:pt x="4095805" y="3033207"/>
                        <a:pt x="3804775" y="3221369"/>
                        <a:pt x="3565900" y="3237912"/>
                      </a:cubicBezTo>
                      <a:cubicBezTo>
                        <a:pt x="3245571" y="3265969"/>
                        <a:pt x="3095851" y="3259636"/>
                        <a:pt x="2900128" y="3237912"/>
                      </a:cubicBezTo>
                      <a:cubicBezTo>
                        <a:pt x="2704405" y="3216188"/>
                        <a:pt x="2547984" y="3230842"/>
                        <a:pt x="2325143" y="3237912"/>
                      </a:cubicBezTo>
                      <a:cubicBezTo>
                        <a:pt x="2102303" y="3244982"/>
                        <a:pt x="1888240" y="3234680"/>
                        <a:pt x="1750158" y="3237912"/>
                      </a:cubicBezTo>
                      <a:cubicBezTo>
                        <a:pt x="1612076" y="3241144"/>
                        <a:pt x="1382053" y="3238534"/>
                        <a:pt x="1144910" y="3237912"/>
                      </a:cubicBezTo>
                      <a:cubicBezTo>
                        <a:pt x="907767" y="3237290"/>
                        <a:pt x="735290" y="3225623"/>
                        <a:pt x="539663" y="3237912"/>
                      </a:cubicBezTo>
                      <a:cubicBezTo>
                        <a:pt x="214707" y="3242514"/>
                        <a:pt x="62822" y="2973842"/>
                        <a:pt x="0" y="2698249"/>
                      </a:cubicBezTo>
                      <a:cubicBezTo>
                        <a:pt x="-24042" y="2445677"/>
                        <a:pt x="-23964" y="2336820"/>
                        <a:pt x="0" y="2137017"/>
                      </a:cubicBezTo>
                      <a:cubicBezTo>
                        <a:pt x="23964" y="1937214"/>
                        <a:pt x="26841" y="1707061"/>
                        <a:pt x="0" y="1597370"/>
                      </a:cubicBezTo>
                      <a:cubicBezTo>
                        <a:pt x="-26841" y="1487679"/>
                        <a:pt x="-1956" y="1344286"/>
                        <a:pt x="0" y="1122481"/>
                      </a:cubicBezTo>
                      <a:cubicBezTo>
                        <a:pt x="1956" y="900676"/>
                        <a:pt x="25921" y="723549"/>
                        <a:pt x="0" y="53966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4 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𝑔𝑖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ờ 25 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𝑝h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ú</m:t>
                        </m:r>
                        <m:r>
                          <a:rPr kumimoji="0" lang="en-US" altLang="zh-CN" sz="2800" b="0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𝑡</m:t>
                        </m:r>
                      </m:oMath>
                    </m:oMathPara>
                  </a14:m>
                  <a:endPara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id="{B30AB577-80AC-3BBB-C88F-EE54A1EFFA6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8" y="4744591"/>
                  <a:ext cx="4105563" cy="3237912"/>
                </a:xfrm>
                <a:prstGeom prst="round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4105563"/>
                            <a:gd name="connsiteY0" fmla="*/ 539663 h 3237912"/>
                            <a:gd name="connsiteX1" fmla="*/ 539663 w 4105563"/>
                            <a:gd name="connsiteY1" fmla="*/ 0 h 3237912"/>
                            <a:gd name="connsiteX2" fmla="*/ 1144910 w 4105563"/>
                            <a:gd name="connsiteY2" fmla="*/ 0 h 3237912"/>
                            <a:gd name="connsiteX3" fmla="*/ 1689633 w 4105563"/>
                            <a:gd name="connsiteY3" fmla="*/ 0 h 3237912"/>
                            <a:gd name="connsiteX4" fmla="*/ 2325143 w 4105563"/>
                            <a:gd name="connsiteY4" fmla="*/ 0 h 3237912"/>
                            <a:gd name="connsiteX5" fmla="*/ 2930390 w 4105563"/>
                            <a:gd name="connsiteY5" fmla="*/ 0 h 3237912"/>
                            <a:gd name="connsiteX6" fmla="*/ 3565900 w 4105563"/>
                            <a:gd name="connsiteY6" fmla="*/ 0 h 3237912"/>
                            <a:gd name="connsiteX7" fmla="*/ 4105563 w 4105563"/>
                            <a:gd name="connsiteY7" fmla="*/ 539663 h 3237912"/>
                            <a:gd name="connsiteX8" fmla="*/ 4105563 w 4105563"/>
                            <a:gd name="connsiteY8" fmla="*/ 1122481 h 3237912"/>
                            <a:gd name="connsiteX9" fmla="*/ 4105563 w 4105563"/>
                            <a:gd name="connsiteY9" fmla="*/ 1640542 h 3237912"/>
                            <a:gd name="connsiteX10" fmla="*/ 4105563 w 4105563"/>
                            <a:gd name="connsiteY10" fmla="*/ 2201774 h 3237912"/>
                            <a:gd name="connsiteX11" fmla="*/ 4105563 w 4105563"/>
                            <a:gd name="connsiteY11" fmla="*/ 2698249 h 3237912"/>
                            <a:gd name="connsiteX12" fmla="*/ 3565900 w 4105563"/>
                            <a:gd name="connsiteY12" fmla="*/ 3237912 h 3237912"/>
                            <a:gd name="connsiteX13" fmla="*/ 3021177 w 4105563"/>
                            <a:gd name="connsiteY13" fmla="*/ 3237912 h 3237912"/>
                            <a:gd name="connsiteX14" fmla="*/ 2355405 w 4105563"/>
                            <a:gd name="connsiteY14" fmla="*/ 3237912 h 3237912"/>
                            <a:gd name="connsiteX15" fmla="*/ 1750158 w 4105563"/>
                            <a:gd name="connsiteY15" fmla="*/ 3237912 h 3237912"/>
                            <a:gd name="connsiteX16" fmla="*/ 1084386 w 4105563"/>
                            <a:gd name="connsiteY16" fmla="*/ 3237912 h 3237912"/>
                            <a:gd name="connsiteX17" fmla="*/ 539663 w 4105563"/>
                            <a:gd name="connsiteY17" fmla="*/ 3237912 h 3237912"/>
                            <a:gd name="connsiteX18" fmla="*/ 0 w 4105563"/>
                            <a:gd name="connsiteY18" fmla="*/ 2698249 h 3237912"/>
                            <a:gd name="connsiteX19" fmla="*/ 0 w 4105563"/>
                            <a:gd name="connsiteY19" fmla="*/ 2223360 h 3237912"/>
                            <a:gd name="connsiteX20" fmla="*/ 0 w 4105563"/>
                            <a:gd name="connsiteY20" fmla="*/ 1705299 h 3237912"/>
                            <a:gd name="connsiteX21" fmla="*/ 0 w 4105563"/>
                            <a:gd name="connsiteY21" fmla="*/ 1165653 h 3237912"/>
                            <a:gd name="connsiteX22" fmla="*/ 0 w 4105563"/>
                            <a:gd name="connsiteY22" fmla="*/ 539663 h 323791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</a:cxnLst>
                          <a:rect l="l" t="t" r="r" b="b"/>
                          <a:pathLst>
                            <a:path w="4105563" h="3237912" fill="none" extrusionOk="0">
                              <a:moveTo>
                                <a:pt x="0" y="539663"/>
                              </a:moveTo>
                              <a:cubicBezTo>
                                <a:pt x="-15059" y="272721"/>
                                <a:pt x="232965" y="4737"/>
                                <a:pt x="539663" y="0"/>
                              </a:cubicBezTo>
                              <a:cubicBezTo>
                                <a:pt x="763798" y="-28762"/>
                                <a:pt x="962724" y="-3042"/>
                                <a:pt x="1144910" y="0"/>
                              </a:cubicBezTo>
                              <a:cubicBezTo>
                                <a:pt x="1327096" y="3042"/>
                                <a:pt x="1464445" y="-7081"/>
                                <a:pt x="1689633" y="0"/>
                              </a:cubicBezTo>
                              <a:cubicBezTo>
                                <a:pt x="1914821" y="7081"/>
                                <a:pt x="2170576" y="-29818"/>
                                <a:pt x="2325143" y="0"/>
                              </a:cubicBezTo>
                              <a:cubicBezTo>
                                <a:pt x="2479710" y="29818"/>
                                <a:pt x="2677978" y="-21742"/>
                                <a:pt x="2930390" y="0"/>
                              </a:cubicBezTo>
                              <a:cubicBezTo>
                                <a:pt x="3182802" y="21742"/>
                                <a:pt x="3364872" y="-24673"/>
                                <a:pt x="3565900" y="0"/>
                              </a:cubicBezTo>
                              <a:cubicBezTo>
                                <a:pt x="3919654" y="-1375"/>
                                <a:pt x="4154713" y="294521"/>
                                <a:pt x="4105563" y="539663"/>
                              </a:cubicBezTo>
                              <a:cubicBezTo>
                                <a:pt x="4130497" y="761387"/>
                                <a:pt x="4117124" y="895047"/>
                                <a:pt x="4105563" y="1122481"/>
                              </a:cubicBezTo>
                              <a:cubicBezTo>
                                <a:pt x="4094002" y="1349915"/>
                                <a:pt x="4087784" y="1393537"/>
                                <a:pt x="4105563" y="1640542"/>
                              </a:cubicBezTo>
                              <a:cubicBezTo>
                                <a:pt x="4123342" y="1887547"/>
                                <a:pt x="4082588" y="1949657"/>
                                <a:pt x="4105563" y="2201774"/>
                              </a:cubicBezTo>
                              <a:cubicBezTo>
                                <a:pt x="4128538" y="2453891"/>
                                <a:pt x="4102282" y="2589346"/>
                                <a:pt x="4105563" y="2698249"/>
                              </a:cubicBezTo>
                              <a:cubicBezTo>
                                <a:pt x="4106871" y="3007073"/>
                                <a:pt x="3835639" y="3239675"/>
                                <a:pt x="3565900" y="3237912"/>
                              </a:cubicBezTo>
                              <a:cubicBezTo>
                                <a:pt x="3383170" y="3229051"/>
                                <a:pt x="3268593" y="3255514"/>
                                <a:pt x="3021177" y="3237912"/>
                              </a:cubicBezTo>
                              <a:cubicBezTo>
                                <a:pt x="2773761" y="3220310"/>
                                <a:pt x="2615565" y="3210586"/>
                                <a:pt x="2355405" y="3237912"/>
                              </a:cubicBezTo>
                              <a:cubicBezTo>
                                <a:pt x="2095245" y="3265238"/>
                                <a:pt x="1897237" y="3235288"/>
                                <a:pt x="1750158" y="3237912"/>
                              </a:cubicBezTo>
                              <a:cubicBezTo>
                                <a:pt x="1603079" y="3240536"/>
                                <a:pt x="1369838" y="3226817"/>
                                <a:pt x="1084386" y="3237912"/>
                              </a:cubicBezTo>
                              <a:cubicBezTo>
                                <a:pt x="798934" y="3249007"/>
                                <a:pt x="756214" y="3212403"/>
                                <a:pt x="539663" y="3237912"/>
                              </a:cubicBezTo>
                              <a:cubicBezTo>
                                <a:pt x="228189" y="3213388"/>
                                <a:pt x="-45067" y="3012277"/>
                                <a:pt x="0" y="2698249"/>
                              </a:cubicBezTo>
                              <a:cubicBezTo>
                                <a:pt x="-21204" y="2463181"/>
                                <a:pt x="2621" y="2382851"/>
                                <a:pt x="0" y="2223360"/>
                              </a:cubicBezTo>
                              <a:cubicBezTo>
                                <a:pt x="-2621" y="2063869"/>
                                <a:pt x="-16607" y="1870672"/>
                                <a:pt x="0" y="1705299"/>
                              </a:cubicBezTo>
                              <a:cubicBezTo>
                                <a:pt x="16607" y="1539926"/>
                                <a:pt x="-22867" y="1373000"/>
                                <a:pt x="0" y="1165653"/>
                              </a:cubicBezTo>
                              <a:cubicBezTo>
                                <a:pt x="22867" y="958306"/>
                                <a:pt x="8373" y="687560"/>
                                <a:pt x="0" y="539663"/>
                              </a:cubicBezTo>
                              <a:close/>
                            </a:path>
                            <a:path w="4105563" h="3237912" stroke="0" extrusionOk="0">
                              <a:moveTo>
                                <a:pt x="0" y="539663"/>
                              </a:moveTo>
                              <a:cubicBezTo>
                                <a:pt x="-12515" y="237961"/>
                                <a:pt x="238628" y="18964"/>
                                <a:pt x="539663" y="0"/>
                              </a:cubicBezTo>
                              <a:cubicBezTo>
                                <a:pt x="733122" y="-9802"/>
                                <a:pt x="976405" y="10526"/>
                                <a:pt x="1114648" y="0"/>
                              </a:cubicBezTo>
                              <a:cubicBezTo>
                                <a:pt x="1252892" y="-10526"/>
                                <a:pt x="1424685" y="680"/>
                                <a:pt x="1719895" y="0"/>
                              </a:cubicBezTo>
                              <a:cubicBezTo>
                                <a:pt x="2015105" y="-680"/>
                                <a:pt x="2130520" y="6955"/>
                                <a:pt x="2264618" y="0"/>
                              </a:cubicBezTo>
                              <a:cubicBezTo>
                                <a:pt x="2398716" y="-6955"/>
                                <a:pt x="2662605" y="-10405"/>
                                <a:pt x="2900128" y="0"/>
                              </a:cubicBezTo>
                              <a:cubicBezTo>
                                <a:pt x="3137651" y="10405"/>
                                <a:pt x="3292143" y="9757"/>
                                <a:pt x="3565900" y="0"/>
                              </a:cubicBezTo>
                              <a:cubicBezTo>
                                <a:pt x="3848616" y="-18343"/>
                                <a:pt x="4033727" y="261403"/>
                                <a:pt x="4105563" y="539663"/>
                              </a:cubicBezTo>
                              <a:cubicBezTo>
                                <a:pt x="4101551" y="774573"/>
                                <a:pt x="4128948" y="855827"/>
                                <a:pt x="4105563" y="1014552"/>
                              </a:cubicBezTo>
                              <a:cubicBezTo>
                                <a:pt x="4082178" y="1173277"/>
                                <a:pt x="4100159" y="1357835"/>
                                <a:pt x="4105563" y="1554198"/>
                              </a:cubicBezTo>
                              <a:cubicBezTo>
                                <a:pt x="4110967" y="1750561"/>
                                <a:pt x="4120943" y="1988540"/>
                                <a:pt x="4105563" y="2115431"/>
                              </a:cubicBezTo>
                              <a:cubicBezTo>
                                <a:pt x="4090183" y="2242322"/>
                                <a:pt x="4080443" y="2460237"/>
                                <a:pt x="4105563" y="2698249"/>
                              </a:cubicBezTo>
                              <a:cubicBezTo>
                                <a:pt x="4095805" y="3033207"/>
                                <a:pt x="3804775" y="3221369"/>
                                <a:pt x="3565900" y="3237912"/>
                              </a:cubicBezTo>
                              <a:cubicBezTo>
                                <a:pt x="3245571" y="3265969"/>
                                <a:pt x="3095851" y="3259636"/>
                                <a:pt x="2900128" y="3237912"/>
                              </a:cubicBezTo>
                              <a:cubicBezTo>
                                <a:pt x="2704405" y="3216188"/>
                                <a:pt x="2547984" y="3230842"/>
                                <a:pt x="2325143" y="3237912"/>
                              </a:cubicBezTo>
                              <a:cubicBezTo>
                                <a:pt x="2102303" y="3244982"/>
                                <a:pt x="1888240" y="3234680"/>
                                <a:pt x="1750158" y="3237912"/>
                              </a:cubicBezTo>
                              <a:cubicBezTo>
                                <a:pt x="1612076" y="3241144"/>
                                <a:pt x="1382053" y="3238534"/>
                                <a:pt x="1144910" y="3237912"/>
                              </a:cubicBezTo>
                              <a:cubicBezTo>
                                <a:pt x="907767" y="3237290"/>
                                <a:pt x="735290" y="3225623"/>
                                <a:pt x="539663" y="3237912"/>
                              </a:cubicBezTo>
                              <a:cubicBezTo>
                                <a:pt x="214707" y="3242514"/>
                                <a:pt x="62822" y="2973842"/>
                                <a:pt x="0" y="2698249"/>
                              </a:cubicBezTo>
                              <a:cubicBezTo>
                                <a:pt x="-24042" y="2445677"/>
                                <a:pt x="-23964" y="2336820"/>
                                <a:pt x="0" y="2137017"/>
                              </a:cubicBezTo>
                              <a:cubicBezTo>
                                <a:pt x="23964" y="1937214"/>
                                <a:pt x="26841" y="1707061"/>
                                <a:pt x="0" y="1597370"/>
                              </a:cubicBezTo>
                              <a:cubicBezTo>
                                <a:pt x="-26841" y="1487679"/>
                                <a:pt x="-1956" y="1344286"/>
                                <a:pt x="0" y="1122481"/>
                              </a:cubicBezTo>
                              <a:cubicBezTo>
                                <a:pt x="1956" y="900676"/>
                                <a:pt x="25921" y="723549"/>
                                <a:pt x="0" y="539663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72DBF42-8539-24F5-9A38-A7902994C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8924" y="3909315"/>
              <a:ext cx="1219325" cy="18862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925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80" y="548782"/>
            <a:ext cx="11133438" cy="576043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40" y="-99861"/>
            <a:ext cx="11662718" cy="64090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76399" y="766395"/>
            <a:ext cx="89140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88">
              <a:spcBef>
                <a:spcPct val="50000"/>
              </a:spcBef>
            </a:pPr>
            <a:r>
              <a:rPr lang="en-US" sz="35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5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5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ôtô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35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ôtô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6051665" y="1297225"/>
            <a:ext cx="4397433" cy="8313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384798" y="1297225"/>
            <a:ext cx="269176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3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3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3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5742509" y="1856527"/>
            <a:ext cx="2977542" cy="0"/>
          </a:xfrm>
          <a:prstGeom prst="line">
            <a:avLst/>
          </a:pr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465835" y="1297763"/>
            <a:ext cx="31616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500" b="1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3500" b="1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73356" y="1825581"/>
            <a:ext cx="31616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</a:t>
            </a:r>
            <a:r>
              <a:rPr lang="en-US" sz="3500" b="1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3500" b="1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5600576" y="2378841"/>
            <a:ext cx="4610430" cy="1683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5600576" y="2474067"/>
            <a:ext cx="4610430" cy="1683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794434" y="2906659"/>
            <a:ext cx="6925617" cy="112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794434" y="2978836"/>
            <a:ext cx="6925617" cy="3432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Google Shape;2854;p27">
            <a:extLst>
              <a:ext uri="{FF2B5EF4-FFF2-40B4-BE49-F238E27FC236}">
                <a16:creationId xmlns:a16="http://schemas.microsoft.com/office/drawing/2014/main" id="{C9DD9469-7AD1-470E-9AA3-7591965F9C32}"/>
              </a:ext>
            </a:extLst>
          </p:cNvPr>
          <p:cNvSpPr/>
          <p:nvPr/>
        </p:nvSpPr>
        <p:spPr>
          <a:xfrm>
            <a:off x="5257242" y="3074062"/>
            <a:ext cx="2075400" cy="651600"/>
          </a:xfrm>
          <a:prstGeom prst="roundRect">
            <a:avLst>
              <a:gd name="adj" fmla="val 16667"/>
            </a:avLst>
          </a:prstGeom>
          <a:solidFill>
            <a:srgbClr val="F6DB3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" sz="36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Fira Sans Extra Condensed"/>
                <a:cs typeface="Times New Roman" panose="02020603050405020304" pitchFamily="18" charset="0"/>
                <a:sym typeface="Fira Sans Extra Condensed"/>
              </a:rPr>
              <a:t>Tóm tắt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Fira Sans Extra Condensed"/>
              <a:cs typeface="Times New Roman" panose="02020603050405020304" pitchFamily="18" charset="0"/>
              <a:sym typeface="Fira Sans Extra Condensed"/>
            </a:endParaRPr>
          </a:p>
        </p:txBody>
      </p:sp>
      <p:grpSp>
        <p:nvGrpSpPr>
          <p:cNvPr id="27" name="Group 110">
            <a:extLst>
              <a:ext uri="{FF2B5EF4-FFF2-40B4-BE49-F238E27FC236}">
                <a16:creationId xmlns:a16="http://schemas.microsoft.com/office/drawing/2014/main" id="{DF4A1BCD-6953-4446-AEBE-EBB56139E6D2}"/>
              </a:ext>
            </a:extLst>
          </p:cNvPr>
          <p:cNvGrpSpPr>
            <a:grpSpLocks/>
          </p:cNvGrpSpPr>
          <p:nvPr/>
        </p:nvGrpSpPr>
        <p:grpSpPr bwMode="auto">
          <a:xfrm>
            <a:off x="941055" y="4274444"/>
            <a:ext cx="10105584" cy="438150"/>
            <a:chOff x="661862" y="2364"/>
            <a:chExt cx="6894635" cy="192"/>
          </a:xfrm>
        </p:grpSpPr>
        <p:sp>
          <p:nvSpPr>
            <p:cNvPr id="28" name="Line 59">
              <a:extLst>
                <a:ext uri="{FF2B5EF4-FFF2-40B4-BE49-F238E27FC236}">
                  <a16:creationId xmlns:a16="http://schemas.microsoft.com/office/drawing/2014/main" id="{A03F3EA9-89AF-4C8E-A7B4-1C19B08BC8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863" y="2456"/>
              <a:ext cx="4122872" cy="4"/>
            </a:xfrm>
            <a:prstGeom prst="line">
              <a:avLst/>
            </a:prstGeom>
            <a:noFill/>
            <a:ln w="57150" cap="flat" cmpd="sng" algn="ctr">
              <a:solidFill>
                <a:schemeClr val="tx1"/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/>
            <a:lstStyle/>
            <a:p>
              <a:pPr marL="0" marR="0" lvl="0" indent="0" defTabSz="91428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Line 60">
              <a:extLst>
                <a:ext uri="{FF2B5EF4-FFF2-40B4-BE49-F238E27FC236}">
                  <a16:creationId xmlns:a16="http://schemas.microsoft.com/office/drawing/2014/main" id="{BF8D6D6E-53FB-4387-9B5F-5F8D358ABF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98392" y="2364"/>
              <a:ext cx="0" cy="1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28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0" name="Line 61">
              <a:extLst>
                <a:ext uri="{FF2B5EF4-FFF2-40B4-BE49-F238E27FC236}">
                  <a16:creationId xmlns:a16="http://schemas.microsoft.com/office/drawing/2014/main" id="{3502564D-2344-4901-8B24-0F3EA1364F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6437" y="2460"/>
              <a:ext cx="2820060" cy="10"/>
            </a:xfrm>
            <a:prstGeom prst="line">
              <a:avLst/>
            </a:prstGeom>
            <a:noFill/>
            <a:ln w="57150" cap="flat" cmpd="sng" algn="ctr">
              <a:solidFill>
                <a:schemeClr val="tx1"/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/>
            <a:lstStyle/>
            <a:p>
              <a:pPr marL="0" marR="0" lvl="0" indent="0" defTabSz="91428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Line 62">
              <a:extLst>
                <a:ext uri="{FF2B5EF4-FFF2-40B4-BE49-F238E27FC236}">
                  <a16:creationId xmlns:a16="http://schemas.microsoft.com/office/drawing/2014/main" id="{47052CC2-C4CC-4CCF-9988-8B20DCD185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2364"/>
              <a:ext cx="0" cy="1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28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2" name="Line 63">
              <a:extLst>
                <a:ext uri="{FF2B5EF4-FFF2-40B4-BE49-F238E27FC236}">
                  <a16:creationId xmlns:a16="http://schemas.microsoft.com/office/drawing/2014/main" id="{3F8CAFA9-A2E1-495A-9001-FDFAFDA2A6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862" y="2364"/>
              <a:ext cx="0" cy="1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28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517270" y="4583605"/>
            <a:ext cx="1156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86073" y="4684014"/>
            <a:ext cx="174278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681429" y="4697197"/>
            <a:ext cx="84920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Vinh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93836" y="3773228"/>
            <a:ext cx="1116499" cy="453651"/>
          </a:xfrm>
          <a:prstGeom prst="rect">
            <a:avLst/>
          </a:prstGeom>
        </p:spPr>
      </p:pic>
      <p:sp>
        <p:nvSpPr>
          <p:cNvPr id="37" name="Right Brace 36"/>
          <p:cNvSpPr/>
          <p:nvPr/>
        </p:nvSpPr>
        <p:spPr>
          <a:xfrm rot="5400000">
            <a:off x="3818347" y="1829141"/>
            <a:ext cx="171921" cy="5930337"/>
          </a:xfrm>
          <a:prstGeom prst="rightBrace">
            <a:avLst/>
          </a:prstGeom>
          <a:noFill/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135059" y="4881286"/>
            <a:ext cx="197522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2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6354979" y="3825523"/>
            <a:ext cx="1116499" cy="453651"/>
          </a:xfrm>
          <a:prstGeom prst="rect">
            <a:avLst/>
          </a:prstGeom>
        </p:spPr>
      </p:pic>
      <p:sp>
        <p:nvSpPr>
          <p:cNvPr id="40" name="Right Brace 39"/>
          <p:cNvSpPr/>
          <p:nvPr/>
        </p:nvSpPr>
        <p:spPr>
          <a:xfrm rot="5400000">
            <a:off x="8889449" y="2723082"/>
            <a:ext cx="153909" cy="4160470"/>
          </a:xfrm>
          <a:prstGeom prst="rightBrace">
            <a:avLst/>
          </a:prstGeom>
          <a:noFill/>
          <a:ln w="190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217533" y="4881286"/>
            <a:ext cx="197522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500" b="1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5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 </a:t>
            </a:r>
            <a:r>
              <a:rPr lang="en-US" sz="2500" b="1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500" b="1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ight Bracket 41">
            <a:extLst>
              <a:ext uri="{FF2B5EF4-FFF2-40B4-BE49-F238E27FC236}">
                <a16:creationId xmlns:a16="http://schemas.microsoft.com/office/drawing/2014/main" id="{DE9A1773-1254-42FE-A754-400ED23FB16A}"/>
              </a:ext>
            </a:extLst>
          </p:cNvPr>
          <p:cNvSpPr>
            <a:spLocks/>
          </p:cNvSpPr>
          <p:nvPr/>
        </p:nvSpPr>
        <p:spPr bwMode="auto">
          <a:xfrm rot="16200000">
            <a:off x="5868200" y="-676454"/>
            <a:ext cx="256496" cy="10063162"/>
          </a:xfrm>
          <a:prstGeom prst="rightBracket">
            <a:avLst>
              <a:gd name="adj" fmla="val 249071"/>
            </a:avLst>
          </a:prstGeom>
          <a:noFill/>
          <a:ln w="28575" algn="ctr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anchor="ctr"/>
          <a:lstStyle/>
          <a:p>
            <a:pPr algn="ctr" defTabSz="914288"/>
            <a:endParaRPr lang="en-US" sz="3000">
              <a:solidFill>
                <a:schemeClr val="accent1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4D95B7B9-3871-466E-A678-5B65A701B2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407" y="3723769"/>
            <a:ext cx="251665" cy="434807"/>
          </a:xfrm>
          <a:prstGeom prst="rect">
            <a:avLst/>
          </a:prstGeom>
        </p:spPr>
      </p:pic>
      <p:sp>
        <p:nvSpPr>
          <p:cNvPr id="44" name="Google Shape;4052;p33">
            <a:extLst>
              <a:ext uri="{FF2B5EF4-FFF2-40B4-BE49-F238E27FC236}">
                <a16:creationId xmlns:a16="http://schemas.microsoft.com/office/drawing/2014/main" id="{00359788-5DBC-4761-9574-13624FA4AEE0}"/>
              </a:ext>
            </a:extLst>
          </p:cNvPr>
          <p:cNvSpPr/>
          <p:nvPr/>
        </p:nvSpPr>
        <p:spPr>
          <a:xfrm>
            <a:off x="2716826" y="5382153"/>
            <a:ext cx="7053726" cy="735009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6620835-9004-47FD-9155-C9EDD036CE4A}"/>
              </a:ext>
            </a:extLst>
          </p:cNvPr>
          <p:cNvSpPr/>
          <p:nvPr/>
        </p:nvSpPr>
        <p:spPr>
          <a:xfrm>
            <a:off x="2870328" y="5411595"/>
            <a:ext cx="702948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0"/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 </a:t>
            </a: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 </a:t>
            </a: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? </a:t>
            </a:r>
            <a:endParaRPr lang="en-US" sz="3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96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33333E-6 L 0.49817 0.0051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09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22222E-6 L 0.32643 0.00232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15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5" grpId="0"/>
      <p:bldP spid="18" grpId="0"/>
      <p:bldP spid="26" grpId="0" animBg="1"/>
      <p:bldP spid="33" grpId="0"/>
      <p:bldP spid="34" grpId="0"/>
      <p:bldP spid="35" grpId="0"/>
      <p:bldP spid="37" grpId="0" animBg="1"/>
      <p:bldP spid="38" grpId="0"/>
      <p:bldP spid="40" grpId="0" animBg="1"/>
      <p:bldP spid="41" grpId="0"/>
      <p:bldP spid="42" grpId="0" animBg="1"/>
      <p:bldP spid="44" grpId="0" animBg="1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529280" y="655093"/>
            <a:ext cx="11133438" cy="5654125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 Light" panose="020B0502040204020203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3630" y="1151635"/>
            <a:ext cx="55258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Ta </a:t>
            </a:r>
            <a:r>
              <a:rPr lang="en-US" sz="32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9" name="Line 4">
            <a:extLst>
              <a:ext uri="{FF2B5EF4-FFF2-40B4-BE49-F238E27FC236}">
                <a16:creationId xmlns:a16="http://schemas.microsoft.com/office/drawing/2014/main" id="{A743D380-157B-45B6-B2F8-54FC01D4018A}"/>
              </a:ext>
            </a:extLst>
          </p:cNvPr>
          <p:cNvSpPr>
            <a:spLocks noChangeShapeType="1"/>
          </p:cNvSpPr>
          <p:nvPr/>
        </p:nvSpPr>
        <p:spPr bwMode="auto">
          <a:xfrm>
            <a:off x="951929" y="4085234"/>
            <a:ext cx="337925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Box 6">
            <a:extLst>
              <a:ext uri="{FF2B5EF4-FFF2-40B4-BE49-F238E27FC236}">
                <a16:creationId xmlns:a16="http://schemas.microsoft.com/office/drawing/2014/main" id="{ECA287D8-FE7D-4F45-9F98-ED72843DD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575" y="2336866"/>
            <a:ext cx="4572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CDDABA73-1B40-43A8-9BCD-F1255F09A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4979" y="4053678"/>
            <a:ext cx="163957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506CD338-3292-41DF-8E24-EC5B88B1D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394" y="4053679"/>
            <a:ext cx="233788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6F8307A-1A10-456C-984E-3D156F87B656}"/>
              </a:ext>
            </a:extLst>
          </p:cNvPr>
          <p:cNvSpPr txBox="1"/>
          <p:nvPr/>
        </p:nvSpPr>
        <p:spPr>
          <a:xfrm>
            <a:off x="989011" y="1813777"/>
            <a:ext cx="35493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15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8FF4B1-41D0-4BCC-843D-84C8148BDF5A}"/>
              </a:ext>
            </a:extLst>
          </p:cNvPr>
          <p:cNvSpPr txBox="1"/>
          <p:nvPr/>
        </p:nvSpPr>
        <p:spPr>
          <a:xfrm>
            <a:off x="987041" y="3040658"/>
            <a:ext cx="35493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35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phút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5" name="TextBox 1">
            <a:extLst>
              <a:ext uri="{FF2B5EF4-FFF2-40B4-BE49-F238E27FC236}">
                <a16:creationId xmlns:a16="http://schemas.microsoft.com/office/drawing/2014/main" id="{506CD338-3292-41DF-8E24-EC5B88B1D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0876" y="4053679"/>
            <a:ext cx="233788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506CD338-3292-41DF-8E24-EC5B88B1D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6985" y="4053679"/>
            <a:ext cx="233788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 15">
            <a:extLst>
              <a:ext uri="{FF2B5EF4-FFF2-40B4-BE49-F238E27FC236}">
                <a16:creationId xmlns:a16="http://schemas.microsoft.com/office/drawing/2014/main" id="{CDDABA73-1B40-43A8-9BCD-F1255F09A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202" y="4053677"/>
            <a:ext cx="163957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grpSp>
        <p:nvGrpSpPr>
          <p:cNvPr id="29" name="Nhóm 14">
            <a:extLst>
              <a:ext uri="{FF2B5EF4-FFF2-40B4-BE49-F238E27FC236}">
                <a16:creationId xmlns:a16="http://schemas.microsoft.com/office/drawing/2014/main" id="{7DC013AB-C126-ACF4-03C4-8D1B7A4B0EB5}"/>
              </a:ext>
            </a:extLst>
          </p:cNvPr>
          <p:cNvGrpSpPr/>
          <p:nvPr/>
        </p:nvGrpSpPr>
        <p:grpSpPr>
          <a:xfrm>
            <a:off x="4791346" y="1813777"/>
            <a:ext cx="6999769" cy="1420239"/>
            <a:chOff x="685798" y="686748"/>
            <a:chExt cx="8530962" cy="927662"/>
          </a:xfrm>
        </p:grpSpPr>
        <p:grpSp>
          <p:nvGrpSpPr>
            <p:cNvPr id="30" name="Nhóm 8">
              <a:extLst>
                <a:ext uri="{FF2B5EF4-FFF2-40B4-BE49-F238E27FC236}">
                  <a16:creationId xmlns:a16="http://schemas.microsoft.com/office/drawing/2014/main" id="{6C92C1C9-41A3-7D74-192D-C855F6D00604}"/>
                </a:ext>
              </a:extLst>
            </p:cNvPr>
            <p:cNvGrpSpPr/>
            <p:nvPr/>
          </p:nvGrpSpPr>
          <p:grpSpPr>
            <a:xfrm>
              <a:off x="685798" y="796588"/>
              <a:ext cx="8530962" cy="817822"/>
              <a:chOff x="354819" y="826071"/>
              <a:chExt cx="8386642" cy="817822"/>
            </a:xfrm>
          </p:grpSpPr>
          <p:sp>
            <p:nvSpPr>
              <p:cNvPr id="32" name="Hình chữ nhật: Góc Tròn 1">
                <a:extLst>
                  <a:ext uri="{FF2B5EF4-FFF2-40B4-BE49-F238E27FC236}">
                    <a16:creationId xmlns:a16="http://schemas.microsoft.com/office/drawing/2014/main" id="{D634F29B-8BD2-8006-E5EF-0F7CE82EFD48}"/>
                  </a:ext>
                </a:extLst>
              </p:cNvPr>
              <p:cNvSpPr/>
              <p:nvPr/>
            </p:nvSpPr>
            <p:spPr>
              <a:xfrm>
                <a:off x="354819" y="826071"/>
                <a:ext cx="8052581" cy="817822"/>
              </a:xfrm>
              <a:prstGeom prst="round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Hộp Văn bản 19">
                <a:extLst>
                  <a:ext uri="{FF2B5EF4-FFF2-40B4-BE49-F238E27FC236}">
                    <a16:creationId xmlns:a16="http://schemas.microsoft.com/office/drawing/2014/main" id="{6D0708FE-F7B4-E87A-7899-6E69A277CE64}"/>
                  </a:ext>
                </a:extLst>
              </p:cNvPr>
              <p:cNvSpPr txBox="1"/>
              <p:nvPr/>
            </p:nvSpPr>
            <p:spPr>
              <a:xfrm>
                <a:off x="1208722" y="925197"/>
                <a:ext cx="7532739" cy="663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sz="3000" b="1" dirty="0" err="1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Đặt</a:t>
                </a:r>
                <a:r>
                  <a:rPr lang="en-US" altLang="en-US" sz="3000" b="1" dirty="0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000" b="1" dirty="0" err="1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altLang="en-US" sz="3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000" b="1" dirty="0" err="1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sao</a:t>
                </a:r>
                <a:r>
                  <a:rPr lang="en-US" altLang="en-US" sz="3000" b="1" dirty="0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000" b="1" dirty="0" err="1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altLang="en-US" sz="3000" b="1" dirty="0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000" b="1" dirty="0" err="1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altLang="en-US" sz="3000" b="1" dirty="0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000" b="1" dirty="0" err="1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3000" b="1" dirty="0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000" b="1" dirty="0" err="1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đo</a:t>
                </a:r>
                <a:r>
                  <a:rPr lang="en-US" altLang="en-US" sz="3000" b="1" dirty="0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000" b="1" dirty="0" err="1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en-US" altLang="en-US" sz="3000" b="1" dirty="0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000" b="1" dirty="0" err="1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loại</a:t>
                </a:r>
                <a:r>
                  <a:rPr lang="en-US" altLang="en-US" sz="3000" b="1" dirty="0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000" b="1" dirty="0" err="1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đơn</a:t>
                </a:r>
                <a:r>
                  <a:rPr lang="en-US" altLang="en-US" sz="3000" b="1" dirty="0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000" b="1" dirty="0" err="1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lang="en-US" altLang="en-US" sz="3000" b="1" dirty="0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000" b="1" dirty="0" err="1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altLang="en-US" sz="3000" b="1" dirty="0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000" b="1" dirty="0" err="1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cột</a:t>
                </a:r>
                <a:r>
                  <a:rPr lang="en-US" altLang="en-US" sz="3000" b="1" dirty="0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000" b="1" dirty="0" err="1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altLang="en-US" sz="3000" b="1" dirty="0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000" b="1" dirty="0" err="1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altLang="en-US" sz="3000" b="1" dirty="0">
                    <a:latin typeface="UTM Isadora" panose="020406030505060202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b="1" dirty="0">
                  <a:latin typeface="UTM Isadora" panose="0204060305050602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Hình chữ nhật: Góc Tròn 34">
                <a:extLst>
                  <a:ext uri="{FF2B5EF4-FFF2-40B4-BE49-F238E27FC236}">
                    <a16:creationId xmlns:a16="http://schemas.microsoft.com/office/drawing/2014/main" id="{A2482DA1-3F90-AECD-D9BB-274E7642367B}"/>
                  </a:ext>
                </a:extLst>
              </p:cNvPr>
              <p:cNvSpPr/>
              <p:nvPr/>
            </p:nvSpPr>
            <p:spPr>
              <a:xfrm>
                <a:off x="467872" y="897126"/>
                <a:ext cx="7826473" cy="683789"/>
              </a:xfrm>
              <a:custGeom>
                <a:avLst/>
                <a:gdLst>
                  <a:gd name="connsiteX0" fmla="*/ 0 w 7826473"/>
                  <a:gd name="connsiteY0" fmla="*/ 113967 h 683789"/>
                  <a:gd name="connsiteX1" fmla="*/ 113967 w 7826473"/>
                  <a:gd name="connsiteY1" fmla="*/ 0 h 683789"/>
                  <a:gd name="connsiteX2" fmla="*/ 652772 w 7826473"/>
                  <a:gd name="connsiteY2" fmla="*/ 0 h 683789"/>
                  <a:gd name="connsiteX3" fmla="*/ 1495520 w 7826473"/>
                  <a:gd name="connsiteY3" fmla="*/ 0 h 683789"/>
                  <a:gd name="connsiteX4" fmla="*/ 2186296 w 7826473"/>
                  <a:gd name="connsiteY4" fmla="*/ 0 h 683789"/>
                  <a:gd name="connsiteX5" fmla="*/ 3029043 w 7826473"/>
                  <a:gd name="connsiteY5" fmla="*/ 0 h 683789"/>
                  <a:gd name="connsiteX6" fmla="*/ 3491863 w 7826473"/>
                  <a:gd name="connsiteY6" fmla="*/ 0 h 683789"/>
                  <a:gd name="connsiteX7" fmla="*/ 4182639 w 7826473"/>
                  <a:gd name="connsiteY7" fmla="*/ 0 h 683789"/>
                  <a:gd name="connsiteX8" fmla="*/ 4949401 w 7826473"/>
                  <a:gd name="connsiteY8" fmla="*/ 0 h 683789"/>
                  <a:gd name="connsiteX9" fmla="*/ 5716163 w 7826473"/>
                  <a:gd name="connsiteY9" fmla="*/ 0 h 683789"/>
                  <a:gd name="connsiteX10" fmla="*/ 6178983 w 7826473"/>
                  <a:gd name="connsiteY10" fmla="*/ 0 h 683789"/>
                  <a:gd name="connsiteX11" fmla="*/ 6945744 w 7826473"/>
                  <a:gd name="connsiteY11" fmla="*/ 0 h 683789"/>
                  <a:gd name="connsiteX12" fmla="*/ 7712506 w 7826473"/>
                  <a:gd name="connsiteY12" fmla="*/ 0 h 683789"/>
                  <a:gd name="connsiteX13" fmla="*/ 7826473 w 7826473"/>
                  <a:gd name="connsiteY13" fmla="*/ 113967 h 683789"/>
                  <a:gd name="connsiteX14" fmla="*/ 7826473 w 7826473"/>
                  <a:gd name="connsiteY14" fmla="*/ 569822 h 683789"/>
                  <a:gd name="connsiteX15" fmla="*/ 7712506 w 7826473"/>
                  <a:gd name="connsiteY15" fmla="*/ 683789 h 683789"/>
                  <a:gd name="connsiteX16" fmla="*/ 7173701 w 7826473"/>
                  <a:gd name="connsiteY16" fmla="*/ 683789 h 683789"/>
                  <a:gd name="connsiteX17" fmla="*/ 6482924 w 7826473"/>
                  <a:gd name="connsiteY17" fmla="*/ 683789 h 683789"/>
                  <a:gd name="connsiteX18" fmla="*/ 5868133 w 7826473"/>
                  <a:gd name="connsiteY18" fmla="*/ 683789 h 683789"/>
                  <a:gd name="connsiteX19" fmla="*/ 5101372 w 7826473"/>
                  <a:gd name="connsiteY19" fmla="*/ 683789 h 683789"/>
                  <a:gd name="connsiteX20" fmla="*/ 4562566 w 7826473"/>
                  <a:gd name="connsiteY20" fmla="*/ 683789 h 683789"/>
                  <a:gd name="connsiteX21" fmla="*/ 4099746 w 7826473"/>
                  <a:gd name="connsiteY21" fmla="*/ 683789 h 683789"/>
                  <a:gd name="connsiteX22" fmla="*/ 3408970 w 7826473"/>
                  <a:gd name="connsiteY22" fmla="*/ 683789 h 683789"/>
                  <a:gd name="connsiteX23" fmla="*/ 2642208 w 7826473"/>
                  <a:gd name="connsiteY23" fmla="*/ 683789 h 683789"/>
                  <a:gd name="connsiteX24" fmla="*/ 1799461 w 7826473"/>
                  <a:gd name="connsiteY24" fmla="*/ 683789 h 683789"/>
                  <a:gd name="connsiteX25" fmla="*/ 1336641 w 7826473"/>
                  <a:gd name="connsiteY25" fmla="*/ 683789 h 683789"/>
                  <a:gd name="connsiteX26" fmla="*/ 873821 w 7826473"/>
                  <a:gd name="connsiteY26" fmla="*/ 683789 h 683789"/>
                  <a:gd name="connsiteX27" fmla="*/ 113967 w 7826473"/>
                  <a:gd name="connsiteY27" fmla="*/ 683789 h 683789"/>
                  <a:gd name="connsiteX28" fmla="*/ 0 w 7826473"/>
                  <a:gd name="connsiteY28" fmla="*/ 569822 h 683789"/>
                  <a:gd name="connsiteX29" fmla="*/ 0 w 7826473"/>
                  <a:gd name="connsiteY29" fmla="*/ 113967 h 683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826473" h="683789" extrusionOk="0">
                    <a:moveTo>
                      <a:pt x="0" y="113967"/>
                    </a:moveTo>
                    <a:cubicBezTo>
                      <a:pt x="-676" y="55754"/>
                      <a:pt x="49320" y="547"/>
                      <a:pt x="113967" y="0"/>
                    </a:cubicBezTo>
                    <a:cubicBezTo>
                      <a:pt x="232382" y="-13046"/>
                      <a:pt x="464123" y="13813"/>
                      <a:pt x="652772" y="0"/>
                    </a:cubicBezTo>
                    <a:cubicBezTo>
                      <a:pt x="841421" y="-13813"/>
                      <a:pt x="1114601" y="-26979"/>
                      <a:pt x="1495520" y="0"/>
                    </a:cubicBezTo>
                    <a:cubicBezTo>
                      <a:pt x="1876439" y="26979"/>
                      <a:pt x="2023912" y="-23714"/>
                      <a:pt x="2186296" y="0"/>
                    </a:cubicBezTo>
                    <a:cubicBezTo>
                      <a:pt x="2348680" y="23714"/>
                      <a:pt x="2653811" y="15277"/>
                      <a:pt x="3029043" y="0"/>
                    </a:cubicBezTo>
                    <a:cubicBezTo>
                      <a:pt x="3404275" y="-15277"/>
                      <a:pt x="3295715" y="-6086"/>
                      <a:pt x="3491863" y="0"/>
                    </a:cubicBezTo>
                    <a:cubicBezTo>
                      <a:pt x="3688011" y="6086"/>
                      <a:pt x="4039319" y="19419"/>
                      <a:pt x="4182639" y="0"/>
                    </a:cubicBezTo>
                    <a:cubicBezTo>
                      <a:pt x="4325959" y="-19419"/>
                      <a:pt x="4789857" y="-19007"/>
                      <a:pt x="4949401" y="0"/>
                    </a:cubicBezTo>
                    <a:cubicBezTo>
                      <a:pt x="5108945" y="19007"/>
                      <a:pt x="5530606" y="-24805"/>
                      <a:pt x="5716163" y="0"/>
                    </a:cubicBezTo>
                    <a:cubicBezTo>
                      <a:pt x="5901720" y="24805"/>
                      <a:pt x="5955397" y="-4572"/>
                      <a:pt x="6178983" y="0"/>
                    </a:cubicBezTo>
                    <a:cubicBezTo>
                      <a:pt x="6402569" y="4572"/>
                      <a:pt x="6624274" y="6587"/>
                      <a:pt x="6945744" y="0"/>
                    </a:cubicBezTo>
                    <a:cubicBezTo>
                      <a:pt x="7267214" y="-6587"/>
                      <a:pt x="7432590" y="-35479"/>
                      <a:pt x="7712506" y="0"/>
                    </a:cubicBezTo>
                    <a:cubicBezTo>
                      <a:pt x="7765934" y="12414"/>
                      <a:pt x="7839554" y="59250"/>
                      <a:pt x="7826473" y="113967"/>
                    </a:cubicBezTo>
                    <a:cubicBezTo>
                      <a:pt x="7847200" y="245801"/>
                      <a:pt x="7823697" y="397305"/>
                      <a:pt x="7826473" y="569822"/>
                    </a:cubicBezTo>
                    <a:cubicBezTo>
                      <a:pt x="7839606" y="626852"/>
                      <a:pt x="7768305" y="674611"/>
                      <a:pt x="7712506" y="683789"/>
                    </a:cubicBezTo>
                    <a:cubicBezTo>
                      <a:pt x="7500003" y="696995"/>
                      <a:pt x="7292057" y="657303"/>
                      <a:pt x="7173701" y="683789"/>
                    </a:cubicBezTo>
                    <a:cubicBezTo>
                      <a:pt x="7055346" y="710275"/>
                      <a:pt x="6665108" y="699753"/>
                      <a:pt x="6482924" y="683789"/>
                    </a:cubicBezTo>
                    <a:cubicBezTo>
                      <a:pt x="6300740" y="667825"/>
                      <a:pt x="6155106" y="665581"/>
                      <a:pt x="5868133" y="683789"/>
                    </a:cubicBezTo>
                    <a:cubicBezTo>
                      <a:pt x="5581160" y="701997"/>
                      <a:pt x="5314495" y="653073"/>
                      <a:pt x="5101372" y="683789"/>
                    </a:cubicBezTo>
                    <a:cubicBezTo>
                      <a:pt x="4888249" y="714505"/>
                      <a:pt x="4797355" y="706589"/>
                      <a:pt x="4562566" y="683789"/>
                    </a:cubicBezTo>
                    <a:cubicBezTo>
                      <a:pt x="4327777" y="660989"/>
                      <a:pt x="4267281" y="661347"/>
                      <a:pt x="4099746" y="683789"/>
                    </a:cubicBezTo>
                    <a:cubicBezTo>
                      <a:pt x="3932211" y="706231"/>
                      <a:pt x="3588520" y="662316"/>
                      <a:pt x="3408970" y="683789"/>
                    </a:cubicBezTo>
                    <a:cubicBezTo>
                      <a:pt x="3229420" y="705262"/>
                      <a:pt x="2828928" y="675279"/>
                      <a:pt x="2642208" y="683789"/>
                    </a:cubicBezTo>
                    <a:cubicBezTo>
                      <a:pt x="2455488" y="692299"/>
                      <a:pt x="2093827" y="678636"/>
                      <a:pt x="1799461" y="683789"/>
                    </a:cubicBezTo>
                    <a:cubicBezTo>
                      <a:pt x="1505095" y="688942"/>
                      <a:pt x="1461051" y="697771"/>
                      <a:pt x="1336641" y="683789"/>
                    </a:cubicBezTo>
                    <a:cubicBezTo>
                      <a:pt x="1212231" y="669807"/>
                      <a:pt x="991588" y="692722"/>
                      <a:pt x="873821" y="683789"/>
                    </a:cubicBezTo>
                    <a:cubicBezTo>
                      <a:pt x="756054" y="674856"/>
                      <a:pt x="456079" y="712427"/>
                      <a:pt x="113967" y="683789"/>
                    </a:cubicBezTo>
                    <a:cubicBezTo>
                      <a:pt x="47819" y="684197"/>
                      <a:pt x="3666" y="617772"/>
                      <a:pt x="0" y="569822"/>
                    </a:cubicBezTo>
                    <a:cubicBezTo>
                      <a:pt x="13956" y="384539"/>
                      <a:pt x="3349" y="260876"/>
                      <a:pt x="0" y="113967"/>
                    </a:cubicBezTo>
                    <a:close/>
                  </a:path>
                </a:pathLst>
              </a:custGeom>
              <a:noFill/>
              <a:ln w="28575">
                <a:solidFill>
                  <a:srgbClr val="FF4375"/>
                </a:solidFill>
                <a:prstDash val="lgDash"/>
                <a:extLst>
                  <a:ext uri="{C807C97D-BFC1-408E-A445-0C87EB9F89A2}">
                    <ask:lineSketchStyleProps xmlns:ask="http://schemas.microsoft.com/office/drawing/2018/sketchyshapes" xmlns="" sd="2900699551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1" name="Hình ảnh 35">
              <a:extLst>
                <a:ext uri="{FF2B5EF4-FFF2-40B4-BE49-F238E27FC236}">
                  <a16:creationId xmlns:a16="http://schemas.microsoft.com/office/drawing/2014/main" id="{B8E01D6A-F81E-F52B-4543-DC1F71BB24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1133" r="50067" b="63476"/>
            <a:stretch/>
          </p:blipFill>
          <p:spPr>
            <a:xfrm>
              <a:off x="861061" y="686748"/>
              <a:ext cx="794420" cy="927662"/>
            </a:xfrm>
            <a:prstGeom prst="rect">
              <a:avLst/>
            </a:prstGeom>
          </p:spPr>
        </p:pic>
      </p:grpSp>
      <p:grpSp>
        <p:nvGrpSpPr>
          <p:cNvPr id="35" name="Nhóm 16">
            <a:extLst>
              <a:ext uri="{FF2B5EF4-FFF2-40B4-BE49-F238E27FC236}">
                <a16:creationId xmlns:a16="http://schemas.microsoft.com/office/drawing/2014/main" id="{0496696D-FEDC-CB66-977F-9FC7471572B3}"/>
              </a:ext>
            </a:extLst>
          </p:cNvPr>
          <p:cNvGrpSpPr/>
          <p:nvPr/>
        </p:nvGrpSpPr>
        <p:grpSpPr>
          <a:xfrm>
            <a:off x="4789746" y="3311381"/>
            <a:ext cx="6777320" cy="2193304"/>
            <a:chOff x="664017" y="1855987"/>
            <a:chExt cx="7449111" cy="1263664"/>
          </a:xfrm>
        </p:grpSpPr>
        <p:grpSp>
          <p:nvGrpSpPr>
            <p:cNvPr id="36" name="Nhóm 37">
              <a:extLst>
                <a:ext uri="{FF2B5EF4-FFF2-40B4-BE49-F238E27FC236}">
                  <a16:creationId xmlns:a16="http://schemas.microsoft.com/office/drawing/2014/main" id="{0148A6D0-E4F2-8E9D-2915-3CD54E9AC8CC}"/>
                </a:ext>
              </a:extLst>
            </p:cNvPr>
            <p:cNvGrpSpPr/>
            <p:nvPr/>
          </p:nvGrpSpPr>
          <p:grpSpPr>
            <a:xfrm>
              <a:off x="664017" y="1855987"/>
              <a:ext cx="7449111" cy="1263664"/>
              <a:chOff x="354819" y="826071"/>
              <a:chExt cx="7483209" cy="817822"/>
            </a:xfrm>
          </p:grpSpPr>
          <p:sp>
            <p:nvSpPr>
              <p:cNvPr id="38" name="Hình chữ nhật: Góc Tròn 39">
                <a:extLst>
                  <a:ext uri="{FF2B5EF4-FFF2-40B4-BE49-F238E27FC236}">
                    <a16:creationId xmlns:a16="http://schemas.microsoft.com/office/drawing/2014/main" id="{2ED5033D-F70F-642A-98BE-A5047A4B0E18}"/>
                  </a:ext>
                </a:extLst>
              </p:cNvPr>
              <p:cNvSpPr/>
              <p:nvPr/>
            </p:nvSpPr>
            <p:spPr>
              <a:xfrm>
                <a:off x="354819" y="826071"/>
                <a:ext cx="7483209" cy="817822"/>
              </a:xfrm>
              <a:prstGeom prst="round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Hộp Văn bản 40">
                <a:extLst>
                  <a:ext uri="{FF2B5EF4-FFF2-40B4-BE49-F238E27FC236}">
                    <a16:creationId xmlns:a16="http://schemas.microsoft.com/office/drawing/2014/main" id="{E3716E55-6533-866C-6F12-14F3A63C81BF}"/>
                  </a:ext>
                </a:extLst>
              </p:cNvPr>
              <p:cNvSpPr txBox="1"/>
              <p:nvPr/>
            </p:nvSpPr>
            <p:spPr>
              <a:xfrm>
                <a:off x="1177970" y="919925"/>
                <a:ext cx="6550140" cy="550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Ta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cộng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như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cộng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các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số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tự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nhiên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theo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từng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loại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đơn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vị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,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giữ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nguyên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tên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đơn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vị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ở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từng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cột</a:t>
                </a:r>
                <a:r>
                  <a:rPr lang="en-US" altLang="en-US" sz="3000" b="1" dirty="0">
                    <a:solidFill>
                      <a:schemeClr val="tx2">
                        <a:lumMod val="10000"/>
                      </a:schemeClr>
                    </a:solidFill>
                    <a:latin typeface="UTM Isadora" panose="02040603050506020204" pitchFamily="18" charset="0"/>
                    <a:cs typeface="Calibri" panose="020F0502020204030204" pitchFamily="34" charset="0"/>
                  </a:rPr>
                  <a:t>.</a:t>
                </a:r>
                <a:endParaRPr lang="en-US" sz="3000" b="1" dirty="0">
                  <a:solidFill>
                    <a:schemeClr val="tx2">
                      <a:lumMod val="10000"/>
                    </a:schemeClr>
                  </a:solidFill>
                  <a:latin typeface="UTM Isadora" panose="02040603050506020204" pitchFamily="18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0" name="Hình chữ nhật: Góc Tròn 41">
                <a:extLst>
                  <a:ext uri="{FF2B5EF4-FFF2-40B4-BE49-F238E27FC236}">
                    <a16:creationId xmlns:a16="http://schemas.microsoft.com/office/drawing/2014/main" id="{D5AF1A28-766B-980D-B5F3-2C4CDBB2C9A5}"/>
                  </a:ext>
                </a:extLst>
              </p:cNvPr>
              <p:cNvSpPr/>
              <p:nvPr/>
            </p:nvSpPr>
            <p:spPr>
              <a:xfrm>
                <a:off x="467872" y="897126"/>
                <a:ext cx="7200103" cy="683789"/>
              </a:xfrm>
              <a:custGeom>
                <a:avLst/>
                <a:gdLst>
                  <a:gd name="connsiteX0" fmla="*/ 0 w 7200103"/>
                  <a:gd name="connsiteY0" fmla="*/ 113967 h 683789"/>
                  <a:gd name="connsiteX1" fmla="*/ 113967 w 7200103"/>
                  <a:gd name="connsiteY1" fmla="*/ 0 h 683789"/>
                  <a:gd name="connsiteX2" fmla="*/ 671741 w 7200103"/>
                  <a:gd name="connsiteY2" fmla="*/ 0 h 683789"/>
                  <a:gd name="connsiteX3" fmla="*/ 1508401 w 7200103"/>
                  <a:gd name="connsiteY3" fmla="*/ 0 h 683789"/>
                  <a:gd name="connsiteX4" fmla="*/ 2205618 w 7200103"/>
                  <a:gd name="connsiteY4" fmla="*/ 0 h 683789"/>
                  <a:gd name="connsiteX5" fmla="*/ 3042278 w 7200103"/>
                  <a:gd name="connsiteY5" fmla="*/ 0 h 683789"/>
                  <a:gd name="connsiteX6" fmla="*/ 3530330 w 7200103"/>
                  <a:gd name="connsiteY6" fmla="*/ 0 h 683789"/>
                  <a:gd name="connsiteX7" fmla="*/ 4227547 w 7200103"/>
                  <a:gd name="connsiteY7" fmla="*/ 0 h 683789"/>
                  <a:gd name="connsiteX8" fmla="*/ 4994485 w 7200103"/>
                  <a:gd name="connsiteY8" fmla="*/ 0 h 683789"/>
                  <a:gd name="connsiteX9" fmla="*/ 5761424 w 7200103"/>
                  <a:gd name="connsiteY9" fmla="*/ 0 h 683789"/>
                  <a:gd name="connsiteX10" fmla="*/ 6249476 w 7200103"/>
                  <a:gd name="connsiteY10" fmla="*/ 0 h 683789"/>
                  <a:gd name="connsiteX11" fmla="*/ 7086136 w 7200103"/>
                  <a:gd name="connsiteY11" fmla="*/ 0 h 683789"/>
                  <a:gd name="connsiteX12" fmla="*/ 7200103 w 7200103"/>
                  <a:gd name="connsiteY12" fmla="*/ 113967 h 683789"/>
                  <a:gd name="connsiteX13" fmla="*/ 7200103 w 7200103"/>
                  <a:gd name="connsiteY13" fmla="*/ 569822 h 683789"/>
                  <a:gd name="connsiteX14" fmla="*/ 7086136 w 7200103"/>
                  <a:gd name="connsiteY14" fmla="*/ 683789 h 683789"/>
                  <a:gd name="connsiteX15" fmla="*/ 6528362 w 7200103"/>
                  <a:gd name="connsiteY15" fmla="*/ 683789 h 683789"/>
                  <a:gd name="connsiteX16" fmla="*/ 5831146 w 7200103"/>
                  <a:gd name="connsiteY16" fmla="*/ 683789 h 683789"/>
                  <a:gd name="connsiteX17" fmla="*/ 5133929 w 7200103"/>
                  <a:gd name="connsiteY17" fmla="*/ 683789 h 683789"/>
                  <a:gd name="connsiteX18" fmla="*/ 4506433 w 7200103"/>
                  <a:gd name="connsiteY18" fmla="*/ 683789 h 683789"/>
                  <a:gd name="connsiteX19" fmla="*/ 3739495 w 7200103"/>
                  <a:gd name="connsiteY19" fmla="*/ 683789 h 683789"/>
                  <a:gd name="connsiteX20" fmla="*/ 3181721 w 7200103"/>
                  <a:gd name="connsiteY20" fmla="*/ 683789 h 683789"/>
                  <a:gd name="connsiteX21" fmla="*/ 2693670 w 7200103"/>
                  <a:gd name="connsiteY21" fmla="*/ 683789 h 683789"/>
                  <a:gd name="connsiteX22" fmla="*/ 1996453 w 7200103"/>
                  <a:gd name="connsiteY22" fmla="*/ 683789 h 683789"/>
                  <a:gd name="connsiteX23" fmla="*/ 1229514 w 7200103"/>
                  <a:gd name="connsiteY23" fmla="*/ 683789 h 683789"/>
                  <a:gd name="connsiteX24" fmla="*/ 113967 w 7200103"/>
                  <a:gd name="connsiteY24" fmla="*/ 683789 h 683789"/>
                  <a:gd name="connsiteX25" fmla="*/ 0 w 7200103"/>
                  <a:gd name="connsiteY25" fmla="*/ 569822 h 683789"/>
                  <a:gd name="connsiteX26" fmla="*/ 0 w 7200103"/>
                  <a:gd name="connsiteY26" fmla="*/ 113967 h 683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200103" h="683789" extrusionOk="0">
                    <a:moveTo>
                      <a:pt x="0" y="113967"/>
                    </a:moveTo>
                    <a:cubicBezTo>
                      <a:pt x="-676" y="55754"/>
                      <a:pt x="49320" y="547"/>
                      <a:pt x="113967" y="0"/>
                    </a:cubicBezTo>
                    <a:cubicBezTo>
                      <a:pt x="281593" y="22757"/>
                      <a:pt x="406010" y="-26912"/>
                      <a:pt x="671741" y="0"/>
                    </a:cubicBezTo>
                    <a:cubicBezTo>
                      <a:pt x="937472" y="26912"/>
                      <a:pt x="1306168" y="-17867"/>
                      <a:pt x="1508401" y="0"/>
                    </a:cubicBezTo>
                    <a:cubicBezTo>
                      <a:pt x="1710634" y="17867"/>
                      <a:pt x="1932051" y="-31327"/>
                      <a:pt x="2205618" y="0"/>
                    </a:cubicBezTo>
                    <a:cubicBezTo>
                      <a:pt x="2479185" y="31327"/>
                      <a:pt x="2743208" y="-22733"/>
                      <a:pt x="3042278" y="0"/>
                    </a:cubicBezTo>
                    <a:cubicBezTo>
                      <a:pt x="3341348" y="22733"/>
                      <a:pt x="3345401" y="4467"/>
                      <a:pt x="3530330" y="0"/>
                    </a:cubicBezTo>
                    <a:cubicBezTo>
                      <a:pt x="3715259" y="-4467"/>
                      <a:pt x="3931157" y="-7804"/>
                      <a:pt x="4227547" y="0"/>
                    </a:cubicBezTo>
                    <a:cubicBezTo>
                      <a:pt x="4523937" y="7804"/>
                      <a:pt x="4742275" y="-16108"/>
                      <a:pt x="4994485" y="0"/>
                    </a:cubicBezTo>
                    <a:cubicBezTo>
                      <a:pt x="5246695" y="16108"/>
                      <a:pt x="5554167" y="-15117"/>
                      <a:pt x="5761424" y="0"/>
                    </a:cubicBezTo>
                    <a:cubicBezTo>
                      <a:pt x="5968681" y="15117"/>
                      <a:pt x="6092378" y="10832"/>
                      <a:pt x="6249476" y="0"/>
                    </a:cubicBezTo>
                    <a:cubicBezTo>
                      <a:pt x="6406574" y="-10832"/>
                      <a:pt x="6850177" y="-8594"/>
                      <a:pt x="7086136" y="0"/>
                    </a:cubicBezTo>
                    <a:cubicBezTo>
                      <a:pt x="7147642" y="1494"/>
                      <a:pt x="7197837" y="51433"/>
                      <a:pt x="7200103" y="113967"/>
                    </a:cubicBezTo>
                    <a:cubicBezTo>
                      <a:pt x="7209786" y="337908"/>
                      <a:pt x="7213610" y="452282"/>
                      <a:pt x="7200103" y="569822"/>
                    </a:cubicBezTo>
                    <a:cubicBezTo>
                      <a:pt x="7200004" y="642862"/>
                      <a:pt x="7157622" y="693613"/>
                      <a:pt x="7086136" y="683789"/>
                    </a:cubicBezTo>
                    <a:cubicBezTo>
                      <a:pt x="6963957" y="711629"/>
                      <a:pt x="6679396" y="660046"/>
                      <a:pt x="6528362" y="683789"/>
                    </a:cubicBezTo>
                    <a:cubicBezTo>
                      <a:pt x="6377328" y="707532"/>
                      <a:pt x="6107326" y="701766"/>
                      <a:pt x="5831146" y="683789"/>
                    </a:cubicBezTo>
                    <a:cubicBezTo>
                      <a:pt x="5554966" y="665812"/>
                      <a:pt x="5347829" y="669546"/>
                      <a:pt x="5133929" y="683789"/>
                    </a:cubicBezTo>
                    <a:cubicBezTo>
                      <a:pt x="4920029" y="698032"/>
                      <a:pt x="4735246" y="663291"/>
                      <a:pt x="4506433" y="683789"/>
                    </a:cubicBezTo>
                    <a:cubicBezTo>
                      <a:pt x="4277620" y="704287"/>
                      <a:pt x="3916120" y="693672"/>
                      <a:pt x="3739495" y="683789"/>
                    </a:cubicBezTo>
                    <a:cubicBezTo>
                      <a:pt x="3562870" y="673906"/>
                      <a:pt x="3313341" y="698221"/>
                      <a:pt x="3181721" y="683789"/>
                    </a:cubicBezTo>
                    <a:cubicBezTo>
                      <a:pt x="3050101" y="669357"/>
                      <a:pt x="2907290" y="676320"/>
                      <a:pt x="2693670" y="683789"/>
                    </a:cubicBezTo>
                    <a:cubicBezTo>
                      <a:pt x="2480050" y="691258"/>
                      <a:pt x="2147347" y="703319"/>
                      <a:pt x="1996453" y="683789"/>
                    </a:cubicBezTo>
                    <a:cubicBezTo>
                      <a:pt x="1845559" y="664259"/>
                      <a:pt x="1401878" y="720017"/>
                      <a:pt x="1229514" y="683789"/>
                    </a:cubicBezTo>
                    <a:cubicBezTo>
                      <a:pt x="1057150" y="647561"/>
                      <a:pt x="434026" y="653068"/>
                      <a:pt x="113967" y="683789"/>
                    </a:cubicBezTo>
                    <a:cubicBezTo>
                      <a:pt x="39423" y="679630"/>
                      <a:pt x="-4465" y="626291"/>
                      <a:pt x="0" y="569822"/>
                    </a:cubicBezTo>
                    <a:cubicBezTo>
                      <a:pt x="9227" y="397136"/>
                      <a:pt x="-21541" y="319226"/>
                      <a:pt x="0" y="113967"/>
                    </a:cubicBezTo>
                    <a:close/>
                  </a:path>
                </a:pathLst>
              </a:custGeom>
              <a:noFill/>
              <a:ln w="28575">
                <a:solidFill>
                  <a:srgbClr val="015ABD"/>
                </a:solidFill>
                <a:prstDash val="lgDash"/>
                <a:extLst>
                  <a:ext uri="{C807C97D-BFC1-408E-A445-0C87EB9F89A2}">
                    <ask:lineSketchStyleProps xmlns:ask="http://schemas.microsoft.com/office/drawing/2018/sketchyshapes" xmlns="" sd="2900699551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7" name="Hình ảnh 42">
              <a:extLst>
                <a:ext uri="{FF2B5EF4-FFF2-40B4-BE49-F238E27FC236}">
                  <a16:creationId xmlns:a16="http://schemas.microsoft.com/office/drawing/2014/main" id="{F11B3BE8-F9E0-F150-6752-43EB6A7997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0268" t="3481" r="26046" b="66151"/>
            <a:stretch/>
          </p:blipFill>
          <p:spPr>
            <a:xfrm>
              <a:off x="789515" y="2073743"/>
              <a:ext cx="963310" cy="6530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015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  <p:bldP spid="19" grpId="0" animBg="1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80" y="548782"/>
            <a:ext cx="11133438" cy="576043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40" y="-99861"/>
            <a:ext cx="11662718" cy="64090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76399" y="766395"/>
            <a:ext cx="935163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020"/>
            <a:r>
              <a:rPr lang="en-US" sz="3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đua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22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58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453222" y="1248937"/>
            <a:ext cx="2228207" cy="589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111518" y="1228926"/>
            <a:ext cx="26949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58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sz="3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6869476" y="1706136"/>
            <a:ext cx="3437650" cy="0"/>
          </a:xfrm>
          <a:prstGeom prst="line">
            <a:avLst/>
          </a:pr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277222" y="1686450"/>
            <a:ext cx="31616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en-US" sz="3000" b="1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0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en-US" sz="3000" b="1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sz="3000" b="1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7653111" y="2164743"/>
            <a:ext cx="3174723" cy="499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7653111" y="2227560"/>
            <a:ext cx="3174723" cy="971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794433" y="2617895"/>
            <a:ext cx="3772354" cy="196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794433" y="2689074"/>
            <a:ext cx="3772354" cy="240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Google Shape;2854;p27">
            <a:extLst>
              <a:ext uri="{FF2B5EF4-FFF2-40B4-BE49-F238E27FC236}">
                <a16:creationId xmlns:a16="http://schemas.microsoft.com/office/drawing/2014/main" id="{C9DD9469-7AD1-470E-9AA3-7591965F9C32}"/>
              </a:ext>
            </a:extLst>
          </p:cNvPr>
          <p:cNvSpPr/>
          <p:nvPr/>
        </p:nvSpPr>
        <p:spPr>
          <a:xfrm>
            <a:off x="5293017" y="2833402"/>
            <a:ext cx="2075400" cy="651600"/>
          </a:xfrm>
          <a:prstGeom prst="roundRect">
            <a:avLst>
              <a:gd name="adj" fmla="val 16667"/>
            </a:avLst>
          </a:prstGeom>
          <a:solidFill>
            <a:srgbClr val="F6DB3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" sz="36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Fira Sans Extra Condensed"/>
                <a:cs typeface="Times New Roman" panose="02020603050405020304" pitchFamily="18" charset="0"/>
                <a:sym typeface="Fira Sans Extra Condensed"/>
              </a:rPr>
              <a:t>Tóm tắt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Fira Sans Extra Condensed"/>
              <a:cs typeface="Times New Roman" panose="02020603050405020304" pitchFamily="18" charset="0"/>
              <a:sym typeface="Fira Sans Extra Condensed"/>
            </a:endParaRPr>
          </a:p>
        </p:txBody>
      </p:sp>
      <p:grpSp>
        <p:nvGrpSpPr>
          <p:cNvPr id="27" name="Group 110">
            <a:extLst>
              <a:ext uri="{FF2B5EF4-FFF2-40B4-BE49-F238E27FC236}">
                <a16:creationId xmlns:a16="http://schemas.microsoft.com/office/drawing/2014/main" id="{DF4A1BCD-6953-4446-AEBE-EBB56139E6D2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1888565" y="4182601"/>
            <a:ext cx="8769417" cy="438150"/>
            <a:chOff x="661862" y="2364"/>
            <a:chExt cx="6894635" cy="192"/>
          </a:xfrm>
        </p:grpSpPr>
        <p:sp>
          <p:nvSpPr>
            <p:cNvPr id="28" name="Line 59">
              <a:extLst>
                <a:ext uri="{FF2B5EF4-FFF2-40B4-BE49-F238E27FC236}">
                  <a16:creationId xmlns:a16="http://schemas.microsoft.com/office/drawing/2014/main" id="{A03F3EA9-89AF-4C8E-A7B4-1C19B08BC8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863" y="2456"/>
              <a:ext cx="4122872" cy="4"/>
            </a:xfrm>
            <a:prstGeom prst="line">
              <a:avLst/>
            </a:prstGeom>
            <a:noFill/>
            <a:ln w="57150" cap="flat" cmpd="sng" algn="ctr">
              <a:solidFill>
                <a:schemeClr val="tx1"/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/>
            <a:lstStyle/>
            <a:p>
              <a:pPr marL="0" marR="0" lvl="0" indent="0" defTabSz="91428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Line 60">
              <a:extLst>
                <a:ext uri="{FF2B5EF4-FFF2-40B4-BE49-F238E27FC236}">
                  <a16:creationId xmlns:a16="http://schemas.microsoft.com/office/drawing/2014/main" id="{BF8D6D6E-53FB-4387-9B5F-5F8D358ABF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98392" y="2364"/>
              <a:ext cx="0" cy="1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28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0" name="Line 61">
              <a:extLst>
                <a:ext uri="{FF2B5EF4-FFF2-40B4-BE49-F238E27FC236}">
                  <a16:creationId xmlns:a16="http://schemas.microsoft.com/office/drawing/2014/main" id="{3502564D-2344-4901-8B24-0F3EA1364F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6437" y="2460"/>
              <a:ext cx="2820060" cy="10"/>
            </a:xfrm>
            <a:prstGeom prst="line">
              <a:avLst/>
            </a:prstGeom>
            <a:noFill/>
            <a:ln w="57150" cap="flat" cmpd="sng" algn="ctr">
              <a:solidFill>
                <a:schemeClr val="tx1"/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/>
            <a:lstStyle/>
            <a:p>
              <a:pPr marL="0" marR="0" lvl="0" indent="0" defTabSz="91428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Line 62">
              <a:extLst>
                <a:ext uri="{FF2B5EF4-FFF2-40B4-BE49-F238E27FC236}">
                  <a16:creationId xmlns:a16="http://schemas.microsoft.com/office/drawing/2014/main" id="{47052CC2-C4CC-4CCF-9988-8B20DCD185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2364"/>
              <a:ext cx="0" cy="1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28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2" name="Line 63">
              <a:extLst>
                <a:ext uri="{FF2B5EF4-FFF2-40B4-BE49-F238E27FC236}">
                  <a16:creationId xmlns:a16="http://schemas.microsoft.com/office/drawing/2014/main" id="{3F8CAFA9-A2E1-495A-9001-FDFAFDA2A6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862" y="2364"/>
              <a:ext cx="0" cy="1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28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37" name="Right Brace 36"/>
          <p:cNvSpPr/>
          <p:nvPr/>
        </p:nvSpPr>
        <p:spPr>
          <a:xfrm rot="5400000">
            <a:off x="3610638" y="2981090"/>
            <a:ext cx="207280" cy="3619127"/>
          </a:xfrm>
          <a:prstGeom prst="rightBrace">
            <a:avLst/>
          </a:prstGeom>
          <a:noFill/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541516" y="4922556"/>
            <a:ext cx="22781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</a:t>
            </a:r>
            <a:r>
              <a:rPr lang="en-US" sz="2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58 </a:t>
            </a:r>
            <a:r>
              <a:rPr lang="en-US" sz="2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sz="2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ight Brace 39"/>
          <p:cNvSpPr/>
          <p:nvPr/>
        </p:nvSpPr>
        <p:spPr>
          <a:xfrm rot="5400000">
            <a:off x="8027186" y="2240668"/>
            <a:ext cx="176486" cy="5085104"/>
          </a:xfrm>
          <a:prstGeom prst="rightBrace">
            <a:avLst/>
          </a:prstGeom>
          <a:noFill/>
          <a:ln w="190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7289137" y="4871463"/>
            <a:ext cx="22781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en-US" sz="2500" b="1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5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en-US" sz="2500" b="1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sz="2500" b="1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ight Bracket 41">
            <a:extLst>
              <a:ext uri="{FF2B5EF4-FFF2-40B4-BE49-F238E27FC236}">
                <a16:creationId xmlns:a16="http://schemas.microsoft.com/office/drawing/2014/main" id="{DE9A1773-1254-42FE-A754-400ED23FB16A}"/>
              </a:ext>
            </a:extLst>
          </p:cNvPr>
          <p:cNvSpPr>
            <a:spLocks/>
          </p:cNvSpPr>
          <p:nvPr/>
        </p:nvSpPr>
        <p:spPr bwMode="auto">
          <a:xfrm rot="16200000">
            <a:off x="6151299" y="-353589"/>
            <a:ext cx="260097" cy="8753267"/>
          </a:xfrm>
          <a:prstGeom prst="rightBracket">
            <a:avLst>
              <a:gd name="adj" fmla="val 249071"/>
            </a:avLst>
          </a:prstGeom>
          <a:noFill/>
          <a:ln w="28575" algn="ctr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anchor="ctr"/>
          <a:lstStyle/>
          <a:p>
            <a:pPr algn="ctr" defTabSz="914288"/>
            <a:endParaRPr lang="en-US" sz="3000">
              <a:solidFill>
                <a:schemeClr val="accent1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4D95B7B9-3871-466E-A678-5B65A701B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487" y="3409868"/>
            <a:ext cx="251665" cy="434807"/>
          </a:xfrm>
          <a:prstGeom prst="rect">
            <a:avLst/>
          </a:prstGeom>
        </p:spPr>
      </p:pic>
      <p:sp>
        <p:nvSpPr>
          <p:cNvPr id="44" name="Google Shape;4052;p33">
            <a:extLst>
              <a:ext uri="{FF2B5EF4-FFF2-40B4-BE49-F238E27FC236}">
                <a16:creationId xmlns:a16="http://schemas.microsoft.com/office/drawing/2014/main" id="{00359788-5DBC-4761-9574-13624FA4AEE0}"/>
              </a:ext>
            </a:extLst>
          </p:cNvPr>
          <p:cNvSpPr/>
          <p:nvPr/>
        </p:nvSpPr>
        <p:spPr>
          <a:xfrm>
            <a:off x="2382237" y="5364657"/>
            <a:ext cx="7974000" cy="735009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6620835-9004-47FD-9155-C9EDD036CE4A}"/>
              </a:ext>
            </a:extLst>
          </p:cNvPr>
          <p:cNvSpPr/>
          <p:nvPr/>
        </p:nvSpPr>
        <p:spPr>
          <a:xfrm>
            <a:off x="2535739" y="5371785"/>
            <a:ext cx="795281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0"/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</a:t>
            </a: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58 </a:t>
            </a: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+ 23 </a:t>
            </a: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? </a:t>
            </a:r>
            <a:endParaRPr lang="en-US" sz="3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1673356" y="1706136"/>
            <a:ext cx="1461703" cy="1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401186" y="3286517"/>
            <a:ext cx="974756" cy="910178"/>
          </a:xfrm>
          <a:prstGeom prst="rect">
            <a:avLst/>
          </a:prstGeom>
        </p:spPr>
      </p:pic>
      <p:pic>
        <p:nvPicPr>
          <p:cNvPr id="58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5106253" y="3329030"/>
            <a:ext cx="974756" cy="91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92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85185E-6 L 0.30169 0.0055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78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0.41719 -0.008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59" y="-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5" grpId="0"/>
      <p:bldP spid="26" grpId="0" animBg="1"/>
      <p:bldP spid="37" grpId="0" animBg="1"/>
      <p:bldP spid="38" grpId="0"/>
      <p:bldP spid="40" grpId="0" animBg="1"/>
      <p:bldP spid="41" grpId="0"/>
      <p:bldP spid="42" grpId="0" animBg="1"/>
      <p:bldP spid="44" grpId="0" animBg="1"/>
      <p:bldP spid="4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pt045食品安全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922</Words>
  <Application>Microsoft Office PowerPoint</Application>
  <PresentationFormat>Widescreen</PresentationFormat>
  <Paragraphs>167</Paragraphs>
  <Slides>21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40" baseType="lpstr">
      <vt:lpstr>SVN-Bistro Script</vt:lpstr>
      <vt:lpstr>Arial</vt:lpstr>
      <vt:lpstr>UTM A&amp;S Graceland</vt:lpstr>
      <vt:lpstr>UTM Isadora</vt:lpstr>
      <vt:lpstr>Cambria Math</vt:lpstr>
      <vt:lpstr>Times New Roman</vt:lpstr>
      <vt:lpstr>宋体</vt:lpstr>
      <vt:lpstr>SVN-Hole Hearted</vt:lpstr>
      <vt:lpstr>UTM Atlas</vt:lpstr>
      <vt:lpstr>Fira Sans Extra Condensed</vt:lpstr>
      <vt:lpstr>SVN-Rio 2016</vt:lpstr>
      <vt:lpstr>SVN-Poky's</vt:lpstr>
      <vt:lpstr>Calibri Light</vt:lpstr>
      <vt:lpstr>SVN-Motion Picture</vt:lpstr>
      <vt:lpstr>HP001 5 hàng</vt:lpstr>
      <vt:lpstr>微软雅黑 Light</vt:lpstr>
      <vt:lpstr>Calibri</vt:lpstr>
      <vt:lpstr>iCiel Cadena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ppt045食品安全</dc:title>
  <dc:creator/>
  <cp:lastModifiedBy/>
  <cp:revision>1</cp:revision>
  <dcterms:created xsi:type="dcterms:W3CDTF">2017-04-12T11:07:27Z</dcterms:created>
  <dcterms:modified xsi:type="dcterms:W3CDTF">2024-03-11T12:34:55Z</dcterms:modified>
</cp:coreProperties>
</file>