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82" r:id="rId3"/>
    <p:sldId id="278" r:id="rId4"/>
    <p:sldId id="313" r:id="rId5"/>
    <p:sldId id="287" r:id="rId6"/>
    <p:sldId id="294" r:id="rId7"/>
    <p:sldId id="293" r:id="rId8"/>
    <p:sldId id="291" r:id="rId9"/>
    <p:sldId id="296" r:id="rId10"/>
    <p:sldId id="292" r:id="rId11"/>
    <p:sldId id="295" r:id="rId12"/>
    <p:sldId id="288" r:id="rId13"/>
    <p:sldId id="283" r:id="rId14"/>
    <p:sldId id="264" r:id="rId15"/>
    <p:sldId id="265" r:id="rId16"/>
    <p:sldId id="280" r:id="rId17"/>
    <p:sldId id="281" r:id="rId18"/>
    <p:sldId id="297" r:id="rId19"/>
    <p:sldId id="300" r:id="rId20"/>
    <p:sldId id="299" r:id="rId21"/>
    <p:sldId id="301" r:id="rId22"/>
    <p:sldId id="309" r:id="rId23"/>
    <p:sldId id="312" r:id="rId24"/>
    <p:sldId id="311" r:id="rId25"/>
    <p:sldId id="298" r:id="rId26"/>
    <p:sldId id="310" r:id="rId27"/>
    <p:sldId id="308" r:id="rId28"/>
    <p:sldId id="266" r:id="rId29"/>
    <p:sldId id="267" r:id="rId30"/>
    <p:sldId id="268" r:id="rId31"/>
    <p:sldId id="269" r:id="rId32"/>
  </p:sldIdLst>
  <p:sldSz cx="12192000" cy="6858000"/>
  <p:notesSz cx="6858000" cy="9144000"/>
  <p:embeddedFontLst>
    <p:embeddedFont>
      <p:font typeface="Arial Black" panose="020B0A04020102020204" pitchFamily="34" charset="0"/>
      <p:bold r:id="rId34"/>
    </p:embeddedFont>
    <p:embeddedFont>
      <p:font typeface="Britannic Bold" panose="020B0903060703020204" pitchFamily="3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Edwardian Script ITC" panose="030303020407070D0804" pitchFamily="66" charset="0"/>
      <p:regular r:id="rId40"/>
    </p:embeddedFont>
    <p:embeddedFont>
      <p:font typeface="Tahoma" panose="020B0604030504040204" pitchFamily="34" charset="0"/>
      <p:regular r:id="rId41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FFC6"/>
    <a:srgbClr val="6BFF87"/>
    <a:srgbClr val="F5FFF7"/>
    <a:srgbClr val="9AFFAD"/>
    <a:srgbClr val="F8FFF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7EF12-4C6C-4D27-BC23-1254690A34FD}" type="datetimeFigureOut">
              <a:rPr lang="en-US" smtClean="0"/>
              <a:t>7/30/2023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822C9-1C64-4CA5-A549-09F3D5D23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7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6541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4573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545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456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869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3396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550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613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643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90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24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44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AAAF83-29E8-403F-8C93-73C421A27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0DD0F4-FFDB-47E3-BA89-CC68418D1609}" type="datetimeFigureOut">
              <a:rPr lang="zh-CN" altLang="en-US" smtClean="0"/>
              <a:t>2023/7/30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691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98601" y="0"/>
            <a:ext cx="12290601" cy="68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63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audio" Target="../media/audio12.wav"/><Relationship Id="rId18" Type="http://schemas.openxmlformats.org/officeDocument/2006/relationships/hyperlink" Target="https://www.sachmem.vn/books/19/pages#!?page=12" TargetMode="External"/><Relationship Id="rId26" Type="http://schemas.openxmlformats.org/officeDocument/2006/relationships/image" Target="../media/image18.png"/><Relationship Id="rId3" Type="http://schemas.openxmlformats.org/officeDocument/2006/relationships/audio" Target="../media/audio2.wav"/><Relationship Id="rId21" Type="http://schemas.openxmlformats.org/officeDocument/2006/relationships/image" Target="../media/image15.png"/><Relationship Id="rId7" Type="http://schemas.openxmlformats.org/officeDocument/2006/relationships/audio" Target="../media/audio6.wav"/><Relationship Id="rId12" Type="http://schemas.openxmlformats.org/officeDocument/2006/relationships/audio" Target="../media/audio11.wav"/><Relationship Id="rId17" Type="http://schemas.openxmlformats.org/officeDocument/2006/relationships/image" Target="../media/image13.png"/><Relationship Id="rId25" Type="http://schemas.openxmlformats.org/officeDocument/2006/relationships/hyperlink" Target="https://www.sachmem.vn/books/19/pages#!?page=13" TargetMode="External"/><Relationship Id="rId2" Type="http://schemas.openxmlformats.org/officeDocument/2006/relationships/audio" Target="../media/audio1.wav"/><Relationship Id="rId16" Type="http://schemas.openxmlformats.org/officeDocument/2006/relationships/hyperlink" Target="https://www.sachmem.vn/books/19/exercises/5774" TargetMode="External"/><Relationship Id="rId20" Type="http://schemas.openxmlformats.org/officeDocument/2006/relationships/hyperlink" Target="https://www.sachmem.vn/books/19/exercises/5775" TargetMode="External"/><Relationship Id="rId29" Type="http://schemas.openxmlformats.org/officeDocument/2006/relationships/hyperlink" Target="https://www.sachmem.vn/books/19/exercises/5778" TargetMode="Externa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24" Type="http://schemas.openxmlformats.org/officeDocument/2006/relationships/image" Target="../media/image17.png"/><Relationship Id="rId32" Type="http://schemas.openxmlformats.org/officeDocument/2006/relationships/image" Target="../media/image22.png"/><Relationship Id="rId5" Type="http://schemas.openxmlformats.org/officeDocument/2006/relationships/audio" Target="../media/audio4.wav"/><Relationship Id="rId15" Type="http://schemas.openxmlformats.org/officeDocument/2006/relationships/image" Target="../media/image12.png"/><Relationship Id="rId23" Type="http://schemas.openxmlformats.org/officeDocument/2006/relationships/hyperlink" Target="https://www.sachmem.vn/books/19/exercises/5776" TargetMode="External"/><Relationship Id="rId28" Type="http://schemas.openxmlformats.org/officeDocument/2006/relationships/image" Target="../media/image19.png"/><Relationship Id="rId10" Type="http://schemas.openxmlformats.org/officeDocument/2006/relationships/audio" Target="../media/audio9.wav"/><Relationship Id="rId19" Type="http://schemas.openxmlformats.org/officeDocument/2006/relationships/image" Target="../media/image14.png"/><Relationship Id="rId31" Type="http://schemas.openxmlformats.org/officeDocument/2006/relationships/image" Target="../media/image21.pn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audio" Target="../media/audio13.wav"/><Relationship Id="rId22" Type="http://schemas.openxmlformats.org/officeDocument/2006/relationships/image" Target="../media/image16.png"/><Relationship Id="rId27" Type="http://schemas.openxmlformats.org/officeDocument/2006/relationships/hyperlink" Target="https://www.sachmem.vn/books/19/exercises/5777" TargetMode="External"/><Relationship Id="rId30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18" Type="http://schemas.openxmlformats.org/officeDocument/2006/relationships/image" Target="../media/image21.png"/><Relationship Id="rId26" Type="http://schemas.openxmlformats.org/officeDocument/2006/relationships/image" Target="../media/image27.png"/><Relationship Id="rId3" Type="http://schemas.openxmlformats.org/officeDocument/2006/relationships/hyperlink" Target="https://www.sachmem.vn/books/19/exercises/5774" TargetMode="External"/><Relationship Id="rId21" Type="http://schemas.openxmlformats.org/officeDocument/2006/relationships/image" Target="../media/image4.jpeg"/><Relationship Id="rId7" Type="http://schemas.openxmlformats.org/officeDocument/2006/relationships/hyperlink" Target="https://www.sachmem.vn/books/19/exercises/5775" TargetMode="External"/><Relationship Id="rId12" Type="http://schemas.openxmlformats.org/officeDocument/2006/relationships/hyperlink" Target="https://www.sachmem.vn/books/19/pages#!?page=13" TargetMode="External"/><Relationship Id="rId17" Type="http://schemas.openxmlformats.org/officeDocument/2006/relationships/image" Target="../media/image20.png"/><Relationship Id="rId25" Type="http://schemas.openxmlformats.org/officeDocument/2006/relationships/image" Target="../media/image26.png"/><Relationship Id="rId2" Type="http://schemas.openxmlformats.org/officeDocument/2006/relationships/image" Target="../media/image23.png"/><Relationship Id="rId16" Type="http://schemas.openxmlformats.org/officeDocument/2006/relationships/hyperlink" Target="https://www.sachmem.vn/books/19/exercises/5778" TargetMode="Externa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24" Type="http://schemas.openxmlformats.org/officeDocument/2006/relationships/image" Target="../media/image25.png"/><Relationship Id="rId5" Type="http://schemas.openxmlformats.org/officeDocument/2006/relationships/hyperlink" Target="https://www.sachmem.vn/books/19/pages#!?page=12" TargetMode="External"/><Relationship Id="rId15" Type="http://schemas.openxmlformats.org/officeDocument/2006/relationships/image" Target="../media/image19.png"/><Relationship Id="rId23" Type="http://schemas.openxmlformats.org/officeDocument/2006/relationships/image" Target="../media/image24.png"/><Relationship Id="rId10" Type="http://schemas.openxmlformats.org/officeDocument/2006/relationships/hyperlink" Target="https://www.sachmem.vn/books/19/exercises/5776" TargetMode="External"/><Relationship Id="rId19" Type="http://schemas.openxmlformats.org/officeDocument/2006/relationships/image" Target="../media/image5.jpe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hyperlink" Target="https://www.sachmem.vn/books/19/exercises/5777" TargetMode="External"/><Relationship Id="rId22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audio" Target="../media/media1.mp3"/><Relationship Id="rId16" Type="http://schemas.openxmlformats.org/officeDocument/2006/relationships/image" Target="../media/image38.png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7.png"/><Relationship Id="rId10" Type="http://schemas.microsoft.com/office/2007/relationships/hdphoto" Target="../media/hdphoto1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2.png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4.wav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15.wav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4.wav"/><Relationship Id="rId7" Type="http://schemas.openxmlformats.org/officeDocument/2006/relationships/image" Target="../media/image41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28.png"/><Relationship Id="rId10" Type="http://schemas.openxmlformats.org/officeDocument/2006/relationships/image" Target="../media/image44.png"/><Relationship Id="rId4" Type="http://schemas.openxmlformats.org/officeDocument/2006/relationships/audio" Target="../media/audio15.wav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4.wav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15.wav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5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14.wav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4.wav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15.wav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4.wav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15.wav"/><Relationship Id="rId9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5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audio" Target="../media/audio14.wav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4.wav"/><Relationship Id="rId7" Type="http://schemas.openxmlformats.org/officeDocument/2006/relationships/image" Target="../media/image41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28.png"/><Relationship Id="rId10" Type="http://schemas.openxmlformats.org/officeDocument/2006/relationships/image" Target="../media/image44.png"/><Relationship Id="rId4" Type="http://schemas.openxmlformats.org/officeDocument/2006/relationships/audio" Target="../media/audio15.wav"/><Relationship Id="rId9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47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18" Type="http://schemas.openxmlformats.org/officeDocument/2006/relationships/image" Target="../media/image21.png"/><Relationship Id="rId3" Type="http://schemas.openxmlformats.org/officeDocument/2006/relationships/hyperlink" Target="https://www.sachmem.vn/books/19/exercises/5774" TargetMode="External"/><Relationship Id="rId7" Type="http://schemas.openxmlformats.org/officeDocument/2006/relationships/hyperlink" Target="https://www.sachmem.vn/books/19/exercises/5775" TargetMode="External"/><Relationship Id="rId12" Type="http://schemas.openxmlformats.org/officeDocument/2006/relationships/hyperlink" Target="https://www.sachmem.vn/books/19/pages#!?page=13" TargetMode="External"/><Relationship Id="rId17" Type="http://schemas.openxmlformats.org/officeDocument/2006/relationships/image" Target="../media/image20.png"/><Relationship Id="rId2" Type="http://schemas.openxmlformats.org/officeDocument/2006/relationships/image" Target="../media/image23.png"/><Relationship Id="rId16" Type="http://schemas.openxmlformats.org/officeDocument/2006/relationships/hyperlink" Target="https://www.sachmem.vn/books/19/exercises/577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hyperlink" Target="https://www.sachmem.vn/books/19/pages#!?page=12" TargetMode="External"/><Relationship Id="rId15" Type="http://schemas.openxmlformats.org/officeDocument/2006/relationships/image" Target="../media/image19.png"/><Relationship Id="rId10" Type="http://schemas.openxmlformats.org/officeDocument/2006/relationships/hyperlink" Target="https://www.sachmem.vn/books/19/exercises/5776" TargetMode="External"/><Relationship Id="rId19" Type="http://schemas.openxmlformats.org/officeDocument/2006/relationships/image" Target="../media/image5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hyperlink" Target="https://www.sachmem.vn/books/19/exercises/5777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17.wav"/><Relationship Id="rId7" Type="http://schemas.openxmlformats.org/officeDocument/2006/relationships/image" Target="../media/image23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0.wav"/><Relationship Id="rId5" Type="http://schemas.openxmlformats.org/officeDocument/2006/relationships/audio" Target="../media/audio19.wav"/><Relationship Id="rId4" Type="http://schemas.openxmlformats.org/officeDocument/2006/relationships/audio" Target="../media/audio18.wav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achmem.vn/books/19/exercises/5775" TargetMode="External"/><Relationship Id="rId13" Type="http://schemas.openxmlformats.org/officeDocument/2006/relationships/hyperlink" Target="https://www.sachmem.vn/books/19/pages#!?page=13" TargetMode="External"/><Relationship Id="rId18" Type="http://schemas.openxmlformats.org/officeDocument/2006/relationships/image" Target="../media/image20.png"/><Relationship Id="rId3" Type="http://schemas.openxmlformats.org/officeDocument/2006/relationships/image" Target="../media/image23.png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17" Type="http://schemas.openxmlformats.org/officeDocument/2006/relationships/hyperlink" Target="https://www.sachmem.vn/books/19/exercises/5778" TargetMode="External"/><Relationship Id="rId2" Type="http://schemas.openxmlformats.org/officeDocument/2006/relationships/image" Target="../media/image56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achmem.vn/books/19/pages#!?page=12" TargetMode="External"/><Relationship Id="rId11" Type="http://schemas.openxmlformats.org/officeDocument/2006/relationships/hyperlink" Target="https://www.sachmem.vn/books/19/exercises/5776" TargetMode="External"/><Relationship Id="rId5" Type="http://schemas.openxmlformats.org/officeDocument/2006/relationships/image" Target="../media/image13.png"/><Relationship Id="rId15" Type="http://schemas.openxmlformats.org/officeDocument/2006/relationships/hyperlink" Target="https://www.sachmem.vn/books/19/exercises/5777" TargetMode="External"/><Relationship Id="rId10" Type="http://schemas.openxmlformats.org/officeDocument/2006/relationships/image" Target="../media/image16.png"/><Relationship Id="rId19" Type="http://schemas.openxmlformats.org/officeDocument/2006/relationships/image" Target="../media/image21.png"/><Relationship Id="rId4" Type="http://schemas.openxmlformats.org/officeDocument/2006/relationships/hyperlink" Target="https://www.sachmem.vn/books/19/exercises/5774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achmem.vn/books/19/exercises/5775" TargetMode="External"/><Relationship Id="rId13" Type="http://schemas.openxmlformats.org/officeDocument/2006/relationships/hyperlink" Target="https://www.sachmem.vn/books/19/pages#!?page=13" TargetMode="External"/><Relationship Id="rId18" Type="http://schemas.openxmlformats.org/officeDocument/2006/relationships/image" Target="../media/image20.png"/><Relationship Id="rId3" Type="http://schemas.openxmlformats.org/officeDocument/2006/relationships/image" Target="../media/image23.png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17" Type="http://schemas.openxmlformats.org/officeDocument/2006/relationships/hyperlink" Target="https://www.sachmem.vn/books/19/exercises/5778" TargetMode="External"/><Relationship Id="rId2" Type="http://schemas.openxmlformats.org/officeDocument/2006/relationships/image" Target="../media/image57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achmem.vn/books/19/pages#!?page=12" TargetMode="External"/><Relationship Id="rId11" Type="http://schemas.openxmlformats.org/officeDocument/2006/relationships/hyperlink" Target="https://www.sachmem.vn/books/19/exercises/5776" TargetMode="External"/><Relationship Id="rId5" Type="http://schemas.openxmlformats.org/officeDocument/2006/relationships/image" Target="../media/image13.png"/><Relationship Id="rId15" Type="http://schemas.openxmlformats.org/officeDocument/2006/relationships/hyperlink" Target="https://www.sachmem.vn/books/19/exercises/5777" TargetMode="External"/><Relationship Id="rId10" Type="http://schemas.openxmlformats.org/officeDocument/2006/relationships/image" Target="../media/image16.png"/><Relationship Id="rId19" Type="http://schemas.openxmlformats.org/officeDocument/2006/relationships/image" Target="../media/image21.png"/><Relationship Id="rId4" Type="http://schemas.openxmlformats.org/officeDocument/2006/relationships/hyperlink" Target="https://www.sachmem.vn/books/19/exercises/5774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23591" y="2276539"/>
            <a:ext cx="3103760" cy="3042167"/>
            <a:chOff x="3809175" y="2557196"/>
            <a:chExt cx="3103760" cy="304216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79065" y="2557196"/>
              <a:ext cx="1633870" cy="174360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9175" y="3002242"/>
              <a:ext cx="2591025" cy="2597121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83820" y="3493046"/>
            <a:ext cx="15247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Arial Black" panose="020B0A04020102020204" pitchFamily="34" charset="0"/>
              </a:rPr>
              <a:t>Unit 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Arial Black" panose="020B0A04020102020204" pitchFamily="34" charset="0"/>
              </a:rPr>
              <a:t>02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63366" y="1311711"/>
            <a:ext cx="916981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8000" b="1" spc="-3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glow rad="139700">
                    <a:schemeClr val="bg1"/>
                  </a:glow>
                </a:effectLst>
                <a:latin typeface="Britannic Bold" panose="020B0903060703020204" pitchFamily="34" charset="0"/>
                <a:cs typeface="Arial" panose="020B0604020202020204" pitchFamily="34" charset="0"/>
              </a:rPr>
              <a:t>I always get up early. </a:t>
            </a:r>
          </a:p>
          <a:p>
            <a:pPr algn="ctr">
              <a:spcAft>
                <a:spcPts val="1200"/>
              </a:spcAft>
            </a:pPr>
            <a:r>
              <a:rPr lang="en-US" sz="8000" b="1" spc="-3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glow rad="139700">
                    <a:schemeClr val="bg1"/>
                  </a:glow>
                </a:effectLst>
                <a:latin typeface="Britannic Bold" panose="020B0903060703020204" pitchFamily="34" charset="0"/>
                <a:cs typeface="Arial" panose="020B0604020202020204" pitchFamily="34" charset="0"/>
              </a:rPr>
              <a:t>How about you?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92757" y="4623685"/>
            <a:ext cx="21916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Lesson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1F71AA-3C23-4E19-9D7A-2E8C62BBC14F}"/>
              </a:ext>
            </a:extLst>
          </p:cNvPr>
          <p:cNvSpPr txBox="1"/>
          <p:nvPr/>
        </p:nvSpPr>
        <p:spPr>
          <a:xfrm>
            <a:off x="4391725" y="665380"/>
            <a:ext cx="6873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/>
              <a:t>Sunday, </a:t>
            </a:r>
            <a:r>
              <a:rPr lang="en-US" sz="3600" b="1" dirty="0"/>
              <a:t>July 30</a:t>
            </a:r>
            <a:r>
              <a:rPr lang="en-US" sz="3600" b="1" baseline="30000" dirty="0"/>
              <a:t>th</a:t>
            </a:r>
            <a:r>
              <a:rPr lang="en-US" sz="3600" b="1" dirty="0"/>
              <a:t>   2023 </a:t>
            </a:r>
          </a:p>
        </p:txBody>
      </p:sp>
    </p:spTree>
    <p:extLst>
      <p:ext uri="{BB962C8B-B14F-4D97-AF65-F5344CB8AC3E}">
        <p14:creationId xmlns:p14="http://schemas.microsoft.com/office/powerpoint/2010/main" val="366184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fishing</a:t>
            </a:r>
            <a:endParaRPr lang="en-US" sz="28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swimming</a:t>
            </a:r>
            <a:endParaRPr lang="en-US" sz="28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 descr="https://s.sachmem.vn/public/images/TA5T1SHS/U2-L2-2-3-25ae8baadedbd0eaa53acfa627af46b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788" y="3903344"/>
            <a:ext cx="3558875" cy="24974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06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lang="en-US" sz="32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the library</a:t>
            </a:r>
            <a:endParaRPr lang="en-US" sz="28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https://s.sachmem.vn/public/images/TA5T1SHS/U2-L2-2-2-294148219f21c9aba3668cfbb2f55bd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580" y="4166314"/>
            <a:ext cx="2753171" cy="19320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32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1885951" y="84895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637" y="4057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885951" y="307391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endParaRPr lang="en-US" sz="36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akery1"/>
          <p:cNvSpPr/>
          <p:nvPr/>
        </p:nvSpPr>
        <p:spPr>
          <a:xfrm>
            <a:off x="7219950" y="272699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JOB!</a:t>
            </a:r>
            <a:endParaRPr lang="en-US" sz="36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2894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6729" y="1851645"/>
            <a:ext cx="8018542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b="1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Edwardian Script ITC" panose="030303020407070D0804" pitchFamily="66" charset="0"/>
              </a:rPr>
              <a:t>Grammar</a:t>
            </a:r>
          </a:p>
        </p:txBody>
      </p:sp>
    </p:spTree>
    <p:extLst>
      <p:ext uri="{BB962C8B-B14F-4D97-AF65-F5344CB8AC3E}">
        <p14:creationId xmlns:p14="http://schemas.microsoft.com/office/powerpoint/2010/main" val="1749909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73044" y="831951"/>
            <a:ext cx="8614432" cy="5597320"/>
          </a:xfrm>
          <a:prstGeom prst="rect">
            <a:avLst/>
          </a:prstGeom>
        </p:spPr>
      </p:pic>
      <p:pic>
        <p:nvPicPr>
          <p:cNvPr id="1026" name="Picture 2" descr="look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listen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peat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oint">
            <a:hlinkClick r:id="rId18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y">
            <a:hlinkClick r:id="rId23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talk">
            <a:hlinkClick r:id="rId25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52145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sten">
            <a:hlinkClick r:id="rId27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tick">
            <a:hlinkClick r:id="rId25"/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ad">
            <a:hlinkClick r:id="rId29"/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omplete">
            <a:hlinkClick r:id="rId25"/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73113" y="47910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</a:t>
            </a:r>
          </a:p>
        </p:txBody>
      </p:sp>
      <p:pic>
        <p:nvPicPr>
          <p:cNvPr id="17" name="Mspham0936082789">
            <a:extLst>
              <a:ext uri="{FF2B5EF4-FFF2-40B4-BE49-F238E27FC236}">
                <a16:creationId xmlns:a16="http://schemas.microsoft.com/office/drawing/2014/main" id="{E6CBC4CF-5732-495F-9489-A8AB4CCA25F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494248" y="1200471"/>
            <a:ext cx="361938" cy="365760"/>
          </a:xfrm>
          <a:prstGeom prst="rect">
            <a:avLst/>
          </a:prstGeom>
        </p:spPr>
      </p:pic>
      <p:pic>
        <p:nvPicPr>
          <p:cNvPr id="18" name="Mspham0936082789">
            <a:extLst>
              <a:ext uri="{FF2B5EF4-FFF2-40B4-BE49-F238E27FC236}">
                <a16:creationId xmlns:a16="http://schemas.microsoft.com/office/drawing/2014/main" id="{36573E24-542E-4979-A4C9-BE15C5273C5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741280" y="831951"/>
            <a:ext cx="226211" cy="228600"/>
          </a:xfrm>
          <a:prstGeom prst="rect">
            <a:avLst/>
          </a:prstGeom>
        </p:spPr>
      </p:pic>
      <p:pic>
        <p:nvPicPr>
          <p:cNvPr id="19" name="Mspham0936082789">
            <a:extLst>
              <a:ext uri="{FF2B5EF4-FFF2-40B4-BE49-F238E27FC236}">
                <a16:creationId xmlns:a16="http://schemas.microsoft.com/office/drawing/2014/main" id="{E7287324-03BA-452C-B8D5-9FD6041B07EE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666272" y="1200471"/>
            <a:ext cx="361938" cy="365760"/>
          </a:xfrm>
          <a:prstGeom prst="rect">
            <a:avLst/>
          </a:prstGeom>
        </p:spPr>
      </p:pic>
      <p:pic>
        <p:nvPicPr>
          <p:cNvPr id="20" name="Mspham0936082789">
            <a:extLst>
              <a:ext uri="{FF2B5EF4-FFF2-40B4-BE49-F238E27FC236}">
                <a16:creationId xmlns:a16="http://schemas.microsoft.com/office/drawing/2014/main" id="{4D390DD4-24E9-40F9-92CE-F805A02D3F9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442586" y="4103469"/>
            <a:ext cx="361938" cy="365760"/>
          </a:xfrm>
          <a:prstGeom prst="rect">
            <a:avLst/>
          </a:prstGeom>
        </p:spPr>
      </p:pic>
      <p:pic>
        <p:nvPicPr>
          <p:cNvPr id="21" name="Mspham0936082789">
            <a:extLst>
              <a:ext uri="{FF2B5EF4-FFF2-40B4-BE49-F238E27FC236}">
                <a16:creationId xmlns:a16="http://schemas.microsoft.com/office/drawing/2014/main" id="{A2902BB0-3D97-4440-9C52-F01EDA92609B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614610" y="4103469"/>
            <a:ext cx="361938" cy="365760"/>
          </a:xfrm>
          <a:prstGeom prst="rect">
            <a:avLst/>
          </a:prstGeom>
        </p:spPr>
      </p:pic>
      <p:pic>
        <p:nvPicPr>
          <p:cNvPr id="22" name="Mspham0936082789">
            <a:extLst>
              <a:ext uri="{FF2B5EF4-FFF2-40B4-BE49-F238E27FC236}">
                <a16:creationId xmlns:a16="http://schemas.microsoft.com/office/drawing/2014/main" id="{E473F457-4244-45CD-B2C9-CF6E55281FE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2902" y="2163831"/>
            <a:ext cx="226211" cy="228600"/>
          </a:xfrm>
          <a:prstGeom prst="rect">
            <a:avLst/>
          </a:prstGeom>
        </p:spPr>
      </p:pic>
      <p:pic>
        <p:nvPicPr>
          <p:cNvPr id="23" name="Mspham0936082789">
            <a:extLst>
              <a:ext uri="{FF2B5EF4-FFF2-40B4-BE49-F238E27FC236}">
                <a16:creationId xmlns:a16="http://schemas.microsoft.com/office/drawing/2014/main" id="{F4A89F2B-FAC6-4880-8269-060128E7E9C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056904" y="1310642"/>
            <a:ext cx="226211" cy="228600"/>
          </a:xfrm>
          <a:prstGeom prst="rect">
            <a:avLst/>
          </a:prstGeom>
        </p:spPr>
      </p:pic>
      <p:pic>
        <p:nvPicPr>
          <p:cNvPr id="24" name="Mspham0936082789">
            <a:extLst>
              <a:ext uri="{FF2B5EF4-FFF2-40B4-BE49-F238E27FC236}">
                <a16:creationId xmlns:a16="http://schemas.microsoft.com/office/drawing/2014/main" id="{A6FA380D-5CE8-46FE-9516-1B4463C84D4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801252" y="3516311"/>
            <a:ext cx="226211" cy="228600"/>
          </a:xfrm>
          <a:prstGeom prst="rect">
            <a:avLst/>
          </a:prstGeom>
        </p:spPr>
      </p:pic>
      <p:pic>
        <p:nvPicPr>
          <p:cNvPr id="25" name="Mspham0936082789">
            <a:extLst>
              <a:ext uri="{FF2B5EF4-FFF2-40B4-BE49-F238E27FC236}">
                <a16:creationId xmlns:a16="http://schemas.microsoft.com/office/drawing/2014/main" id="{066D02B0-BAF6-45E8-87A3-BA43B0E0BD0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920013" y="4103469"/>
            <a:ext cx="226211" cy="228600"/>
          </a:xfrm>
          <a:prstGeom prst="rect">
            <a:avLst/>
          </a:prstGeom>
        </p:spPr>
      </p:pic>
      <p:pic>
        <p:nvPicPr>
          <p:cNvPr id="26" name="Mspham0936082789">
            <a:extLst>
              <a:ext uri="{FF2B5EF4-FFF2-40B4-BE49-F238E27FC236}">
                <a16:creationId xmlns:a16="http://schemas.microsoft.com/office/drawing/2014/main" id="{4145DB22-DEB6-4113-A36B-61DACDBF39F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878801" y="5541999"/>
            <a:ext cx="226211" cy="228600"/>
          </a:xfrm>
          <a:prstGeom prst="rect">
            <a:avLst/>
          </a:prstGeom>
        </p:spPr>
      </p:pic>
      <p:pic>
        <p:nvPicPr>
          <p:cNvPr id="27" name="Mspham0936082789">
            <a:extLst>
              <a:ext uri="{FF2B5EF4-FFF2-40B4-BE49-F238E27FC236}">
                <a16:creationId xmlns:a16="http://schemas.microsoft.com/office/drawing/2014/main" id="{BC38E427-2B69-439F-9FD5-3C3960282F2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086990" y="5516589"/>
            <a:ext cx="226211" cy="228600"/>
          </a:xfrm>
          <a:prstGeom prst="rect">
            <a:avLst/>
          </a:prstGeom>
        </p:spPr>
      </p:pic>
      <p:pic>
        <p:nvPicPr>
          <p:cNvPr id="28" name="Mspham0936082789">
            <a:extLst>
              <a:ext uri="{FF2B5EF4-FFF2-40B4-BE49-F238E27FC236}">
                <a16:creationId xmlns:a16="http://schemas.microsoft.com/office/drawing/2014/main" id="{872AD292-8B05-44F9-8611-F1E723023E4E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436396" y="5552100"/>
            <a:ext cx="226211" cy="228600"/>
          </a:xfrm>
          <a:prstGeom prst="rect">
            <a:avLst/>
          </a:prstGeom>
        </p:spPr>
      </p:pic>
      <p:pic>
        <p:nvPicPr>
          <p:cNvPr id="29" name="Mspham0936082789">
            <a:extLst>
              <a:ext uri="{FF2B5EF4-FFF2-40B4-BE49-F238E27FC236}">
                <a16:creationId xmlns:a16="http://schemas.microsoft.com/office/drawing/2014/main" id="{B4ECE2AA-38EF-4EEF-A9E8-89479223EFA6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056903" y="6026049"/>
            <a:ext cx="22621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3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2 I always get up early (mp3cut.net) (3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2 I always get up early (mp3cut.net) (4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2 I always get up early (mp3cut.net) (3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2 I always get up early (mp3cut.net) (3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2 I always get up early (mp3cut.net) (3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2 I always get up early (mp3cut.net) (4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2 I always get up early (mp3cut.net) (4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2 I always get up early (mp3cut.net) (3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2 I always get up early (mp3cut.net) (3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2 I always get up early (mp3cut.net) (3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Anh 5 Tập 1 - Unit 2 I always get up early (mp3cut.net) (3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Tiếng Anh 5 Tập 1 - Unit 2 I always get up early (mp3cut.net) (3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ếng Anh 5 Tập 1 - Unit 2 I always get up early (mp3cut.net) (3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8536" y="-625514"/>
            <a:ext cx="1079086" cy="920576"/>
          </a:xfrm>
          <a:prstGeom prst="rect">
            <a:avLst/>
          </a:prstGeom>
        </p:spPr>
      </p:pic>
      <p:pic>
        <p:nvPicPr>
          <p:cNvPr id="1026" name="Picture 2" descr="loo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listen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peat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oint">
            <a:hlinkClick r:id="rId5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y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talk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52145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sten">
            <a:hlinkClick r:id="rId14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tick">
            <a:hlinkClick r:id="rId12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ad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omplete">
            <a:hlinkClick r:id="rId12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73113" y="47910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</a:p>
        </p:txBody>
      </p:sp>
      <p:pic>
        <p:nvPicPr>
          <p:cNvPr id="21505" name="Picture 1" descr="https://s.sachmem.vn/public/images/TA5T1SHS/U2-L2-2-1-93f961405e44cb02b20eef70cf9367ce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86" y="958168"/>
            <a:ext cx="2055169" cy="144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s://s.sachmem.vn/public/images/TA5T1SHS/U2-L2-2-2-294148219f21c9aba3668cfbb2f55bd1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212" y="863423"/>
            <a:ext cx="2055169" cy="144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https://s.sachmem.vn/public/images/TA5T1SHS/U2-L2-2-3-25ae8baadedbd0eaa53acfa627af46ba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686" y="888752"/>
            <a:ext cx="2055169" cy="144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s://s.sachmem.vn/public/images/TA5T1SHS/U2-L2-2-4-95f14977ceb54b7078d72f125a674ce3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579" y="804345"/>
            <a:ext cx="2055169" cy="144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820904" y="5164594"/>
            <a:ext cx="695783" cy="695783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flipH="1">
            <a:off x="8422550" y="5759114"/>
            <a:ext cx="695783" cy="695783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3807178" y="5119990"/>
            <a:ext cx="43204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often do you </a:t>
            </a:r>
            <a:r>
              <a:rPr lang="en-US" sz="2800" b="1" i="0" dirty="0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0925" y="5847178"/>
            <a:ext cx="4389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800" b="1" i="0" dirty="0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</a:t>
            </a:r>
            <a:r>
              <a:rPr lang="vi-VN" sz="2800" b="1" i="0" dirty="0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en-US" sz="2800" b="1" i="0" dirty="0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48582" y="2460967"/>
            <a:ext cx="16385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0" i="0">
                <a:solidFill>
                  <a:srgbClr val="008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study with </a:t>
            </a:r>
          </a:p>
          <a:p>
            <a:pPr algn="ctr"/>
            <a:r>
              <a:rPr lang="en-US" sz="2400" b="0" i="0">
                <a:solidFill>
                  <a:srgbClr val="008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partner</a:t>
            </a:r>
            <a:r>
              <a:rPr lang="en-US" sz="2400" b="0" i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en-US" sz="2400" b="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every day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575384" y="2393910"/>
            <a:ext cx="23920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the library </a:t>
            </a:r>
          </a:p>
          <a:p>
            <a:pPr algn="ctr"/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a week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64989" y="2436239"/>
            <a:ext cx="20505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fishing </a:t>
            </a:r>
          </a:p>
          <a:p>
            <a:pPr algn="ctr"/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a month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203762" y="2400392"/>
            <a:ext cx="20681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 a bicycle </a:t>
            </a:r>
          </a:p>
          <a:p>
            <a:pPr algn="ctr"/>
            <a:r>
              <a:rPr lang="en-US" sz="24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school </a:t>
            </a:r>
          </a:p>
          <a:p>
            <a:pPr algn="ctr"/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twice a week</a:t>
            </a:r>
          </a:p>
        </p:txBody>
      </p:sp>
      <p:cxnSp>
        <p:nvCxnSpPr>
          <p:cNvPr id="10" name="Straight Arrow Connector 9"/>
          <p:cNvCxnSpPr>
            <a:stCxn id="43" idx="0"/>
          </p:cNvCxnSpPr>
          <p:nvPr/>
        </p:nvCxnSpPr>
        <p:spPr>
          <a:xfrm flipH="1" flipV="1">
            <a:off x="2255991" y="3577438"/>
            <a:ext cx="3697898" cy="1476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3" idx="0"/>
            <a:endCxn id="25" idx="2"/>
          </p:cNvCxnSpPr>
          <p:nvPr/>
        </p:nvCxnSpPr>
        <p:spPr>
          <a:xfrm flipH="1" flipV="1">
            <a:off x="4771385" y="3224907"/>
            <a:ext cx="1182504" cy="1829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3" idx="0"/>
            <a:endCxn id="26" idx="2"/>
          </p:cNvCxnSpPr>
          <p:nvPr/>
        </p:nvCxnSpPr>
        <p:spPr>
          <a:xfrm flipV="1">
            <a:off x="5953889" y="3267236"/>
            <a:ext cx="1536381" cy="1787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3" idx="0"/>
            <a:endCxn id="27" idx="2"/>
          </p:cNvCxnSpPr>
          <p:nvPr/>
        </p:nvCxnSpPr>
        <p:spPr>
          <a:xfrm flipV="1">
            <a:off x="5953889" y="3600721"/>
            <a:ext cx="4283971" cy="14535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3830383" y="5802574"/>
            <a:ext cx="4488019" cy="623930"/>
            <a:chOff x="3444258" y="1620931"/>
            <a:chExt cx="4488019" cy="646986"/>
          </a:xfrm>
        </p:grpSpPr>
        <p:sp>
          <p:nvSpPr>
            <p:cNvPr id="40" name="Rounded Rectangle 39"/>
            <p:cNvSpPr/>
            <p:nvPr/>
          </p:nvSpPr>
          <p:spPr>
            <a:xfrm>
              <a:off x="3444258" y="1620931"/>
              <a:ext cx="4181667" cy="646986"/>
            </a:xfrm>
            <a:prstGeom prst="roundRect">
              <a:avLst/>
            </a:prstGeom>
            <a:noFill/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25"/>
            <a:srcRect l="7459"/>
            <a:stretch/>
          </p:blipFill>
          <p:spPr>
            <a:xfrm>
              <a:off x="7627620" y="1776845"/>
              <a:ext cx="304657" cy="249958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 flipH="1">
            <a:off x="3604521" y="5054273"/>
            <a:ext cx="4523069" cy="646986"/>
            <a:chOff x="1956156" y="767956"/>
            <a:chExt cx="7285132" cy="646986"/>
          </a:xfrm>
        </p:grpSpPr>
        <p:sp>
          <p:nvSpPr>
            <p:cNvPr id="43" name="Rounded Rectangle 42"/>
            <p:cNvSpPr/>
            <p:nvPr/>
          </p:nvSpPr>
          <p:spPr>
            <a:xfrm>
              <a:off x="1956156" y="767956"/>
              <a:ext cx="7002190" cy="646986"/>
            </a:xfrm>
            <a:prstGeom prst="roundRect">
              <a:avLst/>
            </a:prstGeom>
            <a:noFill/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10" descr="https://s.sachmem.vn/public/temp/bubble-chat-right-top.png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953265" y="932440"/>
              <a:ext cx="288023" cy="1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8878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7967" y="2122097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0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every day</a:t>
            </a:r>
            <a:endParaRPr lang="en-US" sz="3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87967" y="2935268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687967" y="3748439"/>
            <a:ext cx="1236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5849769" y="2112374"/>
            <a:ext cx="2313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0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Mỗi ngày</a:t>
            </a:r>
            <a:endParaRPr lang="en-US" sz="3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49769" y="2926845"/>
            <a:ext cx="1954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Một lần</a:t>
            </a:r>
          </a:p>
        </p:txBody>
      </p:sp>
      <p:sp>
        <p:nvSpPr>
          <p:cNvPr id="9" name="Rectangle 8"/>
          <p:cNvSpPr/>
          <p:nvPr/>
        </p:nvSpPr>
        <p:spPr>
          <a:xfrm>
            <a:off x="5849769" y="3741316"/>
            <a:ext cx="1877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Hai lần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87967" y="4561611"/>
            <a:ext cx="2621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times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49769" y="4555787"/>
            <a:ext cx="1441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 lần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71090" y="1179658"/>
            <a:ext cx="4301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i="1" u="sng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Trạng từ thời gian</a:t>
            </a:r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0670" y="483302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13752" y="1148879"/>
            <a:ext cx="3187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 cuối câu</a:t>
            </a:r>
          </a:p>
        </p:txBody>
      </p:sp>
    </p:spTree>
    <p:extLst>
      <p:ext uri="{BB962C8B-B14F-4D97-AF65-F5344CB8AC3E}">
        <p14:creationId xmlns:p14="http://schemas.microsoft.com/office/powerpoint/2010/main" val="219706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0" grpId="0"/>
      <p:bldP spid="11" grpId="0"/>
      <p:bldP spid="13" grpId="0"/>
      <p:bldP spid="12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154520" y="1905009"/>
            <a:ext cx="55226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often do you __________?</a:t>
            </a:r>
            <a:endParaRPr lang="en-US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 flipH="1">
            <a:off x="2921894" y="1843126"/>
            <a:ext cx="5883944" cy="646986"/>
            <a:chOff x="1956156" y="767956"/>
            <a:chExt cx="7285132" cy="646986"/>
          </a:xfrm>
        </p:grpSpPr>
        <p:sp>
          <p:nvSpPr>
            <p:cNvPr id="24" name="Rounded Rectangle 23"/>
            <p:cNvSpPr/>
            <p:nvPr/>
          </p:nvSpPr>
          <p:spPr>
            <a:xfrm>
              <a:off x="1956156" y="767956"/>
              <a:ext cx="7002190" cy="646986"/>
            </a:xfrm>
            <a:prstGeom prst="roundRect">
              <a:avLst/>
            </a:prstGeom>
            <a:noFill/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Picture 10" descr="https://s.sachmem.vn/public/temp/bubble-chat-right-top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953265" y="932440"/>
              <a:ext cx="288023" cy="1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418391" y="1934357"/>
            <a:ext cx="18181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0">
                <a:solidFill>
                  <a:srgbClr val="FF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 an activity</a:t>
            </a:r>
            <a:endParaRPr lang="en-US" sz="240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24999" y="1047316"/>
            <a:ext cx="65149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u="sng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 và trả lời với HOW OFTEN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0670" y="483302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95791" y="1151111"/>
            <a:ext cx="4224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(thường xuyên như thế nào?)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278" y="1953447"/>
            <a:ext cx="695783" cy="695783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739924" y="2547967"/>
            <a:ext cx="695783" cy="695783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3439050" y="2636031"/>
            <a:ext cx="3587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_________ </a:t>
            </a:r>
            <a:r>
              <a:rPr lang="en-US" sz="2800" b="1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en-US" sz="2800" b="1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147757" y="2591427"/>
            <a:ext cx="4488019" cy="623930"/>
            <a:chOff x="3444258" y="1620931"/>
            <a:chExt cx="4488019" cy="646986"/>
          </a:xfrm>
        </p:grpSpPr>
        <p:sp>
          <p:nvSpPr>
            <p:cNvPr id="21" name="Rounded Rectangle 20"/>
            <p:cNvSpPr/>
            <p:nvPr/>
          </p:nvSpPr>
          <p:spPr>
            <a:xfrm>
              <a:off x="3444258" y="1620931"/>
              <a:ext cx="4181667" cy="646986"/>
            </a:xfrm>
            <a:prstGeom prst="roundRect">
              <a:avLst/>
            </a:prstGeom>
            <a:noFill/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/>
            <a:srcRect l="7459"/>
            <a:stretch/>
          </p:blipFill>
          <p:spPr>
            <a:xfrm>
              <a:off x="7627620" y="1776845"/>
              <a:ext cx="304657" cy="249958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3649090" y="2665025"/>
            <a:ext cx="1903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0">
                <a:solidFill>
                  <a:srgbClr val="FF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 the activity</a:t>
            </a:r>
            <a:endParaRPr lang="en-US" sz="240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759019" y="2672559"/>
            <a:ext cx="9460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0">
                <a:solidFill>
                  <a:srgbClr val="FF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 adv</a:t>
            </a:r>
            <a:endParaRPr lang="en-US" sz="240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17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1" name="huy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51" y="3234403"/>
            <a:ext cx="505079" cy="437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1561" y="2334967"/>
            <a:ext cx="6506941" cy="1572904"/>
          </a:xfrm>
          <a:prstGeom prst="rect">
            <a:avLst/>
          </a:prstGeom>
        </p:spPr>
      </p:pic>
      <p:pic>
        <p:nvPicPr>
          <p:cNvPr id="1030" name="Picture 6" descr="Library of bee on flower vector transparent stock png file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126" y="1649215"/>
            <a:ext cx="964089" cy="122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2 Bee Clipart, Bee Cards, Bee Pictures, Bee - Cartoon Bee - Png ...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89" b="96927" l="11932" r="89205">
                        <a14:foregroundMark x1="33182" y1="21255" x2="54659" y2="23431"/>
                        <a14:foregroundMark x1="37045" y1="30602" x2="54659" y2="16773"/>
                        <a14:foregroundMark x1="37727" y1="19078" x2="56818" y2="31754"/>
                        <a14:foregroundMark x1="38977" y1="31754" x2="56818" y2="24200"/>
                        <a14:foregroundMark x1="40455" y1="19078" x2="46705" y2="211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2536" r="11699" b="2445"/>
          <a:stretch/>
        </p:blipFill>
        <p:spPr bwMode="auto">
          <a:xfrm>
            <a:off x="8335732" y="1517455"/>
            <a:ext cx="1086433" cy="119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780853" y="2805946"/>
            <a:ext cx="4324470" cy="803372"/>
            <a:chOff x="1767321" y="2343898"/>
            <a:chExt cx="5938677" cy="1103249"/>
          </a:xfrm>
        </p:grpSpPr>
        <p:pic>
          <p:nvPicPr>
            <p:cNvPr id="174" name="huyen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351" y="2812570"/>
              <a:ext cx="731796" cy="634577"/>
            </a:xfrm>
            <a:prstGeom prst="rect">
              <a:avLst/>
            </a:prstGeom>
          </p:spPr>
        </p:pic>
        <p:pic>
          <p:nvPicPr>
            <p:cNvPr id="175" name="huyen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4202" y="2343898"/>
              <a:ext cx="731796" cy="634577"/>
            </a:xfrm>
            <a:prstGeom prst="rect">
              <a:avLst/>
            </a:prstGeom>
          </p:spPr>
        </p:pic>
        <p:pic>
          <p:nvPicPr>
            <p:cNvPr id="176" name="huyen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9999">
              <a:off x="1767321" y="2401228"/>
              <a:ext cx="696795" cy="920250"/>
            </a:xfrm>
            <a:prstGeom prst="rect">
              <a:avLst/>
            </a:prstGeom>
          </p:spPr>
        </p:pic>
      </p:grpSp>
      <p:pic>
        <p:nvPicPr>
          <p:cNvPr id="6" name="Picture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1946" y="3798570"/>
            <a:ext cx="2352382" cy="2496256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993">
            <a:off x="6999355" y="3655230"/>
            <a:ext cx="1523494" cy="1477718"/>
          </a:xfrm>
          <a:prstGeom prst="rect">
            <a:avLst/>
          </a:prstGeom>
        </p:spPr>
      </p:pic>
      <p:pic>
        <p:nvPicPr>
          <p:cNvPr id="53" name="huyen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212095" y="334209"/>
            <a:ext cx="2569027" cy="1349829"/>
          </a:xfrm>
          <a:prstGeom prst="ellipse">
            <a:avLst/>
          </a:prstGeom>
        </p:spPr>
      </p:pic>
      <p:pic>
        <p:nvPicPr>
          <p:cNvPr id="14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845989" y="45940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 - 0936.082.789 – YOUTUBE: MsPham.  Facebook: Dạy và học cùng công nghệ.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10790271" y="3429000"/>
            <a:ext cx="3828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67900" y="1291002"/>
            <a:ext cx="1983962" cy="20236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19153568" y="3429000"/>
            <a:ext cx="3828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939" y="1291002"/>
            <a:ext cx="1983962" cy="2023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4065968" y="-5181600"/>
            <a:ext cx="3828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39" y="-7319598"/>
            <a:ext cx="1983962" cy="20236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4561268" y="13223491"/>
            <a:ext cx="3828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639" y="11085493"/>
            <a:ext cx="1983962" cy="202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7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017362" y="2597522"/>
            <a:ext cx="6007384" cy="1183929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do you study with a partner?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How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What often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How often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Oten 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34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02" y="5413551"/>
            <a:ext cx="759094" cy="1026723"/>
          </a:xfrm>
          <a:prstGeom prst="rect">
            <a:avLst/>
          </a:prstGeom>
        </p:spPr>
      </p:pic>
      <p:pic>
        <p:nvPicPr>
          <p:cNvPr id="35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312" y="5624601"/>
            <a:ext cx="793156" cy="997527"/>
          </a:xfrm>
          <a:prstGeom prst="rect">
            <a:avLst/>
          </a:prstGeom>
        </p:spPr>
      </p:pic>
      <p:pic>
        <p:nvPicPr>
          <p:cNvPr id="36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054" y="5662849"/>
            <a:ext cx="788291" cy="1012126"/>
          </a:xfrm>
          <a:prstGeom prst="rect">
            <a:avLst/>
          </a:prstGeom>
        </p:spPr>
      </p:pic>
      <p:pic>
        <p:nvPicPr>
          <p:cNvPr id="37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0688" y="5413551"/>
            <a:ext cx="759094" cy="1012126"/>
          </a:xfrm>
          <a:prstGeom prst="rect">
            <a:avLst/>
          </a:prstGeom>
        </p:spPr>
      </p:pic>
      <p:sp>
        <p:nvSpPr>
          <p:cNvPr id="38" name="Double Wave 37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41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40" name="Picture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-20047" y="4509726"/>
            <a:ext cx="1557288" cy="15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8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216 0.505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25E-7 -2.59259E-6 L 0.87227 -0.3893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607" y="-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112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60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6586" y="1851645"/>
            <a:ext cx="8598829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b="1">
                <a:ln w="22225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Edwardian Script ITC" panose="030303020407070D0804" pitchFamily="66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88664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132827" y="2416919"/>
            <a:ext cx="5776906" cy="21833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go fishing?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Twice </a:t>
            </a:r>
          </a:p>
          <a:p>
            <a:pPr algn="ctr"/>
            <a:r>
              <a:rPr lang="en-US" sz="2800">
                <a:solidFill>
                  <a:srgbClr val="C00000"/>
                </a:solidFill>
              </a:rPr>
              <a:t>a month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Twice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Two</a:t>
            </a:r>
          </a:p>
          <a:p>
            <a:pPr algn="ctr"/>
            <a:r>
              <a:rPr lang="en-US" sz="2800">
                <a:solidFill>
                  <a:srgbClr val="C00000"/>
                </a:solidFill>
              </a:rPr>
              <a:t>a month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A month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1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82" y="5240712"/>
            <a:ext cx="759094" cy="1026723"/>
          </a:xfrm>
          <a:prstGeom prst="rect">
            <a:avLst/>
          </a:prstGeom>
        </p:spPr>
      </p:pic>
      <p:pic>
        <p:nvPicPr>
          <p:cNvPr id="22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004" y="5573407"/>
            <a:ext cx="793156" cy="997527"/>
          </a:xfrm>
          <a:prstGeom prst="rect">
            <a:avLst/>
          </a:prstGeom>
        </p:spPr>
      </p:pic>
      <p:pic>
        <p:nvPicPr>
          <p:cNvPr id="23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775" y="5571635"/>
            <a:ext cx="854801" cy="1097521"/>
          </a:xfrm>
          <a:prstGeom prst="rect">
            <a:avLst/>
          </a:prstGeom>
        </p:spPr>
      </p:pic>
      <p:pic>
        <p:nvPicPr>
          <p:cNvPr id="24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7624" y="5353045"/>
            <a:ext cx="759094" cy="10121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5589687" y="4613903"/>
            <a:ext cx="1557288" cy="1510497"/>
          </a:xfrm>
          <a:prstGeom prst="rect">
            <a:avLst/>
          </a:prstGeom>
        </p:spPr>
      </p:pic>
      <p:pic>
        <p:nvPicPr>
          <p:cNvPr id="28" name="huyen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1046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-3.7037E-7 L 0.41211 -0.4111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7096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42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9468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are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do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is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does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330" y="5406396"/>
            <a:ext cx="759094" cy="1026723"/>
          </a:xfrm>
          <a:prstGeom prst="rect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9353" y="5649810"/>
            <a:ext cx="793156" cy="995797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2637" y="5649810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6435" y="5406396"/>
            <a:ext cx="759094" cy="1012126"/>
          </a:xfrm>
          <a:prstGeom prst="rect">
            <a:avLst/>
          </a:prstGeom>
        </p:spPr>
      </p:pic>
      <p:sp>
        <p:nvSpPr>
          <p:cNvPr id="25" name="Double Wave 24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3132827" y="2618509"/>
            <a:ext cx="5776906" cy="198177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_____ you ride the bicycle to school?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6" name="Picture 2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2856227" y="4712611"/>
            <a:ext cx="1557288" cy="15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481 0.5516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0" y="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125E-6 -2.22222E-6 L 0.63633 -0.4312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10" y="-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4713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3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3535680" y="4853923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many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1" name="b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0552" y="5570248"/>
            <a:ext cx="793156" cy="99752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much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always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often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679" y="5409815"/>
            <a:ext cx="759094" cy="1026723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5346" y="5662508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6149" y="5393668"/>
            <a:ext cx="759094" cy="1012126"/>
          </a:xfrm>
          <a:prstGeom prst="rect">
            <a:avLst/>
          </a:prstGeom>
        </p:spPr>
      </p:pic>
      <p:pic>
        <p:nvPicPr>
          <p:cNvPr id="25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132827" y="2549235"/>
            <a:ext cx="5776906" cy="205104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_____ do you go swimming?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8510750" y="4565625"/>
            <a:ext cx="1557288" cy="15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1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04167E-6 -4.44444E-6 L 0.17435 -0.4083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276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A week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Three times </a:t>
            </a:r>
          </a:p>
          <a:p>
            <a:pPr algn="ctr"/>
            <a:r>
              <a:rPr lang="en-US" sz="2800">
                <a:solidFill>
                  <a:srgbClr val="C00000"/>
                </a:solidFill>
              </a:rPr>
              <a:t>a week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Three times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Three </a:t>
            </a:r>
          </a:p>
          <a:p>
            <a:pPr algn="ctr"/>
            <a:r>
              <a:rPr lang="en-US" sz="2800">
                <a:solidFill>
                  <a:srgbClr val="C00000"/>
                </a:solidFill>
              </a:rPr>
              <a:t>a week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330" y="5406396"/>
            <a:ext cx="759094" cy="1026723"/>
          </a:xfrm>
          <a:prstGeom prst="rect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9353" y="5649810"/>
            <a:ext cx="793156" cy="995797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2637" y="5649810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6435" y="5406396"/>
            <a:ext cx="759094" cy="1012126"/>
          </a:xfrm>
          <a:prstGeom prst="rect">
            <a:avLst/>
          </a:prstGeom>
        </p:spPr>
      </p:pic>
      <p:sp>
        <p:nvSpPr>
          <p:cNvPr id="25" name="Double Wave 24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3126654" y="2324765"/>
            <a:ext cx="5776906" cy="198177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cook dinner?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6" name="Picture 2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2856227" y="4712611"/>
            <a:ext cx="1557288" cy="15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0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481 0.5516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0" y="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125E-6 -2.22222E-6 L 0.63633 -0.4312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10" y="-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4713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3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137690" y="2817574"/>
            <a:ext cx="5961800" cy="1183929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______ ride the bicycle to school?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Your sister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Your partner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you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 she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34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02" y="5413551"/>
            <a:ext cx="759094" cy="1026723"/>
          </a:xfrm>
          <a:prstGeom prst="rect">
            <a:avLst/>
          </a:prstGeom>
        </p:spPr>
      </p:pic>
      <p:pic>
        <p:nvPicPr>
          <p:cNvPr id="35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312" y="5624601"/>
            <a:ext cx="793156" cy="997527"/>
          </a:xfrm>
          <a:prstGeom prst="rect">
            <a:avLst/>
          </a:prstGeom>
        </p:spPr>
      </p:pic>
      <p:pic>
        <p:nvPicPr>
          <p:cNvPr id="36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054" y="5662849"/>
            <a:ext cx="788291" cy="1012126"/>
          </a:xfrm>
          <a:prstGeom prst="rect">
            <a:avLst/>
          </a:prstGeom>
        </p:spPr>
      </p:pic>
      <p:pic>
        <p:nvPicPr>
          <p:cNvPr id="37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0688" y="5413551"/>
            <a:ext cx="759094" cy="1012126"/>
          </a:xfrm>
          <a:prstGeom prst="rect">
            <a:avLst/>
          </a:prstGeom>
        </p:spPr>
      </p:pic>
      <p:sp>
        <p:nvSpPr>
          <p:cNvPr id="38" name="Double Wave 37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41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40" name="Picture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-20047" y="4509726"/>
            <a:ext cx="1557288" cy="15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216 0.505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25E-7 -2.59259E-6 L 0.87227 -0.3893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607" y="-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112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60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3535680" y="4853923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One 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1" name="b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0552" y="5570248"/>
            <a:ext cx="793156" cy="99752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One a week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Every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Once a week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679" y="5409815"/>
            <a:ext cx="759094" cy="1026723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5346" y="5662508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6149" y="5393668"/>
            <a:ext cx="759094" cy="1012126"/>
          </a:xfrm>
          <a:prstGeom prst="rect">
            <a:avLst/>
          </a:prstGeom>
        </p:spPr>
      </p:pic>
      <p:pic>
        <p:nvPicPr>
          <p:cNvPr id="25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132827" y="2549235"/>
            <a:ext cx="5776906" cy="205104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</a:t>
            </a: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the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library?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8510750" y="4565625"/>
            <a:ext cx="1557288" cy="15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1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04167E-6 -4.44444E-6 L 0.17435 -0.4083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276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132827" y="2416919"/>
            <a:ext cx="5776906" cy="21833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do morning exercise?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Every day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Two day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One day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Every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1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82" y="5240712"/>
            <a:ext cx="759094" cy="1026723"/>
          </a:xfrm>
          <a:prstGeom prst="rect">
            <a:avLst/>
          </a:prstGeom>
        </p:spPr>
      </p:pic>
      <p:pic>
        <p:nvPicPr>
          <p:cNvPr id="22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004" y="5573407"/>
            <a:ext cx="793156" cy="997527"/>
          </a:xfrm>
          <a:prstGeom prst="rect">
            <a:avLst/>
          </a:prstGeom>
        </p:spPr>
      </p:pic>
      <p:pic>
        <p:nvPicPr>
          <p:cNvPr id="23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775" y="5571635"/>
            <a:ext cx="854801" cy="1097521"/>
          </a:xfrm>
          <a:prstGeom prst="rect">
            <a:avLst/>
          </a:prstGeom>
        </p:spPr>
      </p:pic>
      <p:pic>
        <p:nvPicPr>
          <p:cNvPr id="24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7624" y="5353045"/>
            <a:ext cx="759094" cy="10121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5589687" y="4613903"/>
            <a:ext cx="1557288" cy="1510497"/>
          </a:xfrm>
          <a:prstGeom prst="rect">
            <a:avLst/>
          </a:prstGeom>
        </p:spPr>
      </p:pic>
      <p:pic>
        <p:nvPicPr>
          <p:cNvPr id="28" name="huyen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731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-3.7037E-7 L 0.41211 -0.4111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7096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42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9468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MsPham09360827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15" name="huy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770" y="3693258"/>
            <a:ext cx="645886" cy="5600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224" y="2928070"/>
            <a:ext cx="5364945" cy="1310754"/>
          </a:xfrm>
          <a:prstGeom prst="rect">
            <a:avLst/>
          </a:prstGeom>
        </p:spPr>
      </p:pic>
      <p:pic>
        <p:nvPicPr>
          <p:cNvPr id="18" name="Picture 6" descr="Library of bee on flower vector transparent stock png files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169" y="2411826"/>
            <a:ext cx="841887" cy="107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2 Bee Clipart, Bee Cards, Bee Pictures, Bee - Cartoon Bee - Png ...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89" b="96927" l="11932" r="89205">
                        <a14:foregroundMark x1="33182" y1="21255" x2="54659" y2="23431"/>
                        <a14:foregroundMark x1="37045" y1="30602" x2="54659" y2="16773"/>
                        <a14:foregroundMark x1="37727" y1="19078" x2="56818" y2="31754"/>
                        <a14:foregroundMark x1="38977" y1="31754" x2="56818" y2="24200"/>
                        <a14:foregroundMark x1="40455" y1="19078" x2="46705" y2="211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2536" r="11699" b="2445"/>
          <a:stretch/>
        </p:blipFill>
        <p:spPr bwMode="auto">
          <a:xfrm>
            <a:off x="7541295" y="2176433"/>
            <a:ext cx="921390" cy="97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2675189" y="2601633"/>
            <a:ext cx="6428872" cy="1566576"/>
            <a:chOff x="1263639" y="-5092745"/>
            <a:chExt cx="13189063" cy="3213888"/>
          </a:xfrm>
        </p:grpSpPr>
        <p:pic>
          <p:nvPicPr>
            <p:cNvPr id="21" name="huy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1467" y="-3547255"/>
              <a:ext cx="1501306" cy="1301858"/>
            </a:xfrm>
            <a:prstGeom prst="rect">
              <a:avLst/>
            </a:prstGeom>
          </p:spPr>
        </p:pic>
        <p:pic>
          <p:nvPicPr>
            <p:cNvPr id="22" name="huy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1396" y="-5092745"/>
              <a:ext cx="1501306" cy="1301858"/>
            </a:xfrm>
            <a:prstGeom prst="rect">
              <a:avLst/>
            </a:prstGeom>
          </p:spPr>
        </p:pic>
        <p:pic>
          <p:nvPicPr>
            <p:cNvPr id="23" name="huy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9999">
              <a:off x="1263639" y="-3283846"/>
              <a:ext cx="1429500" cy="1404989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2450256" y="2817472"/>
            <a:ext cx="863417" cy="837474"/>
          </a:xfrm>
          <a:prstGeom prst="rect">
            <a:avLst/>
          </a:prstGeom>
        </p:spPr>
      </p:pic>
      <p:pic>
        <p:nvPicPr>
          <p:cNvPr id="25" name="Picture 24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30800" y="4057243"/>
            <a:ext cx="2377646" cy="2286198"/>
          </a:xfrm>
          <a:prstGeom prst="rect">
            <a:avLst/>
          </a:prstGeom>
        </p:spPr>
      </p:pic>
      <p:pic>
        <p:nvPicPr>
          <p:cNvPr id="26" name="huyen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336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8536" y="-625514"/>
            <a:ext cx="1079086" cy="920576"/>
          </a:xfrm>
          <a:prstGeom prst="rect">
            <a:avLst/>
          </a:prstGeom>
        </p:spPr>
      </p:pic>
      <p:pic>
        <p:nvPicPr>
          <p:cNvPr id="1026" name="Picture 2" descr="loo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listen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peat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oint">
            <a:hlinkClick r:id="rId5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y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talk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52145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sten">
            <a:hlinkClick r:id="rId14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tick">
            <a:hlinkClick r:id="rId12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ad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omplete">
            <a:hlinkClick r:id="rId12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73113" y="47910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0" lang="en-US" sz="22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Let’s talk.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73163" y="1016154"/>
            <a:ext cx="9815373" cy="530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17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88536" y="-625514"/>
            <a:ext cx="1079086" cy="9205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3113" y="47910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number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483" y="1364621"/>
            <a:ext cx="11238434" cy="37910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2008" y="457813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26549" y="458111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06184" y="459017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18409" y="459922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0" name="Mspham0936082789">
            <a:extLst>
              <a:ext uri="{FF2B5EF4-FFF2-40B4-BE49-F238E27FC236}">
                <a16:creationId xmlns:a16="http://schemas.microsoft.com/office/drawing/2014/main" id="{23B93A4C-B7E3-4B3D-A29A-81077868F5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72825" y="5610296"/>
            <a:ext cx="452422" cy="457200"/>
          </a:xfrm>
          <a:prstGeom prst="rect">
            <a:avLst/>
          </a:prstGeom>
        </p:spPr>
      </p:pic>
      <p:sp>
        <p:nvSpPr>
          <p:cNvPr id="11" name="Star: 32 Points 10">
            <a:extLst>
              <a:ext uri="{FF2B5EF4-FFF2-40B4-BE49-F238E27FC236}">
                <a16:creationId xmlns:a16="http://schemas.microsoft.com/office/drawing/2014/main" id="{7B172015-6832-44D5-A371-8ADA5E78A45E}"/>
              </a:ext>
            </a:extLst>
          </p:cNvPr>
          <p:cNvSpPr/>
          <p:nvPr/>
        </p:nvSpPr>
        <p:spPr>
          <a:xfrm>
            <a:off x="9985580" y="5564576"/>
            <a:ext cx="551543" cy="548640"/>
          </a:xfrm>
          <a:prstGeom prst="star32">
            <a:avLst/>
          </a:prstGeom>
          <a:solidFill>
            <a:srgbClr val="B9FFC6"/>
          </a:solidFill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2" name="Star: 32 Points 11">
            <a:extLst>
              <a:ext uri="{FF2B5EF4-FFF2-40B4-BE49-F238E27FC236}">
                <a16:creationId xmlns:a16="http://schemas.microsoft.com/office/drawing/2014/main" id="{794F3EFB-7C98-4057-828E-C7FF604B1110}"/>
              </a:ext>
            </a:extLst>
          </p:cNvPr>
          <p:cNvSpPr/>
          <p:nvPr/>
        </p:nvSpPr>
        <p:spPr>
          <a:xfrm>
            <a:off x="9257611" y="5564576"/>
            <a:ext cx="551543" cy="548640"/>
          </a:xfrm>
          <a:prstGeom prst="star32">
            <a:avLst/>
          </a:prstGeom>
          <a:solidFill>
            <a:srgbClr val="B9FFC6"/>
          </a:solidFill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3" name="Star: 32 Points 12">
            <a:extLst>
              <a:ext uri="{FF2B5EF4-FFF2-40B4-BE49-F238E27FC236}">
                <a16:creationId xmlns:a16="http://schemas.microsoft.com/office/drawing/2014/main" id="{2C6BE18E-EE34-49D8-88E5-0A63555B31B9}"/>
              </a:ext>
            </a:extLst>
          </p:cNvPr>
          <p:cNvSpPr/>
          <p:nvPr/>
        </p:nvSpPr>
        <p:spPr>
          <a:xfrm>
            <a:off x="8529642" y="5564576"/>
            <a:ext cx="551543" cy="548640"/>
          </a:xfrm>
          <a:prstGeom prst="star32">
            <a:avLst/>
          </a:prstGeom>
          <a:solidFill>
            <a:srgbClr val="B9FFC6"/>
          </a:solidFill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4" name="Star: 32 Points 13">
            <a:extLst>
              <a:ext uri="{FF2B5EF4-FFF2-40B4-BE49-F238E27FC236}">
                <a16:creationId xmlns:a16="http://schemas.microsoft.com/office/drawing/2014/main" id="{EDAC86FB-0955-49D4-B13B-3B03B385AA96}"/>
              </a:ext>
            </a:extLst>
          </p:cNvPr>
          <p:cNvSpPr/>
          <p:nvPr/>
        </p:nvSpPr>
        <p:spPr>
          <a:xfrm>
            <a:off x="7801673" y="5564576"/>
            <a:ext cx="551543" cy="548640"/>
          </a:xfrm>
          <a:prstGeom prst="star32">
            <a:avLst/>
          </a:prstGeom>
          <a:solidFill>
            <a:srgbClr val="B9FFC6"/>
          </a:solidFill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7085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2 I always get up early (mp3cut.net) (2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2 I always get up early (mp3cut.net) (2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2 I always get up early (mp3cut.net) (2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2 I always get up early (mp3cut.net) (2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2 I always get up early (mp3cut.net) (2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s.sachmem.vn/public/images/TA5T1SHS/U2-L2-2-3-25ae8baadedbd0eaa53acfa627af46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496" y="3869161"/>
            <a:ext cx="2273160" cy="15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924582" y="2681587"/>
            <a:ext cx="3120045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to the library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5" name="Picture 1" descr="https://s.sachmem.vn/public/images/TA5T1SHS/U2-L2-2-1-93f961405e44cb02b20eef70cf9367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10" y="3883722"/>
            <a:ext cx="2172224" cy="152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.sachmem.vn/public/images/TA5T1SHS/U2-L2-2-2-294148219f21c9aba3668cfbb2f55bd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10" y="815108"/>
            <a:ext cx="2753171" cy="19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chmem.vn/public/images/TA5T1SHS/U2-L2-2-4-95f14977ceb54b7078d72f125a674ce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724" y="727068"/>
            <a:ext cx="2753171" cy="19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31316" t="10591" r="21531"/>
          <a:stretch/>
        </p:blipFill>
        <p:spPr>
          <a:xfrm>
            <a:off x="5185258" y="727068"/>
            <a:ext cx="1802371" cy="20200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705" y="3940584"/>
            <a:ext cx="1574924" cy="155630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183590" y="3372015"/>
            <a:ext cx="2602030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Đi thư viện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26420" y="2718438"/>
            <a:ext cx="3120045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the Internet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193217" y="2717938"/>
            <a:ext cx="3120045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a bicycle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00453" y="5354596"/>
            <a:ext cx="3822347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with a partner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26420" y="5408090"/>
            <a:ext cx="3120045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for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193217" y="5354596"/>
            <a:ext cx="3120045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fishing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87037" y="6002251"/>
            <a:ext cx="2602030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948837" y="3372015"/>
            <a:ext cx="2602030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Lướt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mạng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752284" y="5997686"/>
            <a:ext cx="2602030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Tìm kiếm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587899" y="3372015"/>
            <a:ext cx="2602030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Đạp xe đạp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391346" y="6069033"/>
            <a:ext cx="2602030" cy="538386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Đi câu cá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0453" y="414998"/>
            <a:ext cx="1549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415291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796834"/>
            <a:ext cx="10862123" cy="5670874"/>
          </a:xfrm>
          <a:prstGeom prst="roundRect">
            <a:avLst>
              <a:gd name="adj" fmla="val 9630"/>
            </a:avLst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8536" y="-625514"/>
            <a:ext cx="1079086" cy="920576"/>
          </a:xfrm>
          <a:prstGeom prst="rect">
            <a:avLst/>
          </a:prstGeom>
        </p:spPr>
      </p:pic>
      <p:pic>
        <p:nvPicPr>
          <p:cNvPr id="1026" name="Picture 2" descr="look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listen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peat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oint">
            <a:hlinkClick r:id="rId6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y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talk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52145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sten">
            <a:hlinkClick r:id="rId15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tick">
            <a:hlinkClick r:id="rId13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ad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omplete">
            <a:hlinkClick r:id="rId13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73113" y="47910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0" lang="en-US" sz="22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Write about your daily routines.</a:t>
            </a:r>
          </a:p>
        </p:txBody>
      </p:sp>
    </p:spTree>
    <p:extLst>
      <p:ext uri="{BB962C8B-B14F-4D97-AF65-F5344CB8AC3E}">
        <p14:creationId xmlns:p14="http://schemas.microsoft.com/office/powerpoint/2010/main" val="1151635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303" y="373119"/>
            <a:ext cx="8060145" cy="6080315"/>
          </a:xfrm>
          <a:prstGeom prst="round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8536" y="-625514"/>
            <a:ext cx="1079086" cy="920576"/>
          </a:xfrm>
          <a:prstGeom prst="rect">
            <a:avLst/>
          </a:prstGeom>
        </p:spPr>
      </p:pic>
      <p:pic>
        <p:nvPicPr>
          <p:cNvPr id="1026" name="Picture 2" descr="look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listen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peat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-84709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oint">
            <a:hlinkClick r:id="rId6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y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74961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talk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52145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sten">
            <a:hlinkClick r:id="rId15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tick">
            <a:hlinkClick r:id="rId13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615632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ad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omplete">
            <a:hlinkClick r:id="rId13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-5181600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73113" y="47910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2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 Let’s play.</a:t>
            </a:r>
          </a:p>
        </p:txBody>
      </p:sp>
    </p:spTree>
    <p:extLst>
      <p:ext uri="{BB962C8B-B14F-4D97-AF65-F5344CB8AC3E}">
        <p14:creationId xmlns:p14="http://schemas.microsoft.com/office/powerpoint/2010/main" val="3754211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7967" y="2122097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0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every day</a:t>
            </a:r>
            <a:endParaRPr lang="en-US" sz="3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87967" y="2935268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687967" y="3748439"/>
            <a:ext cx="1236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5849769" y="2112374"/>
            <a:ext cx="2313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0" i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Mỗi ngày</a:t>
            </a:r>
            <a:endParaRPr lang="en-US" sz="3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49769" y="2926845"/>
            <a:ext cx="1954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Một lần</a:t>
            </a:r>
          </a:p>
        </p:txBody>
      </p:sp>
      <p:sp>
        <p:nvSpPr>
          <p:cNvPr id="9" name="Rectangle 8"/>
          <p:cNvSpPr/>
          <p:nvPr/>
        </p:nvSpPr>
        <p:spPr>
          <a:xfrm>
            <a:off x="5849769" y="3741316"/>
            <a:ext cx="1877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Hai lần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87967" y="4561611"/>
            <a:ext cx="2621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times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49769" y="4555787"/>
            <a:ext cx="1441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 lần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71090" y="1179658"/>
            <a:ext cx="4301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i="1" u="sng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3200" b="1" i="1" u="sng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u="sng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i="1" u="sng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u="sng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b="1" i="1" u="sng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u="sng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2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0670" y="483302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13752" y="1148879"/>
            <a:ext cx="3187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 cuối câu</a:t>
            </a:r>
          </a:p>
        </p:txBody>
      </p:sp>
    </p:spTree>
    <p:extLst>
      <p:ext uri="{BB962C8B-B14F-4D97-AF65-F5344CB8AC3E}">
        <p14:creationId xmlns:p14="http://schemas.microsoft.com/office/powerpoint/2010/main" val="186752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0" grpId="0"/>
      <p:bldP spid="11" grpId="0"/>
      <p:bldP spid="13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1885951" y="84895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637" y="4057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885951" y="307391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</a:p>
        </p:txBody>
      </p:sp>
      <p:sp>
        <p:nvSpPr>
          <p:cNvPr id="9" name="bakery1"/>
          <p:cNvSpPr/>
          <p:nvPr/>
        </p:nvSpPr>
        <p:spPr>
          <a:xfrm>
            <a:off x="7219950" y="272699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</a:p>
        </p:txBody>
      </p:sp>
    </p:spTree>
    <p:extLst>
      <p:ext uri="{BB962C8B-B14F-4D97-AF65-F5344CB8AC3E}">
        <p14:creationId xmlns:p14="http://schemas.microsoft.com/office/powerpoint/2010/main" val="14732694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</a:t>
            </a:r>
            <a:endParaRPr lang="en-US" sz="32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  <a:endParaRPr lang="en-US" sz="36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" descr="https://s.sachmem.vn/public/images/TA5T1SHS/U2-L2-2-1-93f961405e44cb02b20eef70cf9367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114" y="3965249"/>
            <a:ext cx="3200757" cy="2246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80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 the motobike</a:t>
            </a:r>
            <a:endParaRPr lang="en-US" sz="32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 the bicycle</a:t>
            </a:r>
            <a:endParaRPr lang="en-US" sz="36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https://s.sachmem.vn/public/images/TA5T1SHS/U2-L2-2-4-95f14977ceb54b7078d72f125a674ce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247" y="4275689"/>
            <a:ext cx="2753171" cy="19320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03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</a:t>
            </a:r>
            <a:endParaRPr lang="en-US" sz="32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for</a:t>
            </a:r>
            <a:endParaRPr lang="en-US" sz="36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901" y="3926969"/>
            <a:ext cx="2336894" cy="23092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9926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 the Internet</a:t>
            </a:r>
            <a:endParaRPr lang="en-US" sz="32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game</a:t>
            </a:r>
            <a:endParaRPr lang="en-US" sz="36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31316" t="10591" r="21531"/>
          <a:stretch/>
        </p:blipFill>
        <p:spPr>
          <a:xfrm>
            <a:off x="8369103" y="4068474"/>
            <a:ext cx="1802371" cy="20200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5605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614</Words>
  <Application>Microsoft Office PowerPoint</Application>
  <PresentationFormat>Widescreen</PresentationFormat>
  <Paragraphs>174</Paragraphs>
  <Slides>31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Wingdings</vt:lpstr>
      <vt:lpstr>Arial</vt:lpstr>
      <vt:lpstr>Tahoma</vt:lpstr>
      <vt:lpstr>Arial Black</vt:lpstr>
      <vt:lpstr>Britannic Bold</vt:lpstr>
      <vt:lpstr>Calibri</vt:lpstr>
      <vt:lpstr>Edwardian Script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55</cp:revision>
  <dcterms:created xsi:type="dcterms:W3CDTF">2021-05-09T00:02:47Z</dcterms:created>
  <dcterms:modified xsi:type="dcterms:W3CDTF">2023-07-30T02:11:25Z</dcterms:modified>
</cp:coreProperties>
</file>