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media/audio2.wav" ContentType="audio/wav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  <p:sldMasterId id="2147499797" r:id="rId2"/>
    <p:sldMasterId id="2147499821" r:id="rId3"/>
    <p:sldMasterId id="2147499845" r:id="rId4"/>
    <p:sldMasterId id="2147499884" r:id="rId5"/>
    <p:sldMasterId id="2147499924" r:id="rId6"/>
    <p:sldMasterId id="2147499950" r:id="rId7"/>
    <p:sldMasterId id="2147499962" r:id="rId8"/>
    <p:sldMasterId id="2147499975" r:id="rId9"/>
  </p:sldMasterIdLst>
  <p:notesMasterIdLst>
    <p:notesMasterId r:id="rId44"/>
  </p:notesMasterIdLst>
  <p:sldIdLst>
    <p:sldId id="303" r:id="rId10"/>
    <p:sldId id="804" r:id="rId11"/>
    <p:sldId id="922" r:id="rId12"/>
    <p:sldId id="897" r:id="rId13"/>
    <p:sldId id="899" r:id="rId14"/>
    <p:sldId id="898" r:id="rId15"/>
    <p:sldId id="933" r:id="rId16"/>
    <p:sldId id="806" r:id="rId17"/>
    <p:sldId id="852" r:id="rId18"/>
    <p:sldId id="826" r:id="rId19"/>
    <p:sldId id="920" r:id="rId20"/>
    <p:sldId id="919" r:id="rId21"/>
    <p:sldId id="917" r:id="rId22"/>
    <p:sldId id="916" r:id="rId23"/>
    <p:sldId id="921" r:id="rId24"/>
    <p:sldId id="832" r:id="rId25"/>
    <p:sldId id="927" r:id="rId26"/>
    <p:sldId id="934" r:id="rId27"/>
    <p:sldId id="928" r:id="rId28"/>
    <p:sldId id="815" r:id="rId29"/>
    <p:sldId id="836" r:id="rId30"/>
    <p:sldId id="817" r:id="rId31"/>
    <p:sldId id="830" r:id="rId32"/>
    <p:sldId id="841" r:id="rId33"/>
    <p:sldId id="908" r:id="rId34"/>
    <p:sldId id="906" r:id="rId35"/>
    <p:sldId id="909" r:id="rId36"/>
    <p:sldId id="913" r:id="rId37"/>
    <p:sldId id="847" r:id="rId38"/>
    <p:sldId id="822" r:id="rId39"/>
    <p:sldId id="840" r:id="rId40"/>
    <p:sldId id="911" r:id="rId41"/>
    <p:sldId id="929" r:id="rId42"/>
    <p:sldId id="260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149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0299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5448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0598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57480" algn="l" defTabSz="902992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08969" algn="l" defTabSz="902992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160466" algn="l" defTabSz="902992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11964" algn="l" defTabSz="902992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33CC"/>
    <a:srgbClr val="86EECB"/>
    <a:srgbClr val="FF0000"/>
    <a:srgbClr val="FF00FF"/>
    <a:srgbClr val="CC0099"/>
    <a:srgbClr val="0033CC"/>
    <a:srgbClr val="F4CCDB"/>
    <a:srgbClr val="CBF4F5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176" y="5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viewProps" Target="view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843A8F9-A4DC-4A46-A65E-E5C3F03969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842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149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0299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5448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0598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57480" algn="l" defTabSz="9029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08969" algn="l" defTabSz="9029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60466" algn="l" defTabSz="9029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11964" algn="l" defTabSz="9029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en-US"/>
          </a:p>
        </p:txBody>
      </p:sp>
      <p:sp>
        <p:nvSpPr>
          <p:cNvPr id="12292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AA9DD8C4-E959-4A61-AAF1-2D002CF7D62A}" type="slidenum">
              <a:rPr lang="en-US" altLang="en-US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en-US"/>
          </a:p>
        </p:txBody>
      </p:sp>
      <p:sp>
        <p:nvSpPr>
          <p:cNvPr id="34820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023BDC12-A505-45ED-B43D-8B49B8B420E3}" type="slidenum">
              <a:rPr lang="en-US" altLang="en-US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fld id="{6191624D-17C2-4FA1-84FB-C782AADD3A7D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en-US"/>
          </a:p>
        </p:txBody>
      </p:sp>
      <p:sp>
        <p:nvSpPr>
          <p:cNvPr id="26628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3BC2D94-6B4A-4F88-AAD1-68F72E425B34}" type="slidenum">
              <a:rPr lang="en-US" altLang="en-US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en-US"/>
          </a:p>
        </p:txBody>
      </p:sp>
      <p:sp>
        <p:nvSpPr>
          <p:cNvPr id="2048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380055F0-97FE-4E5B-AF82-C0BF3D1278C5}" type="slidenum">
              <a:rPr lang="en-US" altLang="en-US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en-US"/>
          </a:p>
        </p:txBody>
      </p:sp>
      <p:sp>
        <p:nvSpPr>
          <p:cNvPr id="34820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023BDC12-A505-45ED-B43D-8B49B8B420E3}" type="slidenum">
              <a:rPr lang="en-US" altLang="en-US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43A8F9-A4DC-4A46-A65E-E5C3F039699F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988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en-US"/>
          </a:p>
        </p:txBody>
      </p:sp>
      <p:sp>
        <p:nvSpPr>
          <p:cNvPr id="34820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023BDC12-A505-45ED-B43D-8B49B8B420E3}" type="slidenum">
              <a:rPr lang="en-US" altLang="en-US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vi-VN" altLang="en-US"/>
          </a:p>
        </p:txBody>
      </p:sp>
      <p:sp>
        <p:nvSpPr>
          <p:cNvPr id="40964" name="Slide Number Placeholder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B8F784E6-0D63-4D21-A31E-DB3BB038D840}" type="slidenum">
              <a:rPr lang="en-US" altLang="en-US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2130712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1497" indent="0" algn="ctr">
              <a:buNone/>
              <a:defRPr/>
            </a:lvl2pPr>
            <a:lvl3pPr marL="902992" indent="0" algn="ctr">
              <a:buNone/>
              <a:defRPr/>
            </a:lvl3pPr>
            <a:lvl4pPr marL="1354483" indent="0" algn="ctr">
              <a:buNone/>
              <a:defRPr/>
            </a:lvl4pPr>
            <a:lvl5pPr marL="1805983" indent="0" algn="ctr">
              <a:buNone/>
              <a:defRPr/>
            </a:lvl5pPr>
            <a:lvl6pPr marL="2257480" indent="0" algn="ctr">
              <a:buNone/>
              <a:defRPr/>
            </a:lvl6pPr>
            <a:lvl7pPr marL="2708969" indent="0" algn="ctr">
              <a:buNone/>
              <a:defRPr/>
            </a:lvl7pPr>
            <a:lvl8pPr marL="3160466" indent="0" algn="ctr">
              <a:buNone/>
              <a:defRPr/>
            </a:lvl8pPr>
            <a:lvl9pPr marL="3611964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C60F04B-6F7A-4CCD-AB1C-1A27876C3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42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2ACA4F3-1154-40F9-BAB2-B2F7B092B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7185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CFEA751-06DF-E5E3-225C-3462EE1213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CEEC7B4-0A20-6173-0481-A9196D7BBA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779255D-2928-A498-F5F2-5BD3CD0F24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AAFA7396-61EF-41FF-8EE1-2EC324791D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374406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2" y="273061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7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2" y="1435104"/>
            <a:ext cx="3008313" cy="4691063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A89BB7-8951-0808-74FB-0780BDF563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EC1BBE-E673-6982-309F-86395F80F7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6DC8BF-24E6-1EDF-0958-B9BF03E240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4B4FF156-25B7-402F-873D-5ACB8A37C6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862356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13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3"/>
            <a:ext cx="5486400" cy="804863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084010-DF1C-C44E-5F47-556A583D9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4CBC5-9CA9-C62A-AE35-3689FFD0F4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2FE210-13F3-AEBC-882B-BF0F268CF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D9FDF99D-FF5F-47F0-9FC8-D8F703504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42834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227004-AFE4-9B21-0049-8BF430C045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0897EF-C06D-C244-E95C-E01E1B1CDE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190AF59-4F27-DA1E-658D-096C8A89F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7645E4FD-DD02-47E5-BB32-D2CB0A73B9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852709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376B036-7C94-3272-AB33-99497EF9F3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F10A31-6D8C-04E0-62CB-A6B204F53A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B6A42CD-0793-8B4D-EC69-A12E0EC3C3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D0FBEADA-0F17-4305-A6FE-6B1CFD1EC5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46509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52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06D06AB-4DA0-6522-97BB-295932B7CF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5DB2B8F-AAF9-1DA4-19AA-D680B7BD29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9536D0E-778F-F648-51CC-0CD733A9B3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4415C97F-9671-4539-898B-C2EE41EA12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163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63"/>
            <a:ext cx="2057400" cy="58515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63"/>
            <a:ext cx="6019800" cy="58515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739E53F-6FE7-48F0-82ED-9EE4B9291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133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763"/>
            <a:ext cx="8229600" cy="5851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224EF01-D808-4712-A2D5-13A19E094C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70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2" y="2130455"/>
            <a:ext cx="77724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5315" indent="0" algn="ctr">
              <a:buNone/>
              <a:defRPr/>
            </a:lvl2pPr>
            <a:lvl3pPr marL="910626" indent="0" algn="ctr">
              <a:buNone/>
              <a:defRPr/>
            </a:lvl3pPr>
            <a:lvl4pPr marL="1365933" indent="0" algn="ctr">
              <a:buNone/>
              <a:defRPr/>
            </a:lvl4pPr>
            <a:lvl5pPr marL="1821248" indent="0" algn="ctr">
              <a:buNone/>
              <a:defRPr/>
            </a:lvl5pPr>
            <a:lvl6pPr marL="2276563" indent="0" algn="ctr">
              <a:buNone/>
              <a:defRPr/>
            </a:lvl6pPr>
            <a:lvl7pPr marL="2731872" indent="0" algn="ctr">
              <a:buNone/>
              <a:defRPr/>
            </a:lvl7pPr>
            <a:lvl8pPr marL="3187186" indent="0" algn="ctr">
              <a:buNone/>
              <a:defRPr/>
            </a:lvl8pPr>
            <a:lvl9pPr marL="3642496" indent="0" algn="ctr">
              <a:buNone/>
              <a:defRPr/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710F5-CECE-452C-9D32-161274F667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3812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F5742-7D9F-47D9-827C-F28E97E0FE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502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4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4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315" indent="0">
              <a:buNone/>
              <a:defRPr sz="1800"/>
            </a:lvl2pPr>
            <a:lvl3pPr marL="910626" indent="0">
              <a:buNone/>
              <a:defRPr sz="1600"/>
            </a:lvl3pPr>
            <a:lvl4pPr marL="1365933" indent="0">
              <a:buNone/>
              <a:defRPr sz="1400"/>
            </a:lvl4pPr>
            <a:lvl5pPr marL="1821248" indent="0">
              <a:buNone/>
              <a:defRPr sz="1400"/>
            </a:lvl5pPr>
            <a:lvl6pPr marL="2276563" indent="0">
              <a:buNone/>
              <a:defRPr sz="1400"/>
            </a:lvl6pPr>
            <a:lvl7pPr marL="2731872" indent="0">
              <a:buNone/>
              <a:defRPr sz="1400"/>
            </a:lvl7pPr>
            <a:lvl8pPr marL="3187186" indent="0">
              <a:buNone/>
              <a:defRPr sz="1400"/>
            </a:lvl8pPr>
            <a:lvl9pPr marL="3642496" indent="0">
              <a:buNone/>
              <a:defRPr sz="14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5FC18-FF39-4329-9ED5-A2B06EAA08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2505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3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3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650A0-6F63-4E99-B8DB-6B59EBD87B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5236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4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315" indent="0">
              <a:buNone/>
              <a:defRPr sz="2000" b="1"/>
            </a:lvl2pPr>
            <a:lvl3pPr marL="910626" indent="0">
              <a:buNone/>
              <a:defRPr sz="1800" b="1"/>
            </a:lvl3pPr>
            <a:lvl4pPr marL="1365933" indent="0">
              <a:buNone/>
              <a:defRPr sz="1600" b="1"/>
            </a:lvl4pPr>
            <a:lvl5pPr marL="1821248" indent="0">
              <a:buNone/>
              <a:defRPr sz="1600" b="1"/>
            </a:lvl5pPr>
            <a:lvl6pPr marL="2276563" indent="0">
              <a:buNone/>
              <a:defRPr sz="1600" b="1"/>
            </a:lvl6pPr>
            <a:lvl7pPr marL="2731872" indent="0">
              <a:buNone/>
              <a:defRPr sz="1600" b="1"/>
            </a:lvl7pPr>
            <a:lvl8pPr marL="3187186" indent="0">
              <a:buNone/>
              <a:defRPr sz="1600" b="1"/>
            </a:lvl8pPr>
            <a:lvl9pPr marL="3642496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33" y="153514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315" indent="0">
              <a:buNone/>
              <a:defRPr sz="2000" b="1"/>
            </a:lvl2pPr>
            <a:lvl3pPr marL="910626" indent="0">
              <a:buNone/>
              <a:defRPr sz="1800" b="1"/>
            </a:lvl3pPr>
            <a:lvl4pPr marL="1365933" indent="0">
              <a:buNone/>
              <a:defRPr sz="1600" b="1"/>
            </a:lvl4pPr>
            <a:lvl5pPr marL="1821248" indent="0">
              <a:buNone/>
              <a:defRPr sz="1600" b="1"/>
            </a:lvl5pPr>
            <a:lvl6pPr marL="2276563" indent="0">
              <a:buNone/>
              <a:defRPr sz="1600" b="1"/>
            </a:lvl6pPr>
            <a:lvl7pPr marL="2731872" indent="0">
              <a:buNone/>
              <a:defRPr sz="1600" b="1"/>
            </a:lvl7pPr>
            <a:lvl8pPr marL="3187186" indent="0">
              <a:buNone/>
              <a:defRPr sz="1600" b="1"/>
            </a:lvl8pPr>
            <a:lvl9pPr marL="3642496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9673C-027E-411C-A303-884120DF75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0206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A2CDF-CADC-4539-A69B-B398CFCD36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0155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EA22B-4E0C-431F-B068-B4B926E820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4097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B7FC0E1-0299-4677-899C-7D882E80C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1165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32" y="27308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99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32" y="143514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315" indent="0">
              <a:buNone/>
              <a:defRPr sz="1200"/>
            </a:lvl2pPr>
            <a:lvl3pPr marL="910626" indent="0">
              <a:buNone/>
              <a:defRPr sz="1000"/>
            </a:lvl3pPr>
            <a:lvl4pPr marL="1365933" indent="0">
              <a:buNone/>
              <a:defRPr sz="900"/>
            </a:lvl4pPr>
            <a:lvl5pPr marL="1821248" indent="0">
              <a:buNone/>
              <a:defRPr sz="900"/>
            </a:lvl5pPr>
            <a:lvl6pPr marL="2276563" indent="0">
              <a:buNone/>
              <a:defRPr sz="900"/>
            </a:lvl6pPr>
            <a:lvl7pPr marL="2731872" indent="0">
              <a:buNone/>
              <a:defRPr sz="900"/>
            </a:lvl7pPr>
            <a:lvl8pPr marL="3187186" indent="0">
              <a:buNone/>
              <a:defRPr sz="900"/>
            </a:lvl8pPr>
            <a:lvl9pPr marL="3642496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6AB7D-E6B8-46F8-95A3-3B681B55AA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3341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23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315" indent="0">
              <a:buNone/>
              <a:defRPr sz="2800"/>
            </a:lvl2pPr>
            <a:lvl3pPr marL="910626" indent="0">
              <a:buNone/>
              <a:defRPr sz="2400"/>
            </a:lvl3pPr>
            <a:lvl4pPr marL="1365933" indent="0">
              <a:buNone/>
              <a:defRPr sz="2000"/>
            </a:lvl4pPr>
            <a:lvl5pPr marL="1821248" indent="0">
              <a:buNone/>
              <a:defRPr sz="2000"/>
            </a:lvl5pPr>
            <a:lvl6pPr marL="2276563" indent="0">
              <a:buNone/>
              <a:defRPr sz="2000"/>
            </a:lvl6pPr>
            <a:lvl7pPr marL="2731872" indent="0">
              <a:buNone/>
              <a:defRPr sz="2000"/>
            </a:lvl7pPr>
            <a:lvl8pPr marL="3187186" indent="0">
              <a:buNone/>
              <a:defRPr sz="2000"/>
            </a:lvl8pPr>
            <a:lvl9pPr marL="3642496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9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5315" indent="0">
              <a:buNone/>
              <a:defRPr sz="1200"/>
            </a:lvl2pPr>
            <a:lvl3pPr marL="910626" indent="0">
              <a:buNone/>
              <a:defRPr sz="1000"/>
            </a:lvl3pPr>
            <a:lvl4pPr marL="1365933" indent="0">
              <a:buNone/>
              <a:defRPr sz="900"/>
            </a:lvl4pPr>
            <a:lvl5pPr marL="1821248" indent="0">
              <a:buNone/>
              <a:defRPr sz="900"/>
            </a:lvl5pPr>
            <a:lvl6pPr marL="2276563" indent="0">
              <a:buNone/>
              <a:defRPr sz="900"/>
            </a:lvl6pPr>
            <a:lvl7pPr marL="2731872" indent="0">
              <a:buNone/>
              <a:defRPr sz="900"/>
            </a:lvl7pPr>
            <a:lvl8pPr marL="3187186" indent="0">
              <a:buNone/>
              <a:defRPr sz="900"/>
            </a:lvl8pPr>
            <a:lvl9pPr marL="3642496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FEF9D-C6FD-4658-B52C-82F2B7FDDB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6654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AF72F-42A3-4EF8-9447-EB93F6B90C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9133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50"/>
            <a:ext cx="20574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50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E0D576-097E-41C2-A91C-ED7BC96B75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262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213045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5315" indent="0" algn="ctr">
              <a:buNone/>
              <a:defRPr/>
            </a:lvl2pPr>
            <a:lvl3pPr marL="910626" indent="0" algn="ctr">
              <a:buNone/>
              <a:defRPr/>
            </a:lvl3pPr>
            <a:lvl4pPr marL="1365933" indent="0" algn="ctr">
              <a:buNone/>
              <a:defRPr/>
            </a:lvl4pPr>
            <a:lvl5pPr marL="1821248" indent="0" algn="ctr">
              <a:buNone/>
              <a:defRPr/>
            </a:lvl5pPr>
            <a:lvl6pPr marL="2276563" indent="0" algn="ctr">
              <a:buNone/>
              <a:defRPr/>
            </a:lvl6pPr>
            <a:lvl7pPr marL="2731872" indent="0" algn="ctr">
              <a:buNone/>
              <a:defRPr/>
            </a:lvl7pPr>
            <a:lvl8pPr marL="3187186" indent="0" algn="ctr">
              <a:buNone/>
              <a:defRPr/>
            </a:lvl8pPr>
            <a:lvl9pPr marL="364249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1A3ED-EA59-4FC4-B83D-FDDC1CA218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2155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C9D9D-198C-446B-8EA6-D68DFAFF07A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496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315" indent="0">
              <a:buNone/>
              <a:defRPr sz="1800"/>
            </a:lvl2pPr>
            <a:lvl3pPr marL="910626" indent="0">
              <a:buNone/>
              <a:defRPr sz="1600"/>
            </a:lvl3pPr>
            <a:lvl4pPr marL="1365933" indent="0">
              <a:buNone/>
              <a:defRPr sz="1400"/>
            </a:lvl4pPr>
            <a:lvl5pPr marL="1821248" indent="0">
              <a:buNone/>
              <a:defRPr sz="1400"/>
            </a:lvl5pPr>
            <a:lvl6pPr marL="2276563" indent="0">
              <a:buNone/>
              <a:defRPr sz="1400"/>
            </a:lvl6pPr>
            <a:lvl7pPr marL="2731872" indent="0">
              <a:buNone/>
              <a:defRPr sz="1400"/>
            </a:lvl7pPr>
            <a:lvl8pPr marL="3187186" indent="0">
              <a:buNone/>
              <a:defRPr sz="1400"/>
            </a:lvl8pPr>
            <a:lvl9pPr marL="364249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946FA-33C0-4C6F-BAC2-73A18E49FD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3919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3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3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3D682-AA2A-4A8D-AB37-CA97767FDB8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28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4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315" indent="0">
              <a:buNone/>
              <a:defRPr sz="2000" b="1"/>
            </a:lvl2pPr>
            <a:lvl3pPr marL="910626" indent="0">
              <a:buNone/>
              <a:defRPr sz="1800" b="1"/>
            </a:lvl3pPr>
            <a:lvl4pPr marL="1365933" indent="0">
              <a:buNone/>
              <a:defRPr sz="1600" b="1"/>
            </a:lvl4pPr>
            <a:lvl5pPr marL="1821248" indent="0">
              <a:buNone/>
              <a:defRPr sz="1600" b="1"/>
            </a:lvl5pPr>
            <a:lvl6pPr marL="2276563" indent="0">
              <a:buNone/>
              <a:defRPr sz="1600" b="1"/>
            </a:lvl6pPr>
            <a:lvl7pPr marL="2731872" indent="0">
              <a:buNone/>
              <a:defRPr sz="1600" b="1"/>
            </a:lvl7pPr>
            <a:lvl8pPr marL="3187186" indent="0">
              <a:buNone/>
              <a:defRPr sz="1600" b="1"/>
            </a:lvl8pPr>
            <a:lvl9pPr marL="364249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4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315" indent="0">
              <a:buNone/>
              <a:defRPr sz="2000" b="1"/>
            </a:lvl2pPr>
            <a:lvl3pPr marL="910626" indent="0">
              <a:buNone/>
              <a:defRPr sz="1800" b="1"/>
            </a:lvl3pPr>
            <a:lvl4pPr marL="1365933" indent="0">
              <a:buNone/>
              <a:defRPr sz="1600" b="1"/>
            </a:lvl4pPr>
            <a:lvl5pPr marL="1821248" indent="0">
              <a:buNone/>
              <a:defRPr sz="1600" b="1"/>
            </a:lvl5pPr>
            <a:lvl6pPr marL="2276563" indent="0">
              <a:buNone/>
              <a:defRPr sz="1600" b="1"/>
            </a:lvl6pPr>
            <a:lvl7pPr marL="2731872" indent="0">
              <a:buNone/>
              <a:defRPr sz="1600" b="1"/>
            </a:lvl7pPr>
            <a:lvl8pPr marL="3187186" indent="0">
              <a:buNone/>
              <a:defRPr sz="1600" b="1"/>
            </a:lvl8pPr>
            <a:lvl9pPr marL="364249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89DA8-5CF0-4020-8E20-7739D37912A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3620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E3B169-383D-4123-954E-EEF582FA4D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216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7137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2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1497" indent="0">
              <a:buNone/>
              <a:defRPr sz="1800"/>
            </a:lvl2pPr>
            <a:lvl3pPr marL="902992" indent="0">
              <a:buNone/>
              <a:defRPr sz="1600"/>
            </a:lvl3pPr>
            <a:lvl4pPr marL="1354483" indent="0">
              <a:buNone/>
              <a:defRPr sz="1400"/>
            </a:lvl4pPr>
            <a:lvl5pPr marL="1805983" indent="0">
              <a:buNone/>
              <a:defRPr sz="1400"/>
            </a:lvl5pPr>
            <a:lvl6pPr marL="2257480" indent="0">
              <a:buNone/>
              <a:defRPr sz="1400"/>
            </a:lvl6pPr>
            <a:lvl7pPr marL="2708969" indent="0">
              <a:buNone/>
              <a:defRPr sz="1400"/>
            </a:lvl7pPr>
            <a:lvl8pPr marL="3160466" indent="0">
              <a:buNone/>
              <a:defRPr sz="1400"/>
            </a:lvl8pPr>
            <a:lvl9pPr marL="3611964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9F24FB9-A839-416B-945C-DD98D2C3F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606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B6B81-DCC1-40FF-BF54-7ABEA587BCA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539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32" y="27308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9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32" y="143514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315" indent="0">
              <a:buNone/>
              <a:defRPr sz="1200"/>
            </a:lvl2pPr>
            <a:lvl3pPr marL="910626" indent="0">
              <a:buNone/>
              <a:defRPr sz="1000"/>
            </a:lvl3pPr>
            <a:lvl4pPr marL="1365933" indent="0">
              <a:buNone/>
              <a:defRPr sz="900"/>
            </a:lvl4pPr>
            <a:lvl5pPr marL="1821248" indent="0">
              <a:buNone/>
              <a:defRPr sz="900"/>
            </a:lvl5pPr>
            <a:lvl6pPr marL="2276563" indent="0">
              <a:buNone/>
              <a:defRPr sz="900"/>
            </a:lvl6pPr>
            <a:lvl7pPr marL="2731872" indent="0">
              <a:buNone/>
              <a:defRPr sz="900"/>
            </a:lvl7pPr>
            <a:lvl8pPr marL="3187186" indent="0">
              <a:buNone/>
              <a:defRPr sz="900"/>
            </a:lvl8pPr>
            <a:lvl9pPr marL="364249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E9441-1505-4237-823B-3FE8CB201F9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6576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23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315" indent="0">
              <a:buNone/>
              <a:defRPr sz="2800"/>
            </a:lvl2pPr>
            <a:lvl3pPr marL="910626" indent="0">
              <a:buNone/>
              <a:defRPr sz="2400"/>
            </a:lvl3pPr>
            <a:lvl4pPr marL="1365933" indent="0">
              <a:buNone/>
              <a:defRPr sz="2000"/>
            </a:lvl4pPr>
            <a:lvl5pPr marL="1821248" indent="0">
              <a:buNone/>
              <a:defRPr sz="2000"/>
            </a:lvl5pPr>
            <a:lvl6pPr marL="2276563" indent="0">
              <a:buNone/>
              <a:defRPr sz="2000"/>
            </a:lvl6pPr>
            <a:lvl7pPr marL="2731872" indent="0">
              <a:buNone/>
              <a:defRPr sz="2000"/>
            </a:lvl7pPr>
            <a:lvl8pPr marL="3187186" indent="0">
              <a:buNone/>
              <a:defRPr sz="2000"/>
            </a:lvl8pPr>
            <a:lvl9pPr marL="3642496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9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5315" indent="0">
              <a:buNone/>
              <a:defRPr sz="1200"/>
            </a:lvl2pPr>
            <a:lvl3pPr marL="910626" indent="0">
              <a:buNone/>
              <a:defRPr sz="1000"/>
            </a:lvl3pPr>
            <a:lvl4pPr marL="1365933" indent="0">
              <a:buNone/>
              <a:defRPr sz="900"/>
            </a:lvl4pPr>
            <a:lvl5pPr marL="1821248" indent="0">
              <a:buNone/>
              <a:defRPr sz="900"/>
            </a:lvl5pPr>
            <a:lvl6pPr marL="2276563" indent="0">
              <a:buNone/>
              <a:defRPr sz="900"/>
            </a:lvl6pPr>
            <a:lvl7pPr marL="2731872" indent="0">
              <a:buNone/>
              <a:defRPr sz="900"/>
            </a:lvl7pPr>
            <a:lvl8pPr marL="3187186" indent="0">
              <a:buNone/>
              <a:defRPr sz="900"/>
            </a:lvl8pPr>
            <a:lvl9pPr marL="364249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E1ADE-4CBF-4ED2-9283-98A0439A6E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3825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5E9B3-9E64-4309-92DC-EE79F33DE6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0782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560A2-C4BD-4F74-A296-2A01D06A65E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9045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213044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5315" indent="0" algn="ctr">
              <a:buNone/>
              <a:defRPr/>
            </a:lvl2pPr>
            <a:lvl3pPr marL="910626" indent="0" algn="ctr">
              <a:buNone/>
              <a:defRPr/>
            </a:lvl3pPr>
            <a:lvl4pPr marL="1365933" indent="0" algn="ctr">
              <a:buNone/>
              <a:defRPr/>
            </a:lvl4pPr>
            <a:lvl5pPr marL="1821248" indent="0" algn="ctr">
              <a:buNone/>
              <a:defRPr/>
            </a:lvl5pPr>
            <a:lvl6pPr marL="2276563" indent="0" algn="ctr">
              <a:buNone/>
              <a:defRPr/>
            </a:lvl6pPr>
            <a:lvl7pPr marL="2731872" indent="0" algn="ctr">
              <a:buNone/>
              <a:defRPr/>
            </a:lvl7pPr>
            <a:lvl8pPr marL="3187186" indent="0" algn="ctr">
              <a:buNone/>
              <a:defRPr/>
            </a:lvl8pPr>
            <a:lvl9pPr marL="364249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B8787-7A51-4427-872B-C488D8C25E35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5F50C-FFAC-4626-AD6B-A8A790AAC37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9793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BA1B8-D063-4077-9B4D-1BC08079C205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F97F00-0728-4358-B23C-FF57E589C13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3002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315" indent="0">
              <a:buNone/>
              <a:defRPr sz="1800"/>
            </a:lvl2pPr>
            <a:lvl3pPr marL="910626" indent="0">
              <a:buNone/>
              <a:defRPr sz="1600"/>
            </a:lvl3pPr>
            <a:lvl4pPr marL="1365933" indent="0">
              <a:buNone/>
              <a:defRPr sz="1400"/>
            </a:lvl4pPr>
            <a:lvl5pPr marL="1821248" indent="0">
              <a:buNone/>
              <a:defRPr sz="1400"/>
            </a:lvl5pPr>
            <a:lvl6pPr marL="2276563" indent="0">
              <a:buNone/>
              <a:defRPr sz="1400"/>
            </a:lvl6pPr>
            <a:lvl7pPr marL="2731872" indent="0">
              <a:buNone/>
              <a:defRPr sz="1400"/>
            </a:lvl7pPr>
            <a:lvl8pPr marL="3187186" indent="0">
              <a:buNone/>
              <a:defRPr sz="1400"/>
            </a:lvl8pPr>
            <a:lvl9pPr marL="364249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9BD78-5ABA-43A6-8513-7D6660CB0A74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4DFA2F-A420-4F6B-960B-C0DB2E3E86C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1084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3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3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C31E6-C0BA-41B2-A00F-3D330DE47C74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1D66E9-A882-476A-A64D-D4180F801F3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6364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4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315" indent="0">
              <a:buNone/>
              <a:defRPr sz="2000" b="1"/>
            </a:lvl2pPr>
            <a:lvl3pPr marL="910626" indent="0">
              <a:buNone/>
              <a:defRPr sz="1800" b="1"/>
            </a:lvl3pPr>
            <a:lvl4pPr marL="1365933" indent="0">
              <a:buNone/>
              <a:defRPr sz="1600" b="1"/>
            </a:lvl4pPr>
            <a:lvl5pPr marL="1821248" indent="0">
              <a:buNone/>
              <a:defRPr sz="1600" b="1"/>
            </a:lvl5pPr>
            <a:lvl6pPr marL="2276563" indent="0">
              <a:buNone/>
              <a:defRPr sz="1600" b="1"/>
            </a:lvl6pPr>
            <a:lvl7pPr marL="2731872" indent="0">
              <a:buNone/>
              <a:defRPr sz="1600" b="1"/>
            </a:lvl7pPr>
            <a:lvl8pPr marL="3187186" indent="0">
              <a:buNone/>
              <a:defRPr sz="1600" b="1"/>
            </a:lvl8pPr>
            <a:lvl9pPr marL="364249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4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315" indent="0">
              <a:buNone/>
              <a:defRPr sz="2000" b="1"/>
            </a:lvl2pPr>
            <a:lvl3pPr marL="910626" indent="0">
              <a:buNone/>
              <a:defRPr sz="1800" b="1"/>
            </a:lvl3pPr>
            <a:lvl4pPr marL="1365933" indent="0">
              <a:buNone/>
              <a:defRPr sz="1600" b="1"/>
            </a:lvl4pPr>
            <a:lvl5pPr marL="1821248" indent="0">
              <a:buNone/>
              <a:defRPr sz="1600" b="1"/>
            </a:lvl5pPr>
            <a:lvl6pPr marL="2276563" indent="0">
              <a:buNone/>
              <a:defRPr sz="1600" b="1"/>
            </a:lvl6pPr>
            <a:lvl7pPr marL="2731872" indent="0">
              <a:buNone/>
              <a:defRPr sz="1600" b="1"/>
            </a:lvl7pPr>
            <a:lvl8pPr marL="3187186" indent="0">
              <a:buNone/>
              <a:defRPr sz="1600" b="1"/>
            </a:lvl8pPr>
            <a:lvl9pPr marL="364249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3D037-3743-4FAD-A354-E5B4B219635D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871B2B-B53C-4912-BDD5-41A61261EFA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080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41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41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EA70829-8B42-49DE-B9CA-E68D13D78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426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4DEB0-33A1-4BD6-BB26-0238A258C91B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5332E9-8C84-4CB6-8324-67F36630EA0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7712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B4566-E464-41A7-BB41-09456C11D09F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E3E5AD-1929-47F1-8AB7-43991320B48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411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20" y="27308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20" y="143514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315" indent="0">
              <a:buNone/>
              <a:defRPr sz="1200"/>
            </a:lvl2pPr>
            <a:lvl3pPr marL="910626" indent="0">
              <a:buNone/>
              <a:defRPr sz="1000"/>
            </a:lvl3pPr>
            <a:lvl4pPr marL="1365933" indent="0">
              <a:buNone/>
              <a:defRPr sz="900"/>
            </a:lvl4pPr>
            <a:lvl5pPr marL="1821248" indent="0">
              <a:buNone/>
              <a:defRPr sz="900"/>
            </a:lvl5pPr>
            <a:lvl6pPr marL="2276563" indent="0">
              <a:buNone/>
              <a:defRPr sz="900"/>
            </a:lvl6pPr>
            <a:lvl7pPr marL="2731872" indent="0">
              <a:buNone/>
              <a:defRPr sz="900"/>
            </a:lvl7pPr>
            <a:lvl8pPr marL="3187186" indent="0">
              <a:buNone/>
              <a:defRPr sz="900"/>
            </a:lvl8pPr>
            <a:lvl9pPr marL="364249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7E792-A58B-41E0-82B1-7535138ABB21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2CCC9D-9B66-4FD3-A79D-C112ADBB63B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6162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23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315" indent="0">
              <a:buNone/>
              <a:defRPr sz="2800"/>
            </a:lvl2pPr>
            <a:lvl3pPr marL="910626" indent="0">
              <a:buNone/>
              <a:defRPr sz="2400"/>
            </a:lvl3pPr>
            <a:lvl4pPr marL="1365933" indent="0">
              <a:buNone/>
              <a:defRPr sz="2000"/>
            </a:lvl4pPr>
            <a:lvl5pPr marL="1821248" indent="0">
              <a:buNone/>
              <a:defRPr sz="2000"/>
            </a:lvl5pPr>
            <a:lvl6pPr marL="2276563" indent="0">
              <a:buNone/>
              <a:defRPr sz="2000"/>
            </a:lvl6pPr>
            <a:lvl7pPr marL="2731872" indent="0">
              <a:buNone/>
              <a:defRPr sz="2000"/>
            </a:lvl7pPr>
            <a:lvl8pPr marL="3187186" indent="0">
              <a:buNone/>
              <a:defRPr sz="2000"/>
            </a:lvl8pPr>
            <a:lvl9pPr marL="3642496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8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5315" indent="0">
              <a:buNone/>
              <a:defRPr sz="1200"/>
            </a:lvl2pPr>
            <a:lvl3pPr marL="910626" indent="0">
              <a:buNone/>
              <a:defRPr sz="1000"/>
            </a:lvl3pPr>
            <a:lvl4pPr marL="1365933" indent="0">
              <a:buNone/>
              <a:defRPr sz="900"/>
            </a:lvl4pPr>
            <a:lvl5pPr marL="1821248" indent="0">
              <a:buNone/>
              <a:defRPr sz="900"/>
            </a:lvl5pPr>
            <a:lvl6pPr marL="2276563" indent="0">
              <a:buNone/>
              <a:defRPr sz="900"/>
            </a:lvl6pPr>
            <a:lvl7pPr marL="2731872" indent="0">
              <a:buNone/>
              <a:defRPr sz="900"/>
            </a:lvl7pPr>
            <a:lvl8pPr marL="3187186" indent="0">
              <a:buNone/>
              <a:defRPr sz="900"/>
            </a:lvl8pPr>
            <a:lvl9pPr marL="364249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8ED50-082C-48E5-865E-7A498F612C30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9C75C8-C82C-4E9D-8641-1819C4997F6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2338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21D77-9D05-4692-8A91-AC0C90E40545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368CC9-0CD7-4DA2-9A4A-1003266A8E6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868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7B989-56C5-4D28-B776-5E87CE612221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DA7B0-1528-4FC6-843B-64A89FFD8A2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1469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213071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84870" indent="0" algn="ctr">
              <a:buNone/>
              <a:defRPr/>
            </a:lvl2pPr>
            <a:lvl3pPr marL="969732" indent="0" algn="ctr">
              <a:buNone/>
              <a:defRPr/>
            </a:lvl3pPr>
            <a:lvl4pPr marL="1454592" indent="0" algn="ctr">
              <a:buNone/>
              <a:defRPr/>
            </a:lvl4pPr>
            <a:lvl5pPr marL="1939470" indent="0" algn="ctr">
              <a:buNone/>
              <a:defRPr/>
            </a:lvl5pPr>
            <a:lvl6pPr marL="2424327" indent="0" algn="ctr">
              <a:buNone/>
              <a:defRPr/>
            </a:lvl6pPr>
            <a:lvl7pPr marL="2909186" indent="0" algn="ctr">
              <a:buNone/>
              <a:defRPr/>
            </a:lvl7pPr>
            <a:lvl8pPr marL="3394051" indent="0" algn="ctr">
              <a:buNone/>
              <a:defRPr/>
            </a:lvl8pPr>
            <a:lvl9pPr marL="3878914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C60F04B-6F7A-4CCD-AB1C-1A27876C3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264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B7FC0E1-0299-4677-899C-7D882E80C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290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21" y="4407143"/>
            <a:ext cx="7772400" cy="1362076"/>
          </a:xfrm>
        </p:spPr>
        <p:txBody>
          <a:bodyPr anchor="t"/>
          <a:lstStyle>
            <a:lvl1pPr algn="l">
              <a:defRPr sz="4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21" y="2906730"/>
            <a:ext cx="7772400" cy="1500187"/>
          </a:xfrm>
        </p:spPr>
        <p:txBody>
          <a:bodyPr anchor="b"/>
          <a:lstStyle>
            <a:lvl1pPr marL="0" indent="0">
              <a:buNone/>
              <a:defRPr sz="2200"/>
            </a:lvl1pPr>
            <a:lvl2pPr marL="484870" indent="0">
              <a:buNone/>
              <a:defRPr sz="2000"/>
            </a:lvl2pPr>
            <a:lvl3pPr marL="969732" indent="0">
              <a:buNone/>
              <a:defRPr sz="1700"/>
            </a:lvl3pPr>
            <a:lvl4pPr marL="1454592" indent="0">
              <a:buNone/>
              <a:defRPr sz="1500"/>
            </a:lvl4pPr>
            <a:lvl5pPr marL="1939470" indent="0">
              <a:buNone/>
              <a:defRPr sz="1500"/>
            </a:lvl5pPr>
            <a:lvl6pPr marL="2424327" indent="0">
              <a:buNone/>
              <a:defRPr sz="1500"/>
            </a:lvl6pPr>
            <a:lvl7pPr marL="2909186" indent="0">
              <a:buNone/>
              <a:defRPr sz="1500"/>
            </a:lvl7pPr>
            <a:lvl8pPr marL="3394051" indent="0">
              <a:buNone/>
              <a:defRPr sz="1500"/>
            </a:lvl8pPr>
            <a:lvl9pPr marL="3878914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9F24FB9-A839-416B-945C-DD98D2C3F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498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7" y="1600395"/>
            <a:ext cx="4038600" cy="452596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395"/>
            <a:ext cx="4038600" cy="452596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EA70829-8B42-49DE-B9CA-E68D13D78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63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20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1497" indent="0">
              <a:buNone/>
              <a:defRPr sz="2000" b="1"/>
            </a:lvl2pPr>
            <a:lvl3pPr marL="902992" indent="0">
              <a:buNone/>
              <a:defRPr sz="1800" b="1"/>
            </a:lvl3pPr>
            <a:lvl4pPr marL="1354483" indent="0">
              <a:buNone/>
              <a:defRPr sz="1600" b="1"/>
            </a:lvl4pPr>
            <a:lvl5pPr marL="1805983" indent="0">
              <a:buNone/>
              <a:defRPr sz="1600" b="1"/>
            </a:lvl5pPr>
            <a:lvl6pPr marL="2257480" indent="0">
              <a:buNone/>
              <a:defRPr sz="1600" b="1"/>
            </a:lvl6pPr>
            <a:lvl7pPr marL="2708969" indent="0">
              <a:buNone/>
              <a:defRPr sz="1600" b="1"/>
            </a:lvl7pPr>
            <a:lvl8pPr marL="3160466" indent="0">
              <a:buNone/>
              <a:defRPr sz="1600" b="1"/>
            </a:lvl8pPr>
            <a:lvl9pPr marL="361196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186"/>
            <a:ext cx="4040188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92" y="153520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1497" indent="0">
              <a:buNone/>
              <a:defRPr sz="2000" b="1"/>
            </a:lvl2pPr>
            <a:lvl3pPr marL="902992" indent="0">
              <a:buNone/>
              <a:defRPr sz="1800" b="1"/>
            </a:lvl3pPr>
            <a:lvl4pPr marL="1354483" indent="0">
              <a:buNone/>
              <a:defRPr sz="1600" b="1"/>
            </a:lvl4pPr>
            <a:lvl5pPr marL="1805983" indent="0">
              <a:buNone/>
              <a:defRPr sz="1600" b="1"/>
            </a:lvl5pPr>
            <a:lvl6pPr marL="2257480" indent="0">
              <a:buNone/>
              <a:defRPr sz="1600" b="1"/>
            </a:lvl6pPr>
            <a:lvl7pPr marL="2708969" indent="0">
              <a:buNone/>
              <a:defRPr sz="1600" b="1"/>
            </a:lvl7pPr>
            <a:lvl8pPr marL="3160466" indent="0">
              <a:buNone/>
              <a:defRPr sz="1600" b="1"/>
            </a:lvl8pPr>
            <a:lvl9pPr marL="361196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92" y="2175186"/>
            <a:ext cx="4041775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E68E78C-3746-4F7B-914C-E983B8F3B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834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234"/>
            <a:ext cx="4040188" cy="63976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4870" indent="0">
              <a:buNone/>
              <a:defRPr sz="2200" b="1"/>
            </a:lvl2pPr>
            <a:lvl3pPr marL="969732" indent="0">
              <a:buNone/>
              <a:defRPr sz="2000" b="1"/>
            </a:lvl3pPr>
            <a:lvl4pPr marL="1454592" indent="0">
              <a:buNone/>
              <a:defRPr sz="1700" b="1"/>
            </a:lvl4pPr>
            <a:lvl5pPr marL="1939470" indent="0">
              <a:buNone/>
              <a:defRPr sz="1700" b="1"/>
            </a:lvl5pPr>
            <a:lvl6pPr marL="2424327" indent="0">
              <a:buNone/>
              <a:defRPr sz="1700" b="1"/>
            </a:lvl6pPr>
            <a:lvl7pPr marL="2909186" indent="0">
              <a:buNone/>
              <a:defRPr sz="1700" b="1"/>
            </a:lvl7pPr>
            <a:lvl8pPr marL="3394051" indent="0">
              <a:buNone/>
              <a:defRPr sz="1700" b="1"/>
            </a:lvl8pPr>
            <a:lvl9pPr marL="3878914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207"/>
            <a:ext cx="4040188" cy="395128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26" y="1535234"/>
            <a:ext cx="4041775" cy="639763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84870" indent="0">
              <a:buNone/>
              <a:defRPr sz="2200" b="1"/>
            </a:lvl2pPr>
            <a:lvl3pPr marL="969732" indent="0">
              <a:buNone/>
              <a:defRPr sz="2000" b="1"/>
            </a:lvl3pPr>
            <a:lvl4pPr marL="1454592" indent="0">
              <a:buNone/>
              <a:defRPr sz="1700" b="1"/>
            </a:lvl4pPr>
            <a:lvl5pPr marL="1939470" indent="0">
              <a:buNone/>
              <a:defRPr sz="1700" b="1"/>
            </a:lvl5pPr>
            <a:lvl6pPr marL="2424327" indent="0">
              <a:buNone/>
              <a:defRPr sz="1700" b="1"/>
            </a:lvl6pPr>
            <a:lvl7pPr marL="2909186" indent="0">
              <a:buNone/>
              <a:defRPr sz="1700" b="1"/>
            </a:lvl7pPr>
            <a:lvl8pPr marL="3394051" indent="0">
              <a:buNone/>
              <a:defRPr sz="1700" b="1"/>
            </a:lvl8pPr>
            <a:lvl9pPr marL="3878914" indent="0">
              <a:buNone/>
              <a:defRPr sz="1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26" y="2175207"/>
            <a:ext cx="4041775" cy="395128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E68E78C-3746-4F7B-914C-E983B8F3B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7535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F2CFBE-68B7-43DE-8004-14B3C2BE9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121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32A5E78-6315-43FA-BBF8-8A59A2592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5811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56" y="273170"/>
            <a:ext cx="3008313" cy="1162051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7" y="273537"/>
            <a:ext cx="5111750" cy="585311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56" y="143537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84870" indent="0">
              <a:buNone/>
              <a:defRPr sz="1300"/>
            </a:lvl2pPr>
            <a:lvl3pPr marL="969732" indent="0">
              <a:buNone/>
              <a:defRPr sz="1100"/>
            </a:lvl3pPr>
            <a:lvl4pPr marL="1454592" indent="0">
              <a:buNone/>
              <a:defRPr sz="1000"/>
            </a:lvl4pPr>
            <a:lvl5pPr marL="1939470" indent="0">
              <a:buNone/>
              <a:defRPr sz="1000"/>
            </a:lvl5pPr>
            <a:lvl6pPr marL="2424327" indent="0">
              <a:buNone/>
              <a:defRPr sz="1000"/>
            </a:lvl6pPr>
            <a:lvl7pPr marL="2909186" indent="0">
              <a:buNone/>
              <a:defRPr sz="1000"/>
            </a:lvl7pPr>
            <a:lvl8pPr marL="3394051" indent="0">
              <a:buNone/>
              <a:defRPr sz="1000"/>
            </a:lvl8pPr>
            <a:lvl9pPr marL="387891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507C51F-8FA3-4BD5-8036-A8BD98B5A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284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65"/>
            <a:ext cx="5486400" cy="5667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8"/>
            <a:ext cx="5486400" cy="4114800"/>
          </a:xfrm>
        </p:spPr>
        <p:txBody>
          <a:bodyPr/>
          <a:lstStyle>
            <a:lvl1pPr marL="0" indent="0">
              <a:buNone/>
              <a:defRPr sz="3500"/>
            </a:lvl1pPr>
            <a:lvl2pPr marL="484870" indent="0">
              <a:buNone/>
              <a:defRPr sz="3000"/>
            </a:lvl2pPr>
            <a:lvl3pPr marL="969732" indent="0">
              <a:buNone/>
              <a:defRPr sz="2600"/>
            </a:lvl3pPr>
            <a:lvl4pPr marL="1454592" indent="0">
              <a:buNone/>
              <a:defRPr sz="2200"/>
            </a:lvl4pPr>
            <a:lvl5pPr marL="1939470" indent="0">
              <a:buNone/>
              <a:defRPr sz="2200"/>
            </a:lvl5pPr>
            <a:lvl6pPr marL="2424327" indent="0">
              <a:buNone/>
              <a:defRPr sz="2200"/>
            </a:lvl6pPr>
            <a:lvl7pPr marL="2909186" indent="0">
              <a:buNone/>
              <a:defRPr sz="2200"/>
            </a:lvl7pPr>
            <a:lvl8pPr marL="3394051" indent="0">
              <a:buNone/>
              <a:defRPr sz="2200"/>
            </a:lvl8pPr>
            <a:lvl9pPr marL="3878914" indent="0">
              <a:buNone/>
              <a:defRPr sz="22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619"/>
            <a:ext cx="54864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84870" indent="0">
              <a:buNone/>
              <a:defRPr sz="1300"/>
            </a:lvl2pPr>
            <a:lvl3pPr marL="969732" indent="0">
              <a:buNone/>
              <a:defRPr sz="1100"/>
            </a:lvl3pPr>
            <a:lvl4pPr marL="1454592" indent="0">
              <a:buNone/>
              <a:defRPr sz="1000"/>
            </a:lvl4pPr>
            <a:lvl5pPr marL="1939470" indent="0">
              <a:buNone/>
              <a:defRPr sz="1000"/>
            </a:lvl5pPr>
            <a:lvl6pPr marL="2424327" indent="0">
              <a:buNone/>
              <a:defRPr sz="1000"/>
            </a:lvl6pPr>
            <a:lvl7pPr marL="2909186" indent="0">
              <a:buNone/>
              <a:defRPr sz="1000"/>
            </a:lvl7pPr>
            <a:lvl8pPr marL="3394051" indent="0">
              <a:buNone/>
              <a:defRPr sz="1000"/>
            </a:lvl8pPr>
            <a:lvl9pPr marL="387891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AA1C98E-9C3C-4532-931B-06F1B38B8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5101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2ACA4F3-1154-40F9-BAB2-B2F7B092B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52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6" y="274763"/>
            <a:ext cx="2057400" cy="58515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63"/>
            <a:ext cx="6019800" cy="58515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739E53F-6FE7-48F0-82ED-9EE4B9291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9026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763"/>
            <a:ext cx="8229600" cy="5851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224EF01-D808-4712-A2D5-13A19E094C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802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4722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2025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F2CFBE-68B7-43DE-8004-14B3C2BE9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4870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680" indent="0" algn="ctr">
              <a:buNone/>
              <a:defRPr/>
            </a:lvl2pPr>
            <a:lvl3pPr marL="913358" indent="0" algn="ctr">
              <a:buNone/>
              <a:defRPr/>
            </a:lvl3pPr>
            <a:lvl4pPr marL="1370034" indent="0" algn="ctr">
              <a:buNone/>
              <a:defRPr/>
            </a:lvl4pPr>
            <a:lvl5pPr marL="1826714" indent="0" algn="ctr">
              <a:buNone/>
              <a:defRPr/>
            </a:lvl5pPr>
            <a:lvl6pPr marL="2283392" indent="0" algn="ctr">
              <a:buNone/>
              <a:defRPr/>
            </a:lvl6pPr>
            <a:lvl7pPr marL="2740070" indent="0" algn="ctr">
              <a:buNone/>
              <a:defRPr/>
            </a:lvl7pPr>
            <a:lvl8pPr marL="3196749" indent="0" algn="ctr">
              <a:buNone/>
              <a:defRPr/>
            </a:lvl8pPr>
            <a:lvl9pPr marL="36534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0F0C3-A312-4142-9284-977C881A2A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0016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196BA-A2BE-4B26-9480-E8CABCFCDF8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0566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680" indent="0">
              <a:buNone/>
              <a:defRPr sz="1800"/>
            </a:lvl2pPr>
            <a:lvl3pPr marL="913358" indent="0">
              <a:buNone/>
              <a:defRPr sz="1600"/>
            </a:lvl3pPr>
            <a:lvl4pPr marL="1370034" indent="0">
              <a:buNone/>
              <a:defRPr sz="1400"/>
            </a:lvl4pPr>
            <a:lvl5pPr marL="1826714" indent="0">
              <a:buNone/>
              <a:defRPr sz="1400"/>
            </a:lvl5pPr>
            <a:lvl6pPr marL="2283392" indent="0">
              <a:buNone/>
              <a:defRPr sz="1400"/>
            </a:lvl6pPr>
            <a:lvl7pPr marL="2740070" indent="0">
              <a:buNone/>
              <a:defRPr sz="1400"/>
            </a:lvl7pPr>
            <a:lvl8pPr marL="3196749" indent="0">
              <a:buNone/>
              <a:defRPr sz="1400"/>
            </a:lvl8pPr>
            <a:lvl9pPr marL="365342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D83E3-4820-42A5-802B-E41AC66D22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7271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C9678-D1A5-4A73-8D37-3F61D06D9D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3894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80" indent="0">
              <a:buNone/>
              <a:defRPr sz="2000" b="1"/>
            </a:lvl2pPr>
            <a:lvl3pPr marL="913358" indent="0">
              <a:buNone/>
              <a:defRPr sz="1800" b="1"/>
            </a:lvl3pPr>
            <a:lvl4pPr marL="1370034" indent="0">
              <a:buNone/>
              <a:defRPr sz="1600" b="1"/>
            </a:lvl4pPr>
            <a:lvl5pPr marL="1826714" indent="0">
              <a:buNone/>
              <a:defRPr sz="1600" b="1"/>
            </a:lvl5pPr>
            <a:lvl6pPr marL="2283392" indent="0">
              <a:buNone/>
              <a:defRPr sz="1600" b="1"/>
            </a:lvl6pPr>
            <a:lvl7pPr marL="2740070" indent="0">
              <a:buNone/>
              <a:defRPr sz="1600" b="1"/>
            </a:lvl7pPr>
            <a:lvl8pPr marL="3196749" indent="0">
              <a:buNone/>
              <a:defRPr sz="1600" b="1"/>
            </a:lvl8pPr>
            <a:lvl9pPr marL="3653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80" indent="0">
              <a:buNone/>
              <a:defRPr sz="2000" b="1"/>
            </a:lvl2pPr>
            <a:lvl3pPr marL="913358" indent="0">
              <a:buNone/>
              <a:defRPr sz="1800" b="1"/>
            </a:lvl3pPr>
            <a:lvl4pPr marL="1370034" indent="0">
              <a:buNone/>
              <a:defRPr sz="1600" b="1"/>
            </a:lvl4pPr>
            <a:lvl5pPr marL="1826714" indent="0">
              <a:buNone/>
              <a:defRPr sz="1600" b="1"/>
            </a:lvl5pPr>
            <a:lvl6pPr marL="2283392" indent="0">
              <a:buNone/>
              <a:defRPr sz="1600" b="1"/>
            </a:lvl6pPr>
            <a:lvl7pPr marL="2740070" indent="0">
              <a:buNone/>
              <a:defRPr sz="1600" b="1"/>
            </a:lvl7pPr>
            <a:lvl8pPr marL="3196749" indent="0">
              <a:buNone/>
              <a:defRPr sz="1600" b="1"/>
            </a:lvl8pPr>
            <a:lvl9pPr marL="3653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C20D82-E35F-4E9B-96FE-3221015999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3507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EFB6B4-F16F-4CD7-8FC1-01F4E1DF00C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8375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7362F-4D6E-45D1-91DD-D29ACB44A6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259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8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680" indent="0">
              <a:buNone/>
              <a:defRPr sz="1200"/>
            </a:lvl2pPr>
            <a:lvl3pPr marL="913358" indent="0">
              <a:buNone/>
              <a:defRPr sz="1000"/>
            </a:lvl3pPr>
            <a:lvl4pPr marL="1370034" indent="0">
              <a:buNone/>
              <a:defRPr sz="900"/>
            </a:lvl4pPr>
            <a:lvl5pPr marL="1826714" indent="0">
              <a:buNone/>
              <a:defRPr sz="900"/>
            </a:lvl5pPr>
            <a:lvl6pPr marL="2283392" indent="0">
              <a:buNone/>
              <a:defRPr sz="900"/>
            </a:lvl6pPr>
            <a:lvl7pPr marL="2740070" indent="0">
              <a:buNone/>
              <a:defRPr sz="900"/>
            </a:lvl7pPr>
            <a:lvl8pPr marL="3196749" indent="0">
              <a:buNone/>
              <a:defRPr sz="900"/>
            </a:lvl8pPr>
            <a:lvl9pPr marL="3653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36D40-57DF-47F7-9326-F3D3BD5729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949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680" indent="0">
              <a:buNone/>
              <a:defRPr sz="2800"/>
            </a:lvl2pPr>
            <a:lvl3pPr marL="913358" indent="0">
              <a:buNone/>
              <a:defRPr sz="2400"/>
            </a:lvl3pPr>
            <a:lvl4pPr marL="1370034" indent="0">
              <a:buNone/>
              <a:defRPr sz="2000"/>
            </a:lvl4pPr>
            <a:lvl5pPr marL="1826714" indent="0">
              <a:buNone/>
              <a:defRPr sz="2000"/>
            </a:lvl5pPr>
            <a:lvl6pPr marL="2283392" indent="0">
              <a:buNone/>
              <a:defRPr sz="2000"/>
            </a:lvl6pPr>
            <a:lvl7pPr marL="2740070" indent="0">
              <a:buNone/>
              <a:defRPr sz="2000"/>
            </a:lvl7pPr>
            <a:lvl8pPr marL="3196749" indent="0">
              <a:buNone/>
              <a:defRPr sz="2000"/>
            </a:lvl8pPr>
            <a:lvl9pPr marL="3653429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680" indent="0">
              <a:buNone/>
              <a:defRPr sz="1200"/>
            </a:lvl2pPr>
            <a:lvl3pPr marL="913358" indent="0">
              <a:buNone/>
              <a:defRPr sz="1000"/>
            </a:lvl3pPr>
            <a:lvl4pPr marL="1370034" indent="0">
              <a:buNone/>
              <a:defRPr sz="900"/>
            </a:lvl4pPr>
            <a:lvl5pPr marL="1826714" indent="0">
              <a:buNone/>
              <a:defRPr sz="900"/>
            </a:lvl5pPr>
            <a:lvl6pPr marL="2283392" indent="0">
              <a:buNone/>
              <a:defRPr sz="900"/>
            </a:lvl6pPr>
            <a:lvl7pPr marL="2740070" indent="0">
              <a:buNone/>
              <a:defRPr sz="900"/>
            </a:lvl7pPr>
            <a:lvl8pPr marL="3196749" indent="0">
              <a:buNone/>
              <a:defRPr sz="900"/>
            </a:lvl8pPr>
            <a:lvl9pPr marL="3653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C89FE6-E70F-4E83-A035-C52646277C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095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37CF6-4ADB-4D4A-81CA-39C7E5D5AC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457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32A5E78-6315-43FA-BBF8-8A59A2592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0506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DC66D-3EF4-4DC7-B967-DC78913373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6427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2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2" y="3602040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550" indent="0" algn="ctr">
              <a:buNone/>
              <a:defRPr sz="2000"/>
            </a:lvl2pPr>
            <a:lvl3pPr marL="913097" indent="0" algn="ctr">
              <a:buNone/>
              <a:defRPr sz="1800"/>
            </a:lvl3pPr>
            <a:lvl4pPr marL="1369642" indent="0" algn="ctr">
              <a:buNone/>
              <a:defRPr sz="1600"/>
            </a:lvl4pPr>
            <a:lvl5pPr marL="1826193" indent="0" algn="ctr">
              <a:buNone/>
              <a:defRPr sz="1600"/>
            </a:lvl5pPr>
            <a:lvl6pPr marL="2282741" indent="0" algn="ctr">
              <a:buNone/>
              <a:defRPr sz="1600"/>
            </a:lvl6pPr>
            <a:lvl7pPr marL="2739288" indent="0" algn="ctr">
              <a:buNone/>
              <a:defRPr sz="1600"/>
            </a:lvl7pPr>
            <a:lvl8pPr marL="3195837" indent="0" algn="ctr">
              <a:buNone/>
              <a:defRPr sz="1600"/>
            </a:lvl8pPr>
            <a:lvl9pPr marL="365238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CA0A587-235F-4AE2-8C3D-9C3BE83E69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570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F4877C49-1C61-4631-8B31-C30A90F076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801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6550" indent="0">
              <a:buNone/>
              <a:defRPr sz="2000"/>
            </a:lvl2pPr>
            <a:lvl3pPr marL="913097" indent="0">
              <a:buNone/>
              <a:defRPr sz="1800"/>
            </a:lvl3pPr>
            <a:lvl4pPr marL="1369642" indent="0">
              <a:buNone/>
              <a:defRPr sz="1600"/>
            </a:lvl4pPr>
            <a:lvl5pPr marL="1826193" indent="0">
              <a:buNone/>
              <a:defRPr sz="1600"/>
            </a:lvl5pPr>
            <a:lvl6pPr marL="2282741" indent="0">
              <a:buNone/>
              <a:defRPr sz="1600"/>
            </a:lvl6pPr>
            <a:lvl7pPr marL="2739288" indent="0">
              <a:buNone/>
              <a:defRPr sz="1600"/>
            </a:lvl7pPr>
            <a:lvl8pPr marL="3195837" indent="0">
              <a:buNone/>
              <a:defRPr sz="1600"/>
            </a:lvl8pPr>
            <a:lvl9pPr marL="3652387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0F4E2D6F-F00E-433B-8429-77DA267937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722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1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1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22DD3354-4CD7-4178-90FB-2F83272608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274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48" y="1681164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50" indent="0">
              <a:buNone/>
              <a:defRPr sz="2000" b="1"/>
            </a:lvl2pPr>
            <a:lvl3pPr marL="913097" indent="0">
              <a:buNone/>
              <a:defRPr sz="1800" b="1"/>
            </a:lvl3pPr>
            <a:lvl4pPr marL="1369642" indent="0">
              <a:buNone/>
              <a:defRPr sz="1600" b="1"/>
            </a:lvl4pPr>
            <a:lvl5pPr marL="1826193" indent="0">
              <a:buNone/>
              <a:defRPr sz="1600" b="1"/>
            </a:lvl5pPr>
            <a:lvl6pPr marL="2282741" indent="0">
              <a:buNone/>
              <a:defRPr sz="1600" b="1"/>
            </a:lvl6pPr>
            <a:lvl7pPr marL="2739288" indent="0">
              <a:buNone/>
              <a:defRPr sz="1600" b="1"/>
            </a:lvl7pPr>
            <a:lvl8pPr marL="3195837" indent="0">
              <a:buNone/>
              <a:defRPr sz="1600" b="1"/>
            </a:lvl8pPr>
            <a:lvl9pPr marL="365238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4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4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50" indent="0">
              <a:buNone/>
              <a:defRPr sz="2000" b="1"/>
            </a:lvl2pPr>
            <a:lvl3pPr marL="913097" indent="0">
              <a:buNone/>
              <a:defRPr sz="1800" b="1"/>
            </a:lvl3pPr>
            <a:lvl4pPr marL="1369642" indent="0">
              <a:buNone/>
              <a:defRPr sz="1600" b="1"/>
            </a:lvl4pPr>
            <a:lvl5pPr marL="1826193" indent="0">
              <a:buNone/>
              <a:defRPr sz="1600" b="1"/>
            </a:lvl5pPr>
            <a:lvl6pPr marL="2282741" indent="0">
              <a:buNone/>
              <a:defRPr sz="1600" b="1"/>
            </a:lvl6pPr>
            <a:lvl7pPr marL="2739288" indent="0">
              <a:buNone/>
              <a:defRPr sz="1600" b="1"/>
            </a:lvl7pPr>
            <a:lvl8pPr marL="3195837" indent="0">
              <a:buNone/>
              <a:defRPr sz="1600" b="1"/>
            </a:lvl8pPr>
            <a:lvl9pPr marL="365238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666CF932-EB71-4990-9224-0A3045E740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7237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8DCCCC2-2162-4E7F-A194-2EF2AD749A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166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511CDFD5-09FA-4CDE-87DA-1A0E9F34C4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060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1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550" indent="0">
              <a:buNone/>
              <a:defRPr sz="1400"/>
            </a:lvl2pPr>
            <a:lvl3pPr marL="913097" indent="0">
              <a:buNone/>
              <a:defRPr sz="1200"/>
            </a:lvl3pPr>
            <a:lvl4pPr marL="1369642" indent="0">
              <a:buNone/>
              <a:defRPr sz="1000"/>
            </a:lvl4pPr>
            <a:lvl5pPr marL="1826193" indent="0">
              <a:buNone/>
              <a:defRPr sz="1000"/>
            </a:lvl5pPr>
            <a:lvl6pPr marL="2282741" indent="0">
              <a:buNone/>
              <a:defRPr sz="1000"/>
            </a:lvl6pPr>
            <a:lvl7pPr marL="2739288" indent="0">
              <a:buNone/>
              <a:defRPr sz="1000"/>
            </a:lvl7pPr>
            <a:lvl8pPr marL="3195837" indent="0">
              <a:buNone/>
              <a:defRPr sz="1000"/>
            </a:lvl8pPr>
            <a:lvl9pPr marL="365238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F07C2F99-330F-4C6E-9B99-65D33C69FE2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778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550" indent="0">
              <a:buNone/>
              <a:defRPr sz="2800"/>
            </a:lvl2pPr>
            <a:lvl3pPr marL="913097" indent="0">
              <a:buNone/>
              <a:defRPr sz="2400"/>
            </a:lvl3pPr>
            <a:lvl4pPr marL="1369642" indent="0">
              <a:buNone/>
              <a:defRPr sz="2000"/>
            </a:lvl4pPr>
            <a:lvl5pPr marL="1826193" indent="0">
              <a:buNone/>
              <a:defRPr sz="2000"/>
            </a:lvl5pPr>
            <a:lvl6pPr marL="2282741" indent="0">
              <a:buNone/>
              <a:defRPr sz="2000"/>
            </a:lvl6pPr>
            <a:lvl7pPr marL="2739288" indent="0">
              <a:buNone/>
              <a:defRPr sz="2000"/>
            </a:lvl7pPr>
            <a:lvl8pPr marL="3195837" indent="0">
              <a:buNone/>
              <a:defRPr sz="2000"/>
            </a:lvl8pPr>
            <a:lvl9pPr marL="3652387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1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550" indent="0">
              <a:buNone/>
              <a:defRPr sz="1400"/>
            </a:lvl2pPr>
            <a:lvl3pPr marL="913097" indent="0">
              <a:buNone/>
              <a:defRPr sz="1200"/>
            </a:lvl3pPr>
            <a:lvl4pPr marL="1369642" indent="0">
              <a:buNone/>
              <a:defRPr sz="1000"/>
            </a:lvl4pPr>
            <a:lvl5pPr marL="1826193" indent="0">
              <a:buNone/>
              <a:defRPr sz="1000"/>
            </a:lvl5pPr>
            <a:lvl6pPr marL="2282741" indent="0">
              <a:buNone/>
              <a:defRPr sz="1000"/>
            </a:lvl6pPr>
            <a:lvl7pPr marL="2739288" indent="0">
              <a:buNone/>
              <a:defRPr sz="1000"/>
            </a:lvl7pPr>
            <a:lvl8pPr marL="3195837" indent="0">
              <a:buNone/>
              <a:defRPr sz="1000"/>
            </a:lvl8pPr>
            <a:lvl9pPr marL="365238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CF854AD0-66A6-418D-BC67-2229EABE1B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54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56" y="27314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52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56" y="1435348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1497" indent="0">
              <a:buNone/>
              <a:defRPr sz="1200"/>
            </a:lvl2pPr>
            <a:lvl3pPr marL="902992" indent="0">
              <a:buNone/>
              <a:defRPr sz="1000"/>
            </a:lvl3pPr>
            <a:lvl4pPr marL="1354483" indent="0">
              <a:buNone/>
              <a:defRPr sz="900"/>
            </a:lvl4pPr>
            <a:lvl5pPr marL="1805983" indent="0">
              <a:buNone/>
              <a:defRPr sz="900"/>
            </a:lvl5pPr>
            <a:lvl6pPr marL="2257480" indent="0">
              <a:buNone/>
              <a:defRPr sz="900"/>
            </a:lvl6pPr>
            <a:lvl7pPr marL="2708969" indent="0">
              <a:buNone/>
              <a:defRPr sz="900"/>
            </a:lvl7pPr>
            <a:lvl8pPr marL="3160466" indent="0">
              <a:buNone/>
              <a:defRPr sz="900"/>
            </a:lvl8pPr>
            <a:lvl9pPr marL="361196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507C51F-8FA3-4BD5-8036-A8BD98B5A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2603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B9730299-C028-4062-A5C5-7C411A928C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9273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6C2DC8F1-2C14-4C44-BF5D-06BB6E4A50C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8971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684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C60F04B-6F7A-4CCD-AB1C-1A27876C3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1180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B7FC0E1-0299-4677-899C-7D882E80C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672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713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9F24FB9-A839-416B-945C-DD98D2C3F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0795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EA70829-8B42-49DE-B9CA-E68D13D78B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9834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071"/>
            <a:ext cx="4040188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92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92" y="2175071"/>
            <a:ext cx="4041775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E68E78C-3746-4F7B-914C-E983B8F3B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957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4DF2CFBE-68B7-43DE-8004-14B3C2BE9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4936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632A5E78-6315-43FA-BBF8-8A59A2592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264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41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23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9507C51F-8FA3-4BD5-8036-A8BD98B5A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60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83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1497" indent="0">
              <a:buNone/>
              <a:defRPr sz="2800"/>
            </a:lvl2pPr>
            <a:lvl3pPr marL="902992" indent="0">
              <a:buNone/>
              <a:defRPr sz="2400"/>
            </a:lvl3pPr>
            <a:lvl4pPr marL="1354483" indent="0">
              <a:buNone/>
              <a:defRPr sz="2000"/>
            </a:lvl4pPr>
            <a:lvl5pPr marL="1805983" indent="0">
              <a:buNone/>
              <a:defRPr sz="2000"/>
            </a:lvl5pPr>
            <a:lvl6pPr marL="2257480" indent="0">
              <a:buNone/>
              <a:defRPr sz="2000"/>
            </a:lvl6pPr>
            <a:lvl7pPr marL="2708969" indent="0">
              <a:buNone/>
              <a:defRPr sz="2000"/>
            </a:lvl7pPr>
            <a:lvl8pPr marL="3160466" indent="0">
              <a:buNone/>
              <a:defRPr sz="2000"/>
            </a:lvl8pPr>
            <a:lvl9pPr marL="3611964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59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1497" indent="0">
              <a:buNone/>
              <a:defRPr sz="1200"/>
            </a:lvl2pPr>
            <a:lvl3pPr marL="902992" indent="0">
              <a:buNone/>
              <a:defRPr sz="1000"/>
            </a:lvl3pPr>
            <a:lvl4pPr marL="1354483" indent="0">
              <a:buNone/>
              <a:defRPr sz="900"/>
            </a:lvl4pPr>
            <a:lvl5pPr marL="1805983" indent="0">
              <a:buNone/>
              <a:defRPr sz="900"/>
            </a:lvl5pPr>
            <a:lvl6pPr marL="2257480" indent="0">
              <a:buNone/>
              <a:defRPr sz="900"/>
            </a:lvl6pPr>
            <a:lvl7pPr marL="2708969" indent="0">
              <a:buNone/>
              <a:defRPr sz="900"/>
            </a:lvl7pPr>
            <a:lvl8pPr marL="3160466" indent="0">
              <a:buNone/>
              <a:defRPr sz="900"/>
            </a:lvl8pPr>
            <a:lvl9pPr marL="361196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AA1C98E-9C3C-4532-931B-06F1B38B8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13485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47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EAA1C98E-9C3C-4532-931B-06F1B38B8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5573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2ACA4F3-1154-40F9-BAB2-B2F7B092B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72153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759"/>
            <a:ext cx="2057400" cy="58515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759"/>
            <a:ext cx="6019800" cy="58515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739E53F-6FE7-48F0-82ED-9EE4B9291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18382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759"/>
            <a:ext cx="8229600" cy="5851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224EF01-D808-4712-A2D5-13A19E094C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6286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4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A0276F-2A65-DB5C-AA4D-99E90864D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E9E1F2-AF91-E810-1167-7173A5F70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718375-D5FE-A6F2-424C-83E27AC2E2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29375EF5-895B-4029-B203-0BFEA103F8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68494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D2D1F8-B37C-6F1F-CFB9-1E74D5FA30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6D52EA-015F-90C9-88BC-42EE0C54F8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CAA569-78D3-3EDA-DC88-C95535100C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1A18FBA4-EEF2-4CE4-9C08-A52566C1FA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4196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7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400"/>
            </a:lvl2pPr>
            <a:lvl3pPr marL="685800" indent="0">
              <a:buNone/>
              <a:defRPr sz="1200"/>
            </a:lvl3pPr>
            <a:lvl4pPr marL="1028700" indent="0">
              <a:buNone/>
              <a:defRPr sz="1100"/>
            </a:lvl4pPr>
            <a:lvl5pPr marL="1371600" indent="0">
              <a:buNone/>
              <a:defRPr sz="1100"/>
            </a:lvl5pPr>
            <a:lvl6pPr marL="1714500" indent="0">
              <a:buNone/>
              <a:defRPr sz="1100"/>
            </a:lvl6pPr>
            <a:lvl7pPr marL="2057400" indent="0">
              <a:buNone/>
              <a:defRPr sz="1100"/>
            </a:lvl7pPr>
            <a:lvl8pPr marL="2400300" indent="0">
              <a:buNone/>
              <a:defRPr sz="1100"/>
            </a:lvl8pPr>
            <a:lvl9pPr marL="274320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26380B-1E23-FF5D-A4B5-F57B8E743A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6F65DB-E372-D68F-01C2-5C4B38F696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277E2C-983E-3D33-DEBB-B8684A4734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EDFF3720-C618-438F-968E-798FA7280E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072291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CB7C3C-DA65-5355-21E1-AE3A3811C2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0FD8A5-8326-67E8-282F-01DBA3E239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06BE02-021E-9E91-5916-A0AE5B1533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714CCDC1-9A20-4138-9A5F-4628CCAE81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71573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7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7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0F9909E-4DA8-B14B-2116-D0BC69B9FC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3CA259E-D509-888D-4D6E-786F616D45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7AA9C2E-23CB-9D7F-0E6C-C0BDA1CD4B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39D0C6E8-9236-4131-91E1-500D69EBC4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895008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1E68AA2-004B-94C3-5364-FE37699549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5DBAD8-09AE-17E3-6000-B7609E1F6C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EB89C21-4BA7-4B76-E30B-E2CE2AE0E1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7659D27F-1942-41E1-88BD-36C136E17B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229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296" tIns="45188" rIns="90296" bIns="451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413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296" tIns="45188" rIns="90296" bIns="451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6245227"/>
            <a:ext cx="21336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296" tIns="45188" rIns="90296" bIns="4518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7"/>
            <a:ext cx="28956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296" tIns="45188" rIns="90296" bIns="4518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7"/>
            <a:ext cx="21336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296" tIns="45188" rIns="90296" bIns="4518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21DB66-EF5C-4A4E-93B9-0109D420EE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8047" r:id="rId1"/>
    <p:sldLayoutId id="2147498048" r:id="rId2"/>
    <p:sldLayoutId id="2147498049" r:id="rId3"/>
    <p:sldLayoutId id="2147498050" r:id="rId4"/>
    <p:sldLayoutId id="2147498051" r:id="rId5"/>
    <p:sldLayoutId id="2147498052" r:id="rId6"/>
    <p:sldLayoutId id="2147498053" r:id="rId7"/>
    <p:sldLayoutId id="2147498054" r:id="rId8"/>
    <p:sldLayoutId id="2147498055" r:id="rId9"/>
    <p:sldLayoutId id="2147498056" r:id="rId10"/>
    <p:sldLayoutId id="2147498057" r:id="rId11"/>
    <p:sldLayoutId id="214749805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149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0299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5448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0598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38636" indent="-33863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3682" indent="-282189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28735" indent="-22572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80236" indent="-22572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31729" indent="-22572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483227" indent="-22572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34721" indent="-22572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86211" indent="-22572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37711" indent="-22572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02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497" algn="l" defTabSz="902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2992" algn="l" defTabSz="902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483" algn="l" defTabSz="902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5983" algn="l" defTabSz="902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480" algn="l" defTabSz="902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8969" algn="l" defTabSz="902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466" algn="l" defTabSz="902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1964" algn="l" defTabSz="9029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63" tIns="45543" rIns="91063" bIns="4554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3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6245227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7"/>
            <a:ext cx="2895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7"/>
            <a:ext cx="21336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890C96C-C2C3-482A-8798-45333D641A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83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9798" r:id="rId1"/>
    <p:sldLayoutId id="2147499799" r:id="rId2"/>
    <p:sldLayoutId id="2147499800" r:id="rId3"/>
    <p:sldLayoutId id="2147499801" r:id="rId4"/>
    <p:sldLayoutId id="2147499802" r:id="rId5"/>
    <p:sldLayoutId id="2147499803" r:id="rId6"/>
    <p:sldLayoutId id="2147499804" r:id="rId7"/>
    <p:sldLayoutId id="2147499805" r:id="rId8"/>
    <p:sldLayoutId id="2147499806" r:id="rId9"/>
    <p:sldLayoutId id="2147499807" r:id="rId10"/>
    <p:sldLayoutId id="214749980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531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062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6593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124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1483" indent="-34148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9885" indent="-28457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38280" indent="-227648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3592" indent="-22764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48907" indent="-22764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04217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59530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14840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70152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315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626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933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248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6563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1872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7186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2496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3" tIns="45543" rIns="91063" bIns="4554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32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6245227"/>
            <a:ext cx="2133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7"/>
            <a:ext cx="2895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7"/>
            <a:ext cx="21336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BF91D4CE-5907-4FF5-BF1B-0A39BDD64883}" type="slidenum">
              <a:rPr lang="en-US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338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9822" r:id="rId1"/>
    <p:sldLayoutId id="2147499823" r:id="rId2"/>
    <p:sldLayoutId id="2147499824" r:id="rId3"/>
    <p:sldLayoutId id="2147499825" r:id="rId4"/>
    <p:sldLayoutId id="2147499826" r:id="rId5"/>
    <p:sldLayoutId id="2147499827" r:id="rId6"/>
    <p:sldLayoutId id="2147499828" r:id="rId7"/>
    <p:sldLayoutId id="2147499829" r:id="rId8"/>
    <p:sldLayoutId id="2147499830" r:id="rId9"/>
    <p:sldLayoutId id="2147499831" r:id="rId10"/>
    <p:sldLayoutId id="21474998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531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062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6593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124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1483" indent="-34148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9885" indent="-28457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38280" indent="-227648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3592" indent="-22764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48907" indent="-22764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04217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59530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14840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70152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315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626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933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248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6563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1872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7186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2496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516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63" tIns="45543" rIns="91063" bIns="4554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39"/>
            <a:ext cx="82296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8852" name="Rectangle 4">
            <a:extLst>
              <a:ext uri="{FF2B5EF4-FFF2-40B4-BE49-F238E27FC236}">
                <a16:creationId xmlns:a16="http://schemas.microsoft.com/office/drawing/2014/main" id="{30643B81-21E3-4F35-A8CC-9E183B8F069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6246327"/>
            <a:ext cx="2133600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aseline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EE8D15-596D-480B-9B5E-FF73E9055C3F}" type="datetimeFigureOut">
              <a:rPr lang="en-US">
                <a:solidFill>
                  <a:srgbClr val="000000"/>
                </a:solidFill>
              </a:rPr>
              <a:pPr>
                <a:defRPr/>
              </a:pPr>
              <a:t>6/29/2024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8853" name="Rectangle 5">
            <a:extLst>
              <a:ext uri="{FF2B5EF4-FFF2-40B4-BE49-F238E27FC236}">
                <a16:creationId xmlns:a16="http://schemas.microsoft.com/office/drawing/2014/main" id="{0FFC23CC-89DB-48DE-9D84-31AC67240F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6327"/>
            <a:ext cx="2895600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aseline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8854" name="Rectangle 6">
            <a:extLst>
              <a:ext uri="{FF2B5EF4-FFF2-40B4-BE49-F238E27FC236}">
                <a16:creationId xmlns:a16="http://schemas.microsoft.com/office/drawing/2014/main" id="{D63ABA3F-78E6-4B51-828F-994AF245380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6327"/>
            <a:ext cx="2133600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43" rIns="91063" bIns="4554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07C40315-1C67-428D-89D3-8F1016E375E5}" type="slidenum">
              <a:rPr lang="en-US" altLang="en-US" smtClean="0">
                <a:solidFill>
                  <a:srgbClr val="000000"/>
                </a:solidFill>
                <a:cs typeface="Arial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99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9846" r:id="rId1"/>
    <p:sldLayoutId id="2147499847" r:id="rId2"/>
    <p:sldLayoutId id="2147499848" r:id="rId3"/>
    <p:sldLayoutId id="2147499849" r:id="rId4"/>
    <p:sldLayoutId id="2147499850" r:id="rId5"/>
    <p:sldLayoutId id="2147499851" r:id="rId6"/>
    <p:sldLayoutId id="2147499852" r:id="rId7"/>
    <p:sldLayoutId id="2147499853" r:id="rId8"/>
    <p:sldLayoutId id="2147499854" r:id="rId9"/>
    <p:sldLayoutId id="2147499855" r:id="rId10"/>
    <p:sldLayoutId id="214749985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531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062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6593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124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1483" indent="-34148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9885" indent="-28457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38280" indent="-227648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3592" indent="-22764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48907" indent="-22764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04217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59530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14840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70152" indent="-22764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315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626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933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248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6563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1872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7186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2496" algn="l" defTabSz="91062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4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968" tIns="48512" rIns="96968" bIns="485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389"/>
            <a:ext cx="8229600" cy="4525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968" tIns="48512" rIns="96968" bIns="485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8" y="6245233"/>
            <a:ext cx="21336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968" tIns="48512" rIns="96968" bIns="4851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33"/>
            <a:ext cx="28956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968" tIns="48512" rIns="96968" bIns="48512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5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33"/>
            <a:ext cx="21336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968" tIns="48512" rIns="96968" bIns="485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5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21DB66-EF5C-4A4E-93B9-0109D420EE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7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9885" r:id="rId1"/>
    <p:sldLayoutId id="2147499886" r:id="rId2"/>
    <p:sldLayoutId id="2147499887" r:id="rId3"/>
    <p:sldLayoutId id="2147499888" r:id="rId4"/>
    <p:sldLayoutId id="2147499889" r:id="rId5"/>
    <p:sldLayoutId id="2147499890" r:id="rId6"/>
    <p:sldLayoutId id="2147499891" r:id="rId7"/>
    <p:sldLayoutId id="2147499892" r:id="rId8"/>
    <p:sldLayoutId id="2147499893" r:id="rId9"/>
    <p:sldLayoutId id="2147499894" r:id="rId10"/>
    <p:sldLayoutId id="2147499895" r:id="rId11"/>
    <p:sldLayoutId id="2147499896" r:id="rId12"/>
    <p:sldLayoutId id="2147499897" r:id="rId13"/>
    <p:sldLayoutId id="214749989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5pPr>
      <a:lvl6pPr marL="484870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6pPr>
      <a:lvl7pPr marL="969732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7pPr>
      <a:lvl8pPr marL="1454592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8pPr>
      <a:lvl9pPr marL="1939470" algn="ctr" rtl="0" fontAlgn="base">
        <a:spcBef>
          <a:spcPct val="0"/>
        </a:spcBef>
        <a:spcAft>
          <a:spcPct val="0"/>
        </a:spcAft>
        <a:defRPr sz="4700">
          <a:solidFill>
            <a:schemeClr val="tx2"/>
          </a:solidFill>
          <a:latin typeface="Arial" charset="0"/>
        </a:defRPr>
      </a:lvl9pPr>
    </p:titleStyle>
    <p:bodyStyle>
      <a:lvl1pPr marL="363658" indent="-363658" algn="l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787905" indent="-303044" algn="l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2pPr>
      <a:lvl3pPr marL="1212160" indent="-242412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697025" indent="-242412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181888" indent="-242412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666755" indent="-242412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151620" indent="-242412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36484" indent="-242412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121348" indent="-242412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697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84870" algn="l" defTabSz="9697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9732" algn="l" defTabSz="9697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54592" algn="l" defTabSz="9697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39470" algn="l" defTabSz="9697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24327" algn="l" defTabSz="9697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09186" algn="l" defTabSz="9697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94051" algn="l" defTabSz="9697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4" algn="l" defTabSz="9697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6" tIns="45670" rIns="91336" bIns="4567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8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6" tIns="45670" rIns="91336" bIns="456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6245226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6" tIns="45670" rIns="91336" bIns="4567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6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6" tIns="45670" rIns="91336" bIns="4567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6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6" tIns="45670" rIns="91336" bIns="4567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08D3B2DA-9D96-44D4-8716-7996AF5C639C}" type="slidenum">
              <a:rPr lang="en-US">
                <a:solidFill>
                  <a:srgbClr val="000000"/>
                </a:solidFill>
                <a:cs typeface="+mn-cs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05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9925" r:id="rId1"/>
    <p:sldLayoutId id="2147499926" r:id="rId2"/>
    <p:sldLayoutId id="2147499927" r:id="rId3"/>
    <p:sldLayoutId id="2147499928" r:id="rId4"/>
    <p:sldLayoutId id="2147499929" r:id="rId5"/>
    <p:sldLayoutId id="2147499930" r:id="rId6"/>
    <p:sldLayoutId id="2147499931" r:id="rId7"/>
    <p:sldLayoutId id="2147499932" r:id="rId8"/>
    <p:sldLayoutId id="2147499933" r:id="rId9"/>
    <p:sldLayoutId id="2147499934" r:id="rId10"/>
    <p:sldLayoutId id="21474999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668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335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003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671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508" indent="-342508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102" indent="-28542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696" indent="-228337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373" indent="-228337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053" indent="-228337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1733" indent="-22833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68410" indent="-22833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5088" indent="-22833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1768" indent="-22833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80" algn="l" defTabSz="913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358" algn="l" defTabSz="913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034" algn="l" defTabSz="913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714" algn="l" defTabSz="913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392" algn="l" defTabSz="913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070" algn="l" defTabSz="913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749" algn="l" defTabSz="913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429" algn="l" defTabSz="9133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310" tIns="45658" rIns="91310" bIns="45658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1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310" tIns="45658" rIns="91310" bIns="45658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6245226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0" tIns="45658" rIns="91310" bIns="45658" numCol="1" anchor="t" anchorCtr="0" compatLnSpc="1"/>
          <a:lstStyle>
            <a:lvl1pPr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defTabSz="913097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6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0" tIns="45658" rIns="91310" bIns="45658" numCol="1" anchor="t" anchorCtr="0" compatLnSpc="1"/>
          <a:lstStyle>
            <a:lvl1pPr algn="ctr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defTabSz="913097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6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10" tIns="45658" rIns="91310" bIns="45658" numCol="1" anchor="t" anchorCtr="0" compatLnSpc="1"/>
          <a:lstStyle>
            <a:lvl1pPr algn="r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defTabSz="913097" fontAlgn="auto">
              <a:spcBef>
                <a:spcPts val="0"/>
              </a:spcBef>
              <a:spcAft>
                <a:spcPts val="0"/>
              </a:spcAft>
            </a:pPr>
            <a:fld id="{0E81BE2D-8BF5-4AB1-BE8A-6594860E2607}" type="slidenum">
              <a:rPr lang="en-US" smtClean="0"/>
              <a:pPr defTabSz="91309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89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9951" r:id="rId1"/>
    <p:sldLayoutId id="2147499952" r:id="rId2"/>
    <p:sldLayoutId id="2147499953" r:id="rId3"/>
    <p:sldLayoutId id="2147499954" r:id="rId4"/>
    <p:sldLayoutId id="2147499955" r:id="rId5"/>
    <p:sldLayoutId id="2147499956" r:id="rId6"/>
    <p:sldLayoutId id="2147499957" r:id="rId7"/>
    <p:sldLayoutId id="2147499958" r:id="rId8"/>
    <p:sldLayoutId id="2147499959" r:id="rId9"/>
    <p:sldLayoutId id="2147499960" r:id="rId10"/>
    <p:sldLayoutId id="21474999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655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309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6964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619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410" indent="-34241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890" indent="-285343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70" indent="-228271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917" indent="-228271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467" indent="-228271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016" indent="-228271" algn="l" defTabSz="9130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563" indent="-228271" algn="l" defTabSz="9130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112" indent="-228271" algn="l" defTabSz="9130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660" indent="-228271" algn="l" defTabSz="91309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50" algn="l" defTabSz="913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97" algn="l" defTabSz="913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42" algn="l" defTabSz="913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93" algn="l" defTabSz="913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741" algn="l" defTabSz="913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88" algn="l" defTabSz="913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837" algn="l" defTabSz="913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387" algn="l" defTabSz="91309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32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821DB66-EF5C-4A4E-93B9-0109D420EE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1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9963" r:id="rId1"/>
    <p:sldLayoutId id="2147499964" r:id="rId2"/>
    <p:sldLayoutId id="2147499965" r:id="rId3"/>
    <p:sldLayoutId id="2147499966" r:id="rId4"/>
    <p:sldLayoutId id="2147499967" r:id="rId5"/>
    <p:sldLayoutId id="2147499968" r:id="rId6"/>
    <p:sldLayoutId id="2147499969" r:id="rId7"/>
    <p:sldLayoutId id="2147499970" r:id="rId8"/>
    <p:sldLayoutId id="2147499971" r:id="rId9"/>
    <p:sldLayoutId id="2147499972" r:id="rId10"/>
    <p:sldLayoutId id="2147499973" r:id="rId11"/>
    <p:sldLayoutId id="214749997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ACB31FE-D6FA-417D-D23E-B567104F14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3781E65-F37F-6420-5136-A4909A2794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B4B3C1B-F744-7A30-7B6E-7498B2BC997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6813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 b="0"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D636218-4C37-EF61-754E-21172CAA78D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6813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100" b="0">
                <a:solidFill>
                  <a:srgbClr val="000000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BF05B5E-3F23-6FBF-DD9C-68C03FED072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6813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4B7BB94-8FE1-4EF5-A088-1A955E2D6D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5278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9976" r:id="rId1"/>
    <p:sldLayoutId id="2147499977" r:id="rId2"/>
    <p:sldLayoutId id="2147499978" r:id="rId3"/>
    <p:sldLayoutId id="2147499979" r:id="rId4"/>
    <p:sldLayoutId id="2147499980" r:id="rId5"/>
    <p:sldLayoutId id="2147499981" r:id="rId6"/>
    <p:sldLayoutId id="2147499982" r:id="rId7"/>
    <p:sldLayoutId id="2147499983" r:id="rId8"/>
    <p:sldLayoutId id="2147499984" r:id="rId9"/>
    <p:sldLayoutId id="2147499985" r:id="rId10"/>
    <p:sldLayoutId id="2147499986" r:id="rId11"/>
    <p:sldLayoutId id="214749998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15.xml"/><Relationship Id="rId5" Type="http://schemas.openxmlformats.org/officeDocument/2006/relationships/slide" Target="slide27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14.png"/><Relationship Id="rId2" Type="http://schemas.microsoft.com/office/2007/relationships/media" Target="../media/media1.WAV"/><Relationship Id="rId1" Type="http://schemas.openxmlformats.org/officeDocument/2006/relationships/tags" Target="../tags/tag3.xml"/><Relationship Id="rId6" Type="http://schemas.openxmlformats.org/officeDocument/2006/relationships/slide" Target="slide14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4.xml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5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7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4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ochu.com/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11">
            <a:extLst>
              <a:ext uri="{FF2B5EF4-FFF2-40B4-BE49-F238E27FC236}">
                <a16:creationId xmlns:a16="http://schemas.microsoft.com/office/drawing/2014/main" id="{434B1733-F0B1-B27E-1ABD-8051779755E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96131" y="840581"/>
            <a:ext cx="7551738" cy="56388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107763" dir="2700000" algn="ctr" rotWithShape="0">
                    <a:srgbClr val="FF00FF">
                      <a:alpha val="5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 TIỂU HỌC PHÚ TÚC</a:t>
            </a:r>
            <a:endParaRPr kumimoji="0" lang="en-US" sz="3600" b="1" i="0" u="none" strike="noStrike" kern="10" cap="none" spc="0" normalizeH="0" baseline="0" noProof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107763" dir="2700000" algn="ctr" rotWithShape="0">
                  <a:srgbClr val="FF00FF">
                    <a:alpha val="5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WordArt 12">
            <a:extLst>
              <a:ext uri="{FF2B5EF4-FFF2-40B4-BE49-F238E27FC236}">
                <a16:creationId xmlns:a16="http://schemas.microsoft.com/office/drawing/2014/main" id="{BE40FF83-5A7E-F332-2DC5-D028990183B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11387" y="3256681"/>
            <a:ext cx="4721225" cy="7667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 ĐỌC – 5A</a:t>
            </a:r>
          </a:p>
        </p:txBody>
      </p:sp>
      <p:sp>
        <p:nvSpPr>
          <p:cNvPr id="32772" name="WordArt 7">
            <a:extLst>
              <a:ext uri="{FF2B5EF4-FFF2-40B4-BE49-F238E27FC236}">
                <a16:creationId xmlns:a16="http://schemas.microsoft.com/office/drawing/2014/main" id="{E2200167-EF87-253F-F667-AA66E63B69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82663" y="4191000"/>
            <a:ext cx="7018337" cy="10017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0" cap="none" spc="0" normalizeH="0" baseline="0" noProof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CỬA SÔNG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4E2B7A-10EA-3959-0BDD-61EEF9E647EF}"/>
              </a:ext>
            </a:extLst>
          </p:cNvPr>
          <p:cNvSpPr txBox="1"/>
          <p:nvPr/>
        </p:nvSpPr>
        <p:spPr>
          <a:xfrm>
            <a:off x="2362200" y="5786586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Giáo viên thực hiện: </a:t>
            </a:r>
            <a:r>
              <a:rPr 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Lê Thị Thoa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 advTm="21000"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1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8493" y="317776"/>
            <a:ext cx="6934200" cy="1447800"/>
          </a:xfrm>
        </p:spPr>
        <p:txBody>
          <a:bodyPr/>
          <a:lstStyle/>
          <a:p>
            <a:pPr eaLnBrk="1" hangingPunct="1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ình Chữ nhật 6"/>
          <p:cNvSpPr>
            <a:spLocks noChangeArrowheads="1"/>
          </p:cNvSpPr>
          <p:nvPr/>
        </p:nvSpPr>
        <p:spPr bwMode="auto">
          <a:xfrm>
            <a:off x="108857" y="1765576"/>
            <a:ext cx="8773885" cy="529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7779" tIns="48890" rIns="97779" bIns="48890">
            <a:spAutoFit/>
          </a:bodyPr>
          <a:lstStyle/>
          <a:p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6" name="Hình Chữ nhật 7"/>
          <p:cNvSpPr>
            <a:spLocks noChangeArrowheads="1"/>
          </p:cNvSpPr>
          <p:nvPr/>
        </p:nvSpPr>
        <p:spPr bwMode="auto">
          <a:xfrm>
            <a:off x="435428" y="2283611"/>
            <a:ext cx="7620000" cy="96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779" tIns="48890" rIns="97779" bIns="48890">
            <a:spAutoFit/>
          </a:bodyPr>
          <a:lstStyle/>
          <a:p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endParaRPr lang="en-US" altLang="en-US" sz="28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endParaRPr lang="en-US" altLang="en-US" sz="28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667002" y="1787347"/>
            <a:ext cx="3777340" cy="1143000"/>
          </a:xfrm>
          <a:prstGeom prst="rightArrow">
            <a:avLst/>
          </a:prstGeom>
          <a:solidFill>
            <a:srgbClr val="FF0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</a:p>
        </p:txBody>
      </p:sp>
      <p:sp>
        <p:nvSpPr>
          <p:cNvPr id="10" name="Oval 9">
            <a:hlinkClick r:id="rId2" action="ppaction://hlinksldjump"/>
          </p:cNvPr>
          <p:cNvSpPr/>
          <p:nvPr/>
        </p:nvSpPr>
        <p:spPr>
          <a:xfrm>
            <a:off x="228600" y="3082973"/>
            <a:ext cx="1328056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1" name="Oval 10">
            <a:hlinkClick r:id="rId3" action="ppaction://hlinksldjump"/>
          </p:cNvPr>
          <p:cNvSpPr/>
          <p:nvPr/>
        </p:nvSpPr>
        <p:spPr>
          <a:xfrm>
            <a:off x="1736271" y="3050165"/>
            <a:ext cx="1251857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13" name="Oval 12">
            <a:hlinkClick r:id="rId2" action="ppaction://hlinksldjump"/>
          </p:cNvPr>
          <p:cNvSpPr/>
          <p:nvPr/>
        </p:nvSpPr>
        <p:spPr>
          <a:xfrm>
            <a:off x="3167743" y="3050165"/>
            <a:ext cx="1328056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14" name="Oval 13">
            <a:hlinkClick r:id="rId3" action="ppaction://hlinksldjump"/>
          </p:cNvPr>
          <p:cNvSpPr/>
          <p:nvPr/>
        </p:nvSpPr>
        <p:spPr>
          <a:xfrm>
            <a:off x="4648200" y="3072012"/>
            <a:ext cx="1251857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15" name="Oval 14">
            <a:hlinkClick r:id="rId3" action="ppaction://hlinksldjump"/>
          </p:cNvPr>
          <p:cNvSpPr/>
          <p:nvPr/>
        </p:nvSpPr>
        <p:spPr>
          <a:xfrm>
            <a:off x="6106886" y="3050165"/>
            <a:ext cx="1251857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16" name="Oval 15">
            <a:hlinkClick r:id="rId3" action="ppaction://hlinksldjump"/>
          </p:cNvPr>
          <p:cNvSpPr/>
          <p:nvPr/>
        </p:nvSpPr>
        <p:spPr>
          <a:xfrm>
            <a:off x="7451271" y="3072012"/>
            <a:ext cx="1251857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7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uiExpand="1" build="allAtOnce"/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18"/>
          <p:cNvSpPr txBox="1">
            <a:spLocks noChangeArrowheads="1"/>
          </p:cNvSpPr>
          <p:nvPr/>
        </p:nvSpPr>
        <p:spPr bwMode="auto">
          <a:xfrm>
            <a:off x="1828800" y="76200"/>
            <a:ext cx="2743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5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56"/>
            <a:ext cx="8991600" cy="57585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36564" y="5916543"/>
            <a:ext cx="72491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vi-VN" sz="4000" b="1" dirty="0">
                <a:solidFill>
                  <a:prstClr val="black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Cửa sông Nhật Lệ - Quảng Bình</a:t>
            </a:r>
            <a:endParaRPr lang="en-US" sz="4000" b="1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06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8915400" cy="6579748"/>
          </a:xfrm>
          <a:prstGeom prst="rect">
            <a:avLst/>
          </a:prstGeom>
        </p:spPr>
      </p:pic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1828800" y="76200"/>
            <a:ext cx="27432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bồi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72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7" descr="wave_sea_natura-023875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2590800" y="5721129"/>
            <a:ext cx="3657600" cy="76944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74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5" descr="tom ra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263"/>
            <a:ext cx="9144000" cy="6858000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811713" y="5699126"/>
            <a:ext cx="23622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+mn-cs"/>
              </a:rPr>
              <a:t>Tôm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+mn-cs"/>
              </a:rPr>
              <a:t>rảo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+mn-cs"/>
            </a:endParaRPr>
          </a:p>
        </p:txBody>
      </p:sp>
      <p:pic>
        <p:nvPicPr>
          <p:cNvPr id="7" name="Picture 27" descr="ANd9GcTGvkOjTCjW8_tn2FEE19A_CElqL5EPG7EsaF3BpUupi_F6Puh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54086"/>
            <a:ext cx="3276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63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810000" y="762016"/>
            <a:ext cx="3429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6" tIns="45670" rIns="91336" bIns="45670">
            <a:spAutoFit/>
          </a:bodyPr>
          <a:lstStyle>
            <a:lvl1pPr>
              <a:defRPr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+mn-cs"/>
              </a:rPr>
              <a:t>Cửa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+mn-cs"/>
              </a:rPr>
              <a:t>sông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82092" y="1382039"/>
            <a:ext cx="536998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6" tIns="45670" rIns="91336" bIns="45670"/>
          <a:lstStyle/>
          <a:p>
            <a:pPr marL="342508" indent="-342508">
              <a:spcBef>
                <a:spcPct val="20000"/>
              </a:spcBef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ý,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ngắt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508" indent="-342508">
              <a:spcBef>
                <a:spcPct val="20000"/>
              </a:spcBef>
            </a:pP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3375987" y="217496"/>
            <a:ext cx="2606920" cy="5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6" tIns="45670" rIns="91336" bIns="45670" anchor="ctr"/>
          <a:lstStyle/>
          <a:p>
            <a:pPr algn="ctr"/>
            <a:r>
              <a:rPr lang="en-US" sz="24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81931" name="Rectangle 11"/>
          <p:cNvSpPr>
            <a:spLocks noChangeArrowheads="1"/>
          </p:cNvSpPr>
          <p:nvPr/>
        </p:nvSpPr>
        <p:spPr bwMode="auto">
          <a:xfrm>
            <a:off x="2057400" y="1978028"/>
            <a:ext cx="5850235" cy="4651372"/>
          </a:xfrm>
          <a:prstGeom prst="rect">
            <a:avLst/>
          </a:prstGeom>
          <a:noFill/>
          <a:ln w="38100" cmpd="dbl">
            <a:solidFill>
              <a:srgbClr val="CC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6" tIns="45670" rIns="91336" bIns="45670"/>
          <a:lstStyle/>
          <a:p>
            <a:pPr marL="342508" indent="-342508">
              <a:spcBef>
                <a:spcPct val="20000"/>
              </a:spcBef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then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khoá</a:t>
            </a:r>
            <a:endParaRPr lang="en-US" sz="2800" b="1" dirty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508" indent="-342508">
              <a:spcBef>
                <a:spcPct val="20000"/>
              </a:spcBef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khép</a:t>
            </a:r>
            <a:r>
              <a:rPr lang="en-US" sz="2800" b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508" indent="-342508">
              <a:spcBef>
                <a:spcPct val="20000"/>
              </a:spcBef>
            </a:pP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Mênh</a:t>
            </a:r>
            <a:r>
              <a:rPr lang="en-US" sz="28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mông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508" indent="-342508">
              <a:spcBef>
                <a:spcPct val="20000"/>
              </a:spcBef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8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28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508" indent="-342508">
              <a:spcBef>
                <a:spcPct val="20000"/>
              </a:spcBef>
            </a:pP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508" indent="-342508">
              <a:spcBef>
                <a:spcPct val="20000"/>
              </a:spcBef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mẫn</a:t>
            </a:r>
            <a:endParaRPr lang="en-US" sz="2800" b="1" dirty="0">
              <a:solidFill>
                <a:srgbClr val="CC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508" indent="-342508">
              <a:spcBef>
                <a:spcPct val="20000"/>
              </a:spcBef>
            </a:pP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28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8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bồi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508" indent="-342508">
              <a:spcBef>
                <a:spcPct val="20000"/>
              </a:spcBef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ùa</a:t>
            </a:r>
            <a:r>
              <a:rPr lang="en-US" sz="28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508" indent="-342508">
              <a:spcBef>
                <a:spcPct val="20000"/>
              </a:spcBef>
            </a:pP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xôi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508" indent="-342508">
              <a:spcBef>
                <a:spcPct val="20000"/>
              </a:spcBef>
            </a:pP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j0213641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867404"/>
            <a:ext cx="762000" cy="54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947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19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609600"/>
            <a:ext cx="6934200" cy="1447800"/>
          </a:xfrm>
        </p:spPr>
        <p:txBody>
          <a:bodyPr/>
          <a:lstStyle/>
          <a:p>
            <a:pPr eaLnBrk="1" hangingPunct="1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0" name="j0213641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6172204"/>
            <a:ext cx="76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ight Arrow 7"/>
          <p:cNvSpPr/>
          <p:nvPr/>
        </p:nvSpPr>
        <p:spPr>
          <a:xfrm>
            <a:off x="1981199" y="1828800"/>
            <a:ext cx="5181601" cy="1143000"/>
          </a:xfrm>
          <a:prstGeom prst="rightArrow">
            <a:avLst/>
          </a:prstGeom>
          <a:solidFill>
            <a:srgbClr val="FF00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Oval 9">
            <a:hlinkClick r:id="rId5" action="ppaction://hlinksldjump"/>
          </p:cNvPr>
          <p:cNvSpPr/>
          <p:nvPr/>
        </p:nvSpPr>
        <p:spPr>
          <a:xfrm>
            <a:off x="304800" y="3041893"/>
            <a:ext cx="1328056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1" name="Oval 10">
            <a:hlinkClick r:id="rId6" action="ppaction://hlinksldjump"/>
          </p:cNvPr>
          <p:cNvSpPr/>
          <p:nvPr/>
        </p:nvSpPr>
        <p:spPr>
          <a:xfrm>
            <a:off x="1790700" y="3091618"/>
            <a:ext cx="1251857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13" name="Oval 12">
            <a:hlinkClick r:id="rId5" action="ppaction://hlinksldjump"/>
          </p:cNvPr>
          <p:cNvSpPr/>
          <p:nvPr/>
        </p:nvSpPr>
        <p:spPr>
          <a:xfrm>
            <a:off x="3243943" y="3091618"/>
            <a:ext cx="1328056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14" name="Oval 13">
            <a:hlinkClick r:id="rId6" action="ppaction://hlinksldjump"/>
          </p:cNvPr>
          <p:cNvSpPr/>
          <p:nvPr/>
        </p:nvSpPr>
        <p:spPr>
          <a:xfrm>
            <a:off x="4724400" y="3113465"/>
            <a:ext cx="1251857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15" name="Oval 14">
            <a:hlinkClick r:id="rId6" action="ppaction://hlinksldjump"/>
          </p:cNvPr>
          <p:cNvSpPr/>
          <p:nvPr/>
        </p:nvSpPr>
        <p:spPr>
          <a:xfrm>
            <a:off x="6183086" y="3091618"/>
            <a:ext cx="1251857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16" name="Oval 15">
            <a:hlinkClick r:id="rId6" action="ppaction://hlinksldjump"/>
          </p:cNvPr>
          <p:cNvSpPr/>
          <p:nvPr/>
        </p:nvSpPr>
        <p:spPr>
          <a:xfrm>
            <a:off x="7527471" y="3113465"/>
            <a:ext cx="1251857" cy="1295400"/>
          </a:xfrm>
          <a:prstGeom prst="ellipse">
            <a:avLst/>
          </a:prstGeom>
          <a:solidFill>
            <a:srgbClr val="86EECB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83458" tIns="41778" rIns="83458" bIns="41778" rtlCol="0" anchor="ctr"/>
          <a:lstStyle/>
          <a:p>
            <a:pPr algn="ctr" defTabSz="834609" fontAlgn="auto">
              <a:spcBef>
                <a:spcPts val="0"/>
              </a:spcBef>
              <a:spcAft>
                <a:spcPts val="0"/>
              </a:spcAft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</a:p>
        </p:txBody>
      </p:sp>
      <p:sp>
        <p:nvSpPr>
          <p:cNvPr id="17" name="Hình Chữ nhật 7"/>
          <p:cNvSpPr>
            <a:spLocks noChangeArrowheads="1"/>
          </p:cNvSpPr>
          <p:nvPr/>
        </p:nvSpPr>
        <p:spPr bwMode="auto">
          <a:xfrm>
            <a:off x="761999" y="4800600"/>
            <a:ext cx="7620000" cy="529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779" tIns="48890" rIns="97779" bIns="48890">
            <a:spAutoFit/>
          </a:bodyPr>
          <a:lstStyle/>
          <a:p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altLang="en-US" sz="28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altLang="en-US" sz="28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00"/>
                </p:tgtEl>
              </p:cMediaNode>
            </p:audio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41DEA0-F94D-DD27-13F4-265CC47CC4A6}"/>
              </a:ext>
            </a:extLst>
          </p:cNvPr>
          <p:cNvSpPr txBox="1"/>
          <p:nvPr/>
        </p:nvSpPr>
        <p:spPr>
          <a:xfrm>
            <a:off x="1295400" y="13716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Thứ Sáu ngày 15 tháng 3 năm 2024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B46E4A-0E85-DD47-D31E-2F7C96D42F44}"/>
              </a:ext>
            </a:extLst>
          </p:cNvPr>
          <p:cNvSpPr txBox="1"/>
          <p:nvPr/>
        </p:nvSpPr>
        <p:spPr>
          <a:xfrm>
            <a:off x="3962400" y="598825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Tập đọc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F56B1E-3377-CEEF-6F90-7382D37BB390}"/>
              </a:ext>
            </a:extLst>
          </p:cNvPr>
          <p:cNvSpPr txBox="1"/>
          <p:nvPr/>
        </p:nvSpPr>
        <p:spPr>
          <a:xfrm>
            <a:off x="3886200" y="998935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 sông</a:t>
            </a:r>
            <a:endParaRPr lang="en-US" sz="28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F43886-973C-67DB-F529-229F91E93592}"/>
              </a:ext>
            </a:extLst>
          </p:cNvPr>
          <p:cNvCxnSpPr/>
          <p:nvPr/>
        </p:nvCxnSpPr>
        <p:spPr bwMode="auto">
          <a:xfrm>
            <a:off x="4572000" y="1676400"/>
            <a:ext cx="0" cy="4953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B08A578-EB61-F34C-5393-99EB0C4E4ED4}"/>
              </a:ext>
            </a:extLst>
          </p:cNvPr>
          <p:cNvSpPr txBox="1"/>
          <p:nvPr/>
        </p:nvSpPr>
        <p:spPr>
          <a:xfrm>
            <a:off x="533400" y="1676400"/>
            <a:ext cx="2057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E0D2F-66BF-DA32-1A07-5ADEC9BA5FD0}"/>
              </a:ext>
            </a:extLst>
          </p:cNvPr>
          <p:cNvSpPr txBox="1"/>
          <p:nvPr/>
        </p:nvSpPr>
        <p:spPr>
          <a:xfrm>
            <a:off x="4688840" y="1676399"/>
            <a:ext cx="2473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Tìm hiểu bài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68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6"/>
          <p:cNvSpPr>
            <a:spLocks noGrp="1" noChangeArrowheads="1"/>
          </p:cNvSpPr>
          <p:nvPr>
            <p:ph idx="1"/>
          </p:nvPr>
        </p:nvSpPr>
        <p:spPr>
          <a:xfrm>
            <a:off x="457200" y="381000"/>
            <a:ext cx="8229600" cy="646113"/>
          </a:xfrm>
        </p:spPr>
        <p:txBody>
          <a:bodyPr>
            <a:spAutoFit/>
          </a:bodyPr>
          <a:lstStyle/>
          <a:p>
            <a:pPr marL="0" indent="0" algn="ctr" eaLnBrk="1" hangingPunct="1">
              <a:spcBef>
                <a:spcPct val="50000"/>
              </a:spcBef>
              <a:buFontTx/>
              <a:buNone/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</a:rPr>
              <a:t>Cửa sông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457200" y="1219200"/>
            <a:ext cx="41910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Là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cửa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nhưng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3300"/>
                </a:solidFill>
                <a:latin typeface="Times New Roman" pitchFamily="18" charset="0"/>
              </a:rPr>
              <a:t>không</a:t>
            </a:r>
            <a:r>
              <a:rPr lang="en-US" sz="2000" dirty="0">
                <a:solidFill>
                  <a:srgbClr val="FF3300"/>
                </a:solidFill>
                <a:latin typeface="Times New Roman" pitchFamily="18" charset="0"/>
              </a:rPr>
              <a:t> then </a:t>
            </a:r>
            <a:r>
              <a:rPr lang="en-US" sz="2000" dirty="0" err="1">
                <a:solidFill>
                  <a:srgbClr val="FF3300"/>
                </a:solidFill>
                <a:latin typeface="Times New Roman" pitchFamily="18" charset="0"/>
              </a:rPr>
              <a:t>khoá</a:t>
            </a:r>
            <a:endParaRPr lang="en-US" sz="2000" dirty="0">
              <a:solidFill>
                <a:srgbClr val="FF33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Cũng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khép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lại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bao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giờ</a:t>
            </a:r>
            <a:endParaRPr lang="en-US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Mênh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mông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vùng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sóng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nước</a:t>
            </a:r>
            <a:endParaRPr lang="en-US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Mở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ra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bao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nỗi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đợi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chờ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endParaRPr lang="en-US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Nơi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những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dòng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sông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cần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mẫn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Gửi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lại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phù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sa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bãi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bồi</a:t>
            </a:r>
            <a:endParaRPr lang="en-US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Để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nước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ngọt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ùa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ra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biển</a:t>
            </a:r>
            <a:endParaRPr lang="en-US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Sau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cuộc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hành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trình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xa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xôi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endParaRPr lang="en-US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Nơi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biển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tìm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về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đất</a:t>
            </a:r>
            <a:endParaRPr lang="en-US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Bằng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con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sóng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nhớ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bạc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đầu</a:t>
            </a:r>
            <a:endParaRPr lang="en-US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Chất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muối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hoà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trong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vị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ngọt</a:t>
            </a:r>
            <a:endParaRPr lang="en-US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Thành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vùng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nước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</a:rPr>
              <a:t>lợ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nông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itchFamily="18" charset="0"/>
              </a:rPr>
              <a:t>sâu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  <a:endParaRPr lang="en-US" sz="2000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4927600" y="1206500"/>
            <a:ext cx="388620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Nơi cá đối vào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đẻ trứng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Nơi tôm rảo đến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búng càng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Cần câu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uốn cong 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lưỡi sóng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Thuyền ai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lấp loá 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đêm trăng.</a:t>
            </a:r>
          </a:p>
          <a:p>
            <a:pPr marL="342900" indent="-342900">
              <a:spcBef>
                <a:spcPct val="20000"/>
              </a:spcBef>
            </a:pPr>
            <a:endParaRPr lang="en-US" sz="200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Nơi con tàu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chào mặt đất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Còi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ngân lên 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khúc giã từ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Cửa sông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tiễn người 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ra biển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Mây trắng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lành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 như phong thư.</a:t>
            </a:r>
          </a:p>
          <a:p>
            <a:pPr marL="342900" indent="-342900">
              <a:spcBef>
                <a:spcPct val="20000"/>
              </a:spcBef>
            </a:pPr>
            <a:endParaRPr lang="en-US" sz="2000">
              <a:solidFill>
                <a:srgbClr val="000000"/>
              </a:solidFill>
              <a:latin typeface="Times New Roman" pitchFamily="18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Dù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giáp mặt 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cùng biển rộng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Cửa sông 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chẳng dứt 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cội nguồn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Lá xanh mỗi lần trôi xuống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Bỗng…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</a:rPr>
              <a:t>nhớ</a:t>
            </a: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 một vùng núi non…</a:t>
            </a:r>
          </a:p>
          <a:p>
            <a:pPr marL="342900" indent="-342900">
              <a:spcBef>
                <a:spcPct val="20000"/>
              </a:spcBef>
            </a:pPr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                             </a:t>
            </a:r>
            <a:r>
              <a:rPr lang="en-US" sz="2000" i="1">
                <a:solidFill>
                  <a:srgbClr val="990000"/>
                </a:solidFill>
                <a:latin typeface="Times New Roman" pitchFamily="18" charset="0"/>
              </a:rPr>
              <a:t>Quang Huy</a:t>
            </a:r>
            <a:endParaRPr lang="en-US" sz="2000">
              <a:solidFill>
                <a:srgbClr val="99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030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k00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019800"/>
            <a:ext cx="274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9" descr="k00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6359558"/>
            <a:ext cx="36957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2" name="Group 12"/>
          <p:cNvGrpSpPr>
            <a:grpSpLocks/>
          </p:cNvGrpSpPr>
          <p:nvPr/>
        </p:nvGrpSpPr>
        <p:grpSpPr bwMode="auto">
          <a:xfrm>
            <a:off x="0" y="3733800"/>
            <a:ext cx="9144000" cy="3124200"/>
            <a:chOff x="0" y="1392"/>
            <a:chExt cx="5760" cy="2928"/>
          </a:xfrm>
        </p:grpSpPr>
        <p:pic>
          <p:nvPicPr>
            <p:cNvPr id="22536" name="Picture 4" descr="8184-003-02-1027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1392"/>
              <a:ext cx="3360" cy="2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Picture 7" descr="k00-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40"/>
              <a:ext cx="192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8" name="Picture 8" descr="k00-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936"/>
              <a:ext cx="1896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9" name="Picture 10" descr="k00-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2" y="3957"/>
              <a:ext cx="2688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0" name="Picture 11" descr="k00-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4" y="4019"/>
              <a:ext cx="2232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3" name="Picture 2" descr="D:\SOA\Khung nen bieu tuong\Khung nen bieu tuong\[Muare.asia]-FramesChildrenVol34\muare.asia - babyvol34 - 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5"/>
            <a:ext cx="9144000" cy="68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WordArt 12"/>
          <p:cNvSpPr>
            <a:spLocks noChangeArrowheads="1" noChangeShapeType="1" noTextEdit="1"/>
          </p:cNvSpPr>
          <p:nvPr/>
        </p:nvSpPr>
        <p:spPr bwMode="auto">
          <a:xfrm>
            <a:off x="4048125" y="4114831"/>
            <a:ext cx="3429000" cy="781051"/>
          </a:xfrm>
          <a:prstGeom prst="rect">
            <a:avLst/>
          </a:prstGeom>
        </p:spPr>
        <p:txBody>
          <a:bodyPr wrap="none" lIns="91063" tIns="45543" rIns="91063" bIns="45543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hangingPunct="0"/>
            <a:endParaRPr lang="en-US" sz="3600" b="1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WordArt 12"/>
          <p:cNvSpPr>
            <a:spLocks noChangeArrowheads="1" noChangeShapeType="1" noTextEdit="1"/>
          </p:cNvSpPr>
          <p:nvPr/>
        </p:nvSpPr>
        <p:spPr bwMode="auto">
          <a:xfrm>
            <a:off x="2895600" y="2222505"/>
            <a:ext cx="5530850" cy="1511300"/>
          </a:xfrm>
          <a:prstGeom prst="rect">
            <a:avLst/>
          </a:prstGeom>
        </p:spPr>
        <p:txBody>
          <a:bodyPr wrap="none" lIns="91063" tIns="45543" rIns="91063" bIns="45543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hangingPunct="0"/>
            <a:r>
              <a:rPr lang="en-US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0619924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"/>
          <p:cNvSpPr txBox="1">
            <a:spLocks noChangeArrowheads="1"/>
          </p:cNvSpPr>
          <p:nvPr/>
        </p:nvSpPr>
        <p:spPr bwMode="auto">
          <a:xfrm>
            <a:off x="228600" y="5410208"/>
            <a:ext cx="8534400" cy="36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63" tIns="45543" rIns="91063" bIns="45543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vi-VN" altLang="en-US" sz="180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8"/>
            <a:ext cx="9144000" cy="25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63" tIns="45543" rIns="91063" bIns="45543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4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hay?</a:t>
            </a:r>
          </a:p>
          <a:p>
            <a:r>
              <a:rPr lang="en-US" altLang="en-US" sz="4000" b="1" dirty="0">
                <a:solidFill>
                  <a:srgbClr val="009999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200" y="30521"/>
            <a:ext cx="9144000" cy="603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63" tIns="45543" rIns="91063" bIns="45543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4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4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then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khoá</a:t>
            </a:r>
            <a:endParaRPr lang="en-US" altLang="en-US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khép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altLang="en-US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ênh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mông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một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vùng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sóng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nước</a:t>
            </a:r>
            <a:endParaRPr lang="en-US" altLang="en-US" sz="4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Mở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ra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bao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nỗi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đợi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chờ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.</a:t>
            </a:r>
            <a:endParaRPr lang="en-US" altLang="en-US" sz="5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altLang="en-US" sz="5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54429" y="2133615"/>
            <a:ext cx="8534400" cy="41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63" tIns="45543" rIns="91063" bIns="45543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4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then </a:t>
            </a:r>
            <a:r>
              <a:rPr lang="en-US" altLang="en-US" sz="4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khoá</a:t>
            </a:r>
            <a:endParaRPr lang="en-US" altLang="en-US" sz="4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4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khép</a:t>
            </a:r>
            <a:r>
              <a:rPr lang="en-US" altLang="en-US" sz="48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altLang="en-US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ênh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mông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một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vùng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sóng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nước</a:t>
            </a:r>
            <a:endParaRPr lang="en-US" altLang="en-US" sz="4800" dirty="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4800" u="sng" dirty="0" err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Mở</a:t>
            </a:r>
            <a:r>
              <a:rPr lang="en-US" altLang="en-US" sz="4800" u="sng" dirty="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u="sng" dirty="0" err="1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ra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bao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nỗi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đợi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en-US" sz="4800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chờ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.</a:t>
            </a:r>
            <a:endParaRPr lang="en-US" altLang="en-US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j0213641.wav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140236"/>
            <a:ext cx="762000" cy="54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74433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build="allAtOnce"/>
      <p:bldP spid="10248" grpId="0"/>
      <p:bldP spid="1024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762001"/>
            <a:ext cx="6934200" cy="1447800"/>
          </a:xfrm>
        </p:spPr>
        <p:txBody>
          <a:bodyPr/>
          <a:lstStyle/>
          <a:p>
            <a:pPr eaLnBrk="1" hangingPunct="1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0" name="j0213641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867404"/>
            <a:ext cx="762000" cy="54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2224314"/>
            <a:ext cx="5105400" cy="59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968" tIns="48512" rIns="96968" bIns="4851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5pPr>
            <a:lvl6pPr marL="485424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6pPr>
            <a:lvl7pPr marL="970841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7pPr>
            <a:lvl8pPr marL="1456256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8pPr>
            <a:lvl9pPr marL="1941686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endParaRPr lang="en-US" altLang="en-US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 noChangeArrowheads="1"/>
          </p:cNvSpPr>
          <p:nvPr/>
        </p:nvSpPr>
        <p:spPr bwMode="auto">
          <a:xfrm>
            <a:off x="228600" y="2971800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968" tIns="48512" rIns="96968" bIns="4851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5pPr>
            <a:lvl6pPr marL="485424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6pPr>
            <a:lvl7pPr marL="970841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7pPr>
            <a:lvl8pPr marL="1456256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8pPr>
            <a:lvl9pPr marL="1941686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6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0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5167"/>
            <a:ext cx="9144000" cy="1143000"/>
          </a:xfrm>
        </p:spPr>
        <p:txBody>
          <a:bodyPr/>
          <a:lstStyle/>
          <a:p>
            <a:pPr algn="just" eaLnBrk="1" hangingPunct="1"/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2: Theo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sp>
        <p:nvSpPr>
          <p:cNvPr id="29699" name="Content Placeholder 2"/>
          <p:cNvSpPr>
            <a:spLocks noGrp="1" noChangeArrowheads="1"/>
          </p:cNvSpPr>
          <p:nvPr>
            <p:ph idx="4294967295"/>
          </p:nvPr>
        </p:nvSpPr>
        <p:spPr>
          <a:xfrm>
            <a:off x="0" y="1371600"/>
            <a:ext cx="9067800" cy="4953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đắp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ùa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lợ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tôm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rảo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bè</a:t>
            </a:r>
            <a:endParaRPr lang="en-US" altLang="en-US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tiễn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>
            <a:hlinkClick r:id="rId6" action="ppaction://hlinksldjump"/>
            <a:extLst>
              <a:ext uri="{FF2B5EF4-FFF2-40B4-BE49-F238E27FC236}">
                <a16:creationId xmlns:a16="http://schemas.microsoft.com/office/drawing/2014/main" id="{13DFB9BC-6F02-46E7-90B3-036996688EF1}"/>
              </a:ext>
            </a:extLst>
          </p:cNvPr>
          <p:cNvSpPr/>
          <p:nvPr/>
        </p:nvSpPr>
        <p:spPr>
          <a:xfrm>
            <a:off x="6096002" y="4267200"/>
            <a:ext cx="15240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063" tIns="45543" rIns="91063" bIns="45543" anchor="ctr"/>
          <a:lstStyle/>
          <a:p>
            <a:pPr algn="ctr">
              <a:defRPr/>
            </a:pPr>
            <a:endParaRPr lang="en-US" sz="3200" baseline="-2500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j0213641.wav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5900754"/>
            <a:ext cx="762000" cy="54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062959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9698" grpId="0"/>
      <p:bldP spid="29699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519057" y="228600"/>
            <a:ext cx="3657600" cy="914400"/>
          </a:xfrm>
        </p:spPr>
        <p:txBody>
          <a:bodyPr/>
          <a:lstStyle/>
          <a:p>
            <a:pPr eaLnBrk="1" hangingPunct="1"/>
            <a:r>
              <a:rPr lang="en-US" alt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alt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endParaRPr lang="en-US" alt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0" y="1323431"/>
            <a:ext cx="2841171" cy="5016657"/>
          </a:xfrm>
          <a:prstGeom prst="rect">
            <a:avLst/>
          </a:prstGeom>
        </p:spPr>
        <p:txBody>
          <a:bodyPr wrap="square" lIns="91336" tIns="45670" rIns="91336" bIns="45670">
            <a:spAutoFit/>
          </a:bodyPr>
          <a:lstStyle/>
          <a:p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Cá đối là loài có thân dẹt tròn với chiều dài trung bình khoảng từ 15 – 20cm, phần vây lưng ngắn và hơi nhọn, hai vây ở bụng dính 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" y="152400"/>
            <a:ext cx="5932714" cy="6705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594874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1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57770" y="6096017"/>
            <a:ext cx="5628464" cy="646331"/>
          </a:xfrm>
          <a:prstGeom prst="rect">
            <a:avLst/>
          </a:prstGeom>
          <a:noFill/>
        </p:spPr>
        <p:txBody>
          <a:bodyPr wrap="none" lIns="91336" tIns="45670" rIns="91336" bIns="4567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uốn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cong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lưỡi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endParaRPr lang="vi-VN" sz="3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55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8730343" cy="1752600"/>
          </a:xfrm>
        </p:spPr>
        <p:txBody>
          <a:bodyPr/>
          <a:lstStyle/>
          <a:p>
            <a:pPr algn="just" eaLnBrk="1" hangingPunct="1"/>
            <a:r>
              <a:rPr lang="en-US" altLang="en-US" sz="3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?</a:t>
            </a:r>
            <a:r>
              <a:rPr lang="en-US" altLang="en-US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 noChangeArrowheads="1"/>
          </p:cNvSpPr>
          <p:nvPr>
            <p:ph idx="4294967295"/>
          </p:nvPr>
        </p:nvSpPr>
        <p:spPr>
          <a:xfrm>
            <a:off x="10886" y="1981200"/>
            <a:ext cx="8991598" cy="1828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Dù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giáp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rộng</a:t>
            </a:r>
            <a:endParaRPr lang="en-US" altLang="en-US" sz="36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Char char="-"/>
            </a:pP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dứt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cội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nguồn</a:t>
            </a:r>
            <a:endParaRPr lang="en-US" altLang="en-US" sz="36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Char char="-"/>
            </a:pP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Bỗng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non</a:t>
            </a:r>
          </a:p>
        </p:txBody>
      </p:sp>
      <p:pic>
        <p:nvPicPr>
          <p:cNvPr id="4" name="j0213641.wav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140236"/>
            <a:ext cx="762000" cy="54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0408951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8097" y="152400"/>
            <a:ext cx="889119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cội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en-US" alt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270" y="3957113"/>
            <a:ext cx="8923847" cy="1323439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altLang="vi-VN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Cửa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sông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giáp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mặt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với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biển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rộng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để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nước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chảy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ra</a:t>
            </a:r>
            <a:r>
              <a:rPr lang="en-US" alt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biển</a:t>
            </a:r>
            <a:endParaRPr lang="en-US" altLang="vi-VN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097" y="5562600"/>
            <a:ext cx="8968182" cy="707886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altLang="vi-VN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52400" y="2221033"/>
            <a:ext cx="8825338" cy="1323439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069" y="5562600"/>
            <a:ext cx="552450" cy="70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052" y="2882752"/>
            <a:ext cx="546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4056" y="4315619"/>
            <a:ext cx="552450" cy="70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639926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243" grpId="0"/>
      <p:bldP spid="2" grpId="0" animBg="1"/>
      <p:bldP spid="3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838200"/>
            <a:ext cx="6934200" cy="1447800"/>
          </a:xfrm>
        </p:spPr>
        <p:txBody>
          <a:bodyPr/>
          <a:lstStyle/>
          <a:p>
            <a:pPr eaLnBrk="1" hangingPunct="1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0" name="j0213641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867404"/>
            <a:ext cx="762000" cy="54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 noChangeArrowheads="1"/>
          </p:cNvSpPr>
          <p:nvPr/>
        </p:nvSpPr>
        <p:spPr bwMode="auto">
          <a:xfrm>
            <a:off x="10886" y="2286000"/>
            <a:ext cx="89154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968" tIns="48512" rIns="96968" bIns="4851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5pPr>
            <a:lvl6pPr marL="485424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6pPr>
            <a:lvl7pPr marL="970841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7pPr>
            <a:lvl8pPr marL="1456256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8pPr>
            <a:lvl9pPr marL="1941686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alt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2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00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2209800"/>
            <a:ext cx="8730343" cy="1447800"/>
          </a:xfrm>
        </p:spPr>
        <p:txBody>
          <a:bodyPr/>
          <a:lstStyle/>
          <a:p>
            <a:pPr algn="l" eaLnBrk="1" hangingPunct="1"/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en-US" altLang="en-US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en-US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 noChangeArrowheads="1"/>
          </p:cNvSpPr>
          <p:nvPr>
            <p:ph idx="4294967295"/>
          </p:nvPr>
        </p:nvSpPr>
        <p:spPr>
          <a:xfrm>
            <a:off x="242209" y="3352800"/>
            <a:ext cx="8724898" cy="1752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  Qua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ngợi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600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6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19201" y="609600"/>
            <a:ext cx="6934200" cy="1447800"/>
          </a:xfrm>
          <a:prstGeom prst="rect">
            <a:avLst/>
          </a:prstGeom>
        </p:spPr>
        <p:txBody>
          <a:bodyPr/>
          <a:lstStyle>
            <a:lvl1pPr marL="341483" indent="-34148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9885" indent="-28457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38280" indent="-22764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3592" indent="-22764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48907" indent="-22764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04217" indent="-22764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59530" indent="-22764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14840" indent="-22764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70152" indent="-22764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buFontTx/>
              <a:buNone/>
            </a:pP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8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j0213641.wav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140236"/>
            <a:ext cx="762000" cy="54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7720704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1" y="609600"/>
            <a:ext cx="6934200" cy="1447800"/>
          </a:xfrm>
        </p:spPr>
        <p:txBody>
          <a:bodyPr/>
          <a:lstStyle/>
          <a:p>
            <a:pPr eaLnBrk="1" hangingPunct="1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0" name="j0213641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629" y="5867400"/>
            <a:ext cx="762000" cy="54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Horizontal Scroll 5"/>
          <p:cNvSpPr/>
          <p:nvPr/>
        </p:nvSpPr>
        <p:spPr>
          <a:xfrm>
            <a:off x="228600" y="1905000"/>
            <a:ext cx="8382000" cy="2667000"/>
          </a:xfrm>
          <a:prstGeom prst="horizontalScroll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36" tIns="45670" rIns="91336" bIns="45670"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dung</a:t>
            </a: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Qua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ngợi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44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44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433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00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</p:spPr>
        <p:txBody>
          <a:bodyPr wrap="none" lIns="91284" tIns="45646" rIns="91284" bIns="45646" anchor="ctr"/>
          <a:lstStyle/>
          <a:p>
            <a:pPr defTabSz="912837"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64867" name="Picture 8" descr="dền hu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1" y="1219200"/>
            <a:ext cx="6781800" cy="555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Horizontal Scroll 5"/>
          <p:cNvSpPr/>
          <p:nvPr/>
        </p:nvSpPr>
        <p:spPr>
          <a:xfrm>
            <a:off x="-152400" y="-76200"/>
            <a:ext cx="9144000" cy="1295400"/>
          </a:xfrm>
          <a:prstGeom prst="horizont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71" tIns="45640" rIns="91271" bIns="45640" rtlCol="0" anchor="ctr"/>
          <a:lstStyle/>
          <a:p>
            <a:pPr algn="ctr" defTabSz="912707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Trò</a:t>
            </a:r>
            <a:r>
              <a:rPr lang="en-US" sz="32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chơi</a:t>
            </a:r>
            <a:r>
              <a:rPr lang="en-US" sz="32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Trở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về cội nguồn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858000" y="1480457"/>
            <a:ext cx="19050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968" tIns="48512" rIns="96968" bIns="4851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5pPr>
            <a:lvl6pPr marL="485424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6pPr>
            <a:lvl7pPr marL="970841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7pPr>
            <a:lvl8pPr marL="1456256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8pPr>
            <a:lvl9pPr marL="1941686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altLang="en-US" sz="36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4637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28600"/>
            <a:ext cx="6629400" cy="762000"/>
          </a:xfrm>
        </p:spPr>
        <p:txBody>
          <a:bodyPr/>
          <a:lstStyle/>
          <a:p>
            <a:pPr eaLnBrk="1" hangingPunct="1"/>
            <a:r>
              <a:rPr lang="en-US" alt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alt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alt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alt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9939" name="Rectangle 22"/>
          <p:cNvSpPr>
            <a:spLocks noChangeArrowheads="1"/>
          </p:cNvSpPr>
          <p:nvPr/>
        </p:nvSpPr>
        <p:spPr bwMode="auto">
          <a:xfrm>
            <a:off x="2209800" y="1219200"/>
            <a:ext cx="5410200" cy="477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063" tIns="45543" rIns="91063" bIns="45543">
            <a:spAutoFit/>
          </a:bodyPr>
          <a:lstStyle/>
          <a:p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đẻ</a:t>
            </a:r>
            <a:r>
              <a:rPr lang="en-US" altLang="en-US" sz="4800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altLang="en-US" sz="48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4800" baseline="-25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tôm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rảo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búng</a:t>
            </a:r>
            <a:r>
              <a:rPr lang="en-US" altLang="en-US" sz="4800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altLang="en-US" sz="4800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4800" baseline="-25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uốn</a:t>
            </a:r>
            <a:r>
              <a:rPr lang="en-US" altLang="en-US" sz="4800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cong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lưỡi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Thuyền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lấp</a:t>
            </a:r>
            <a:r>
              <a:rPr lang="en-US" altLang="en-US" sz="4800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loá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trăng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4800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altLang="en-US" sz="4800" baseline="-25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altLang="en-US" sz="4800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4800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altLang="en-US" sz="4800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4800" baseline="-25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Còi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ngân</a:t>
            </a:r>
            <a:r>
              <a:rPr lang="en-US" altLang="en-US" sz="4800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giã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4800" baseline="-25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tiễn</a:t>
            </a:r>
            <a:r>
              <a:rPr lang="en-US" altLang="en-US" sz="4800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altLang="en-US" sz="4800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altLang="en-US" sz="4800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altLang="en-US" sz="4800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altLang="en-US" sz="4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lành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800" baseline="-250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altLang="en-US" sz="4800" baseline="-25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altLang="en-US" sz="4800" baseline="-25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j0213641.wav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312336"/>
            <a:ext cx="762000" cy="54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60954728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762001"/>
            <a:ext cx="6934200" cy="1447800"/>
          </a:xfrm>
        </p:spPr>
        <p:txBody>
          <a:bodyPr/>
          <a:lstStyle/>
          <a:p>
            <a:pPr eaLnBrk="1" hangingPunct="1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2224314"/>
            <a:ext cx="6934200" cy="591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968" tIns="48512" rIns="96968" bIns="48512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5pPr>
            <a:lvl6pPr marL="485424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6pPr>
            <a:lvl7pPr marL="970841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7pPr>
            <a:lvl8pPr marL="1456256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8pPr>
            <a:lvl9pPr marL="1941686" algn="ctr" rtl="0" fontAlgn="base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endParaRPr lang="en-US" altLang="en-US" sz="36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273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" y="1905000"/>
            <a:ext cx="8730343" cy="1447800"/>
          </a:xfrm>
        </p:spPr>
        <p:txBody>
          <a:bodyPr/>
          <a:lstStyle/>
          <a:p>
            <a:pPr algn="just" eaLnBrk="1" hangingPunct="1"/>
            <a:r>
              <a:rPr lang="en-US" alt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l-PL" sz="3600" b="1" dirty="0">
                <a:latin typeface="Times New Roman" pitchFamily="18" charset="0"/>
                <a:cs typeface="Times New Roman" pitchFamily="18" charset="0"/>
              </a:rPr>
              <a:t>Em sẽ làm gì để bảo vệ các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pl-PL" sz="3600" b="1" dirty="0">
                <a:latin typeface="Times New Roman" pitchFamily="18" charset="0"/>
                <a:cs typeface="Times New Roman" pitchFamily="18" charset="0"/>
              </a:rPr>
              <a:t> kh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pl-PL" sz="3600" b="1" dirty="0">
                <a:latin typeface="Times New Roman" pitchFamily="18" charset="0"/>
                <a:cs typeface="Times New Roman" pitchFamily="18" charset="0"/>
              </a:rPr>
              <a:t> bị ô nhiễm ?</a:t>
            </a:r>
            <a:endParaRPr lang="en-US" altLang="en-US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 noChangeArrowheads="1"/>
          </p:cNvSpPr>
          <p:nvPr>
            <p:ph idx="4294967295"/>
          </p:nvPr>
        </p:nvSpPr>
        <p:spPr>
          <a:xfrm>
            <a:off x="108859" y="3429000"/>
            <a:ext cx="8991598" cy="18288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sông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? </a:t>
            </a:r>
          </a:p>
          <a:p>
            <a:pPr eaLnBrk="1" hangingPunct="1">
              <a:buFontTx/>
              <a:buChar char="-"/>
            </a:pPr>
            <a:r>
              <a:rPr lang="vi-VN" altLang="en-US" sz="3600" b="1">
                <a:latin typeface="Times New Roman" pitchFamily="18" charset="0"/>
                <a:cs typeface="Times New Roman" pitchFamily="18" charset="0"/>
              </a:rPr>
              <a:t>Hà Nội có những con sông nào</a:t>
            </a:r>
            <a:r>
              <a:rPr lang="en-US" altLang="en-US" sz="36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19201" y="609600"/>
            <a:ext cx="6934200" cy="1447800"/>
          </a:xfrm>
          <a:prstGeom prst="rect">
            <a:avLst/>
          </a:prstGeom>
        </p:spPr>
        <p:txBody>
          <a:bodyPr/>
          <a:lstStyle>
            <a:lvl1pPr marL="341483" indent="-34148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9885" indent="-28457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38280" indent="-22764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593592" indent="-22764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48907" indent="-22764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04217" indent="-22764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59530" indent="-22764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14840" indent="-22764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70152" indent="-22764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buNone/>
            </a:pP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đọc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None/>
            </a:pP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sông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j0213641.wav">
            <a:hlinkClick r:id="" action="ppaction://media"/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140236"/>
            <a:ext cx="762000" cy="54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6325899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D:\Picture\hinh nen\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676401" y="2292196"/>
            <a:ext cx="5638800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11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-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3119443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3" name="Picture 4" descr="Picture1đr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4" name="WordArt 6"/>
          <p:cNvSpPr>
            <a:spLocks noChangeArrowheads="1" noChangeShapeType="1" noTextEdit="1"/>
          </p:cNvSpPr>
          <p:nvPr/>
        </p:nvSpPr>
        <p:spPr bwMode="auto">
          <a:xfrm>
            <a:off x="-228600" y="914400"/>
            <a:ext cx="8585200" cy="3962400"/>
          </a:xfrm>
          <a:prstGeom prst="rect">
            <a:avLst/>
          </a:prstGeom>
        </p:spPr>
        <p:txBody>
          <a:bodyPr wrap="none" lIns="90296" tIns="45188" rIns="90296" bIns="45188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r>
              <a:rPr lang="en-US" sz="51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    </a:t>
            </a:r>
            <a:r>
              <a:rPr lang="en-US" sz="51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TIẾT</a:t>
            </a:r>
            <a:r>
              <a:rPr lang="en-US" sz="51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r>
              <a:rPr lang="en-US" sz="51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HỌC</a:t>
            </a:r>
            <a:r>
              <a:rPr lang="en-US" sz="51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r>
              <a:rPr lang="en-US" sz="51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KẾT</a:t>
            </a:r>
            <a:r>
              <a:rPr lang="en-US" sz="51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r>
              <a:rPr lang="en-US" sz="51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THÚC</a:t>
            </a:r>
            <a:r>
              <a:rPr lang="en-US" sz="51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Arial"/>
                <a:cs typeface="Arial"/>
              </a:rPr>
              <a:t>!</a:t>
            </a:r>
          </a:p>
        </p:txBody>
      </p:sp>
    </p:spTree>
  </p:cSld>
  <p:clrMapOvr>
    <a:masterClrMapping/>
  </p:clrMapOvr>
  <p:transition spd="slow">
    <p:circle/>
    <p:sndAc>
      <p:stSnd>
        <p:snd r:embed="rId2" name="applause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27214" y="228600"/>
            <a:ext cx="889119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1883229" y="1969510"/>
            <a:ext cx="4060371" cy="707886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altLang="vi-VN" sz="36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endParaRPr lang="en-US" altLang="vi-VN" sz="40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48531" y="3352800"/>
            <a:ext cx="4095069" cy="707886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B,Việt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endParaRPr lang="en-US" altLang="vi-VN" sz="4000" b="1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35604" y="4764759"/>
            <a:ext cx="4107996" cy="707886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C, </a:t>
            </a:r>
            <a:r>
              <a:rPr lang="en-US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Lang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527" y="3322745"/>
            <a:ext cx="552450" cy="70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0" y="4699890"/>
            <a:ext cx="546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796" y="1919483"/>
            <a:ext cx="552450" cy="70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36386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243" grpId="0"/>
      <p:bldP spid="2" grpId="0" animBg="1"/>
      <p:bldP spid="3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609600" y="523220"/>
            <a:ext cx="81969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vi-VN" sz="40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vi-VN" sz="4000" b="1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Đền</a:t>
            </a:r>
            <a:r>
              <a:rPr lang="en-US" altLang="vi-VN" sz="40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vi-VN" sz="4000" b="1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Hùng</a:t>
            </a:r>
            <a:r>
              <a:rPr lang="en-US" altLang="vi-VN" sz="40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vi-VN" sz="4000" b="1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thuộc</a:t>
            </a:r>
            <a:r>
              <a:rPr lang="en-US" altLang="vi-VN" sz="40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vi-VN" sz="4000" b="1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tỉnh</a:t>
            </a:r>
            <a:r>
              <a:rPr lang="en-US" altLang="vi-VN" sz="40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en-US" altLang="vi-VN" sz="4000" b="1" dirty="0" err="1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nào</a:t>
            </a:r>
            <a:r>
              <a:rPr lang="en-US" altLang="vi-VN" sz="4000" b="1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1447798" y="4987131"/>
            <a:ext cx="4953002" cy="707886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C,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Bái</a:t>
            </a:r>
            <a:endParaRPr lang="en-US" sz="40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47800" y="3455977"/>
            <a:ext cx="4953000" cy="707886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447800" y="1905000"/>
            <a:ext cx="4953001" cy="707886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Thọ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vi-VN" sz="4000" b="1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967" y="3455977"/>
            <a:ext cx="552450" cy="70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1" y="1752156"/>
            <a:ext cx="546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773" y="4987131"/>
            <a:ext cx="552450" cy="70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006843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243" grpId="0"/>
      <p:bldP spid="2" grpId="0" animBg="1"/>
      <p:bldP spid="3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8097" y="152400"/>
            <a:ext cx="889119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Dù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ngược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xuôi</a:t>
            </a:r>
            <a:endParaRPr lang="en-US" alt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giỗ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mùng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mười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alt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endParaRPr lang="en-US" alt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vi-VN" sz="3600" b="1" dirty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altLang="vi-VN" sz="3600" b="1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vi-VN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vi-VN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altLang="vi-VN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atin typeface="Times New Roman" pitchFamily="18" charset="0"/>
                <a:cs typeface="Times New Roman" pitchFamily="18" charset="0"/>
              </a:rPr>
              <a:t>dao</a:t>
            </a:r>
            <a:r>
              <a:rPr lang="en-US" altLang="vi-VN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6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3600" b="1" dirty="0"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2" name="Rectangle 1"/>
          <p:cNvSpPr/>
          <p:nvPr/>
        </p:nvSpPr>
        <p:spPr>
          <a:xfrm>
            <a:off x="5443" y="3755570"/>
            <a:ext cx="8073113" cy="1323439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B,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Nhắc</a:t>
            </a:r>
            <a:r>
              <a:rPr lang="en-US" altLang="vi-VN" sz="40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nhở</a:t>
            </a:r>
            <a:r>
              <a:rPr lang="en-US" altLang="vi-VN" sz="40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mọi</a:t>
            </a:r>
            <a:r>
              <a:rPr lang="en-US" altLang="vi-VN" sz="40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người</a:t>
            </a:r>
            <a:r>
              <a:rPr lang="en-US" altLang="vi-VN" sz="40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không</a:t>
            </a:r>
            <a:r>
              <a:rPr lang="en-US" altLang="vi-VN" sz="40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được</a:t>
            </a:r>
            <a:r>
              <a:rPr lang="en-US" altLang="vi-VN" sz="40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quên</a:t>
            </a:r>
            <a:r>
              <a:rPr lang="en-US" altLang="vi-VN" sz="40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cội</a:t>
            </a:r>
            <a:r>
              <a:rPr lang="en-US" altLang="vi-VN" sz="40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nguồn</a:t>
            </a:r>
            <a:endParaRPr lang="en-US" altLang="vi-VN" sz="40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754" y="2202022"/>
            <a:ext cx="8007801" cy="1323439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A,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ngợi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vi-VN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endParaRPr lang="en-US" altLang="vi-VN" sz="4000" b="1" i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514742"/>
            <a:ext cx="8078555" cy="707886"/>
          </a:xfrm>
          <a:prstGeom prst="rect">
            <a:avLst/>
          </a:prstGeom>
          <a:solidFill>
            <a:srgbClr val="F4CCDB"/>
          </a:solidFill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C, </a:t>
            </a:r>
            <a:r>
              <a:rPr lang="en-US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4000" b="1" dirty="0" err="1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b="1" dirty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962" y="2202022"/>
            <a:ext cx="552450" cy="70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257800"/>
            <a:ext cx="5461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619" y="3886200"/>
            <a:ext cx="552450" cy="70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36448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243" grpId="0"/>
      <p:bldP spid="2" grpId="0" animBg="1"/>
      <p:bldP spid="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41DEA0-F94D-DD27-13F4-265CC47CC4A6}"/>
              </a:ext>
            </a:extLst>
          </p:cNvPr>
          <p:cNvSpPr txBox="1"/>
          <p:nvPr/>
        </p:nvSpPr>
        <p:spPr>
          <a:xfrm>
            <a:off x="1295400" y="13716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Thứ Sáu ngày 15 tháng 3 năm 2024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B46E4A-0E85-DD47-D31E-2F7C96D42F44}"/>
              </a:ext>
            </a:extLst>
          </p:cNvPr>
          <p:cNvSpPr txBox="1"/>
          <p:nvPr/>
        </p:nvSpPr>
        <p:spPr>
          <a:xfrm>
            <a:off x="3962400" y="598825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Tập đọc</a:t>
            </a:r>
            <a:endParaRPr 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F56B1E-3377-CEEF-6F90-7382D37BB390}"/>
              </a:ext>
            </a:extLst>
          </p:cNvPr>
          <p:cNvSpPr txBox="1"/>
          <p:nvPr/>
        </p:nvSpPr>
        <p:spPr>
          <a:xfrm>
            <a:off x="3886200" y="998935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 sông</a:t>
            </a:r>
            <a:endParaRPr lang="en-US" sz="28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F43886-973C-67DB-F529-229F91E93592}"/>
              </a:ext>
            </a:extLst>
          </p:cNvPr>
          <p:cNvCxnSpPr/>
          <p:nvPr/>
        </p:nvCxnSpPr>
        <p:spPr bwMode="auto">
          <a:xfrm>
            <a:off x="4572000" y="1676400"/>
            <a:ext cx="0" cy="4953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B08A578-EB61-F34C-5393-99EB0C4E4ED4}"/>
              </a:ext>
            </a:extLst>
          </p:cNvPr>
          <p:cNvSpPr txBox="1"/>
          <p:nvPr/>
        </p:nvSpPr>
        <p:spPr>
          <a:xfrm>
            <a:off x="533400" y="1676400"/>
            <a:ext cx="2057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Luyện đọc</a:t>
            </a:r>
            <a:endParaRPr 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70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7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2" y="1600202"/>
            <a:ext cx="8686800" cy="5029200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3200401" y="571182"/>
            <a:ext cx="2133600" cy="64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063" tIns="45543" rIns="91063" bIns="45543">
            <a:spAutoFit/>
          </a:bodyPr>
          <a:lstStyle>
            <a:lvl1pPr>
              <a:defRPr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+mn-cs"/>
              </a:rPr>
              <a:t>Cửa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+mn-cs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+mn-cs"/>
              </a:rPr>
              <a:t>sông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5334001" y="950367"/>
            <a:ext cx="2286000" cy="46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063" tIns="45543" rIns="91063" bIns="45543">
            <a:spAutoFit/>
          </a:bodyPr>
          <a:lstStyle>
            <a:lvl1pPr>
              <a:defRPr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(</a:t>
            </a:r>
            <a:r>
              <a:rPr lang="en-US" sz="2400" i="1" dirty="0" err="1">
                <a:solidFill>
                  <a:srgbClr val="000000"/>
                </a:solidFill>
                <a:latin typeface="Times New Roman" pitchFamily="18" charset="0"/>
                <a:cs typeface="+mn-cs"/>
              </a:rPr>
              <a:t>Quang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</a:t>
            </a:r>
            <a:r>
              <a:rPr lang="en-US" sz="2400" i="1" dirty="0" err="1">
                <a:solidFill>
                  <a:srgbClr val="000000"/>
                </a:solidFill>
                <a:latin typeface="Times New Roman" pitchFamily="18" charset="0"/>
                <a:cs typeface="+mn-cs"/>
              </a:rPr>
              <a:t>Huy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)</a:t>
            </a:r>
          </a:p>
        </p:txBody>
      </p:sp>
      <p:sp>
        <p:nvSpPr>
          <p:cNvPr id="4101" name="Rectangle 12"/>
          <p:cNvSpPr>
            <a:spLocks noChangeArrowheads="1"/>
          </p:cNvSpPr>
          <p:nvPr/>
        </p:nvSpPr>
        <p:spPr bwMode="auto">
          <a:xfrm>
            <a:off x="533400" y="33340"/>
            <a:ext cx="7772400" cy="5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063" tIns="45543" rIns="91063" bIns="45543" anchor="ctr"/>
          <a:lstStyle/>
          <a:p>
            <a:pPr algn="ctr"/>
            <a:r>
              <a:rPr lang="en-US" sz="24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28602" y="986551"/>
            <a:ext cx="1295398" cy="46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063" tIns="45543" rIns="91063" bIns="45543">
            <a:spAutoFit/>
          </a:bodyPr>
          <a:lstStyle>
            <a:lvl1pPr>
              <a:defRPr>
                <a:solidFill>
                  <a:schemeClr val="tx1"/>
                </a:solidFill>
                <a:latin typeface="HP001 5 hàng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P001 5 hàng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P001 5 hàng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P001 5 hàng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P001 5 hàng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5 hàng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i="1" dirty="0" err="1">
                <a:solidFill>
                  <a:srgbClr val="000000"/>
                </a:solidFill>
                <a:latin typeface="Times New Roman" pitchFamily="18" charset="0"/>
                <a:cs typeface="+mn-cs"/>
              </a:rPr>
              <a:t>Sgk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  <a:cs typeface="+mn-cs"/>
              </a:rPr>
              <a:t> 74</a:t>
            </a:r>
          </a:p>
        </p:txBody>
      </p:sp>
    </p:spTree>
    <p:extLst>
      <p:ext uri="{BB962C8B-B14F-4D97-AF65-F5344CB8AC3E}">
        <p14:creationId xmlns:p14="http://schemas.microsoft.com/office/powerpoint/2010/main" val="72790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2" b="37838"/>
          <a:stretch/>
        </p:blipFill>
        <p:spPr bwMode="auto">
          <a:xfrm>
            <a:off x="304800" y="894700"/>
            <a:ext cx="8382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048000" y="369889"/>
            <a:ext cx="2606920" cy="54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36" tIns="45670" rIns="91336" bIns="45670" anchor="ctr"/>
          <a:lstStyle/>
          <a:p>
            <a:pPr algn="ctr"/>
            <a:r>
              <a:rPr lang="en-US" sz="24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1774764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6.28"/>
  <p:tag name="ISPRING_SLIDE_ID_2" val="{2D75648A-785D-42A3-9DD9-ED773AAFAFFE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8.967"/>
  <p:tag name="TIMING" val="|1.561|1.761|7.328|14.912|1.599|1.27"/>
  <p:tag name="ISPRING_SLIDE_ID_2" val="{873D4255-5B0E-4F22-A19B-AA540B46380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8.866"/>
  <p:tag name="ISPRING_SLIDE_ID_2" val="{0801258E-B2E5-47B2-BE8A-97B887B7C91D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4.985"/>
  <p:tag name="ISPRING_SLIDE_ID_2" val="{28A05A7A-4731-4AAC-B51C-D5AB4E1288FE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1.825"/>
  <p:tag name="TIMING" val="|1.992|17.433"/>
  <p:tag name="ISPRING_SLIDE_ID_2" val="{0844FC5C-6E79-4050-8B9C-8BC15A0E8D96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1.825"/>
  <p:tag name="TIMING" val="|1.992|17.433"/>
  <p:tag name="ISPRING_SLIDE_ID_2" val="{0844FC5C-6E79-4050-8B9C-8BC15A0E8D96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59.269"/>
  <p:tag name="ISPRING_SLIDE_ID_2" val="{5E5D5FB3-5ED0-462D-A9C1-977648D5CBBD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31.825"/>
  <p:tag name="TIMING" val="|1.992|17.433"/>
  <p:tag name="ISPRING_SLIDE_ID_2" val="{0844FC5C-6E79-4050-8B9C-8BC15A0E8D96}"/>
</p:tagLst>
</file>

<file path=ppt/theme/theme1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Default Design">
  <a:themeElements>
    <a:clrScheme name="Default Desig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FF"/>
        </a:solidFill>
        <a:ln w="9525" cap="flat" cmpd="sng" algn="ctr">
          <a:pattFill prst="trellis">
            <a:fgClr>
              <a:srgbClr val="FF3300"/>
            </a:fgClr>
            <a:bgClr>
              <a:srgbClr val="FFFFFF"/>
            </a:bgClr>
          </a:patt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FF"/>
        </a:solidFill>
        <a:ln w="9525" cap="flat" cmpd="sng" algn="ctr">
          <a:pattFill prst="trellis">
            <a:fgClr>
              <a:srgbClr val="FF3300"/>
            </a:fgClr>
            <a:bgClr>
              <a:srgbClr val="FFFFFF"/>
            </a:bgClr>
          </a:patt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3689</TotalTime>
  <Words>1084</Words>
  <Application>Microsoft Office PowerPoint</Application>
  <PresentationFormat>On-screen Show (4:3)</PresentationFormat>
  <Paragraphs>176</Paragraphs>
  <Slides>34</Slides>
  <Notes>10</Notes>
  <HiddenSlides>0</HiddenSlides>
  <MMClips>11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34</vt:i4>
      </vt:variant>
    </vt:vector>
  </HeadingPairs>
  <TitlesOfParts>
    <vt:vector size="48" baseType="lpstr">
      <vt:lpstr>Arial</vt:lpstr>
      <vt:lpstr>Calibri</vt:lpstr>
      <vt:lpstr>HP001 5 hàng</vt:lpstr>
      <vt:lpstr>Tahoma</vt:lpstr>
      <vt:lpstr>Times New Roman</vt:lpstr>
      <vt:lpstr>5_Default Design</vt:lpstr>
      <vt:lpstr>4_Default Design</vt:lpstr>
      <vt:lpstr>Default Design</vt:lpstr>
      <vt:lpstr>1_Default Design</vt:lpstr>
      <vt:lpstr>8_Default Design</vt:lpstr>
      <vt:lpstr>3_Default Design</vt:lpstr>
      <vt:lpstr>7_Default Design</vt:lpstr>
      <vt:lpstr>9_Default Design</vt:lpstr>
      <vt:lpstr>10_Default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2: Theo bài thơ, cửa sông là địa điểm đặc biệt :</vt:lpstr>
      <vt:lpstr>Cá đối</vt:lpstr>
      <vt:lpstr>PowerPoint Presentation</vt:lpstr>
      <vt:lpstr>Câu 3: Tìm những hình ảnh nhân hóa có trong khổ thơ cuối ? </vt:lpstr>
      <vt:lpstr>PowerPoint Presentation</vt:lpstr>
      <vt:lpstr>PowerPoint Presentation</vt:lpstr>
      <vt:lpstr>- Qua hình ảnh cửa sông tác giả muốn nói đến điều gì? </vt:lpstr>
      <vt:lpstr>PowerPoint Presentation</vt:lpstr>
      <vt:lpstr>Luyện đọc diễn cảm </vt:lpstr>
      <vt:lpstr>PowerPoint Presentation</vt:lpstr>
      <vt:lpstr>- Em sẽ làm gì để bảo vệ các nguồn nước không bị ô nhiễm ?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Thứ hai ngày 11 tháng 10 năm 2021</dc:title>
  <dc:creator>HTC</dc:creator>
  <cp:lastModifiedBy>Dell</cp:lastModifiedBy>
  <cp:revision>289</cp:revision>
  <dcterms:created xsi:type="dcterms:W3CDTF">2021-10-07T12:08:36Z</dcterms:created>
  <dcterms:modified xsi:type="dcterms:W3CDTF">2024-06-29T07:00:07Z</dcterms:modified>
</cp:coreProperties>
</file>