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16" r:id="rId2"/>
    <p:sldId id="300" r:id="rId3"/>
    <p:sldId id="302" r:id="rId4"/>
    <p:sldId id="292" r:id="rId5"/>
    <p:sldId id="391" r:id="rId6"/>
    <p:sldId id="394" r:id="rId7"/>
    <p:sldId id="393" r:id="rId8"/>
    <p:sldId id="396" r:id="rId9"/>
    <p:sldId id="395" r:id="rId10"/>
    <p:sldId id="397" r:id="rId11"/>
    <p:sldId id="392" r:id="rId12"/>
    <p:sldId id="409" r:id="rId13"/>
    <p:sldId id="410" r:id="rId14"/>
    <p:sldId id="412" r:id="rId15"/>
    <p:sldId id="407" r:id="rId16"/>
    <p:sldId id="411" r:id="rId17"/>
    <p:sldId id="413" r:id="rId18"/>
    <p:sldId id="414" r:id="rId19"/>
    <p:sldId id="367" r:id="rId20"/>
    <p:sldId id="415" r:id="rId21"/>
    <p:sldId id="378" r:id="rId22"/>
    <p:sldId id="374" r:id="rId23"/>
    <p:sldId id="338" r:id="rId24"/>
    <p:sldId id="381" r:id="rId25"/>
    <p:sldId id="331" r:id="rId26"/>
    <p:sldId id="295" r:id="rId27"/>
    <p:sldId id="370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3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  <p:cmAuthor id="2" name="Mat Mlô" initials="MM" lastIdx="3" clrIdx="1">
    <p:extLst>
      <p:ext uri="{19B8F6BF-5375-455C-9EA6-DF929625EA0E}">
        <p15:presenceInfo xmlns:p15="http://schemas.microsoft.com/office/powerpoint/2012/main" userId="5771eedf8e6679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73831" autoAdjust="0"/>
  </p:normalViewPr>
  <p:slideViewPr>
    <p:cSldViewPr snapToGrid="0">
      <p:cViewPr varScale="1">
        <p:scale>
          <a:sx n="74" d="100"/>
          <a:sy n="74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29/6/2024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ba81873962_0_3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ba81873962_0_3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8150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4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90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7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98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5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6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2372200" y="1942200"/>
            <a:ext cx="7447600" cy="2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8" name="Google Shape;58;p8"/>
          <p:cNvSpPr/>
          <p:nvPr/>
        </p:nvSpPr>
        <p:spPr>
          <a:xfrm>
            <a:off x="-1460601" y="4357769"/>
            <a:ext cx="3346441" cy="3417079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8"/>
          <p:cNvSpPr/>
          <p:nvPr/>
        </p:nvSpPr>
        <p:spPr>
          <a:xfrm>
            <a:off x="9819796" y="-492365"/>
            <a:ext cx="3241457" cy="3031940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 rot="10800000">
            <a:off x="5441167" y="5454234"/>
            <a:ext cx="6575319" cy="3417148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-273700" y="-1889799"/>
            <a:ext cx="5370544" cy="303192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4949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xmlns="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xmlns="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xmlns="" id="{FE798370-27E2-9F41-A466-FC64C7FFD70A}"/>
              </a:ext>
            </a:extLst>
          </p:cNvPr>
          <p:cNvSpPr txBox="1"/>
          <p:nvPr userDrawn="1"/>
        </p:nvSpPr>
        <p:spPr>
          <a:xfrm>
            <a:off x="10587286" y="-41098"/>
            <a:ext cx="157992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Culture Lesson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10" Type="http://schemas.openxmlformats.org/officeDocument/2006/relationships/image" Target="../media/image33.png"/><Relationship Id="rId4" Type="http://schemas.openxmlformats.org/officeDocument/2006/relationships/image" Target="../media/image14.png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BABE774F-C808-4920-AE82-65A2D96C4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78" t="29434" r="9252" b="3006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Google Shape;58;p8">
            <a:extLst>
              <a:ext uri="{FF2B5EF4-FFF2-40B4-BE49-F238E27FC236}">
                <a16:creationId xmlns="" xmlns:a16="http://schemas.microsoft.com/office/drawing/2014/main" id="{1F454719-9603-4FD1-B376-8AD2F9FD8536}"/>
              </a:ext>
            </a:extLst>
          </p:cNvPr>
          <p:cNvSpPr/>
          <p:nvPr/>
        </p:nvSpPr>
        <p:spPr>
          <a:xfrm>
            <a:off x="-1460601" y="4357769"/>
            <a:ext cx="3346441" cy="3417079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59;p8">
            <a:extLst>
              <a:ext uri="{FF2B5EF4-FFF2-40B4-BE49-F238E27FC236}">
                <a16:creationId xmlns="" xmlns:a16="http://schemas.microsoft.com/office/drawing/2014/main" id="{9BD3889F-DAFA-495D-8816-A2858D063E1B}"/>
              </a:ext>
            </a:extLst>
          </p:cNvPr>
          <p:cNvSpPr/>
          <p:nvPr/>
        </p:nvSpPr>
        <p:spPr>
          <a:xfrm>
            <a:off x="9819796" y="-492365"/>
            <a:ext cx="3241457" cy="3031940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60;p8">
            <a:extLst>
              <a:ext uri="{FF2B5EF4-FFF2-40B4-BE49-F238E27FC236}">
                <a16:creationId xmlns="" xmlns:a16="http://schemas.microsoft.com/office/drawing/2014/main" id="{ADEFC071-A3C8-46D6-919D-8C605E928E9D}"/>
              </a:ext>
            </a:extLst>
          </p:cNvPr>
          <p:cNvSpPr/>
          <p:nvPr/>
        </p:nvSpPr>
        <p:spPr>
          <a:xfrm rot="10800000">
            <a:off x="5441167" y="5454234"/>
            <a:ext cx="6575319" cy="3417148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61;p8">
            <a:extLst>
              <a:ext uri="{FF2B5EF4-FFF2-40B4-BE49-F238E27FC236}">
                <a16:creationId xmlns="" xmlns:a16="http://schemas.microsoft.com/office/drawing/2014/main" id="{E63B0F93-B5C8-4CF0-81C5-AD785E3600B7}"/>
              </a:ext>
            </a:extLst>
          </p:cNvPr>
          <p:cNvSpPr/>
          <p:nvPr/>
        </p:nvSpPr>
        <p:spPr>
          <a:xfrm>
            <a:off x="-273700" y="-1889799"/>
            <a:ext cx="5370544" cy="303192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B41260B-20A4-447A-A6FD-199B1831A6BE}"/>
              </a:ext>
            </a:extLst>
          </p:cNvPr>
          <p:cNvSpPr/>
          <p:nvPr/>
        </p:nvSpPr>
        <p:spPr>
          <a:xfrm>
            <a:off x="802980" y="496953"/>
            <a:ext cx="10586041" cy="5864094"/>
          </a:xfrm>
          <a:prstGeom prst="rect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AE1660-91EB-47BD-91A7-D688987A7D32}"/>
              </a:ext>
            </a:extLst>
          </p:cNvPr>
          <p:cNvSpPr txBox="1"/>
          <p:nvPr/>
        </p:nvSpPr>
        <p:spPr>
          <a:xfrm>
            <a:off x="910769" y="2538911"/>
            <a:ext cx="1037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WELCOME TO OUR ENGLISH LESSON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9AC9CD7-BB87-40F5-8469-0D3702A9B0F3}"/>
              </a:ext>
            </a:extLst>
          </p:cNvPr>
          <p:cNvSpPr txBox="1"/>
          <p:nvPr/>
        </p:nvSpPr>
        <p:spPr>
          <a:xfrm>
            <a:off x="2952568" y="3181781"/>
            <a:ext cx="6286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C704D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Class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704D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3A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C704D"/>
              </a:solidFill>
              <a:effectLst/>
              <a:uLnTx/>
              <a:uFillTx/>
              <a:latin typeface="#9Slide07 SVNBang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BD1EE80-90DD-49D2-BCE5-A32E1DDBC440}"/>
              </a:ext>
            </a:extLst>
          </p:cNvPr>
          <p:cNvSpPr txBox="1"/>
          <p:nvPr/>
        </p:nvSpPr>
        <p:spPr>
          <a:xfrm>
            <a:off x="3727216" y="5501970"/>
            <a:ext cx="4737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Teacher: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Nguyễn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Thị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 Minh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6CE0457-5FDA-4CC2-AD90-8211523908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82" y="592497"/>
            <a:ext cx="1432317" cy="1942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BF8D68E-6CCE-4954-8F72-141A34A64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094" y="4204358"/>
            <a:ext cx="859809" cy="859809"/>
          </a:xfrm>
          <a:prstGeom prst="rect">
            <a:avLst/>
          </a:prstGeom>
        </p:spPr>
      </p:pic>
      <p:pic>
        <p:nvPicPr>
          <p:cNvPr id="11" name="HA 1 - 9Slide.vn">
            <a:extLst>
              <a:ext uri="{FF2B5EF4-FFF2-40B4-BE49-F238E27FC236}">
                <a16:creationId xmlns="" xmlns:a16="http://schemas.microsoft.com/office/drawing/2014/main" id="{82B473EA-D106-4198-9CF4-7D1E3822A9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2" r="36157"/>
          <a:stretch/>
        </p:blipFill>
        <p:spPr>
          <a:xfrm flipH="1">
            <a:off x="802976" y="3811004"/>
            <a:ext cx="1614054" cy="2709280"/>
          </a:xfrm>
          <a:prstGeom prst="rect">
            <a:avLst/>
          </a:prstGeom>
        </p:spPr>
      </p:pic>
      <p:pic>
        <p:nvPicPr>
          <p:cNvPr id="12" name="HA 2">
            <a:extLst>
              <a:ext uri="{FF2B5EF4-FFF2-40B4-BE49-F238E27FC236}">
                <a16:creationId xmlns="" xmlns:a16="http://schemas.microsoft.com/office/drawing/2014/main" id="{90FB1137-16AF-4502-B5FD-DB0AD43375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19"/>
          <a:stretch/>
        </p:blipFill>
        <p:spPr>
          <a:xfrm rot="20979094">
            <a:off x="1626258" y="3353635"/>
            <a:ext cx="1714958" cy="3228316"/>
          </a:xfrm>
          <a:prstGeom prst="rect">
            <a:avLst/>
          </a:prstGeom>
        </p:spPr>
      </p:pic>
      <p:sp>
        <p:nvSpPr>
          <p:cNvPr id="13" name="sun - 9Slide.vn">
            <a:extLst>
              <a:ext uri="{FF2B5EF4-FFF2-40B4-BE49-F238E27FC236}">
                <a16:creationId xmlns="" xmlns:a16="http://schemas.microsoft.com/office/drawing/2014/main" id="{A66A5740-3C1D-499C-A2EF-349E62845F1B}"/>
              </a:ext>
            </a:extLst>
          </p:cNvPr>
          <p:cNvSpPr/>
          <p:nvPr/>
        </p:nvSpPr>
        <p:spPr>
          <a:xfrm>
            <a:off x="-169079" y="-168543"/>
            <a:ext cx="1841122" cy="1930306"/>
          </a:xfrm>
          <a:prstGeom prst="ellipse">
            <a:avLst/>
          </a:prstGeom>
          <a:solidFill>
            <a:srgbClr val="EFBE37">
              <a:lumMod val="40000"/>
              <a:lumOff val="60000"/>
            </a:srgbClr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4" name="sun - 9Slide.vn2">
            <a:extLst>
              <a:ext uri="{FF2B5EF4-FFF2-40B4-BE49-F238E27FC236}">
                <a16:creationId xmlns="" xmlns:a16="http://schemas.microsoft.com/office/drawing/2014/main" id="{BE1B7DAE-928A-44B9-8E87-32B02B93A2E6}"/>
              </a:ext>
            </a:extLst>
          </p:cNvPr>
          <p:cNvSpPr/>
          <p:nvPr/>
        </p:nvSpPr>
        <p:spPr>
          <a:xfrm>
            <a:off x="-8225" y="103"/>
            <a:ext cx="1519414" cy="1593014"/>
          </a:xfrm>
          <a:prstGeom prst="ellipse">
            <a:avLst/>
          </a:prstGeom>
          <a:solidFill>
            <a:srgbClr val="EFBE37">
              <a:lumMod val="70000"/>
              <a:lumOff val="30000"/>
            </a:srgbClr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5" name="sun - 9Slide.vn3">
            <a:extLst>
              <a:ext uri="{FF2B5EF4-FFF2-40B4-BE49-F238E27FC236}">
                <a16:creationId xmlns="" xmlns:a16="http://schemas.microsoft.com/office/drawing/2014/main" id="{A75F4847-CED7-4017-8095-1844C9FD0BE7}"/>
              </a:ext>
            </a:extLst>
          </p:cNvPr>
          <p:cNvSpPr/>
          <p:nvPr/>
        </p:nvSpPr>
        <p:spPr>
          <a:xfrm>
            <a:off x="150571" y="166591"/>
            <a:ext cx="1201822" cy="1260038"/>
          </a:xfrm>
          <a:prstGeom prst="ellipse">
            <a:avLst/>
          </a:prstGeom>
          <a:solidFill>
            <a:srgbClr val="EFBE37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6" name="cloud 4 - 9Slide.vn">
            <a:extLst>
              <a:ext uri="{FF2B5EF4-FFF2-40B4-BE49-F238E27FC236}">
                <a16:creationId xmlns="" xmlns:a16="http://schemas.microsoft.com/office/drawing/2014/main" id="{146200AC-D8A7-4BF6-B343-420EC129F1FB}"/>
              </a:ext>
            </a:extLst>
          </p:cNvPr>
          <p:cNvSpPr/>
          <p:nvPr/>
        </p:nvSpPr>
        <p:spPr>
          <a:xfrm>
            <a:off x="3723767" y="233101"/>
            <a:ext cx="1593926" cy="556238"/>
          </a:xfrm>
          <a:custGeom>
            <a:avLst/>
            <a:gdLst>
              <a:gd name="connsiteX0" fmla="*/ 796458 w 1245860"/>
              <a:gd name="connsiteY0" fmla="*/ 418209 h 434772"/>
              <a:gd name="connsiteX1" fmla="*/ 195662 w 1245860"/>
              <a:gd name="connsiteY1" fmla="*/ 429696 h 434772"/>
              <a:gd name="connsiteX2" fmla="*/ 347396 w 1245860"/>
              <a:gd name="connsiteY2" fmla="*/ 21577 h 434772"/>
              <a:gd name="connsiteX3" fmla="*/ 647536 w 1245860"/>
              <a:gd name="connsiteY3" fmla="*/ 189186 h 434772"/>
              <a:gd name="connsiteX4" fmla="*/ 768100 w 1245860"/>
              <a:gd name="connsiteY4" fmla="*/ 694 h 434772"/>
              <a:gd name="connsiteX5" fmla="*/ 966090 w 1245860"/>
              <a:gd name="connsiteY5" fmla="*/ 199610 h 434772"/>
              <a:gd name="connsiteX6" fmla="*/ 1123070 w 1245860"/>
              <a:gd name="connsiteY6" fmla="*/ 203519 h 434772"/>
              <a:gd name="connsiteX7" fmla="*/ 796458 w 1245860"/>
              <a:gd name="connsiteY7" fmla="*/ 418209 h 434772"/>
              <a:gd name="connsiteX8" fmla="*/ 796458 w 1245860"/>
              <a:gd name="connsiteY8" fmla="*/ 418209 h 43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5860" h="434772">
                <a:moveTo>
                  <a:pt x="796458" y="418209"/>
                </a:moveTo>
                <a:cubicBezTo>
                  <a:pt x="458770" y="387382"/>
                  <a:pt x="400648" y="452876"/>
                  <a:pt x="195662" y="429696"/>
                </a:cubicBezTo>
                <a:cubicBezTo>
                  <a:pt x="-158485" y="389783"/>
                  <a:pt x="14302" y="-8530"/>
                  <a:pt x="347396" y="21577"/>
                </a:cubicBezTo>
                <a:cubicBezTo>
                  <a:pt x="499335" y="35327"/>
                  <a:pt x="647536" y="189838"/>
                  <a:pt x="647536" y="189186"/>
                </a:cubicBezTo>
                <a:cubicBezTo>
                  <a:pt x="647536" y="127121"/>
                  <a:pt x="631694" y="12901"/>
                  <a:pt x="768100" y="694"/>
                </a:cubicBezTo>
                <a:cubicBezTo>
                  <a:pt x="901453" y="-11239"/>
                  <a:pt x="966090" y="133808"/>
                  <a:pt x="966090" y="199610"/>
                </a:cubicBezTo>
                <a:cubicBezTo>
                  <a:pt x="966090" y="348052"/>
                  <a:pt x="972880" y="174990"/>
                  <a:pt x="1123070" y="203519"/>
                </a:cubicBezTo>
                <a:cubicBezTo>
                  <a:pt x="1263659" y="230231"/>
                  <a:pt x="1407128" y="473930"/>
                  <a:pt x="796458" y="418209"/>
                </a:cubicBezTo>
                <a:lnTo>
                  <a:pt x="796458" y="418209"/>
                </a:lnTo>
                <a:close/>
              </a:path>
            </a:pathLst>
          </a:custGeom>
          <a:solidFill>
            <a:srgbClr val="97F1F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10000"/>
                  <a:lumOff val="90000"/>
                </a:schemeClr>
              </a:solidFill>
              <a:effectLst/>
              <a:uLnTx/>
              <a:uFillTx/>
              <a:latin typeface="#9Slide03 AmpleSoft"/>
            </a:endParaRPr>
          </a:p>
        </p:txBody>
      </p:sp>
      <p:sp>
        <p:nvSpPr>
          <p:cNvPr id="17" name="cloud 1 - 9Slide.vn">
            <a:extLst>
              <a:ext uri="{FF2B5EF4-FFF2-40B4-BE49-F238E27FC236}">
                <a16:creationId xmlns="" xmlns:a16="http://schemas.microsoft.com/office/drawing/2014/main" id="{529EB083-38A5-41D5-9A64-C9A0889EFC96}"/>
              </a:ext>
            </a:extLst>
          </p:cNvPr>
          <p:cNvSpPr/>
          <p:nvPr/>
        </p:nvSpPr>
        <p:spPr>
          <a:xfrm>
            <a:off x="1102608" y="490371"/>
            <a:ext cx="1186870" cy="683176"/>
          </a:xfrm>
          <a:custGeom>
            <a:avLst/>
            <a:gdLst>
              <a:gd name="connsiteX0" fmla="*/ 288254 w 1077212"/>
              <a:gd name="connsiteY0" fmla="*/ 617032 h 620056"/>
              <a:gd name="connsiteX1" fmla="*/ 1030770 w 1077212"/>
              <a:gd name="connsiteY1" fmla="*/ 486935 h 620056"/>
              <a:gd name="connsiteX2" fmla="*/ 1070957 w 1077212"/>
              <a:gd name="connsiteY2" fmla="*/ 383551 h 620056"/>
              <a:gd name="connsiteX3" fmla="*/ 1026415 w 1077212"/>
              <a:gd name="connsiteY3" fmla="*/ 220571 h 620056"/>
              <a:gd name="connsiteX4" fmla="*/ 700969 w 1077212"/>
              <a:gd name="connsiteY4" fmla="*/ 271457 h 620056"/>
              <a:gd name="connsiteX5" fmla="*/ 559934 w 1077212"/>
              <a:gd name="connsiteY5" fmla="*/ 2315 h 620056"/>
              <a:gd name="connsiteX6" fmla="*/ 425277 w 1077212"/>
              <a:gd name="connsiteY6" fmla="*/ 211998 h 620056"/>
              <a:gd name="connsiteX7" fmla="*/ 288254 w 1077212"/>
              <a:gd name="connsiteY7" fmla="*/ 617032 h 620056"/>
              <a:gd name="connsiteX8" fmla="*/ 288254 w 1077212"/>
              <a:gd name="connsiteY8" fmla="*/ 617032 h 62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7212" h="620056">
                <a:moveTo>
                  <a:pt x="288254" y="617032"/>
                </a:moveTo>
                <a:cubicBezTo>
                  <a:pt x="603414" y="602424"/>
                  <a:pt x="923408" y="678342"/>
                  <a:pt x="1030770" y="486935"/>
                </a:cubicBezTo>
                <a:cubicBezTo>
                  <a:pt x="1046681" y="458612"/>
                  <a:pt x="1059848" y="424253"/>
                  <a:pt x="1070957" y="383551"/>
                </a:cubicBezTo>
                <a:cubicBezTo>
                  <a:pt x="1092492" y="304444"/>
                  <a:pt x="1053676" y="256747"/>
                  <a:pt x="1026415" y="220571"/>
                </a:cubicBezTo>
                <a:cubicBezTo>
                  <a:pt x="944634" y="112180"/>
                  <a:pt x="772978" y="130491"/>
                  <a:pt x="700969" y="271457"/>
                </a:cubicBezTo>
                <a:cubicBezTo>
                  <a:pt x="674942" y="271457"/>
                  <a:pt x="741156" y="-29198"/>
                  <a:pt x="559934" y="2315"/>
                </a:cubicBezTo>
                <a:cubicBezTo>
                  <a:pt x="420100" y="26626"/>
                  <a:pt x="425929" y="212924"/>
                  <a:pt x="425277" y="211998"/>
                </a:cubicBezTo>
                <a:cubicBezTo>
                  <a:pt x="203318" y="-93389"/>
                  <a:pt x="-328829" y="645629"/>
                  <a:pt x="288254" y="617032"/>
                </a:cubicBezTo>
                <a:lnTo>
                  <a:pt x="288254" y="617032"/>
                </a:lnTo>
                <a:close/>
              </a:path>
            </a:pathLst>
          </a:custGeom>
          <a:solidFill>
            <a:srgbClr val="19A0C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8" name="cloud 3 - 9Slide.vn">
            <a:extLst>
              <a:ext uri="{FF2B5EF4-FFF2-40B4-BE49-F238E27FC236}">
                <a16:creationId xmlns="" xmlns:a16="http://schemas.microsoft.com/office/drawing/2014/main" id="{694BC03A-0983-46FE-87F3-6CB604F14891}"/>
              </a:ext>
            </a:extLst>
          </p:cNvPr>
          <p:cNvSpPr/>
          <p:nvPr/>
        </p:nvSpPr>
        <p:spPr>
          <a:xfrm>
            <a:off x="3966173" y="1695260"/>
            <a:ext cx="751568" cy="302896"/>
          </a:xfrm>
          <a:custGeom>
            <a:avLst/>
            <a:gdLst>
              <a:gd name="connsiteX0" fmla="*/ 654058 w 1901833"/>
              <a:gd name="connsiteY0" fmla="*/ 751613 h 766475"/>
              <a:gd name="connsiteX1" fmla="*/ 1828388 w 1901833"/>
              <a:gd name="connsiteY1" fmla="*/ 619425 h 766475"/>
              <a:gd name="connsiteX2" fmla="*/ 1891927 w 1901833"/>
              <a:gd name="connsiteY2" fmla="*/ 514361 h 766475"/>
              <a:gd name="connsiteX3" fmla="*/ 1821495 w 1901833"/>
              <a:gd name="connsiteY3" fmla="*/ 348740 h 766475"/>
              <a:gd name="connsiteX4" fmla="*/ 1306837 w 1901833"/>
              <a:gd name="connsiteY4" fmla="*/ 400449 h 766475"/>
              <a:gd name="connsiteX5" fmla="*/ 1083780 w 1901833"/>
              <a:gd name="connsiteY5" fmla="*/ 126952 h 766475"/>
              <a:gd name="connsiteX6" fmla="*/ 870839 w 1901833"/>
              <a:gd name="connsiteY6" fmla="*/ 340065 h 766475"/>
              <a:gd name="connsiteX7" fmla="*/ 695377 w 1901833"/>
              <a:gd name="connsiteY7" fmla="*/ 1245 h 766475"/>
              <a:gd name="connsiteX8" fmla="*/ 407204 w 1901833"/>
              <a:gd name="connsiteY8" fmla="*/ 358787 h 766475"/>
              <a:gd name="connsiteX9" fmla="*/ 178730 w 1901833"/>
              <a:gd name="connsiteY9" fmla="*/ 365782 h 766475"/>
              <a:gd name="connsiteX10" fmla="*/ 654058 w 1901833"/>
              <a:gd name="connsiteY10" fmla="*/ 751613 h 766475"/>
              <a:gd name="connsiteX11" fmla="*/ 654058 w 1901833"/>
              <a:gd name="connsiteY11" fmla="*/ 751613 h 7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01833" h="766475">
                <a:moveTo>
                  <a:pt x="654058" y="751613"/>
                </a:moveTo>
                <a:cubicBezTo>
                  <a:pt x="1145502" y="696166"/>
                  <a:pt x="1658618" y="813918"/>
                  <a:pt x="1828388" y="619425"/>
                </a:cubicBezTo>
                <a:cubicBezTo>
                  <a:pt x="1853556" y="590622"/>
                  <a:pt x="1874404" y="555714"/>
                  <a:pt x="1891927" y="514361"/>
                </a:cubicBezTo>
                <a:cubicBezTo>
                  <a:pt x="1926011" y="433985"/>
                  <a:pt x="1864632" y="385499"/>
                  <a:pt x="1821495" y="348740"/>
                </a:cubicBezTo>
                <a:cubicBezTo>
                  <a:pt x="1692188" y="238601"/>
                  <a:pt x="1420714" y="257186"/>
                  <a:pt x="1306837" y="400449"/>
                </a:cubicBezTo>
                <a:cubicBezTo>
                  <a:pt x="1265689" y="400449"/>
                  <a:pt x="1370410" y="94960"/>
                  <a:pt x="1083780" y="126952"/>
                </a:cubicBezTo>
                <a:cubicBezTo>
                  <a:pt x="862678" y="151675"/>
                  <a:pt x="870839" y="341196"/>
                  <a:pt x="870839" y="340065"/>
                </a:cubicBezTo>
                <a:cubicBezTo>
                  <a:pt x="870839" y="228519"/>
                  <a:pt x="893848" y="23156"/>
                  <a:pt x="695377" y="1245"/>
                </a:cubicBezTo>
                <a:cubicBezTo>
                  <a:pt x="501296" y="-20186"/>
                  <a:pt x="407204" y="240555"/>
                  <a:pt x="407204" y="358787"/>
                </a:cubicBezTo>
                <a:cubicBezTo>
                  <a:pt x="407204" y="625563"/>
                  <a:pt x="397294" y="314553"/>
                  <a:pt x="178730" y="365782"/>
                </a:cubicBezTo>
                <a:cubicBezTo>
                  <a:pt x="-25913" y="413754"/>
                  <a:pt x="-234705" y="851877"/>
                  <a:pt x="654058" y="751613"/>
                </a:cubicBezTo>
                <a:lnTo>
                  <a:pt x="654058" y="751613"/>
                </a:lnTo>
                <a:close/>
              </a:path>
            </a:pathLst>
          </a:custGeom>
          <a:solidFill>
            <a:schemeClr val="accent4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"/>
            </a:endParaRPr>
          </a:p>
        </p:txBody>
      </p:sp>
      <p:sp>
        <p:nvSpPr>
          <p:cNvPr id="19" name="cloud 5 - 9Slide.vn">
            <a:extLst>
              <a:ext uri="{FF2B5EF4-FFF2-40B4-BE49-F238E27FC236}">
                <a16:creationId xmlns="" xmlns:a16="http://schemas.microsoft.com/office/drawing/2014/main" id="{286421F0-DEDC-4656-BF9D-F942D94D1583}"/>
              </a:ext>
            </a:extLst>
          </p:cNvPr>
          <p:cNvSpPr/>
          <p:nvPr/>
        </p:nvSpPr>
        <p:spPr>
          <a:xfrm>
            <a:off x="540375" y="2236633"/>
            <a:ext cx="517482" cy="297868"/>
          </a:xfrm>
          <a:custGeom>
            <a:avLst/>
            <a:gdLst>
              <a:gd name="connsiteX0" fmla="*/ 288254 w 1077212"/>
              <a:gd name="connsiteY0" fmla="*/ 617032 h 620056"/>
              <a:gd name="connsiteX1" fmla="*/ 1030770 w 1077212"/>
              <a:gd name="connsiteY1" fmla="*/ 486935 h 620056"/>
              <a:gd name="connsiteX2" fmla="*/ 1070957 w 1077212"/>
              <a:gd name="connsiteY2" fmla="*/ 383551 h 620056"/>
              <a:gd name="connsiteX3" fmla="*/ 1026415 w 1077212"/>
              <a:gd name="connsiteY3" fmla="*/ 220571 h 620056"/>
              <a:gd name="connsiteX4" fmla="*/ 700969 w 1077212"/>
              <a:gd name="connsiteY4" fmla="*/ 271457 h 620056"/>
              <a:gd name="connsiteX5" fmla="*/ 559934 w 1077212"/>
              <a:gd name="connsiteY5" fmla="*/ 2315 h 620056"/>
              <a:gd name="connsiteX6" fmla="*/ 425277 w 1077212"/>
              <a:gd name="connsiteY6" fmla="*/ 211998 h 620056"/>
              <a:gd name="connsiteX7" fmla="*/ 288254 w 1077212"/>
              <a:gd name="connsiteY7" fmla="*/ 617032 h 620056"/>
              <a:gd name="connsiteX8" fmla="*/ 288254 w 1077212"/>
              <a:gd name="connsiteY8" fmla="*/ 617032 h 62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7212" h="620056">
                <a:moveTo>
                  <a:pt x="288254" y="617032"/>
                </a:moveTo>
                <a:cubicBezTo>
                  <a:pt x="603414" y="602424"/>
                  <a:pt x="923408" y="678342"/>
                  <a:pt x="1030770" y="486935"/>
                </a:cubicBezTo>
                <a:cubicBezTo>
                  <a:pt x="1046681" y="458612"/>
                  <a:pt x="1059848" y="424253"/>
                  <a:pt x="1070957" y="383551"/>
                </a:cubicBezTo>
                <a:cubicBezTo>
                  <a:pt x="1092492" y="304444"/>
                  <a:pt x="1053676" y="256747"/>
                  <a:pt x="1026415" y="220571"/>
                </a:cubicBezTo>
                <a:cubicBezTo>
                  <a:pt x="944634" y="112180"/>
                  <a:pt x="772978" y="130491"/>
                  <a:pt x="700969" y="271457"/>
                </a:cubicBezTo>
                <a:cubicBezTo>
                  <a:pt x="674942" y="271457"/>
                  <a:pt x="741156" y="-29198"/>
                  <a:pt x="559934" y="2315"/>
                </a:cubicBezTo>
                <a:cubicBezTo>
                  <a:pt x="420100" y="26626"/>
                  <a:pt x="425929" y="212924"/>
                  <a:pt x="425277" y="211998"/>
                </a:cubicBezTo>
                <a:cubicBezTo>
                  <a:pt x="203318" y="-93389"/>
                  <a:pt x="-328829" y="645629"/>
                  <a:pt x="288254" y="617032"/>
                </a:cubicBezTo>
                <a:lnTo>
                  <a:pt x="288254" y="617032"/>
                </a:lnTo>
                <a:close/>
              </a:path>
            </a:pathLst>
          </a:custGeom>
          <a:solidFill>
            <a:srgbClr val="19A0C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>
              <a:solidFill>
                <a:prstClr val="black"/>
              </a:solidFill>
              <a:latin typeface="#9Slide03 AmpleSof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F378C60-1CFF-4BD0-A2A2-4BE89562E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56246">
            <a:off x="9260724" y="3291068"/>
            <a:ext cx="2419765" cy="319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039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utoRev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7 -2.96296E-6 L -0.01198 -2.96296E-6 " pathEditMode="relative" rAng="0" ptsTypes="AA">
                                      <p:cBhvr>
                                        <p:cTn id="12" dur="4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utoRev="1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1.25E-6 -4.07407E-6 L 0.01315 -4.07407E-6 " pathEditMode="relative" rAng="0" ptsTypes="AA">
                                      <p:cBhvr>
                                        <p:cTn id="20" dur="4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35" presetClass="path" presetSubtype="0" repeatCount="indefinite" autoRev="1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4.58333E-6 3.33333E-6 L -0.01615 3.33333E-6 " pathEditMode="relative" rAng="0" ptsTypes="AA">
                                      <p:cBhvr>
                                        <p:cTn id="28" dur="4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3" presetClass="path" presetSubtype="0" repeatCount="indefinite" autoRev="1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16667E-7 3.7037E-7 L -0.01875 -0.00069 " pathEditMode="relative" rAng="0" ptsTypes="AA">
                                      <p:cBhvr>
                                        <p:cTn id="3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-2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repeatCount="indefinite" autoRev="1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25E-6 4.44444E-6 L -0.00716 4.44444E-6 " pathEditMode="relative" rAng="0" ptsTypes="AA">
                                      <p:cBhvr>
                                        <p:cTn id="62" dur="4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62156125-0796-D069-CFD5-8710E2076BF7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A5BB408-7406-E275-BD7D-DEAEB85B5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1113858"/>
            <a:ext cx="5059680" cy="5011803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AD8D7A-1F66-D167-985E-17175DB8E32C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96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6C65F19-4A8A-53C6-C808-9DB2DB602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170432"/>
            <a:ext cx="5059680" cy="5011803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961C04DF-EC6F-A955-0A4A-31E8F9D5F207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FCA3E6-268D-E479-8B4D-25D474465249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43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DDED36-E087-6BFC-DCBA-C506A9661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015" y="377951"/>
            <a:ext cx="7888225" cy="5925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598800-C7C9-10FD-07C9-456DD96FB853}"/>
              </a:ext>
            </a:extLst>
          </p:cNvPr>
          <p:cNvSpPr txBox="1"/>
          <p:nvPr/>
        </p:nvSpPr>
        <p:spPr>
          <a:xfrm>
            <a:off x="4752391" y="3625796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92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F390B4-F86B-275D-9DCD-F06370B54CA6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Read and circle. </a:t>
            </a:r>
            <a:endParaRPr lang="en-US" b="1" dirty="0"/>
          </a:p>
        </p:txBody>
      </p:sp>
      <p:sp>
        <p:nvSpPr>
          <p:cNvPr id="7" name="Flowchart: Off-page Connector 6">
            <a:extLst>
              <a:ext uri="{FF2B5EF4-FFF2-40B4-BE49-F238E27FC236}">
                <a16:creationId xmlns:a16="http://schemas.microsoft.com/office/drawing/2014/main" xmlns="" id="{A3AE4DD4-BF63-C16C-7EE8-0191045CC698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3379DA0-421E-325E-6B8A-C5B470CDD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510"/>
            <a:ext cx="12192000" cy="44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F390B4-F86B-275D-9DCD-F06370B54CA6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Read and circle. </a:t>
            </a:r>
            <a:endParaRPr lang="en-US" b="1" dirty="0"/>
          </a:p>
        </p:txBody>
      </p:sp>
      <p:sp>
        <p:nvSpPr>
          <p:cNvPr id="7" name="Flowchart: Off-page Connector 6">
            <a:extLst>
              <a:ext uri="{FF2B5EF4-FFF2-40B4-BE49-F238E27FC236}">
                <a16:creationId xmlns:a16="http://schemas.microsoft.com/office/drawing/2014/main" xmlns="" id="{A3AE4DD4-BF63-C16C-7EE8-0191045CC698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098C73-6C6F-6A9C-D048-1EBEDA418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1243584"/>
            <a:ext cx="11387328" cy="2901696"/>
          </a:xfrm>
          <a:prstGeom prst="rect">
            <a:avLst/>
          </a:prstGeom>
        </p:spPr>
      </p:pic>
      <p:sp>
        <p:nvSpPr>
          <p:cNvPr id="8" name="Arc 7">
            <a:extLst>
              <a:ext uri="{FF2B5EF4-FFF2-40B4-BE49-F238E27FC236}">
                <a16:creationId xmlns:a16="http://schemas.microsoft.com/office/drawing/2014/main" xmlns="" id="{D7468ADE-AB5D-BED0-5259-6374FC7FAA1C}"/>
              </a:ext>
            </a:extLst>
          </p:cNvPr>
          <p:cNvSpPr/>
          <p:nvPr/>
        </p:nvSpPr>
        <p:spPr>
          <a:xfrm>
            <a:off x="3791712" y="1986815"/>
            <a:ext cx="743712" cy="536448"/>
          </a:xfrm>
          <a:prstGeom prst="arc">
            <a:avLst>
              <a:gd name="adj1" fmla="val 16200000"/>
              <a:gd name="adj2" fmla="val 160633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1C2AFD33-5A25-4C12-D178-9863A23F61EC}"/>
              </a:ext>
            </a:extLst>
          </p:cNvPr>
          <p:cNvSpPr/>
          <p:nvPr/>
        </p:nvSpPr>
        <p:spPr>
          <a:xfrm>
            <a:off x="2439557" y="2565454"/>
            <a:ext cx="743712" cy="536448"/>
          </a:xfrm>
          <a:prstGeom prst="arc">
            <a:avLst>
              <a:gd name="adj1" fmla="val 16200000"/>
              <a:gd name="adj2" fmla="val 160633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xmlns="" id="{6F92DED1-3884-BB0B-037F-0CE7B6EBE625}"/>
              </a:ext>
            </a:extLst>
          </p:cNvPr>
          <p:cNvSpPr/>
          <p:nvPr/>
        </p:nvSpPr>
        <p:spPr>
          <a:xfrm>
            <a:off x="2439556" y="3219651"/>
            <a:ext cx="1120507" cy="536448"/>
          </a:xfrm>
          <a:prstGeom prst="arc">
            <a:avLst>
              <a:gd name="adj1" fmla="val 16200000"/>
              <a:gd name="adj2" fmla="val 160633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8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4DDF88-FC4A-DF27-228A-DE649DDCE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072" y="323088"/>
            <a:ext cx="8855696" cy="59314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1EA9CA-E130-9718-19A1-FD5A52931B5C}"/>
              </a:ext>
            </a:extLst>
          </p:cNvPr>
          <p:cNvSpPr txBox="1"/>
          <p:nvPr/>
        </p:nvSpPr>
        <p:spPr>
          <a:xfrm>
            <a:off x="4758611" y="378292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Listening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99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3BB09B-3DF8-62DA-ECA2-6BA60B4009A7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1. Look and listen. </a:t>
            </a:r>
            <a:r>
              <a:rPr lang="en-US" b="1" dirty="0"/>
              <a:t>(CD1 Track 55)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xmlns="" id="{F7AD1690-DE85-7DB3-FB65-71B04EB1CF6F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74FFCE-8F3F-4E42-251F-9E442CFB3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550" y="1009267"/>
            <a:ext cx="4109650" cy="532551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4BFD9A2-FB41-8F00-2E9E-07BC4343EE39}"/>
              </a:ext>
            </a:extLst>
          </p:cNvPr>
          <p:cNvSpPr txBox="1"/>
          <p:nvPr/>
        </p:nvSpPr>
        <p:spPr>
          <a:xfrm>
            <a:off x="892360" y="2195703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What pets </a:t>
            </a:r>
            <a:r>
              <a:rPr lang="en-US" sz="3600" b="1" dirty="0" smtClean="0">
                <a:solidFill>
                  <a:srgbClr val="0070C0"/>
                </a:solidFill>
              </a:rPr>
              <a:t>are </a:t>
            </a:r>
            <a:r>
              <a:rPr lang="en-US" sz="3600" b="1" dirty="0">
                <a:solidFill>
                  <a:srgbClr val="0070C0"/>
                </a:solidFill>
              </a:rPr>
              <a:t>they </a:t>
            </a:r>
            <a:r>
              <a:rPr lang="en-US" sz="3600" b="1" dirty="0" smtClean="0">
                <a:solidFill>
                  <a:srgbClr val="0070C0"/>
                </a:solidFill>
              </a:rPr>
              <a:t>talking </a:t>
            </a:r>
            <a:r>
              <a:rPr lang="en-US" sz="3600" b="1" dirty="0">
                <a:solidFill>
                  <a:srgbClr val="0070C0"/>
                </a:solidFill>
              </a:rPr>
              <a:t>about?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C1DD5A7-D348-B4DF-1471-1475E3F179F3}"/>
              </a:ext>
            </a:extLst>
          </p:cNvPr>
          <p:cNvSpPr txBox="1"/>
          <p:nvPr/>
        </p:nvSpPr>
        <p:spPr>
          <a:xfrm>
            <a:off x="892359" y="3105834"/>
            <a:ext cx="3522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bird and cat.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" name="CD1-TRACK 55">
            <a:hlinkClick r:id="" action="ppaction://media"/>
            <a:extLst>
              <a:ext uri="{FF2B5EF4-FFF2-40B4-BE49-F238E27FC236}">
                <a16:creationId xmlns:a16="http://schemas.microsoft.com/office/drawing/2014/main" xmlns="" id="{542F5094-F0E9-00FF-23DB-5758971FDF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73501" y="935749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8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3BB09B-3DF8-62DA-ECA2-6BA60B4009A7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2. Listen and write. </a:t>
            </a:r>
            <a:r>
              <a:rPr lang="en-US" b="1" dirty="0"/>
              <a:t>(CD1 Track 56)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xmlns="" id="{F7AD1690-DE85-7DB3-FB65-71B04EB1CF6F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D</a:t>
            </a:r>
          </a:p>
        </p:txBody>
      </p:sp>
      <p:pic>
        <p:nvPicPr>
          <p:cNvPr id="6" name="CD1-TRACK 56">
            <a:hlinkClick r:id="" action="ppaction://media"/>
            <a:extLst>
              <a:ext uri="{FF2B5EF4-FFF2-40B4-BE49-F238E27FC236}">
                <a16:creationId xmlns:a16="http://schemas.microsoft.com/office/drawing/2014/main" xmlns="" id="{39C723C9-866D-AC20-EE17-F4570EC4E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03843" y="521905"/>
            <a:ext cx="487362" cy="4873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03FA69E-6645-0CF1-6B48-D8D46F70F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593" y="1674752"/>
            <a:ext cx="7869612" cy="381742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573829E-3D66-681C-8535-C5361645FFD8}"/>
              </a:ext>
            </a:extLst>
          </p:cNvPr>
          <p:cNvSpPr txBox="1"/>
          <p:nvPr/>
        </p:nvSpPr>
        <p:spPr>
          <a:xfrm>
            <a:off x="4440231" y="4536917"/>
            <a:ext cx="147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yellow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344A459E-5351-C524-15E4-142BB6A6B0CB}"/>
              </a:ext>
            </a:extLst>
          </p:cNvPr>
          <p:cNvSpPr/>
          <p:nvPr/>
        </p:nvSpPr>
        <p:spPr>
          <a:xfrm>
            <a:off x="10635420" y="5869671"/>
            <a:ext cx="1123284" cy="3356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Keys</a:t>
            </a:r>
          </a:p>
        </p:txBody>
      </p:sp>
    </p:spTree>
    <p:extLst>
      <p:ext uri="{BB962C8B-B14F-4D97-AF65-F5344CB8AC3E}">
        <p14:creationId xmlns:p14="http://schemas.microsoft.com/office/powerpoint/2010/main" val="347370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ECEF663-443F-3672-C66B-F91749F4B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594" y="1674751"/>
            <a:ext cx="7869611" cy="381742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3BB09B-3DF8-62DA-ECA2-6BA60B4009A7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2. Listen and write. </a:t>
            </a:r>
            <a:r>
              <a:rPr lang="en-US" b="1" dirty="0"/>
              <a:t>(CD1 Track 56)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xmlns="" id="{F7AD1690-DE85-7DB3-FB65-71B04EB1CF6F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D</a:t>
            </a:r>
          </a:p>
        </p:txBody>
      </p:sp>
      <p:pic>
        <p:nvPicPr>
          <p:cNvPr id="6" name="CD1-TRACK 56">
            <a:hlinkClick r:id="" action="ppaction://media"/>
            <a:extLst>
              <a:ext uri="{FF2B5EF4-FFF2-40B4-BE49-F238E27FC236}">
                <a16:creationId xmlns:a16="http://schemas.microsoft.com/office/drawing/2014/main" xmlns="" id="{39C723C9-866D-AC20-EE17-F4570EC4E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3843" y="521905"/>
            <a:ext cx="487362" cy="4873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69736B-1202-F202-28D5-B8A3E4CFC229}"/>
              </a:ext>
            </a:extLst>
          </p:cNvPr>
          <p:cNvSpPr txBox="1"/>
          <p:nvPr/>
        </p:nvSpPr>
        <p:spPr>
          <a:xfrm>
            <a:off x="3147879" y="2720309"/>
            <a:ext cx="202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don’t like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CDD564-2FE0-0243-D3F4-37F247249BCE}"/>
              </a:ext>
            </a:extLst>
          </p:cNvPr>
          <p:cNvSpPr txBox="1"/>
          <p:nvPr/>
        </p:nvSpPr>
        <p:spPr>
          <a:xfrm>
            <a:off x="3883510" y="4524726"/>
            <a:ext cx="147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brown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EF084035-55B0-BBF3-7710-BC93403C5084}"/>
              </a:ext>
            </a:extLst>
          </p:cNvPr>
          <p:cNvSpPr/>
          <p:nvPr/>
        </p:nvSpPr>
        <p:spPr>
          <a:xfrm>
            <a:off x="10635420" y="5869671"/>
            <a:ext cx="1123284" cy="3356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Keys</a:t>
            </a:r>
          </a:p>
        </p:txBody>
      </p:sp>
    </p:spTree>
    <p:extLst>
      <p:ext uri="{BB962C8B-B14F-4D97-AF65-F5344CB8AC3E}">
        <p14:creationId xmlns:p14="http://schemas.microsoft.com/office/powerpoint/2010/main" val="310079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3AC810B-0788-93E7-0B92-171BBADB0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72" y="472671"/>
            <a:ext cx="8502869" cy="566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9F03C9-9FF7-7928-7F2A-69FAC499D763}"/>
              </a:ext>
            </a:extLst>
          </p:cNvPr>
          <p:cNvSpPr txBox="1"/>
          <p:nvPr/>
        </p:nvSpPr>
        <p:spPr>
          <a:xfrm>
            <a:off x="5087008" y="3836276"/>
            <a:ext cx="2417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777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324" y="-75306"/>
            <a:ext cx="12229324" cy="69333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Unit 2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Culture </a:t>
            </a:r>
            <a:r>
              <a:rPr lang="en-US" sz="4800" b="1" dirty="0" smtClean="0">
                <a:solidFill>
                  <a:srgbClr val="00B050"/>
                </a:solidFill>
              </a:rPr>
              <a:t>Lesson L4.2</a:t>
            </a:r>
            <a:endParaRPr lang="en-US" sz="4800" b="1" dirty="0">
              <a:solidFill>
                <a:srgbClr val="00B050"/>
              </a:solidFill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34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659D10-9CCA-5886-4C4E-41C1F8A2E9EF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3. Practice with your friends.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8" name="Flowchart: Off-page Connector 7">
            <a:extLst>
              <a:ext uri="{FF2B5EF4-FFF2-40B4-BE49-F238E27FC236}">
                <a16:creationId xmlns:a16="http://schemas.microsoft.com/office/drawing/2014/main" xmlns="" id="{736A2D7B-9A4A-F441-DEDD-88624CDCC9FD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223E18-6463-7094-4715-C61D4BC5B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593" y="1252762"/>
            <a:ext cx="8678083" cy="4352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37E586-A0EA-738B-74CE-8412307BA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593" y="1360783"/>
            <a:ext cx="8824387" cy="441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6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3AC810B-0788-93E7-0B92-171BBADB0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72" y="472671"/>
            <a:ext cx="8502869" cy="566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9F03C9-9FF7-7928-7F2A-69FAC499D763}"/>
              </a:ext>
            </a:extLst>
          </p:cNvPr>
          <p:cNvSpPr txBox="1"/>
          <p:nvPr/>
        </p:nvSpPr>
        <p:spPr>
          <a:xfrm>
            <a:off x="4989472" y="3519284"/>
            <a:ext cx="274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Further Practice</a:t>
            </a:r>
          </a:p>
        </p:txBody>
      </p:sp>
    </p:spTree>
    <p:extLst>
      <p:ext uri="{BB962C8B-B14F-4D97-AF65-F5344CB8AC3E}">
        <p14:creationId xmlns:p14="http://schemas.microsoft.com/office/powerpoint/2010/main" val="16072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659D10-9CCA-5886-4C4E-41C1F8A2E9EF}"/>
              </a:ext>
            </a:extLst>
          </p:cNvPr>
          <p:cNvSpPr txBox="1"/>
          <p:nvPr/>
        </p:nvSpPr>
        <p:spPr>
          <a:xfrm>
            <a:off x="2809217" y="399512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Make their own conversation.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B730F76-BAB7-5CD6-A731-3A997C852FBD}"/>
              </a:ext>
            </a:extLst>
          </p:cNvPr>
          <p:cNvSpPr txBox="1"/>
          <p:nvPr/>
        </p:nvSpPr>
        <p:spPr>
          <a:xfrm>
            <a:off x="1791533" y="1141976"/>
            <a:ext cx="8608934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Mai: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Do you have a pet ____, Linh?</a:t>
            </a:r>
          </a:p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Linh: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Yes, I have a ____. Her name is ____.</a:t>
            </a:r>
          </a:p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Mai: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Great! What color is she?</a:t>
            </a:r>
          </a:p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Linh: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She’s ____.</a:t>
            </a:r>
          </a:p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Mai: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Cool! How old is she?</a:t>
            </a:r>
          </a:p>
          <a:p>
            <a:pPr>
              <a:lnSpc>
                <a:spcPct val="150000"/>
              </a:lnSpc>
            </a:pPr>
            <a:r>
              <a:rPr lang="en-US" sz="3600" b="1" u="sng" dirty="0">
                <a:solidFill>
                  <a:srgbClr val="C00000"/>
                </a:solidFill>
              </a:rPr>
              <a:t>Linh: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/>
              <a:t>She’s ____.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9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912"/>
            <a:ext cx="10008639" cy="59009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701947"/>
            <a:ext cx="5192799" cy="537485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A455DA-3939-AED2-4292-825ACEA37395}"/>
              </a:ext>
            </a:extLst>
          </p:cNvPr>
          <p:cNvSpPr txBox="1"/>
          <p:nvPr/>
        </p:nvSpPr>
        <p:spPr>
          <a:xfrm>
            <a:off x="2003219" y="2732333"/>
            <a:ext cx="54222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Consolidation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1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60BACD4-DD1B-7416-6B14-7E98CE2B73D6}"/>
              </a:ext>
            </a:extLst>
          </p:cNvPr>
          <p:cNvSpPr txBox="1"/>
          <p:nvPr/>
        </p:nvSpPr>
        <p:spPr>
          <a:xfrm>
            <a:off x="3596428" y="438834"/>
            <a:ext cx="5175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What’s missing?</a:t>
            </a:r>
            <a:endParaRPr lang="en-US" b="1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DD0DE1E1-240E-06AD-15DB-1378CC79F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945" y="4037204"/>
            <a:ext cx="2208187" cy="2243536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71DD45EF-E87D-0567-DDA9-A3981FC2D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43" y="4031347"/>
            <a:ext cx="2215590" cy="2243537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F84F67C-5896-C122-1DE7-BC8448B70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6913" y="1372791"/>
            <a:ext cx="2267980" cy="2243537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D66C1C1F-EF8B-4C40-9ACB-98AE182F0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0932" y="1372791"/>
            <a:ext cx="2215589" cy="2277857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D7CE0DF5-A78A-ADC6-3246-ADDF808F32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6913" y="4043570"/>
            <a:ext cx="2208187" cy="2237678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F7D33E-CE11-B318-B89C-54F1E8B2D1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613" y="1416458"/>
            <a:ext cx="2267980" cy="2237678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91057E-B046-DEDB-1182-D8C6557E2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8334" y="4037204"/>
            <a:ext cx="2208187" cy="2237680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EF59A5D-E72E-42F5-B9D9-2E28D73B95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9900" y="1391442"/>
            <a:ext cx="2215590" cy="2243537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309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912"/>
            <a:ext cx="9802368" cy="5876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2" y="1901234"/>
            <a:ext cx="10472928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Vocabulary Revision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dog, cat, fish, bird, pig, goat, duck, cow, rabbit</a:t>
            </a:r>
          </a:p>
          <a:p>
            <a:endParaRPr lang="en-US" sz="3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Structure:</a:t>
            </a:r>
          </a:p>
          <a:p>
            <a:r>
              <a:rPr lang="en-US" sz="3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love my ____.</a:t>
            </a:r>
            <a:endParaRPr lang="en-US" sz="3600" i="1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Workbook </a:t>
            </a:r>
            <a:r>
              <a:rPr lang="en-US" sz="3600" i="1" dirty="0">
                <a:solidFill>
                  <a:srgbClr val="0070C0"/>
                </a:solidFill>
              </a:rPr>
              <a:t>(page 25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>
                <a:solidFill>
                  <a:srgbClr val="0070C0"/>
                </a:solidFill>
              </a:rPr>
              <a:t>Start </a:t>
            </a:r>
            <a:r>
              <a:rPr lang="en-US" sz="3600" b="1" i="1" smtClean="0">
                <a:solidFill>
                  <a:srgbClr val="0070C0"/>
                </a:solidFill>
              </a:rPr>
              <a:t>Notebook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</a:t>
            </a:r>
            <a:r>
              <a:rPr lang="en-US" sz="3600" i="1" smtClean="0">
                <a:solidFill>
                  <a:srgbClr val="0070C0"/>
                </a:solidFill>
              </a:rPr>
              <a:t>19).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</a:t>
            </a:r>
            <a:r>
              <a:rPr lang="en-US" sz="3600" i="1" dirty="0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>
                <a:solidFill>
                  <a:srgbClr val="0070C0"/>
                </a:solidFill>
              </a:rPr>
              <a:t>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35).</a:t>
            </a:r>
          </a:p>
        </p:txBody>
      </p:sp>
    </p:spTree>
    <p:extLst>
      <p:ext uri="{BB962C8B-B14F-4D97-AF65-F5344CB8AC3E}">
        <p14:creationId xmlns:p14="http://schemas.microsoft.com/office/powerpoint/2010/main" val="334949592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talk about the family </a:t>
            </a:r>
            <a:r>
              <a:rPr lang="en-US" sz="3600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pet</a:t>
            </a:r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 Revision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dog, cat, fish, bird, pig, goat, duck, cow, rabbit</a:t>
            </a:r>
          </a:p>
          <a:p>
            <a:endParaRPr lang="en-US" sz="3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Structure:</a:t>
            </a:r>
          </a:p>
          <a:p>
            <a:r>
              <a:rPr lang="en-US" sz="3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love my ____.</a:t>
            </a:r>
            <a:endParaRPr lang="en-US" sz="3600" i="1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632"/>
            <a:ext cx="9398524" cy="5872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A386DE9-345A-400C-B2BB-B32B155C2C38}"/>
              </a:ext>
            </a:extLst>
          </p:cNvPr>
          <p:cNvSpPr/>
          <p:nvPr/>
        </p:nvSpPr>
        <p:spPr>
          <a:xfrm>
            <a:off x="7385107" y="712395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inner BG">
            <a:extLst>
              <a:ext uri="{FF2B5EF4-FFF2-40B4-BE49-F238E27FC236}">
                <a16:creationId xmlns:a16="http://schemas.microsoft.com/office/drawing/2014/main" xmlns="" id="{ABB48672-02BA-B1E8-0693-E70443F3D48D}"/>
              </a:ext>
            </a:extLst>
          </p:cNvPr>
          <p:cNvSpPr/>
          <p:nvPr/>
        </p:nvSpPr>
        <p:spPr>
          <a:xfrm>
            <a:off x="3743455" y="1118979"/>
            <a:ext cx="4705090" cy="462390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latin typeface="+mj-lt"/>
            </a:endParaRPr>
          </a:p>
        </p:txBody>
      </p:sp>
      <p:sp>
        <p:nvSpPr>
          <p:cNvPr id="3" name="Anchor">
            <a:extLst>
              <a:ext uri="{FF2B5EF4-FFF2-40B4-BE49-F238E27FC236}">
                <a16:creationId xmlns:a16="http://schemas.microsoft.com/office/drawing/2014/main" xmlns="" id="{AAF661AF-6EA1-7021-3A5A-2CB2C78EDFBA}"/>
              </a:ext>
            </a:extLst>
          </p:cNvPr>
          <p:cNvSpPr/>
          <p:nvPr/>
        </p:nvSpPr>
        <p:spPr>
          <a:xfrm>
            <a:off x="5640547" y="2975694"/>
            <a:ext cx="1306970" cy="1284418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" name="Spinning Wheel 6">
            <a:extLst>
              <a:ext uri="{FF2B5EF4-FFF2-40B4-BE49-F238E27FC236}">
                <a16:creationId xmlns:a16="http://schemas.microsoft.com/office/drawing/2014/main" xmlns="" id="{DC4C886A-2C37-D2BA-9EBC-B04B29E9330D}"/>
              </a:ext>
            </a:extLst>
          </p:cNvPr>
          <p:cNvGrpSpPr/>
          <p:nvPr/>
        </p:nvGrpSpPr>
        <p:grpSpPr>
          <a:xfrm>
            <a:off x="3542492" y="1036320"/>
            <a:ext cx="5065060" cy="4772572"/>
            <a:chOff x="2608119" y="84826"/>
            <a:chExt cx="6975762" cy="6688348"/>
          </a:xfrm>
        </p:grpSpPr>
        <p:sp>
          <p:nvSpPr>
            <p:cNvPr id="5" name="Segment 6">
              <a:extLst>
                <a:ext uri="{FF2B5EF4-FFF2-40B4-BE49-F238E27FC236}">
                  <a16:creationId xmlns:a16="http://schemas.microsoft.com/office/drawing/2014/main" xmlns="" id="{9E446AA7-061C-B82B-F9C8-86B23C8ABDFD}"/>
                </a:ext>
              </a:extLst>
            </p:cNvPr>
            <p:cNvSpPr/>
            <p:nvPr/>
          </p:nvSpPr>
          <p:spPr>
            <a:xfrm rot="12600000">
              <a:off x="3934945" y="84826"/>
              <a:ext cx="2624602" cy="2647298"/>
            </a:xfrm>
            <a:custGeom>
              <a:avLst/>
              <a:gdLst>
                <a:gd name="connsiteX0" fmla="*/ 1098532 w 2624602"/>
                <a:gd name="connsiteY0" fmla="*/ 2647298 h 2647298"/>
                <a:gd name="connsiteX1" fmla="*/ 0 w 2624602"/>
                <a:gd name="connsiteY1" fmla="*/ 744585 h 2647298"/>
                <a:gd name="connsiteX2" fmla="*/ 72673 w 2624602"/>
                <a:gd name="connsiteY2" fmla="*/ 697588 h 2647298"/>
                <a:gd name="connsiteX3" fmla="*/ 427972 w 2624602"/>
                <a:gd name="connsiteY3" fmla="*/ 58260 h 2647298"/>
                <a:gd name="connsiteX4" fmla="*/ 426439 w 2624602"/>
                <a:gd name="connsiteY4" fmla="*/ 0 h 2647298"/>
                <a:gd name="connsiteX5" fmla="*/ 2624602 w 2624602"/>
                <a:gd name="connsiteY5" fmla="*/ 0 h 2647298"/>
                <a:gd name="connsiteX6" fmla="*/ 2619886 w 2624602"/>
                <a:gd name="connsiteY6" fmla="*/ 211161 h 2647298"/>
                <a:gd name="connsiteX7" fmla="*/ 1231375 w 2624602"/>
                <a:gd name="connsiteY7" fmla="*/ 2566056 h 2647298"/>
                <a:gd name="connsiteX8" fmla="*/ 1098532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1098532" y="2647298"/>
                  </a:moveTo>
                  <a:lnTo>
                    <a:pt x="0" y="744585"/>
                  </a:lnTo>
                  <a:lnTo>
                    <a:pt x="72673" y="697588"/>
                  </a:lnTo>
                  <a:cubicBezTo>
                    <a:pt x="285532" y="544075"/>
                    <a:pt x="410396" y="306967"/>
                    <a:pt x="427972" y="58260"/>
                  </a:cubicBezTo>
                  <a:lnTo>
                    <a:pt x="426439" y="0"/>
                  </a:lnTo>
                  <a:lnTo>
                    <a:pt x="2624602" y="0"/>
                  </a:lnTo>
                  <a:lnTo>
                    <a:pt x="2619886" y="211161"/>
                  </a:lnTo>
                  <a:cubicBezTo>
                    <a:pt x="2554100" y="1142035"/>
                    <a:pt x="2064447" y="2027080"/>
                    <a:pt x="1231375" y="2566056"/>
                  </a:cubicBezTo>
                  <a:lnTo>
                    <a:pt x="1098532" y="2647298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6" name="Segment 5">
              <a:extLst>
                <a:ext uri="{FF2B5EF4-FFF2-40B4-BE49-F238E27FC236}">
                  <a16:creationId xmlns:a16="http://schemas.microsoft.com/office/drawing/2014/main" xmlns="" id="{F8C0EF24-38BB-E77D-D2DB-F5B5452E5962}"/>
                </a:ext>
              </a:extLst>
            </p:cNvPr>
            <p:cNvSpPr/>
            <p:nvPr/>
          </p:nvSpPr>
          <p:spPr>
            <a:xfrm rot="12600000">
              <a:off x="2608119" y="2380677"/>
              <a:ext cx="2628248" cy="2645334"/>
            </a:xfrm>
            <a:custGeom>
              <a:avLst/>
              <a:gdLst>
                <a:gd name="connsiteX0" fmla="*/ 2626453 w 2628248"/>
                <a:gd name="connsiteY0" fmla="*/ 2645334 h 2645334"/>
                <a:gd name="connsiteX1" fmla="*/ 428115 w 2628248"/>
                <a:gd name="connsiteY1" fmla="*/ 2645334 h 2645334"/>
                <a:gd name="connsiteX2" fmla="*/ 425355 w 2628248"/>
                <a:gd name="connsiteY2" fmla="*/ 2540459 h 2645334"/>
                <a:gd name="connsiteX3" fmla="*/ 316130 w 2628248"/>
                <a:gd name="connsiteY3" fmla="*/ 2215643 h 2645334"/>
                <a:gd name="connsiteX4" fmla="*/ 89444 w 2628248"/>
                <a:gd name="connsiteY4" fmla="*/ 1958645 h 2645334"/>
                <a:gd name="connsiteX5" fmla="*/ 0 w 2628248"/>
                <a:gd name="connsiteY5" fmla="*/ 1903817 h 2645334"/>
                <a:gd name="connsiteX6" fmla="*/ 1099169 w 2628248"/>
                <a:gd name="connsiteY6" fmla="*/ 0 h 2645334"/>
                <a:gd name="connsiteX7" fmla="*/ 1169670 w 2628248"/>
                <a:gd name="connsiteY7" fmla="*/ 38631 h 2645334"/>
                <a:gd name="connsiteX8" fmla="*/ 2218805 w 2628248"/>
                <a:gd name="connsiteY8" fmla="*/ 1117134 h 2645334"/>
                <a:gd name="connsiteX9" fmla="*/ 2628248 w 2628248"/>
                <a:gd name="connsiteY9" fmla="*/ 2564963 h 2645334"/>
                <a:gd name="connsiteX10" fmla="*/ 2626453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2626453" y="2645334"/>
                  </a:moveTo>
                  <a:lnTo>
                    <a:pt x="428115" y="2645334"/>
                  </a:lnTo>
                  <a:lnTo>
                    <a:pt x="425355" y="2540459"/>
                  </a:lnTo>
                  <a:cubicBezTo>
                    <a:pt x="411550" y="2429212"/>
                    <a:pt x="375707" y="2318833"/>
                    <a:pt x="316130" y="2215643"/>
                  </a:cubicBezTo>
                  <a:cubicBezTo>
                    <a:pt x="256554" y="2112454"/>
                    <a:pt x="178885" y="2026223"/>
                    <a:pt x="89444" y="1958645"/>
                  </a:cubicBezTo>
                  <a:lnTo>
                    <a:pt x="0" y="1903817"/>
                  </a:lnTo>
                  <a:lnTo>
                    <a:pt x="1099169" y="0"/>
                  </a:lnTo>
                  <a:lnTo>
                    <a:pt x="1169670" y="38631"/>
                  </a:lnTo>
                  <a:cubicBezTo>
                    <a:pt x="1590441" y="296356"/>
                    <a:pt x="1954744" y="659767"/>
                    <a:pt x="2218805" y="1117134"/>
                  </a:cubicBezTo>
                  <a:cubicBezTo>
                    <a:pt x="2482866" y="1574501"/>
                    <a:pt x="2615437" y="2071702"/>
                    <a:pt x="2628248" y="2564963"/>
                  </a:cubicBezTo>
                  <a:lnTo>
                    <a:pt x="2626453" y="2645334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7" name="Segment 4">
              <a:extLst>
                <a:ext uri="{FF2B5EF4-FFF2-40B4-BE49-F238E27FC236}">
                  <a16:creationId xmlns:a16="http://schemas.microsoft.com/office/drawing/2014/main" xmlns="" id="{BBDEBEC8-CA38-C32C-A04C-0E6F8AC4B96D}"/>
                </a:ext>
              </a:extLst>
            </p:cNvPr>
            <p:cNvSpPr/>
            <p:nvPr/>
          </p:nvSpPr>
          <p:spPr>
            <a:xfrm rot="12600000">
              <a:off x="3617250" y="3919560"/>
              <a:ext cx="3055662" cy="2315311"/>
            </a:xfrm>
            <a:custGeom>
              <a:avLst/>
              <a:gdLst>
                <a:gd name="connsiteX0" fmla="*/ 1956580 w 3055662"/>
                <a:gd name="connsiteY0" fmla="*/ 2315311 h 2315311"/>
                <a:gd name="connsiteX1" fmla="*/ 1906893 w 3055662"/>
                <a:gd name="connsiteY1" fmla="*/ 2284853 h 2315311"/>
                <a:gd name="connsiteX2" fmla="*/ 1175569 w 3055662"/>
                <a:gd name="connsiteY2" fmla="*/ 2272887 h 2315311"/>
                <a:gd name="connsiteX3" fmla="*/ 1098532 w 3055662"/>
                <a:gd name="connsiteY3" fmla="*/ 2312325 h 2315311"/>
                <a:gd name="connsiteX4" fmla="*/ 0 w 3055662"/>
                <a:gd name="connsiteY4" fmla="*/ 409612 h 2315311"/>
                <a:gd name="connsiteX5" fmla="*/ 136779 w 3055662"/>
                <a:gd name="connsiteY5" fmla="*/ 335187 h 2315311"/>
                <a:gd name="connsiteX6" fmla="*/ 2870433 w 3055662"/>
                <a:gd name="connsiteY6" fmla="*/ 310149 h 2315311"/>
                <a:gd name="connsiteX7" fmla="*/ 3055662 w 3055662"/>
                <a:gd name="connsiteY7" fmla="*/ 411646 h 2315311"/>
                <a:gd name="connsiteX8" fmla="*/ 1956580 w 3055662"/>
                <a:gd name="connsiteY8" fmla="*/ 2315311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1956580" y="2315311"/>
                  </a:moveTo>
                  <a:lnTo>
                    <a:pt x="1906893" y="2284853"/>
                  </a:lnTo>
                  <a:cubicBezTo>
                    <a:pt x="1682718" y="2175721"/>
                    <a:pt x="1414944" y="2165302"/>
                    <a:pt x="1175569" y="2272887"/>
                  </a:cubicBezTo>
                  <a:lnTo>
                    <a:pt x="1098532" y="2312325"/>
                  </a:lnTo>
                  <a:lnTo>
                    <a:pt x="0" y="409612"/>
                  </a:lnTo>
                  <a:lnTo>
                    <a:pt x="136779" y="335187"/>
                  </a:lnTo>
                  <a:cubicBezTo>
                    <a:pt x="1020082" y="-116786"/>
                    <a:pt x="2031380" y="-98316"/>
                    <a:pt x="2870433" y="310149"/>
                  </a:cubicBezTo>
                  <a:lnTo>
                    <a:pt x="3055662" y="411646"/>
                  </a:lnTo>
                  <a:lnTo>
                    <a:pt x="1956580" y="2315311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8" name="Segment 3">
              <a:extLst>
                <a:ext uri="{FF2B5EF4-FFF2-40B4-BE49-F238E27FC236}">
                  <a16:creationId xmlns:a16="http://schemas.microsoft.com/office/drawing/2014/main" xmlns="" id="{09422713-29A0-F4DB-DE19-C90560D0A02E}"/>
                </a:ext>
              </a:extLst>
            </p:cNvPr>
            <p:cNvSpPr/>
            <p:nvPr/>
          </p:nvSpPr>
          <p:spPr>
            <a:xfrm rot="12580216">
              <a:off x="5632454" y="4125876"/>
              <a:ext cx="2624601" cy="2647298"/>
            </a:xfrm>
            <a:custGeom>
              <a:avLst/>
              <a:gdLst>
                <a:gd name="connsiteX0" fmla="*/ 2198163 w 2624602"/>
                <a:gd name="connsiteY0" fmla="*/ 2647298 h 2647298"/>
                <a:gd name="connsiteX1" fmla="*/ 0 w 2624602"/>
                <a:gd name="connsiteY1" fmla="*/ 2647298 h 2647298"/>
                <a:gd name="connsiteX2" fmla="*/ 4716 w 2624602"/>
                <a:gd name="connsiteY2" fmla="*/ 2436137 h 2647298"/>
                <a:gd name="connsiteX3" fmla="*/ 1393227 w 2624602"/>
                <a:gd name="connsiteY3" fmla="*/ 81242 h 2647298"/>
                <a:gd name="connsiteX4" fmla="*/ 1526070 w 2624602"/>
                <a:gd name="connsiteY4" fmla="*/ 0 h 2647298"/>
                <a:gd name="connsiteX5" fmla="*/ 2624602 w 2624602"/>
                <a:gd name="connsiteY5" fmla="*/ 1902713 h 2647298"/>
                <a:gd name="connsiteX6" fmla="*/ 2551929 w 2624602"/>
                <a:gd name="connsiteY6" fmla="*/ 1949710 h 2647298"/>
                <a:gd name="connsiteX7" fmla="*/ 2196630 w 2624602"/>
                <a:gd name="connsiteY7" fmla="*/ 2589038 h 2647298"/>
                <a:gd name="connsiteX8" fmla="*/ 2198163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2198163" y="2647298"/>
                  </a:moveTo>
                  <a:lnTo>
                    <a:pt x="0" y="2647298"/>
                  </a:lnTo>
                  <a:lnTo>
                    <a:pt x="4716" y="2436137"/>
                  </a:lnTo>
                  <a:cubicBezTo>
                    <a:pt x="70502" y="1505263"/>
                    <a:pt x="560155" y="620218"/>
                    <a:pt x="1393227" y="81242"/>
                  </a:cubicBezTo>
                  <a:lnTo>
                    <a:pt x="1526070" y="0"/>
                  </a:lnTo>
                  <a:lnTo>
                    <a:pt x="2624602" y="1902713"/>
                  </a:lnTo>
                  <a:lnTo>
                    <a:pt x="2551929" y="1949710"/>
                  </a:lnTo>
                  <a:cubicBezTo>
                    <a:pt x="2339070" y="2103223"/>
                    <a:pt x="2214206" y="2340331"/>
                    <a:pt x="2196630" y="2589038"/>
                  </a:cubicBezTo>
                  <a:lnTo>
                    <a:pt x="2198163" y="2647298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9" name="Segment 2">
              <a:extLst>
                <a:ext uri="{FF2B5EF4-FFF2-40B4-BE49-F238E27FC236}">
                  <a16:creationId xmlns:a16="http://schemas.microsoft.com/office/drawing/2014/main" xmlns="" id="{E9B7EA51-FE57-B50C-69D9-9C29DB3CE366}"/>
                </a:ext>
              </a:extLst>
            </p:cNvPr>
            <p:cNvSpPr/>
            <p:nvPr/>
          </p:nvSpPr>
          <p:spPr>
            <a:xfrm rot="12600000">
              <a:off x="6955633" y="1831990"/>
              <a:ext cx="2628248" cy="2645334"/>
            </a:xfrm>
            <a:custGeom>
              <a:avLst/>
              <a:gdLst>
                <a:gd name="connsiteX0" fmla="*/ 1529079 w 2628248"/>
                <a:gd name="connsiteY0" fmla="*/ 2645334 h 2645334"/>
                <a:gd name="connsiteX1" fmla="*/ 1458578 w 2628248"/>
                <a:gd name="connsiteY1" fmla="*/ 2606703 h 2645334"/>
                <a:gd name="connsiteX2" fmla="*/ 409443 w 2628248"/>
                <a:gd name="connsiteY2" fmla="*/ 1528200 h 2645334"/>
                <a:gd name="connsiteX3" fmla="*/ 0 w 2628248"/>
                <a:gd name="connsiteY3" fmla="*/ 80371 h 2645334"/>
                <a:gd name="connsiteX4" fmla="*/ 1795 w 2628248"/>
                <a:gd name="connsiteY4" fmla="*/ 0 h 2645334"/>
                <a:gd name="connsiteX5" fmla="*/ 2200133 w 2628248"/>
                <a:gd name="connsiteY5" fmla="*/ 0 h 2645334"/>
                <a:gd name="connsiteX6" fmla="*/ 2202893 w 2628248"/>
                <a:gd name="connsiteY6" fmla="*/ 104875 h 2645334"/>
                <a:gd name="connsiteX7" fmla="*/ 2312118 w 2628248"/>
                <a:gd name="connsiteY7" fmla="*/ 429691 h 2645334"/>
                <a:gd name="connsiteX8" fmla="*/ 2538804 w 2628248"/>
                <a:gd name="connsiteY8" fmla="*/ 686689 h 2645334"/>
                <a:gd name="connsiteX9" fmla="*/ 2628248 w 2628248"/>
                <a:gd name="connsiteY9" fmla="*/ 741517 h 2645334"/>
                <a:gd name="connsiteX10" fmla="*/ 1529079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1529079" y="2645334"/>
                  </a:moveTo>
                  <a:lnTo>
                    <a:pt x="1458578" y="2606703"/>
                  </a:lnTo>
                  <a:cubicBezTo>
                    <a:pt x="1037807" y="2348978"/>
                    <a:pt x="673504" y="1985567"/>
                    <a:pt x="409443" y="1528200"/>
                  </a:cubicBezTo>
                  <a:cubicBezTo>
                    <a:pt x="145382" y="1070833"/>
                    <a:pt x="12811" y="573632"/>
                    <a:pt x="0" y="80371"/>
                  </a:cubicBezTo>
                  <a:lnTo>
                    <a:pt x="1795" y="0"/>
                  </a:lnTo>
                  <a:lnTo>
                    <a:pt x="2200133" y="0"/>
                  </a:lnTo>
                  <a:lnTo>
                    <a:pt x="2202893" y="104875"/>
                  </a:lnTo>
                  <a:cubicBezTo>
                    <a:pt x="2216698" y="216122"/>
                    <a:pt x="2252541" y="326501"/>
                    <a:pt x="2312118" y="429691"/>
                  </a:cubicBezTo>
                  <a:cubicBezTo>
                    <a:pt x="2371694" y="532880"/>
                    <a:pt x="2449363" y="619111"/>
                    <a:pt x="2538804" y="686689"/>
                  </a:cubicBezTo>
                  <a:lnTo>
                    <a:pt x="2628248" y="741517"/>
                  </a:lnTo>
                  <a:lnTo>
                    <a:pt x="1529079" y="2645334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10" name="Segment 1">
              <a:extLst>
                <a:ext uri="{FF2B5EF4-FFF2-40B4-BE49-F238E27FC236}">
                  <a16:creationId xmlns:a16="http://schemas.microsoft.com/office/drawing/2014/main" xmlns="" id="{9A8E2334-A60B-AF5B-D7D3-69690BF8CFF4}"/>
                </a:ext>
              </a:extLst>
            </p:cNvPr>
            <p:cNvSpPr/>
            <p:nvPr/>
          </p:nvSpPr>
          <p:spPr>
            <a:xfrm rot="12600000">
              <a:off x="5519218" y="623130"/>
              <a:ext cx="3055662" cy="2315311"/>
            </a:xfrm>
            <a:custGeom>
              <a:avLst/>
              <a:gdLst>
                <a:gd name="connsiteX0" fmla="*/ 3055662 w 3055662"/>
                <a:gd name="connsiteY0" fmla="*/ 1905699 h 2315311"/>
                <a:gd name="connsiteX1" fmla="*/ 2918883 w 3055662"/>
                <a:gd name="connsiteY1" fmla="*/ 1980124 h 2315311"/>
                <a:gd name="connsiteX2" fmla="*/ 185229 w 3055662"/>
                <a:gd name="connsiteY2" fmla="*/ 2005162 h 2315311"/>
                <a:gd name="connsiteX3" fmla="*/ 0 w 3055662"/>
                <a:gd name="connsiteY3" fmla="*/ 1903665 h 2315311"/>
                <a:gd name="connsiteX4" fmla="*/ 1099082 w 3055662"/>
                <a:gd name="connsiteY4" fmla="*/ 0 h 2315311"/>
                <a:gd name="connsiteX5" fmla="*/ 1148769 w 3055662"/>
                <a:gd name="connsiteY5" fmla="*/ 30458 h 2315311"/>
                <a:gd name="connsiteX6" fmla="*/ 1880093 w 3055662"/>
                <a:gd name="connsiteY6" fmla="*/ 42424 h 2315311"/>
                <a:gd name="connsiteX7" fmla="*/ 1957130 w 3055662"/>
                <a:gd name="connsiteY7" fmla="*/ 2986 h 2315311"/>
                <a:gd name="connsiteX8" fmla="*/ 3055662 w 3055662"/>
                <a:gd name="connsiteY8" fmla="*/ 1905699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3055662" y="1905699"/>
                  </a:moveTo>
                  <a:lnTo>
                    <a:pt x="2918883" y="1980124"/>
                  </a:lnTo>
                  <a:cubicBezTo>
                    <a:pt x="2035580" y="2432097"/>
                    <a:pt x="1024282" y="2413627"/>
                    <a:pt x="185229" y="2005162"/>
                  </a:cubicBezTo>
                  <a:lnTo>
                    <a:pt x="0" y="1903665"/>
                  </a:lnTo>
                  <a:lnTo>
                    <a:pt x="1099082" y="0"/>
                  </a:lnTo>
                  <a:lnTo>
                    <a:pt x="1148769" y="30458"/>
                  </a:lnTo>
                  <a:cubicBezTo>
                    <a:pt x="1372944" y="139590"/>
                    <a:pt x="1640718" y="150009"/>
                    <a:pt x="1880093" y="42424"/>
                  </a:cubicBezTo>
                  <a:lnTo>
                    <a:pt x="1957130" y="2986"/>
                  </a:lnTo>
                  <a:lnTo>
                    <a:pt x="3055662" y="1905699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11" name="Segment 6 Text">
              <a:extLst>
                <a:ext uri="{FF2B5EF4-FFF2-40B4-BE49-F238E27FC236}">
                  <a16:creationId xmlns:a16="http://schemas.microsoft.com/office/drawing/2014/main" xmlns="" id="{6A39BC20-B70C-35EA-1401-566A80A94230}"/>
                </a:ext>
              </a:extLst>
            </p:cNvPr>
            <p:cNvSpPr/>
            <p:nvPr/>
          </p:nvSpPr>
          <p:spPr>
            <a:xfrm rot="19668440">
              <a:off x="4004988" y="1284732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cap="none" spc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  <a:endParaRPr lang="en-US" sz="6000" b="1" cap="none" spc="0" dirty="0">
                <a:ln w="0"/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" name="Segment 5 Text">
              <a:extLst>
                <a:ext uri="{FF2B5EF4-FFF2-40B4-BE49-F238E27FC236}">
                  <a16:creationId xmlns:a16="http://schemas.microsoft.com/office/drawing/2014/main" xmlns="" id="{8B07CC03-DEC3-5166-7AAD-71942170A3CF}"/>
                </a:ext>
              </a:extLst>
            </p:cNvPr>
            <p:cNvSpPr/>
            <p:nvPr/>
          </p:nvSpPr>
          <p:spPr>
            <a:xfrm rot="214658">
              <a:off x="3095277" y="2980805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cap="none" spc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5</a:t>
              </a:r>
              <a:endParaRPr lang="en-US" sz="6000" b="1" cap="none" spc="0" dirty="0">
                <a:ln w="0"/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3" name="Segment 4 Text">
              <a:extLst>
                <a:ext uri="{FF2B5EF4-FFF2-40B4-BE49-F238E27FC236}">
                  <a16:creationId xmlns:a16="http://schemas.microsoft.com/office/drawing/2014/main" xmlns="" id="{048E7B53-6304-ED1A-10DD-94302A700B03}"/>
                </a:ext>
              </a:extLst>
            </p:cNvPr>
            <p:cNvSpPr/>
            <p:nvPr/>
          </p:nvSpPr>
          <p:spPr>
            <a:xfrm rot="1813501">
              <a:off x="4021381" y="4641760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4" name="Segment 3 Text">
              <a:extLst>
                <a:ext uri="{FF2B5EF4-FFF2-40B4-BE49-F238E27FC236}">
                  <a16:creationId xmlns:a16="http://schemas.microsoft.com/office/drawing/2014/main" xmlns="" id="{A1F60292-267D-92B1-F5D2-F19DD2D18C44}"/>
                </a:ext>
              </a:extLst>
            </p:cNvPr>
            <p:cNvSpPr/>
            <p:nvPr/>
          </p:nvSpPr>
          <p:spPr>
            <a:xfrm rot="19967767">
              <a:off x="6003009" y="4651437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dirty="0">
                  <a:ln w="0"/>
                  <a:solidFill>
                    <a:srgbClr val="FF0000"/>
                  </a:solidFill>
                  <a:latin typeface="+mj-lt"/>
                  <a:cs typeface="Arial" panose="020B0604020202020204" pitchFamily="34" charset="0"/>
                </a:rPr>
                <a:t>3</a:t>
              </a:r>
              <a:endParaRPr lang="en-US" sz="6000" b="1" cap="none" spc="0" dirty="0">
                <a:ln w="0"/>
                <a:solidFill>
                  <a:srgbClr val="FF0000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Segment 2 Text">
              <a:extLst>
                <a:ext uri="{FF2B5EF4-FFF2-40B4-BE49-F238E27FC236}">
                  <a16:creationId xmlns:a16="http://schemas.microsoft.com/office/drawing/2014/main" xmlns="" id="{5708D6F4-2A1B-78C7-28CE-212B6AB4C8F7}"/>
                </a:ext>
              </a:extLst>
            </p:cNvPr>
            <p:cNvSpPr/>
            <p:nvPr/>
          </p:nvSpPr>
          <p:spPr>
            <a:xfrm rot="21252148">
              <a:off x="6956866" y="2953524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cap="none" spc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  <a:endParaRPr lang="en-US" sz="6000" b="1" cap="none" spc="0" dirty="0">
                <a:ln w="0"/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6" name="Segment 1 Text">
              <a:extLst>
                <a:ext uri="{FF2B5EF4-FFF2-40B4-BE49-F238E27FC236}">
                  <a16:creationId xmlns:a16="http://schemas.microsoft.com/office/drawing/2014/main" xmlns="" id="{BD53DDCC-A091-9294-545D-606B19E92DB2}"/>
                </a:ext>
              </a:extLst>
            </p:cNvPr>
            <p:cNvSpPr/>
            <p:nvPr/>
          </p:nvSpPr>
          <p:spPr>
            <a:xfrm rot="18404525">
              <a:off x="6090134" y="1320539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algn="ctr"/>
              <a:r>
                <a:rPr lang="en-US" sz="6000" b="1" cap="none" spc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1</a:t>
              </a:r>
              <a:endParaRPr lang="en-US" sz="6000" b="1" cap="none" spc="0" dirty="0">
                <a:ln w="0"/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7" name="Spin Button">
            <a:extLst>
              <a:ext uri="{FF2B5EF4-FFF2-40B4-BE49-F238E27FC236}">
                <a16:creationId xmlns:a16="http://schemas.microsoft.com/office/drawing/2014/main" xmlns="" id="{3D67A11B-0DA1-537C-9BE3-13A56C3C2F48}"/>
              </a:ext>
            </a:extLst>
          </p:cNvPr>
          <p:cNvGrpSpPr/>
          <p:nvPr/>
        </p:nvGrpSpPr>
        <p:grpSpPr>
          <a:xfrm>
            <a:off x="5442515" y="2766598"/>
            <a:ext cx="1306970" cy="1284418"/>
            <a:chOff x="5196000" y="2529000"/>
            <a:chExt cx="1800000" cy="1800000"/>
          </a:xfrm>
        </p:grpSpPr>
        <p:sp>
          <p:nvSpPr>
            <p:cNvPr id="18" name="Spin Button">
              <a:extLst>
                <a:ext uri="{FF2B5EF4-FFF2-40B4-BE49-F238E27FC236}">
                  <a16:creationId xmlns:a16="http://schemas.microsoft.com/office/drawing/2014/main" xmlns="" id="{5C6EBF1E-5EA0-E277-984A-7C7A70BDCD61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19" name="Arrow: Curved Down 18">
              <a:extLst>
                <a:ext uri="{FF2B5EF4-FFF2-40B4-BE49-F238E27FC236}">
                  <a16:creationId xmlns:a16="http://schemas.microsoft.com/office/drawing/2014/main" xmlns="" id="{6FF0BBB8-0834-FFB4-3F80-A9AD1FD16BF6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Arrow: Curved Down 19">
              <a:extLst>
                <a:ext uri="{FF2B5EF4-FFF2-40B4-BE49-F238E27FC236}">
                  <a16:creationId xmlns:a16="http://schemas.microsoft.com/office/drawing/2014/main" xmlns="" id="{92384480-F163-5B1F-9DCE-274E18DC7D61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1" name="Marker">
            <a:extLst>
              <a:ext uri="{FF2B5EF4-FFF2-40B4-BE49-F238E27FC236}">
                <a16:creationId xmlns:a16="http://schemas.microsoft.com/office/drawing/2014/main" xmlns="" id="{49C11FFC-0519-C8CA-D065-DC68C612CD5E}"/>
              </a:ext>
            </a:extLst>
          </p:cNvPr>
          <p:cNvSpPr/>
          <p:nvPr/>
        </p:nvSpPr>
        <p:spPr>
          <a:xfrm rot="10800000">
            <a:off x="5813682" y="726376"/>
            <a:ext cx="522786" cy="513768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latin typeface="+mj-lt"/>
            </a:endParaRPr>
          </a:p>
        </p:txBody>
      </p:sp>
      <p:sp>
        <p:nvSpPr>
          <p:cNvPr id="30" name="Heptagon 29">
            <a:hlinkClick r:id="rId2" action="ppaction://hlinksldjump"/>
            <a:extLst>
              <a:ext uri="{FF2B5EF4-FFF2-40B4-BE49-F238E27FC236}">
                <a16:creationId xmlns:a16="http://schemas.microsoft.com/office/drawing/2014/main" xmlns="" id="{E0DF12BA-801A-8B15-599A-1327C86149FF}"/>
              </a:ext>
            </a:extLst>
          </p:cNvPr>
          <p:cNvSpPr/>
          <p:nvPr/>
        </p:nvSpPr>
        <p:spPr>
          <a:xfrm>
            <a:off x="662121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1</a:t>
            </a:r>
          </a:p>
        </p:txBody>
      </p:sp>
      <p:sp>
        <p:nvSpPr>
          <p:cNvPr id="31" name="Heptagon 30">
            <a:hlinkClick r:id="rId3" action="ppaction://hlinksldjump"/>
            <a:extLst>
              <a:ext uri="{FF2B5EF4-FFF2-40B4-BE49-F238E27FC236}">
                <a16:creationId xmlns:a16="http://schemas.microsoft.com/office/drawing/2014/main" xmlns="" id="{E4EC2D34-99B3-7FB9-6ED5-CBEDAF88AC6B}"/>
              </a:ext>
            </a:extLst>
          </p:cNvPr>
          <p:cNvSpPr/>
          <p:nvPr/>
        </p:nvSpPr>
        <p:spPr>
          <a:xfrm>
            <a:off x="686006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2</a:t>
            </a:r>
          </a:p>
        </p:txBody>
      </p:sp>
      <p:sp>
        <p:nvSpPr>
          <p:cNvPr id="32" name="Heptagon 31">
            <a:hlinkClick r:id="rId4" action="ppaction://hlinksldjump"/>
            <a:extLst>
              <a:ext uri="{FF2B5EF4-FFF2-40B4-BE49-F238E27FC236}">
                <a16:creationId xmlns:a16="http://schemas.microsoft.com/office/drawing/2014/main" xmlns="" id="{587864ED-DB33-1725-A647-D8654B89D201}"/>
              </a:ext>
            </a:extLst>
          </p:cNvPr>
          <p:cNvSpPr/>
          <p:nvPr/>
        </p:nvSpPr>
        <p:spPr>
          <a:xfrm>
            <a:off x="701094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3</a:t>
            </a:r>
          </a:p>
        </p:txBody>
      </p:sp>
      <p:sp>
        <p:nvSpPr>
          <p:cNvPr id="33" name="Heptagon 32">
            <a:hlinkClick r:id="rId5" action="ppaction://hlinksldjump"/>
            <a:extLst>
              <a:ext uri="{FF2B5EF4-FFF2-40B4-BE49-F238E27FC236}">
                <a16:creationId xmlns:a16="http://schemas.microsoft.com/office/drawing/2014/main" xmlns="" id="{45BE6051-C26B-790F-8EDD-C06F90E49420}"/>
              </a:ext>
            </a:extLst>
          </p:cNvPr>
          <p:cNvSpPr/>
          <p:nvPr/>
        </p:nvSpPr>
        <p:spPr>
          <a:xfrm>
            <a:off x="10174247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4</a:t>
            </a:r>
          </a:p>
        </p:txBody>
      </p:sp>
      <p:sp>
        <p:nvSpPr>
          <p:cNvPr id="34" name="Heptagon 33">
            <a:hlinkClick r:id="rId6" action="ppaction://hlinksldjump"/>
            <a:extLst>
              <a:ext uri="{FF2B5EF4-FFF2-40B4-BE49-F238E27FC236}">
                <a16:creationId xmlns:a16="http://schemas.microsoft.com/office/drawing/2014/main" xmlns="" id="{55D14F61-978C-B316-B6F8-907B70AAA76A}"/>
              </a:ext>
            </a:extLst>
          </p:cNvPr>
          <p:cNvSpPr/>
          <p:nvPr/>
        </p:nvSpPr>
        <p:spPr>
          <a:xfrm>
            <a:off x="10198132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5</a:t>
            </a:r>
          </a:p>
        </p:txBody>
      </p:sp>
      <p:sp>
        <p:nvSpPr>
          <p:cNvPr id="35" name="Heptagon 34">
            <a:hlinkClick r:id="rId7" action="ppaction://hlinksldjump"/>
            <a:extLst>
              <a:ext uri="{FF2B5EF4-FFF2-40B4-BE49-F238E27FC236}">
                <a16:creationId xmlns:a16="http://schemas.microsoft.com/office/drawing/2014/main" xmlns="" id="{2E809B3E-C2EA-1C20-C527-1832378D6956}"/>
              </a:ext>
            </a:extLst>
          </p:cNvPr>
          <p:cNvSpPr/>
          <p:nvPr/>
        </p:nvSpPr>
        <p:spPr>
          <a:xfrm>
            <a:off x="10213220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6</a:t>
            </a:r>
          </a:p>
        </p:txBody>
      </p:sp>
      <p:sp>
        <p:nvSpPr>
          <p:cNvPr id="36" name="TextBox 35">
            <a:hlinkClick r:id="rId8" action="ppaction://hlinksldjump"/>
            <a:extLst>
              <a:ext uri="{FF2B5EF4-FFF2-40B4-BE49-F238E27FC236}">
                <a16:creationId xmlns:a16="http://schemas.microsoft.com/office/drawing/2014/main" xmlns="" id="{D263FF72-1362-8E2D-6C63-C5E0E510AE67}"/>
              </a:ext>
            </a:extLst>
          </p:cNvPr>
          <p:cNvSpPr txBox="1"/>
          <p:nvPr/>
        </p:nvSpPr>
        <p:spPr>
          <a:xfrm>
            <a:off x="5140228" y="5776260"/>
            <a:ext cx="195089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Calibri"/>
              </a:rPr>
              <a:t>Next Part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32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0FAAB1-FA12-16D4-91FB-4B754BB3927B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A811FADD-B43E-E1B6-341E-256E3BBC9DFB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E7ACC7-8B43-6E62-12C2-4CAC51BAD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150422"/>
            <a:ext cx="5059680" cy="5011803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02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F31E16-534C-5BD5-944F-A9AF3EA57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59" y="1174819"/>
            <a:ext cx="4968241" cy="5030909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hlinkClick r:id="rId3" action="ppaction://hlinksldjump"/>
            <a:extLst>
              <a:ext uri="{FF2B5EF4-FFF2-40B4-BE49-F238E27FC236}">
                <a16:creationId xmlns:a16="http://schemas.microsoft.com/office/drawing/2014/main" xmlns="" id="{09ADA1BA-F8A0-0738-7B9C-1BA156FB979B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3C593C-DA61-A99F-CDEF-3173F2733D55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00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EA20A900-786E-4804-92F3-D8258042EC0A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E62938-BA3A-6409-F737-D76E13D6C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743" y="1146048"/>
            <a:ext cx="5155832" cy="5011650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7097590-4A28-8A65-0E52-397087F5A72D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17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669223-E4D0-9EC1-9D26-8F7D20C0D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59" y="1165664"/>
            <a:ext cx="5059681" cy="4996574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230ADF1-3DE2-7357-975A-BC950298DC3A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Calibri"/>
              </a:rPr>
              <a:t>Go 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D725DC-4FD1-6178-CC44-2E4EBB53486A}"/>
              </a:ext>
            </a:extLst>
          </p:cNvPr>
          <p:cNvSpPr txBox="1"/>
          <p:nvPr/>
        </p:nvSpPr>
        <p:spPr>
          <a:xfrm>
            <a:off x="4454895" y="372609"/>
            <a:ext cx="381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/>
              </a:rPr>
              <a:t>I love my ______.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31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428326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14224</TotalTime>
  <Words>349</Words>
  <Application>Microsoft Office PowerPoint</Application>
  <PresentationFormat>Widescreen</PresentationFormat>
  <Paragraphs>91</Paragraphs>
  <Slides>27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#9Slide03 AmpleSoft</vt:lpstr>
      <vt:lpstr>#9Slide07 Itim</vt:lpstr>
      <vt:lpstr>#9Slide07 SVNBango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355</cp:revision>
  <dcterms:created xsi:type="dcterms:W3CDTF">2020-12-08T03:17:05Z</dcterms:created>
  <dcterms:modified xsi:type="dcterms:W3CDTF">2024-06-29T11:42:24Z</dcterms:modified>
</cp:coreProperties>
</file>