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421" r:id="rId2"/>
    <p:sldId id="300" r:id="rId3"/>
    <p:sldId id="302" r:id="rId4"/>
    <p:sldId id="292" r:id="rId5"/>
    <p:sldId id="400" r:id="rId6"/>
    <p:sldId id="301" r:id="rId7"/>
    <p:sldId id="402" r:id="rId8"/>
    <p:sldId id="403" r:id="rId9"/>
    <p:sldId id="401" r:id="rId10"/>
    <p:sldId id="412" r:id="rId11"/>
    <p:sldId id="355" r:id="rId12"/>
    <p:sldId id="405" r:id="rId13"/>
    <p:sldId id="416" r:id="rId14"/>
    <p:sldId id="417" r:id="rId15"/>
    <p:sldId id="418" r:id="rId16"/>
    <p:sldId id="419" r:id="rId17"/>
    <p:sldId id="420" r:id="rId18"/>
    <p:sldId id="376" r:id="rId19"/>
    <p:sldId id="397" r:id="rId20"/>
    <p:sldId id="382" r:id="rId21"/>
    <p:sldId id="406" r:id="rId22"/>
    <p:sldId id="407" r:id="rId23"/>
    <p:sldId id="408" r:id="rId24"/>
    <p:sldId id="409" r:id="rId25"/>
    <p:sldId id="410" r:id="rId26"/>
    <p:sldId id="411" r:id="rId27"/>
    <p:sldId id="337" r:id="rId28"/>
    <p:sldId id="377" r:id="rId29"/>
    <p:sldId id="389" r:id="rId30"/>
    <p:sldId id="413" r:id="rId31"/>
    <p:sldId id="414" r:id="rId32"/>
    <p:sldId id="415" r:id="rId33"/>
    <p:sldId id="387" r:id="rId34"/>
    <p:sldId id="315" r:id="rId35"/>
    <p:sldId id="380" r:id="rId36"/>
    <p:sldId id="395" r:id="rId37"/>
    <p:sldId id="331" r:id="rId38"/>
    <p:sldId id="295" r:id="rId39"/>
    <p:sldId id="39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4">
          <p15:clr>
            <a:srgbClr val="A4A3A4"/>
          </p15:clr>
        </p15:guide>
        <p15:guide id="2" pos="376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4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EBCDBE-B730-A36E-6B7D-A2EC3A66A1AA}" v="53" dt="2023-03-27T14:18:23.639"/>
    <p1510:client id="{23C2F9A9-4C6D-B983-DE04-C465CE7D1C23}" v="19" dt="2023-03-27T11:51:37.817"/>
    <p1510:client id="{504DB43E-06DC-6384-F838-BC0C8754D696}" v="1" dt="2023-03-27T12:36:48.995"/>
    <p1510:client id="{580A288D-6762-9E5F-546C-21F9E4555ABB}" v="117" dt="2023-03-27T09:35:29.990"/>
    <p1510:client id="{6A590491-1BAF-F711-8EF7-2856B6675DA5}" v="1" dt="2023-03-27T11:54:32.290"/>
    <p1510:client id="{E0C76D6A-9D5E-64A8-B6E6-A0FC65C10B4B}" v="32" dt="2023-03-28T04:00:15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82376" autoAdjust="0"/>
  </p:normalViewPr>
  <p:slideViewPr>
    <p:cSldViewPr snapToGrid="0">
      <p:cViewPr varScale="1">
        <p:scale>
          <a:sx n="61" d="100"/>
          <a:sy n="61" d="100"/>
        </p:scale>
        <p:origin x="1230" y="78"/>
      </p:cViewPr>
      <p:guideLst>
        <p:guide orient="horz" pos="2174"/>
        <p:guide pos="37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06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e85374a2152dfa522b1bb4a1ad5a352079a392e22138f3103e19beeb45754517::" providerId="AD" clId="Web-{504DB43E-06DC-6384-F838-BC0C8754D696}"/>
    <pc:docChg chg="modSld">
      <pc:chgData name="Người dùng Khách" userId="S::urn:spo:anon#e85374a2152dfa522b1bb4a1ad5a352079a392e22138f3103e19beeb45754517::" providerId="AD" clId="Web-{504DB43E-06DC-6384-F838-BC0C8754D696}" dt="2023-03-27T12:37:08.246" v="11"/>
      <pc:docMkLst>
        <pc:docMk/>
      </pc:docMkLst>
      <pc:sldChg chg="modNotes">
        <pc:chgData name="Người dùng Khách" userId="S::urn:spo:anon#e85374a2152dfa522b1bb4a1ad5a352079a392e22138f3103e19beeb45754517::" providerId="AD" clId="Web-{504DB43E-06DC-6384-F838-BC0C8754D696}" dt="2023-03-27T12:36:48.948" v="1"/>
        <pc:sldMkLst>
          <pc:docMk/>
          <pc:sldMk cId="0" sldId="405"/>
        </pc:sldMkLst>
      </pc:sldChg>
      <pc:sldChg chg="modNotes">
        <pc:chgData name="Người dùng Khách" userId="S::urn:spo:anon#e85374a2152dfa522b1bb4a1ad5a352079a392e22138f3103e19beeb45754517::" providerId="AD" clId="Web-{504DB43E-06DC-6384-F838-BC0C8754D696}" dt="2023-03-27T12:36:52.870" v="3"/>
        <pc:sldMkLst>
          <pc:docMk/>
          <pc:sldMk cId="0" sldId="416"/>
        </pc:sldMkLst>
      </pc:sldChg>
      <pc:sldChg chg="modNotes">
        <pc:chgData name="Người dùng Khách" userId="S::urn:spo:anon#e85374a2152dfa522b1bb4a1ad5a352079a392e22138f3103e19beeb45754517::" providerId="AD" clId="Web-{504DB43E-06DC-6384-F838-BC0C8754D696}" dt="2023-03-27T12:36:55.386" v="5"/>
        <pc:sldMkLst>
          <pc:docMk/>
          <pc:sldMk cId="0" sldId="417"/>
        </pc:sldMkLst>
      </pc:sldChg>
      <pc:sldChg chg="modNotes">
        <pc:chgData name="Người dùng Khách" userId="S::urn:spo:anon#e85374a2152dfa522b1bb4a1ad5a352079a392e22138f3103e19beeb45754517::" providerId="AD" clId="Web-{504DB43E-06DC-6384-F838-BC0C8754D696}" dt="2023-03-27T12:36:57.526" v="7"/>
        <pc:sldMkLst>
          <pc:docMk/>
          <pc:sldMk cId="0" sldId="418"/>
        </pc:sldMkLst>
      </pc:sldChg>
      <pc:sldChg chg="modNotes">
        <pc:chgData name="Người dùng Khách" userId="S::urn:spo:anon#e85374a2152dfa522b1bb4a1ad5a352079a392e22138f3103e19beeb45754517::" providerId="AD" clId="Web-{504DB43E-06DC-6384-F838-BC0C8754D696}" dt="2023-03-27T12:37:00.776" v="9"/>
        <pc:sldMkLst>
          <pc:docMk/>
          <pc:sldMk cId="0" sldId="419"/>
        </pc:sldMkLst>
      </pc:sldChg>
      <pc:sldChg chg="modNotes">
        <pc:chgData name="Người dùng Khách" userId="S::urn:spo:anon#e85374a2152dfa522b1bb4a1ad5a352079a392e22138f3103e19beeb45754517::" providerId="AD" clId="Web-{504DB43E-06DC-6384-F838-BC0C8754D696}" dt="2023-03-27T12:37:08.246" v="11"/>
        <pc:sldMkLst>
          <pc:docMk/>
          <pc:sldMk cId="0" sldId="420"/>
        </pc:sldMkLst>
      </pc:sldChg>
    </pc:docChg>
  </pc:docChgLst>
  <pc:docChgLst>
    <pc:chgData name="Người dùng Khách" userId="S::urn:spo:anon#e85374a2152dfa522b1bb4a1ad5a352079a392e22138f3103e19beeb45754517::" providerId="AD" clId="Web-{E0C76D6A-9D5E-64A8-B6E6-A0FC65C10B4B}"/>
    <pc:docChg chg="modSld">
      <pc:chgData name="Người dùng Khách" userId="S::urn:spo:anon#e85374a2152dfa522b1bb4a1ad5a352079a392e22138f3103e19beeb45754517::" providerId="AD" clId="Web-{E0C76D6A-9D5E-64A8-B6E6-A0FC65C10B4B}" dt="2023-03-28T04:00:13.956" v="14" actId="20577"/>
      <pc:docMkLst>
        <pc:docMk/>
      </pc:docMkLst>
      <pc:sldChg chg="modSp">
        <pc:chgData name="Người dùng Khách" userId="S::urn:spo:anon#e85374a2152dfa522b1bb4a1ad5a352079a392e22138f3103e19beeb45754517::" providerId="AD" clId="Web-{E0C76D6A-9D5E-64A8-B6E6-A0FC65C10B4B}" dt="2023-03-28T04:00:13.956" v="14" actId="20577"/>
        <pc:sldMkLst>
          <pc:docMk/>
          <pc:sldMk cId="0" sldId="295"/>
        </pc:sldMkLst>
        <pc:spChg chg="mod">
          <ac:chgData name="Người dùng Khách" userId="S::urn:spo:anon#e85374a2152dfa522b1bb4a1ad5a352079a392e22138f3103e19beeb45754517::" providerId="AD" clId="Web-{E0C76D6A-9D5E-64A8-B6E6-A0FC65C10B4B}" dt="2023-03-28T03:59:12.532" v="6" actId="20577"/>
          <ac:spMkLst>
            <pc:docMk/>
            <pc:sldMk cId="0" sldId="295"/>
            <ac:spMk id="5" creationId="{00000000-0000-0000-0000-000000000000}"/>
          </ac:spMkLst>
        </pc:spChg>
        <pc:spChg chg="mod">
          <ac:chgData name="Người dùng Khách" userId="S::urn:spo:anon#e85374a2152dfa522b1bb4a1ad5a352079a392e22138f3103e19beeb45754517::" providerId="AD" clId="Web-{E0C76D6A-9D5E-64A8-B6E6-A0FC65C10B4B}" dt="2023-03-28T04:00:13.956" v="14" actId="20577"/>
          <ac:spMkLst>
            <pc:docMk/>
            <pc:sldMk cId="0" sldId="295"/>
            <ac:spMk id="6" creationId="{00000000-0000-0000-0000-000000000000}"/>
          </ac:spMkLst>
        </pc:spChg>
      </pc:sldChg>
      <pc:sldChg chg="modSp">
        <pc:chgData name="Người dùng Khách" userId="S::urn:spo:anon#e85374a2152dfa522b1bb4a1ad5a352079a392e22138f3103e19beeb45754517::" providerId="AD" clId="Web-{E0C76D6A-9D5E-64A8-B6E6-A0FC65C10B4B}" dt="2023-03-28T04:00:04.393" v="12" actId="20577"/>
        <pc:sldMkLst>
          <pc:docMk/>
          <pc:sldMk cId="0" sldId="302"/>
        </pc:sldMkLst>
        <pc:spChg chg="mod">
          <ac:chgData name="Người dùng Khách" userId="S::urn:spo:anon#e85374a2152dfa522b1bb4a1ad5a352079a392e22138f3103e19beeb45754517::" providerId="AD" clId="Web-{E0C76D6A-9D5E-64A8-B6E6-A0FC65C10B4B}" dt="2023-03-28T04:00:04.393" v="12" actId="20577"/>
          <ac:spMkLst>
            <pc:docMk/>
            <pc:sldMk cId="0" sldId="302"/>
            <ac:spMk id="3" creationId="{00000000-0000-0000-0000-000000000000}"/>
          </ac:spMkLst>
        </pc:spChg>
      </pc:sldChg>
    </pc:docChg>
  </pc:docChgLst>
  <pc:docChgLst>
    <pc:chgData name="Người dùng Khách" userId="S::urn:spo:anon#e85374a2152dfa522b1bb4a1ad5a352079a392e22138f3103e19beeb45754517::" providerId="AD" clId="Web-{580A288D-6762-9E5F-546C-21F9E4555ABB}"/>
    <pc:docChg chg="modSld">
      <pc:chgData name="Người dùng Khách" userId="S::urn:spo:anon#e85374a2152dfa522b1bb4a1ad5a352079a392e22138f3103e19beeb45754517::" providerId="AD" clId="Web-{580A288D-6762-9E5F-546C-21F9E4555ABB}" dt="2023-03-27T09:35:29.803" v="162"/>
      <pc:docMkLst>
        <pc:docMk/>
      </pc:docMkLst>
      <pc:sldChg chg="addSp delSp modSp modMedia addAnim delAnim">
        <pc:chgData name="Người dùng Khách" userId="S::urn:spo:anon#e85374a2152dfa522b1bb4a1ad5a352079a392e22138f3103e19beeb45754517::" providerId="AD" clId="Web-{580A288D-6762-9E5F-546C-21F9E4555ABB}" dt="2023-03-27T08:57:53.081" v="7" actId="1076"/>
        <pc:sldMkLst>
          <pc:docMk/>
          <pc:sldMk cId="0" sldId="355"/>
        </pc:sldMkLst>
        <pc:spChg chg="mod">
          <ac:chgData name="Người dùng Khách" userId="S::urn:spo:anon#e85374a2152dfa522b1bb4a1ad5a352079a392e22138f3103e19beeb45754517::" providerId="AD" clId="Web-{580A288D-6762-9E5F-546C-21F9E4555ABB}" dt="2023-03-27T08:56:35.687" v="2" actId="20577"/>
          <ac:spMkLst>
            <pc:docMk/>
            <pc:sldMk cId="0" sldId="355"/>
            <ac:spMk id="17" creationId="{00000000-0000-0000-0000-000000000000}"/>
          </ac:spMkLst>
        </pc:spChg>
        <pc:picChg chg="add del mod">
          <ac:chgData name="Người dùng Khách" userId="S::urn:spo:anon#e85374a2152dfa522b1bb4a1ad5a352079a392e22138f3103e19beeb45754517::" providerId="AD" clId="Web-{580A288D-6762-9E5F-546C-21F9E4555ABB}" dt="2023-03-27T08:57:30.392" v="5"/>
          <ac:picMkLst>
            <pc:docMk/>
            <pc:sldMk cId="0" sldId="355"/>
            <ac:picMk id="2" creationId="{3F62D204-C8F7-8465-5983-B6F75D6E4DA5}"/>
          </ac:picMkLst>
        </pc:picChg>
        <pc:picChg chg="add mod">
          <ac:chgData name="Người dùng Khách" userId="S::urn:spo:anon#e85374a2152dfa522b1bb4a1ad5a352079a392e22138f3103e19beeb45754517::" providerId="AD" clId="Web-{580A288D-6762-9E5F-546C-21F9E4555ABB}" dt="2023-03-27T08:57:53.081" v="7" actId="1076"/>
          <ac:picMkLst>
            <pc:docMk/>
            <pc:sldMk cId="0" sldId="355"/>
            <ac:picMk id="3" creationId="{94B0745C-FBD7-A4E1-58C4-F1E315FC147C}"/>
          </ac:picMkLst>
        </pc:picChg>
      </pc:sldChg>
      <pc:sldChg chg="addSp delSp modSp modMedia addAnim delAnim">
        <pc:chgData name="Người dùng Khách" userId="S::urn:spo:anon#e85374a2152dfa522b1bb4a1ad5a352079a392e22138f3103e19beeb45754517::" providerId="AD" clId="Web-{580A288D-6762-9E5F-546C-21F9E4555ABB}" dt="2023-03-27T09:06:10.930" v="81" actId="1076"/>
        <pc:sldMkLst>
          <pc:docMk/>
          <pc:sldMk cId="0" sldId="377"/>
        </pc:sldMkLst>
        <pc:spChg chg="mod">
          <ac:chgData name="Người dùng Khách" userId="S::urn:spo:anon#e85374a2152dfa522b1bb4a1ad5a352079a392e22138f3103e19beeb45754517::" providerId="AD" clId="Web-{580A288D-6762-9E5F-546C-21F9E4555ABB}" dt="2023-03-27T09:06:10.930" v="81" actId="1076"/>
          <ac:spMkLst>
            <pc:docMk/>
            <pc:sldMk cId="0" sldId="377"/>
            <ac:spMk id="2" creationId="{00000000-0000-0000-0000-000000000000}"/>
          </ac:spMkLst>
        </pc:spChg>
        <pc:picChg chg="add mod">
          <ac:chgData name="Người dùng Khách" userId="S::urn:spo:anon#e85374a2152dfa522b1bb4a1ad5a352079a392e22138f3103e19beeb45754517::" providerId="AD" clId="Web-{580A288D-6762-9E5F-546C-21F9E4555ABB}" dt="2023-03-27T09:04:02.487" v="74" actId="1076"/>
          <ac:picMkLst>
            <pc:docMk/>
            <pc:sldMk cId="0" sldId="377"/>
            <ac:picMk id="9" creationId="{BBEEAAB2-DACD-2D0D-D32C-45A2AFD1F7EB}"/>
          </ac:picMkLst>
        </pc:picChg>
        <pc:picChg chg="add del mod">
          <ac:chgData name="Người dùng Khách" userId="S::urn:spo:anon#e85374a2152dfa522b1bb4a1ad5a352079a392e22138f3103e19beeb45754517::" providerId="AD" clId="Web-{580A288D-6762-9E5F-546C-21F9E4555ABB}" dt="2023-03-27T09:06:02.757" v="79"/>
          <ac:picMkLst>
            <pc:docMk/>
            <pc:sldMk cId="0" sldId="377"/>
            <ac:picMk id="11" creationId="{134ADADE-F957-BA77-28A3-B3E50B91BF65}"/>
          </ac:picMkLst>
        </pc:picChg>
      </pc:sldChg>
      <pc:sldChg chg="modNotes">
        <pc:chgData name="Người dùng Khách" userId="S::urn:spo:anon#e85374a2152dfa522b1bb4a1ad5a352079a392e22138f3103e19beeb45754517::" providerId="AD" clId="Web-{580A288D-6762-9E5F-546C-21F9E4555ABB}" dt="2023-03-27T09:35:29.803" v="162"/>
        <pc:sldMkLst>
          <pc:docMk/>
          <pc:sldMk cId="0" sldId="382"/>
        </pc:sldMkLst>
      </pc:sldChg>
      <pc:sldChg chg="modNotes">
        <pc:chgData name="Người dùng Khách" userId="S::urn:spo:anon#e85374a2152dfa522b1bb4a1ad5a352079a392e22138f3103e19beeb45754517::" providerId="AD" clId="Web-{580A288D-6762-9E5F-546C-21F9E4555ABB}" dt="2023-03-27T09:34:19.019" v="123"/>
        <pc:sldMkLst>
          <pc:docMk/>
          <pc:sldMk cId="0" sldId="397"/>
        </pc:sldMkLst>
      </pc:sldChg>
      <pc:sldChg chg="addSp modSp modMedia addAnim">
        <pc:chgData name="Người dùng Khách" userId="S::urn:spo:anon#e85374a2152dfa522b1bb4a1ad5a352079a392e22138f3103e19beeb45754517::" providerId="AD" clId="Web-{580A288D-6762-9E5F-546C-21F9E4555ABB}" dt="2023-03-27T09:00:22.212" v="47" actId="20577"/>
        <pc:sldMkLst>
          <pc:docMk/>
          <pc:sldMk cId="0" sldId="405"/>
        </pc:sldMkLst>
        <pc:spChg chg="mod">
          <ac:chgData name="Người dùng Khách" userId="S::urn:spo:anon#e85374a2152dfa522b1bb4a1ad5a352079a392e22138f3103e19beeb45754517::" providerId="AD" clId="Web-{580A288D-6762-9E5F-546C-21F9E4555ABB}" dt="2023-03-27T09:00:22.212" v="47" actId="20577"/>
          <ac:spMkLst>
            <pc:docMk/>
            <pc:sldMk cId="0" sldId="405"/>
            <ac:spMk id="17" creationId="{00000000-0000-0000-0000-000000000000}"/>
          </ac:spMkLst>
        </pc:spChg>
        <pc:picChg chg="add mod">
          <ac:chgData name="Người dùng Khách" userId="S::urn:spo:anon#e85374a2152dfa522b1bb4a1ad5a352079a392e22138f3103e19beeb45754517::" providerId="AD" clId="Web-{580A288D-6762-9E5F-546C-21F9E4555ABB}" dt="2023-03-27T08:59:08.318" v="23" actId="1076"/>
          <ac:picMkLst>
            <pc:docMk/>
            <pc:sldMk cId="0" sldId="405"/>
            <ac:picMk id="2" creationId="{E1E33309-07EC-C7EB-55B3-4B360EE8C460}"/>
          </ac:picMkLst>
        </pc:picChg>
        <pc:picChg chg="add mod">
          <ac:chgData name="Người dùng Khách" userId="S::urn:spo:anon#e85374a2152dfa522b1bb4a1ad5a352079a392e22138f3103e19beeb45754517::" providerId="AD" clId="Web-{580A288D-6762-9E5F-546C-21F9E4555ABB}" dt="2023-03-27T08:59:53.164" v="36" actId="1076"/>
          <ac:picMkLst>
            <pc:docMk/>
            <pc:sldMk cId="0" sldId="405"/>
            <ac:picMk id="3" creationId="{5912AEFD-156E-5E0C-24FE-2198FC5B3373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2.942" v="8" actId="1076"/>
          <ac:picMkLst>
            <pc:docMk/>
            <pc:sldMk cId="0" sldId="405"/>
            <ac:picMk id="4" creationId="{00000000-0000-0000-0000-000000000000}"/>
          </ac:picMkLst>
        </pc:picChg>
        <pc:picChg chg="add mod">
          <ac:chgData name="Người dùng Khách" userId="S::urn:spo:anon#e85374a2152dfa522b1bb4a1ad5a352079a392e22138f3103e19beeb45754517::" providerId="AD" clId="Web-{580A288D-6762-9E5F-546C-21F9E4555ABB}" dt="2023-03-27T08:59:35.054" v="31" actId="1076"/>
          <ac:picMkLst>
            <pc:docMk/>
            <pc:sldMk cId="0" sldId="405"/>
            <ac:picMk id="5" creationId="{C37E71CA-4096-8040-184D-EBEEAC141E10}"/>
          </ac:picMkLst>
        </pc:picChg>
        <pc:picChg chg="add mod">
          <ac:chgData name="Người dùng Khách" userId="S::urn:spo:anon#e85374a2152dfa522b1bb4a1ad5a352079a392e22138f3103e19beeb45754517::" providerId="AD" clId="Web-{580A288D-6762-9E5F-546C-21F9E4555ABB}" dt="2023-03-27T08:59:48.476" v="34" actId="1076"/>
          <ac:picMkLst>
            <pc:docMk/>
            <pc:sldMk cId="0" sldId="405"/>
            <ac:picMk id="6" creationId="{7BEF258F-92F1-45CC-6B01-BD0BE7DF3349}"/>
          </ac:picMkLst>
        </pc:picChg>
        <pc:picChg chg="add mod">
          <ac:chgData name="Người dùng Khách" userId="S::urn:spo:anon#e85374a2152dfa522b1bb4a1ad5a352079a392e22138f3103e19beeb45754517::" providerId="AD" clId="Web-{580A288D-6762-9E5F-546C-21F9E4555ABB}" dt="2023-03-27T09:00:08.477" v="42" actId="1076"/>
          <ac:picMkLst>
            <pc:docMk/>
            <pc:sldMk cId="0" sldId="405"/>
            <ac:picMk id="7" creationId="{9838D68F-7453-3311-8990-F1AD1409BA61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2.973" v="9" actId="1076"/>
          <ac:picMkLst>
            <pc:docMk/>
            <pc:sldMk cId="0" sldId="405"/>
            <ac:picMk id="24" creationId="{00000000-0000-0000-0000-000000000000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2.989" v="10" actId="1076"/>
          <ac:picMkLst>
            <pc:docMk/>
            <pc:sldMk cId="0" sldId="405"/>
            <ac:picMk id="26" creationId="{00000000-0000-0000-0000-000000000000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3.005" v="11" actId="1076"/>
          <ac:picMkLst>
            <pc:docMk/>
            <pc:sldMk cId="0" sldId="405"/>
            <ac:picMk id="28" creationId="{00000000-0000-0000-0000-000000000000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3.036" v="12" actId="1076"/>
          <ac:picMkLst>
            <pc:docMk/>
            <pc:sldMk cId="0" sldId="405"/>
            <ac:picMk id="30" creationId="{00000000-0000-0000-0000-000000000000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3.036" v="13" actId="1076"/>
          <ac:picMkLst>
            <pc:docMk/>
            <pc:sldMk cId="0" sldId="405"/>
            <ac:picMk id="32" creationId="{00000000-0000-0000-0000-000000000000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3.052" v="14" actId="1076"/>
          <ac:picMkLst>
            <pc:docMk/>
            <pc:sldMk cId="0" sldId="405"/>
            <ac:picMk id="34" creationId="{00000000-0000-0000-0000-000000000000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5.067" v="17" actId="1076"/>
          <ac:picMkLst>
            <pc:docMk/>
            <pc:sldMk cId="0" sldId="405"/>
            <ac:picMk id="36" creationId="{00000000-0000-0000-0000-000000000000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3.052" v="15" actId="1076"/>
          <ac:picMkLst>
            <pc:docMk/>
            <pc:sldMk cId="0" sldId="405"/>
            <ac:picMk id="38" creationId="{00000000-0000-0000-0000-000000000000}"/>
          </ac:picMkLst>
        </pc:picChg>
        <pc:picChg chg="mod">
          <ac:chgData name="Người dùng Khách" userId="S::urn:spo:anon#e85374a2152dfa522b1bb4a1ad5a352079a392e22138f3103e19beeb45754517::" providerId="AD" clId="Web-{580A288D-6762-9E5F-546C-21F9E4555ABB}" dt="2023-03-27T08:58:43.067" v="16" actId="1076"/>
          <ac:picMkLst>
            <pc:docMk/>
            <pc:sldMk cId="0" sldId="405"/>
            <ac:picMk id="40" creationId="{00000000-0000-0000-0000-000000000000}"/>
          </ac:picMkLst>
        </pc:picChg>
      </pc:sldChg>
      <pc:sldChg chg="addSp modSp modMedia addAnim">
        <pc:chgData name="Người dùng Khách" userId="S::urn:spo:anon#e85374a2152dfa522b1bb4a1ad5a352079a392e22138f3103e19beeb45754517::" providerId="AD" clId="Web-{580A288D-6762-9E5F-546C-21F9E4555ABB}" dt="2023-03-27T09:00:40.166" v="50" actId="20577"/>
        <pc:sldMkLst>
          <pc:docMk/>
          <pc:sldMk cId="0" sldId="416"/>
        </pc:sldMkLst>
        <pc:spChg chg="mod">
          <ac:chgData name="Người dùng Khách" userId="S::urn:spo:anon#e85374a2152dfa522b1bb4a1ad5a352079a392e22138f3103e19beeb45754517::" providerId="AD" clId="Web-{580A288D-6762-9E5F-546C-21F9E4555ABB}" dt="2023-03-27T09:00:40.166" v="50" actId="20577"/>
          <ac:spMkLst>
            <pc:docMk/>
            <pc:sldMk cId="0" sldId="416"/>
            <ac:spMk id="2" creationId="{00000000-0000-0000-0000-000000000000}"/>
          </ac:spMkLst>
        </pc:spChg>
        <pc:picChg chg="add mod">
          <ac:chgData name="Người dùng Khách" userId="S::urn:spo:anon#e85374a2152dfa522b1bb4a1ad5a352079a392e22138f3103e19beeb45754517::" providerId="AD" clId="Web-{580A288D-6762-9E5F-546C-21F9E4555ABB}" dt="2023-03-27T09:00:36.025" v="49" actId="1076"/>
          <ac:picMkLst>
            <pc:docMk/>
            <pc:sldMk cId="0" sldId="416"/>
            <ac:picMk id="3" creationId="{56C7DA93-CF2C-735C-96C9-93C6B66BCEEE}"/>
          </ac:picMkLst>
        </pc:picChg>
      </pc:sldChg>
      <pc:sldChg chg="addSp modSp modMedia addAnim">
        <pc:chgData name="Người dùng Khách" userId="S::urn:spo:anon#e85374a2152dfa522b1bb4a1ad5a352079a392e22138f3103e19beeb45754517::" providerId="AD" clId="Web-{580A288D-6762-9E5F-546C-21F9E4555ABB}" dt="2023-03-27T09:01:02.651" v="54" actId="20577"/>
        <pc:sldMkLst>
          <pc:docMk/>
          <pc:sldMk cId="0" sldId="417"/>
        </pc:sldMkLst>
        <pc:spChg chg="mod">
          <ac:chgData name="Người dùng Khách" userId="S::urn:spo:anon#e85374a2152dfa522b1bb4a1ad5a352079a392e22138f3103e19beeb45754517::" providerId="AD" clId="Web-{580A288D-6762-9E5F-546C-21F9E4555ABB}" dt="2023-03-27T09:01:02.651" v="54" actId="20577"/>
          <ac:spMkLst>
            <pc:docMk/>
            <pc:sldMk cId="0" sldId="417"/>
            <ac:spMk id="5" creationId="{00000000-0000-0000-0000-000000000000}"/>
          </ac:spMkLst>
        </pc:spChg>
        <pc:picChg chg="add mod">
          <ac:chgData name="Người dùng Khách" userId="S::urn:spo:anon#e85374a2152dfa522b1bb4a1ad5a352079a392e22138f3103e19beeb45754517::" providerId="AD" clId="Web-{580A288D-6762-9E5F-546C-21F9E4555ABB}" dt="2023-03-27T09:00:56.229" v="52" actId="1076"/>
          <ac:picMkLst>
            <pc:docMk/>
            <pc:sldMk cId="0" sldId="417"/>
            <ac:picMk id="2" creationId="{6F8FB293-59EE-F099-2EBA-706993322A58}"/>
          </ac:picMkLst>
        </pc:picChg>
      </pc:sldChg>
      <pc:sldChg chg="addSp modSp modMedia addAnim">
        <pc:chgData name="Người dùng Khách" userId="S::urn:spo:anon#e85374a2152dfa522b1bb4a1ad5a352079a392e22138f3103e19beeb45754517::" providerId="AD" clId="Web-{580A288D-6762-9E5F-546C-21F9E4555ABB}" dt="2023-03-27T09:01:32.465" v="62" actId="20577"/>
        <pc:sldMkLst>
          <pc:docMk/>
          <pc:sldMk cId="0" sldId="418"/>
        </pc:sldMkLst>
        <pc:spChg chg="mod">
          <ac:chgData name="Người dùng Khách" userId="S::urn:spo:anon#e85374a2152dfa522b1bb4a1ad5a352079a392e22138f3103e19beeb45754517::" providerId="AD" clId="Web-{580A288D-6762-9E5F-546C-21F9E4555ABB}" dt="2023-03-27T09:01:32.465" v="62" actId="20577"/>
          <ac:spMkLst>
            <pc:docMk/>
            <pc:sldMk cId="0" sldId="418"/>
            <ac:spMk id="2" creationId="{00000000-0000-0000-0000-000000000000}"/>
          </ac:spMkLst>
        </pc:spChg>
        <pc:picChg chg="add mod">
          <ac:chgData name="Người dùng Khách" userId="S::urn:spo:anon#e85374a2152dfa522b1bb4a1ad5a352079a392e22138f3103e19beeb45754517::" providerId="AD" clId="Web-{580A288D-6762-9E5F-546C-21F9E4555ABB}" dt="2023-03-27T09:01:15.370" v="56" actId="1076"/>
          <ac:picMkLst>
            <pc:docMk/>
            <pc:sldMk cId="0" sldId="418"/>
            <ac:picMk id="3" creationId="{2D71EB49-F1B7-7CD3-FE1D-5DCDB7422D04}"/>
          </ac:picMkLst>
        </pc:picChg>
      </pc:sldChg>
      <pc:sldChg chg="addSp modSp modMedia addAnim">
        <pc:chgData name="Người dùng Khách" userId="S::urn:spo:anon#e85374a2152dfa522b1bb4a1ad5a352079a392e22138f3103e19beeb45754517::" providerId="AD" clId="Web-{580A288D-6762-9E5F-546C-21F9E4555ABB}" dt="2023-03-27T09:01:29.652" v="59" actId="20577"/>
        <pc:sldMkLst>
          <pc:docMk/>
          <pc:sldMk cId="0" sldId="419"/>
        </pc:sldMkLst>
        <pc:spChg chg="mod">
          <ac:chgData name="Người dùng Khách" userId="S::urn:spo:anon#e85374a2152dfa522b1bb4a1ad5a352079a392e22138f3103e19beeb45754517::" providerId="AD" clId="Web-{580A288D-6762-9E5F-546C-21F9E4555ABB}" dt="2023-03-27T09:01:29.652" v="59" actId="20577"/>
          <ac:spMkLst>
            <pc:docMk/>
            <pc:sldMk cId="0" sldId="419"/>
            <ac:spMk id="2" creationId="{00000000-0000-0000-0000-000000000000}"/>
          </ac:spMkLst>
        </pc:spChg>
        <pc:picChg chg="add mod">
          <ac:chgData name="Người dùng Khách" userId="S::urn:spo:anon#e85374a2152dfa522b1bb4a1ad5a352079a392e22138f3103e19beeb45754517::" providerId="AD" clId="Web-{580A288D-6762-9E5F-546C-21F9E4555ABB}" dt="2023-03-27T09:01:26.027" v="58" actId="1076"/>
          <ac:picMkLst>
            <pc:docMk/>
            <pc:sldMk cId="0" sldId="419"/>
            <ac:picMk id="3" creationId="{A6ED1C37-DC13-2207-2916-63AA509364B6}"/>
          </ac:picMkLst>
        </pc:picChg>
      </pc:sldChg>
      <pc:sldChg chg="addSp modSp modMedia addAnim">
        <pc:chgData name="Người dùng Khách" userId="S::urn:spo:anon#e85374a2152dfa522b1bb4a1ad5a352079a392e22138f3103e19beeb45754517::" providerId="AD" clId="Web-{580A288D-6762-9E5F-546C-21F9E4555ABB}" dt="2023-03-27T09:01:46.419" v="64" actId="1076"/>
        <pc:sldMkLst>
          <pc:docMk/>
          <pc:sldMk cId="0" sldId="420"/>
        </pc:sldMkLst>
        <pc:picChg chg="add mod">
          <ac:chgData name="Người dùng Khách" userId="S::urn:spo:anon#e85374a2152dfa522b1bb4a1ad5a352079a392e22138f3103e19beeb45754517::" providerId="AD" clId="Web-{580A288D-6762-9E5F-546C-21F9E4555ABB}" dt="2023-03-27T09:01:46.419" v="64" actId="1076"/>
          <ac:picMkLst>
            <pc:docMk/>
            <pc:sldMk cId="0" sldId="420"/>
            <ac:picMk id="2" creationId="{92F8C9E0-8499-3B95-549B-50039E7D1290}"/>
          </ac:picMkLst>
        </pc:picChg>
      </pc:sldChg>
    </pc:docChg>
  </pc:docChgLst>
  <pc:docChgLst>
    <pc:chgData name="Người dùng Khách" userId="S::urn:spo:anon#e85374a2152dfa522b1bb4a1ad5a352079a392e22138f3103e19beeb45754517::" providerId="AD" clId="Web-{23C2F9A9-4C6D-B983-DE04-C465CE7D1C23}"/>
    <pc:docChg chg="modSld">
      <pc:chgData name="Người dùng Khách" userId="S::urn:spo:anon#e85374a2152dfa522b1bb4a1ad5a352079a392e22138f3103e19beeb45754517::" providerId="AD" clId="Web-{23C2F9A9-4C6D-B983-DE04-C465CE7D1C23}" dt="2023-03-27T11:51:37.114" v="4" actId="20577"/>
      <pc:docMkLst>
        <pc:docMk/>
      </pc:docMkLst>
      <pc:sldChg chg="modSp">
        <pc:chgData name="Người dùng Khách" userId="S::urn:spo:anon#e85374a2152dfa522b1bb4a1ad5a352079a392e22138f3103e19beeb45754517::" providerId="AD" clId="Web-{23C2F9A9-4C6D-B983-DE04-C465CE7D1C23}" dt="2023-03-27T11:51:24.098" v="0" actId="20577"/>
        <pc:sldMkLst>
          <pc:docMk/>
          <pc:sldMk cId="0" sldId="416"/>
        </pc:sldMkLst>
        <pc:spChg chg="mod">
          <ac:chgData name="Người dùng Khách" userId="S::urn:spo:anon#e85374a2152dfa522b1bb4a1ad5a352079a392e22138f3103e19beeb45754517::" providerId="AD" clId="Web-{23C2F9A9-4C6D-B983-DE04-C465CE7D1C23}" dt="2023-03-27T11:51:24.098" v="0" actId="20577"/>
          <ac:spMkLst>
            <pc:docMk/>
            <pc:sldMk cId="0" sldId="416"/>
            <ac:spMk id="2" creationId="{00000000-0000-0000-0000-000000000000}"/>
          </ac:spMkLst>
        </pc:spChg>
      </pc:sldChg>
      <pc:sldChg chg="modSp">
        <pc:chgData name="Người dùng Khách" userId="S::urn:spo:anon#e85374a2152dfa522b1bb4a1ad5a352079a392e22138f3103e19beeb45754517::" providerId="AD" clId="Web-{23C2F9A9-4C6D-B983-DE04-C465CE7D1C23}" dt="2023-03-27T11:51:26.692" v="1" actId="20577"/>
        <pc:sldMkLst>
          <pc:docMk/>
          <pc:sldMk cId="0" sldId="417"/>
        </pc:sldMkLst>
        <pc:spChg chg="mod">
          <ac:chgData name="Người dùng Khách" userId="S::urn:spo:anon#e85374a2152dfa522b1bb4a1ad5a352079a392e22138f3103e19beeb45754517::" providerId="AD" clId="Web-{23C2F9A9-4C6D-B983-DE04-C465CE7D1C23}" dt="2023-03-27T11:51:26.692" v="1" actId="20577"/>
          <ac:spMkLst>
            <pc:docMk/>
            <pc:sldMk cId="0" sldId="417"/>
            <ac:spMk id="5" creationId="{00000000-0000-0000-0000-000000000000}"/>
          </ac:spMkLst>
        </pc:spChg>
      </pc:sldChg>
      <pc:sldChg chg="modSp">
        <pc:chgData name="Người dùng Khách" userId="S::urn:spo:anon#e85374a2152dfa522b1bb4a1ad5a352079a392e22138f3103e19beeb45754517::" providerId="AD" clId="Web-{23C2F9A9-4C6D-B983-DE04-C465CE7D1C23}" dt="2023-03-27T11:51:29.223" v="2" actId="20577"/>
        <pc:sldMkLst>
          <pc:docMk/>
          <pc:sldMk cId="0" sldId="418"/>
        </pc:sldMkLst>
        <pc:spChg chg="mod">
          <ac:chgData name="Người dùng Khách" userId="S::urn:spo:anon#e85374a2152dfa522b1bb4a1ad5a352079a392e22138f3103e19beeb45754517::" providerId="AD" clId="Web-{23C2F9A9-4C6D-B983-DE04-C465CE7D1C23}" dt="2023-03-27T11:51:29.223" v="2" actId="20577"/>
          <ac:spMkLst>
            <pc:docMk/>
            <pc:sldMk cId="0" sldId="418"/>
            <ac:spMk id="2" creationId="{00000000-0000-0000-0000-000000000000}"/>
          </ac:spMkLst>
        </pc:spChg>
      </pc:sldChg>
      <pc:sldChg chg="modSp">
        <pc:chgData name="Người dùng Khách" userId="S::urn:spo:anon#e85374a2152dfa522b1bb4a1ad5a352079a392e22138f3103e19beeb45754517::" providerId="AD" clId="Web-{23C2F9A9-4C6D-B983-DE04-C465CE7D1C23}" dt="2023-03-27T11:51:33.020" v="3" actId="20577"/>
        <pc:sldMkLst>
          <pc:docMk/>
          <pc:sldMk cId="0" sldId="419"/>
        </pc:sldMkLst>
        <pc:spChg chg="mod">
          <ac:chgData name="Người dùng Khách" userId="S::urn:spo:anon#e85374a2152dfa522b1bb4a1ad5a352079a392e22138f3103e19beeb45754517::" providerId="AD" clId="Web-{23C2F9A9-4C6D-B983-DE04-C465CE7D1C23}" dt="2023-03-27T11:51:33.020" v="3" actId="20577"/>
          <ac:spMkLst>
            <pc:docMk/>
            <pc:sldMk cId="0" sldId="419"/>
            <ac:spMk id="2" creationId="{00000000-0000-0000-0000-000000000000}"/>
          </ac:spMkLst>
        </pc:spChg>
      </pc:sldChg>
      <pc:sldChg chg="modSp">
        <pc:chgData name="Người dùng Khách" userId="S::urn:spo:anon#e85374a2152dfa522b1bb4a1ad5a352079a392e22138f3103e19beeb45754517::" providerId="AD" clId="Web-{23C2F9A9-4C6D-B983-DE04-C465CE7D1C23}" dt="2023-03-27T11:51:37.114" v="4" actId="20577"/>
        <pc:sldMkLst>
          <pc:docMk/>
          <pc:sldMk cId="0" sldId="420"/>
        </pc:sldMkLst>
        <pc:spChg chg="mod">
          <ac:chgData name="Người dùng Khách" userId="S::urn:spo:anon#e85374a2152dfa522b1bb4a1ad5a352079a392e22138f3103e19beeb45754517::" providerId="AD" clId="Web-{23C2F9A9-4C6D-B983-DE04-C465CE7D1C23}" dt="2023-03-27T11:51:37.114" v="4" actId="20577"/>
          <ac:spMkLst>
            <pc:docMk/>
            <pc:sldMk cId="0" sldId="420"/>
            <ac:spMk id="17" creationId="{00000000-0000-0000-0000-000000000000}"/>
          </ac:spMkLst>
        </pc:spChg>
      </pc:sldChg>
    </pc:docChg>
  </pc:docChgLst>
  <pc:docChgLst>
    <pc:chgData name="Người dùng Khách" userId="S::urn:spo:anon#e85374a2152dfa522b1bb4a1ad5a352079a392e22138f3103e19beeb45754517::" providerId="AD" clId="Web-{6A590491-1BAF-F711-8EF7-2856B6675DA5}"/>
    <pc:docChg chg="modSld">
      <pc:chgData name="Người dùng Khách" userId="S::urn:spo:anon#e85374a2152dfa522b1bb4a1ad5a352079a392e22138f3103e19beeb45754517::" providerId="AD" clId="Web-{6A590491-1BAF-F711-8EF7-2856B6675DA5}" dt="2023-03-27T11:54:32.290" v="0"/>
      <pc:docMkLst>
        <pc:docMk/>
      </pc:docMkLst>
      <pc:sldChg chg="modSp modMedia">
        <pc:chgData name="Người dùng Khách" userId="S::urn:spo:anon#e85374a2152dfa522b1bb4a1ad5a352079a392e22138f3103e19beeb45754517::" providerId="AD" clId="Web-{6A590491-1BAF-F711-8EF7-2856B6675DA5}" dt="2023-03-27T11:54:32.290" v="0"/>
        <pc:sldMkLst>
          <pc:docMk/>
          <pc:sldMk cId="0" sldId="405"/>
        </pc:sldMkLst>
        <pc:picChg chg="mod">
          <ac:chgData name="Người dùng Khách" userId="S::urn:spo:anon#e85374a2152dfa522b1bb4a1ad5a352079a392e22138f3103e19beeb45754517::" providerId="AD" clId="Web-{6A590491-1BAF-F711-8EF7-2856B6675DA5}" dt="2023-03-27T11:54:32.290" v="0"/>
          <ac:picMkLst>
            <pc:docMk/>
            <pc:sldMk cId="0" sldId="405"/>
            <ac:picMk id="7" creationId="{9838D68F-7453-3311-8990-F1AD1409BA61}"/>
          </ac:picMkLst>
        </pc:picChg>
      </pc:sldChg>
    </pc:docChg>
  </pc:docChgLst>
  <pc:docChgLst>
    <pc:chgData name="Người dùng Khách" userId="S::urn:spo:anon#e85374a2152dfa522b1bb4a1ad5a352079a392e22138f3103e19beeb45754517::" providerId="AD" clId="Web-{02EBCDBE-B730-A36E-6B7D-A2EC3A66A1AA}"/>
    <pc:docChg chg="modSld">
      <pc:chgData name="Người dùng Khách" userId="S::urn:spo:anon#e85374a2152dfa522b1bb4a1ad5a352079a392e22138f3103e19beeb45754517::" providerId="AD" clId="Web-{02EBCDBE-B730-A36E-6B7D-A2EC3A66A1AA}" dt="2023-03-27T14:18:23.249" v="24" actId="20577"/>
      <pc:docMkLst>
        <pc:docMk/>
      </pc:docMkLst>
      <pc:sldChg chg="modSp">
        <pc:chgData name="Người dùng Khách" userId="S::urn:spo:anon#e85374a2152dfa522b1bb4a1ad5a352079a392e22138f3103e19beeb45754517::" providerId="AD" clId="Web-{02EBCDBE-B730-A36E-6B7D-A2EC3A66A1AA}" dt="2023-03-27T14:18:23.249" v="24" actId="20577"/>
        <pc:sldMkLst>
          <pc:docMk/>
          <pc:sldMk cId="0" sldId="396"/>
        </pc:sldMkLst>
        <pc:spChg chg="mod">
          <ac:chgData name="Người dùng Khách" userId="S::urn:spo:anon#e85374a2152dfa522b1bb4a1ad5a352079a392e22138f3103e19beeb45754517::" providerId="AD" clId="Web-{02EBCDBE-B730-A36E-6B7D-A2EC3A66A1AA}" dt="2023-03-27T14:18:23.249" v="24" actId="20577"/>
          <ac:spMkLst>
            <pc:docMk/>
            <pc:sldMk cId="0" sldId="396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29/6/2024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4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ba81873962_0_3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6" name="Google Shape;1316;gba81873962_0_3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9749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Bấm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vào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từ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bị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đảo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lộn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để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hiện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đáp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án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66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07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</a:p>
          <a:p>
            <a:r>
              <a:rPr lang="en-US" dirty="0"/>
              <a:t>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00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endParaRPr lang="en-US" dirty="0" err="1">
              <a:cs typeface="Calibri"/>
            </a:endParaRPr>
          </a:p>
          <a:p>
            <a:r>
              <a:rPr lang="en-US" dirty="0"/>
              <a:t>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02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endParaRPr lang="en-US" dirty="0" err="1">
              <a:cs typeface="Calibri"/>
            </a:endParaRPr>
          </a:p>
          <a:p>
            <a:r>
              <a:rPr lang="en-US" dirty="0"/>
              <a:t>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73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để nghe</a:t>
            </a:r>
          </a:p>
          <a:p>
            <a:r>
              <a:rPr lang="en-US"/>
              <a:t> 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18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endParaRPr lang="en-US" dirty="0" err="1">
              <a:cs typeface="Calibri"/>
            </a:endParaRPr>
          </a:p>
          <a:p>
            <a:r>
              <a:rPr lang="en-US" dirty="0"/>
              <a:t>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14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endParaRPr lang="en-US" dirty="0" err="1">
              <a:cs typeface="Calibri"/>
            </a:endParaRPr>
          </a:p>
          <a:p>
            <a:r>
              <a:rPr lang="en-US" dirty="0"/>
              <a:t>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6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Bấm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vào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hình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ảnh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để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hiện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đáp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3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A244-D39D-4A65-AF06-5858576D89CF}" type="datetimeFigureOut">
              <a:rPr lang="en-US" smtClean="0"/>
              <a:t>29/6/2024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E068-863A-46EC-90AC-3ED4060E62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2372200" y="1942200"/>
            <a:ext cx="7447600" cy="29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8" name="Google Shape;58;p8"/>
          <p:cNvSpPr/>
          <p:nvPr/>
        </p:nvSpPr>
        <p:spPr>
          <a:xfrm>
            <a:off x="-1460601" y="4357769"/>
            <a:ext cx="3346441" cy="3417079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8"/>
          <p:cNvSpPr/>
          <p:nvPr/>
        </p:nvSpPr>
        <p:spPr>
          <a:xfrm>
            <a:off x="9819796" y="-492365"/>
            <a:ext cx="3241457" cy="3031940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8"/>
          <p:cNvSpPr/>
          <p:nvPr/>
        </p:nvSpPr>
        <p:spPr>
          <a:xfrm rot="10800000">
            <a:off x="5441167" y="5454234"/>
            <a:ext cx="6575319" cy="3417148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8"/>
          <p:cNvSpPr/>
          <p:nvPr/>
        </p:nvSpPr>
        <p:spPr>
          <a:xfrm>
            <a:off x="-273700" y="-1889799"/>
            <a:ext cx="5370544" cy="3031921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31679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/>
          <p:cNvSpPr txBox="1"/>
          <p:nvPr userDrawn="1"/>
        </p:nvSpPr>
        <p:spPr>
          <a:xfrm>
            <a:off x="153670" y="-41275"/>
            <a:ext cx="1631315" cy="3683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7: TOYS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732" y="6510902"/>
            <a:ext cx="249882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3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/>
          <p:cNvSpPr txBox="1"/>
          <p:nvPr userDrawn="1"/>
        </p:nvSpPr>
        <p:spPr>
          <a:xfrm>
            <a:off x="10878551" y="-47027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1.1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media1.mp3"/><Relationship Id="rId16" Type="http://schemas.openxmlformats.org/officeDocument/2006/relationships/image" Target="../media/image32.png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audio" Target="../media/audio3.wav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audio" Target="../media/audio3.wav"/><Relationship Id="rId18" Type="http://schemas.openxmlformats.org/officeDocument/2006/relationships/audio" Target="../media/audio8.wav"/><Relationship Id="rId26" Type="http://schemas.openxmlformats.org/officeDocument/2006/relationships/image" Target="../media/image29.png"/><Relationship Id="rId3" Type="http://schemas.microsoft.com/office/2007/relationships/media" Target="../media/media3.mp3"/><Relationship Id="rId21" Type="http://schemas.openxmlformats.org/officeDocument/2006/relationships/image" Target="../media/image24.png"/><Relationship Id="rId7" Type="http://schemas.microsoft.com/office/2007/relationships/media" Target="../media/media5.mp3"/><Relationship Id="rId12" Type="http://schemas.openxmlformats.org/officeDocument/2006/relationships/notesSlide" Target="../notesSlides/notesSlide3.xml"/><Relationship Id="rId17" Type="http://schemas.openxmlformats.org/officeDocument/2006/relationships/audio" Target="../media/audio7.wav"/><Relationship Id="rId25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openxmlformats.org/officeDocument/2006/relationships/audio" Target="../media/audio6.wav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.xml"/><Relationship Id="rId24" Type="http://schemas.openxmlformats.org/officeDocument/2006/relationships/image" Target="../media/image27.png"/><Relationship Id="rId5" Type="http://schemas.microsoft.com/office/2007/relationships/media" Target="../media/media4.mp3"/><Relationship Id="rId15" Type="http://schemas.openxmlformats.org/officeDocument/2006/relationships/audio" Target="../media/audio5.wav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audio" Target="../media/media6.mp3"/><Relationship Id="rId19" Type="http://schemas.openxmlformats.org/officeDocument/2006/relationships/image" Target="../media/image22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audio4.wav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4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16.png"/><Relationship Id="rId4" Type="http://schemas.openxmlformats.org/officeDocument/2006/relationships/audio" Target="../media/audio9.wav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4.wav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13.wav"/><Relationship Id="rId5" Type="http://schemas.openxmlformats.org/officeDocument/2006/relationships/audio" Target="../media/audio12.wav"/><Relationship Id="rId10" Type="http://schemas.openxmlformats.org/officeDocument/2006/relationships/image" Target="../media/image33.png"/><Relationship Id="rId4" Type="http://schemas.openxmlformats.org/officeDocument/2006/relationships/audio" Target="../media/audio11.wav"/><Relationship Id="rId9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openxmlformats.org/officeDocument/2006/relationships/image" Target="../media/image42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audio" Target="../media/audio12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openxmlformats.org/officeDocument/2006/relationships/image" Target="../media/image45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42.png"/><Relationship Id="rId4" Type="http://schemas.openxmlformats.org/officeDocument/2006/relationships/audio" Target="../media/audio12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openxmlformats.org/officeDocument/2006/relationships/image" Target="../media/image46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2.png"/><Relationship Id="rId4" Type="http://schemas.openxmlformats.org/officeDocument/2006/relationships/audio" Target="../media/audio1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openxmlformats.org/officeDocument/2006/relationships/image" Target="../media/image47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42.png"/><Relationship Id="rId4" Type="http://schemas.openxmlformats.org/officeDocument/2006/relationships/audio" Target="../media/audio1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eduhome.com.vn/DHALesson?idGrade=3&amp;idSubject=1&amp;idSeries=119&amp;idTheme=1068&amp;IdLevel=2&amp;idThemeServer=75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BABE774F-C808-4920-AE82-65A2D96C42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78" t="29434" r="9252" b="30061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3" name="Google Shape;58;p8">
            <a:extLst>
              <a:ext uri="{FF2B5EF4-FFF2-40B4-BE49-F238E27FC236}">
                <a16:creationId xmlns="" xmlns:a16="http://schemas.microsoft.com/office/drawing/2014/main" id="{1F454719-9603-4FD1-B376-8AD2F9FD8536}"/>
              </a:ext>
            </a:extLst>
          </p:cNvPr>
          <p:cNvSpPr/>
          <p:nvPr/>
        </p:nvSpPr>
        <p:spPr>
          <a:xfrm>
            <a:off x="-1460601" y="4357769"/>
            <a:ext cx="3346441" cy="3417079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59;p8">
            <a:extLst>
              <a:ext uri="{FF2B5EF4-FFF2-40B4-BE49-F238E27FC236}">
                <a16:creationId xmlns="" xmlns:a16="http://schemas.microsoft.com/office/drawing/2014/main" id="{9BD3889F-DAFA-495D-8816-A2858D063E1B}"/>
              </a:ext>
            </a:extLst>
          </p:cNvPr>
          <p:cNvSpPr/>
          <p:nvPr/>
        </p:nvSpPr>
        <p:spPr>
          <a:xfrm>
            <a:off x="9819796" y="-492365"/>
            <a:ext cx="3241457" cy="3031940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60;p8">
            <a:extLst>
              <a:ext uri="{FF2B5EF4-FFF2-40B4-BE49-F238E27FC236}">
                <a16:creationId xmlns="" xmlns:a16="http://schemas.microsoft.com/office/drawing/2014/main" id="{ADEFC071-A3C8-46D6-919D-8C605E928E9D}"/>
              </a:ext>
            </a:extLst>
          </p:cNvPr>
          <p:cNvSpPr/>
          <p:nvPr/>
        </p:nvSpPr>
        <p:spPr>
          <a:xfrm rot="10800000">
            <a:off x="5441167" y="5454234"/>
            <a:ext cx="6575319" cy="3417148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61;p8">
            <a:extLst>
              <a:ext uri="{FF2B5EF4-FFF2-40B4-BE49-F238E27FC236}">
                <a16:creationId xmlns="" xmlns:a16="http://schemas.microsoft.com/office/drawing/2014/main" id="{E63B0F93-B5C8-4CF0-81C5-AD785E3600B7}"/>
              </a:ext>
            </a:extLst>
          </p:cNvPr>
          <p:cNvSpPr/>
          <p:nvPr/>
        </p:nvSpPr>
        <p:spPr>
          <a:xfrm>
            <a:off x="-273700" y="-1889799"/>
            <a:ext cx="5370544" cy="3031921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B41260B-20A4-447A-A6FD-199B1831A6BE}"/>
              </a:ext>
            </a:extLst>
          </p:cNvPr>
          <p:cNvSpPr/>
          <p:nvPr/>
        </p:nvSpPr>
        <p:spPr>
          <a:xfrm>
            <a:off x="802980" y="496953"/>
            <a:ext cx="10586041" cy="5864094"/>
          </a:xfrm>
          <a:prstGeom prst="rect">
            <a:avLst/>
          </a:prstGeom>
          <a:solidFill>
            <a:schemeClr val="accent4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AE1660-91EB-47BD-91A7-D688987A7D32}"/>
              </a:ext>
            </a:extLst>
          </p:cNvPr>
          <p:cNvSpPr txBox="1"/>
          <p:nvPr/>
        </p:nvSpPr>
        <p:spPr>
          <a:xfrm>
            <a:off x="910769" y="2538911"/>
            <a:ext cx="1037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  <a:t>WELCOME TO OUR ENGLISH LESSON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9AC9CD7-BB87-40F5-8469-0D3702A9B0F3}"/>
              </a:ext>
            </a:extLst>
          </p:cNvPr>
          <p:cNvSpPr txBox="1"/>
          <p:nvPr/>
        </p:nvSpPr>
        <p:spPr>
          <a:xfrm>
            <a:off x="2952568" y="3181781"/>
            <a:ext cx="6286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EC704D"/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  <a:t>Class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EC704D"/>
                </a:solidFill>
                <a:effectLst/>
                <a:uLnTx/>
                <a:uFillTx/>
                <a:latin typeface="#9Slide07 SVNBango" panose="02000000000000000000" pitchFamily="2" charset="0"/>
                <a:ea typeface="+mn-ea"/>
                <a:cs typeface="+mn-cs"/>
              </a:rPr>
              <a:t>3D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EC704D"/>
              </a:solidFill>
              <a:effectLst/>
              <a:uLnTx/>
              <a:uFillTx/>
              <a:latin typeface="#9Slide07 SVNBang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BD1EE80-90DD-49D2-BCE5-A32E1DDBC440}"/>
              </a:ext>
            </a:extLst>
          </p:cNvPr>
          <p:cNvSpPr txBox="1"/>
          <p:nvPr/>
        </p:nvSpPr>
        <p:spPr>
          <a:xfrm>
            <a:off x="3727216" y="5501970"/>
            <a:ext cx="4737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Teacher: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Nguyễn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Thị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tim" panose="00000500000000000000" pitchFamily="2" charset="-34"/>
                <a:ea typeface="+mn-ea"/>
                <a:cs typeface="#9Slide07 Itim" panose="00000500000000000000" pitchFamily="2" charset="-34"/>
              </a:rPr>
              <a:t> Minh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6CE0457-5FDA-4CC2-AD90-8211523908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982" y="592497"/>
            <a:ext cx="1432317" cy="19420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BF8D68E-6CCE-4954-8F72-141A34A64B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6094" y="4204358"/>
            <a:ext cx="859809" cy="859809"/>
          </a:xfrm>
          <a:prstGeom prst="rect">
            <a:avLst/>
          </a:prstGeom>
        </p:spPr>
      </p:pic>
      <p:pic>
        <p:nvPicPr>
          <p:cNvPr id="11" name="HA 1 - 9Slide.vn">
            <a:extLst>
              <a:ext uri="{FF2B5EF4-FFF2-40B4-BE49-F238E27FC236}">
                <a16:creationId xmlns="" xmlns:a16="http://schemas.microsoft.com/office/drawing/2014/main" id="{82B473EA-D106-4198-9CF4-7D1E3822A9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2" r="36157"/>
          <a:stretch/>
        </p:blipFill>
        <p:spPr>
          <a:xfrm flipH="1">
            <a:off x="802976" y="3811004"/>
            <a:ext cx="1614054" cy="2709280"/>
          </a:xfrm>
          <a:prstGeom prst="rect">
            <a:avLst/>
          </a:prstGeom>
        </p:spPr>
      </p:pic>
      <p:pic>
        <p:nvPicPr>
          <p:cNvPr id="12" name="HA 2">
            <a:extLst>
              <a:ext uri="{FF2B5EF4-FFF2-40B4-BE49-F238E27FC236}">
                <a16:creationId xmlns="" xmlns:a16="http://schemas.microsoft.com/office/drawing/2014/main" id="{90FB1137-16AF-4502-B5FD-DB0AD43375D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19"/>
          <a:stretch/>
        </p:blipFill>
        <p:spPr>
          <a:xfrm rot="20979094">
            <a:off x="1626258" y="3353635"/>
            <a:ext cx="1714958" cy="3228316"/>
          </a:xfrm>
          <a:prstGeom prst="rect">
            <a:avLst/>
          </a:prstGeom>
        </p:spPr>
      </p:pic>
      <p:sp>
        <p:nvSpPr>
          <p:cNvPr id="13" name="sun - 9Slide.vn">
            <a:extLst>
              <a:ext uri="{FF2B5EF4-FFF2-40B4-BE49-F238E27FC236}">
                <a16:creationId xmlns="" xmlns:a16="http://schemas.microsoft.com/office/drawing/2014/main" id="{A66A5740-3C1D-499C-A2EF-349E62845F1B}"/>
              </a:ext>
            </a:extLst>
          </p:cNvPr>
          <p:cNvSpPr/>
          <p:nvPr/>
        </p:nvSpPr>
        <p:spPr>
          <a:xfrm>
            <a:off x="-169079" y="-168543"/>
            <a:ext cx="1841122" cy="1930306"/>
          </a:xfrm>
          <a:prstGeom prst="ellipse">
            <a:avLst/>
          </a:prstGeom>
          <a:solidFill>
            <a:srgbClr val="EFBE37">
              <a:lumMod val="40000"/>
              <a:lumOff val="60000"/>
            </a:srgbClr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#9Slide03 AmpleSoft"/>
            </a:endParaRPr>
          </a:p>
        </p:txBody>
      </p:sp>
      <p:sp>
        <p:nvSpPr>
          <p:cNvPr id="14" name="sun - 9Slide.vn2">
            <a:extLst>
              <a:ext uri="{FF2B5EF4-FFF2-40B4-BE49-F238E27FC236}">
                <a16:creationId xmlns="" xmlns:a16="http://schemas.microsoft.com/office/drawing/2014/main" id="{BE1B7DAE-928A-44B9-8E87-32B02B93A2E6}"/>
              </a:ext>
            </a:extLst>
          </p:cNvPr>
          <p:cNvSpPr/>
          <p:nvPr/>
        </p:nvSpPr>
        <p:spPr>
          <a:xfrm>
            <a:off x="-8225" y="103"/>
            <a:ext cx="1519414" cy="1593014"/>
          </a:xfrm>
          <a:prstGeom prst="ellipse">
            <a:avLst/>
          </a:prstGeom>
          <a:solidFill>
            <a:srgbClr val="EFBE37">
              <a:lumMod val="70000"/>
              <a:lumOff val="30000"/>
            </a:srgbClr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#9Slide03 AmpleSoft"/>
            </a:endParaRPr>
          </a:p>
        </p:txBody>
      </p:sp>
      <p:sp>
        <p:nvSpPr>
          <p:cNvPr id="15" name="sun - 9Slide.vn3">
            <a:extLst>
              <a:ext uri="{FF2B5EF4-FFF2-40B4-BE49-F238E27FC236}">
                <a16:creationId xmlns="" xmlns:a16="http://schemas.microsoft.com/office/drawing/2014/main" id="{A75F4847-CED7-4017-8095-1844C9FD0BE7}"/>
              </a:ext>
            </a:extLst>
          </p:cNvPr>
          <p:cNvSpPr/>
          <p:nvPr/>
        </p:nvSpPr>
        <p:spPr>
          <a:xfrm>
            <a:off x="150571" y="166591"/>
            <a:ext cx="1201822" cy="1260038"/>
          </a:xfrm>
          <a:prstGeom prst="ellipse">
            <a:avLst/>
          </a:prstGeom>
          <a:solidFill>
            <a:srgbClr val="EFBE37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#9Slide03 AmpleSoft"/>
            </a:endParaRPr>
          </a:p>
        </p:txBody>
      </p:sp>
      <p:sp>
        <p:nvSpPr>
          <p:cNvPr id="16" name="cloud 4 - 9Slide.vn">
            <a:extLst>
              <a:ext uri="{FF2B5EF4-FFF2-40B4-BE49-F238E27FC236}">
                <a16:creationId xmlns="" xmlns:a16="http://schemas.microsoft.com/office/drawing/2014/main" id="{146200AC-D8A7-4BF6-B343-420EC129F1FB}"/>
              </a:ext>
            </a:extLst>
          </p:cNvPr>
          <p:cNvSpPr/>
          <p:nvPr/>
        </p:nvSpPr>
        <p:spPr>
          <a:xfrm>
            <a:off x="3723767" y="233101"/>
            <a:ext cx="1593926" cy="556238"/>
          </a:xfrm>
          <a:custGeom>
            <a:avLst/>
            <a:gdLst>
              <a:gd name="connsiteX0" fmla="*/ 796458 w 1245860"/>
              <a:gd name="connsiteY0" fmla="*/ 418209 h 434772"/>
              <a:gd name="connsiteX1" fmla="*/ 195662 w 1245860"/>
              <a:gd name="connsiteY1" fmla="*/ 429696 h 434772"/>
              <a:gd name="connsiteX2" fmla="*/ 347396 w 1245860"/>
              <a:gd name="connsiteY2" fmla="*/ 21577 h 434772"/>
              <a:gd name="connsiteX3" fmla="*/ 647536 w 1245860"/>
              <a:gd name="connsiteY3" fmla="*/ 189186 h 434772"/>
              <a:gd name="connsiteX4" fmla="*/ 768100 w 1245860"/>
              <a:gd name="connsiteY4" fmla="*/ 694 h 434772"/>
              <a:gd name="connsiteX5" fmla="*/ 966090 w 1245860"/>
              <a:gd name="connsiteY5" fmla="*/ 199610 h 434772"/>
              <a:gd name="connsiteX6" fmla="*/ 1123070 w 1245860"/>
              <a:gd name="connsiteY6" fmla="*/ 203519 h 434772"/>
              <a:gd name="connsiteX7" fmla="*/ 796458 w 1245860"/>
              <a:gd name="connsiteY7" fmla="*/ 418209 h 434772"/>
              <a:gd name="connsiteX8" fmla="*/ 796458 w 1245860"/>
              <a:gd name="connsiteY8" fmla="*/ 418209 h 43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5860" h="434772">
                <a:moveTo>
                  <a:pt x="796458" y="418209"/>
                </a:moveTo>
                <a:cubicBezTo>
                  <a:pt x="458770" y="387382"/>
                  <a:pt x="400648" y="452876"/>
                  <a:pt x="195662" y="429696"/>
                </a:cubicBezTo>
                <a:cubicBezTo>
                  <a:pt x="-158485" y="389783"/>
                  <a:pt x="14302" y="-8530"/>
                  <a:pt x="347396" y="21577"/>
                </a:cubicBezTo>
                <a:cubicBezTo>
                  <a:pt x="499335" y="35327"/>
                  <a:pt x="647536" y="189838"/>
                  <a:pt x="647536" y="189186"/>
                </a:cubicBezTo>
                <a:cubicBezTo>
                  <a:pt x="647536" y="127121"/>
                  <a:pt x="631694" y="12901"/>
                  <a:pt x="768100" y="694"/>
                </a:cubicBezTo>
                <a:cubicBezTo>
                  <a:pt x="901453" y="-11239"/>
                  <a:pt x="966090" y="133808"/>
                  <a:pt x="966090" y="199610"/>
                </a:cubicBezTo>
                <a:cubicBezTo>
                  <a:pt x="966090" y="348052"/>
                  <a:pt x="972880" y="174990"/>
                  <a:pt x="1123070" y="203519"/>
                </a:cubicBezTo>
                <a:cubicBezTo>
                  <a:pt x="1263659" y="230231"/>
                  <a:pt x="1407128" y="473930"/>
                  <a:pt x="796458" y="418209"/>
                </a:cubicBezTo>
                <a:lnTo>
                  <a:pt x="796458" y="418209"/>
                </a:lnTo>
                <a:close/>
              </a:path>
            </a:pathLst>
          </a:custGeom>
          <a:solidFill>
            <a:srgbClr val="97F1FF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10000"/>
                  <a:lumOff val="90000"/>
                </a:schemeClr>
              </a:solidFill>
              <a:effectLst/>
              <a:uLnTx/>
              <a:uFillTx/>
              <a:latin typeface="#9Slide03 AmpleSoft"/>
            </a:endParaRPr>
          </a:p>
        </p:txBody>
      </p:sp>
      <p:sp>
        <p:nvSpPr>
          <p:cNvPr id="17" name="cloud 1 - 9Slide.vn">
            <a:extLst>
              <a:ext uri="{FF2B5EF4-FFF2-40B4-BE49-F238E27FC236}">
                <a16:creationId xmlns="" xmlns:a16="http://schemas.microsoft.com/office/drawing/2014/main" id="{529EB083-38A5-41D5-9A64-C9A0889EFC96}"/>
              </a:ext>
            </a:extLst>
          </p:cNvPr>
          <p:cNvSpPr/>
          <p:nvPr/>
        </p:nvSpPr>
        <p:spPr>
          <a:xfrm>
            <a:off x="1102608" y="490371"/>
            <a:ext cx="1186870" cy="683176"/>
          </a:xfrm>
          <a:custGeom>
            <a:avLst/>
            <a:gdLst>
              <a:gd name="connsiteX0" fmla="*/ 288254 w 1077212"/>
              <a:gd name="connsiteY0" fmla="*/ 617032 h 620056"/>
              <a:gd name="connsiteX1" fmla="*/ 1030770 w 1077212"/>
              <a:gd name="connsiteY1" fmla="*/ 486935 h 620056"/>
              <a:gd name="connsiteX2" fmla="*/ 1070957 w 1077212"/>
              <a:gd name="connsiteY2" fmla="*/ 383551 h 620056"/>
              <a:gd name="connsiteX3" fmla="*/ 1026415 w 1077212"/>
              <a:gd name="connsiteY3" fmla="*/ 220571 h 620056"/>
              <a:gd name="connsiteX4" fmla="*/ 700969 w 1077212"/>
              <a:gd name="connsiteY4" fmla="*/ 271457 h 620056"/>
              <a:gd name="connsiteX5" fmla="*/ 559934 w 1077212"/>
              <a:gd name="connsiteY5" fmla="*/ 2315 h 620056"/>
              <a:gd name="connsiteX6" fmla="*/ 425277 w 1077212"/>
              <a:gd name="connsiteY6" fmla="*/ 211998 h 620056"/>
              <a:gd name="connsiteX7" fmla="*/ 288254 w 1077212"/>
              <a:gd name="connsiteY7" fmla="*/ 617032 h 620056"/>
              <a:gd name="connsiteX8" fmla="*/ 288254 w 1077212"/>
              <a:gd name="connsiteY8" fmla="*/ 617032 h 62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7212" h="620056">
                <a:moveTo>
                  <a:pt x="288254" y="617032"/>
                </a:moveTo>
                <a:cubicBezTo>
                  <a:pt x="603414" y="602424"/>
                  <a:pt x="923408" y="678342"/>
                  <a:pt x="1030770" y="486935"/>
                </a:cubicBezTo>
                <a:cubicBezTo>
                  <a:pt x="1046681" y="458612"/>
                  <a:pt x="1059848" y="424253"/>
                  <a:pt x="1070957" y="383551"/>
                </a:cubicBezTo>
                <a:cubicBezTo>
                  <a:pt x="1092492" y="304444"/>
                  <a:pt x="1053676" y="256747"/>
                  <a:pt x="1026415" y="220571"/>
                </a:cubicBezTo>
                <a:cubicBezTo>
                  <a:pt x="944634" y="112180"/>
                  <a:pt x="772978" y="130491"/>
                  <a:pt x="700969" y="271457"/>
                </a:cubicBezTo>
                <a:cubicBezTo>
                  <a:pt x="674942" y="271457"/>
                  <a:pt x="741156" y="-29198"/>
                  <a:pt x="559934" y="2315"/>
                </a:cubicBezTo>
                <a:cubicBezTo>
                  <a:pt x="420100" y="26626"/>
                  <a:pt x="425929" y="212924"/>
                  <a:pt x="425277" y="211998"/>
                </a:cubicBezTo>
                <a:cubicBezTo>
                  <a:pt x="203318" y="-93389"/>
                  <a:pt x="-328829" y="645629"/>
                  <a:pt x="288254" y="617032"/>
                </a:cubicBezTo>
                <a:lnTo>
                  <a:pt x="288254" y="617032"/>
                </a:lnTo>
                <a:close/>
              </a:path>
            </a:pathLst>
          </a:custGeom>
          <a:solidFill>
            <a:srgbClr val="19A0CF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#9Slide03 AmpleSoft"/>
            </a:endParaRPr>
          </a:p>
        </p:txBody>
      </p:sp>
      <p:sp>
        <p:nvSpPr>
          <p:cNvPr id="18" name="cloud 3 - 9Slide.vn">
            <a:extLst>
              <a:ext uri="{FF2B5EF4-FFF2-40B4-BE49-F238E27FC236}">
                <a16:creationId xmlns="" xmlns:a16="http://schemas.microsoft.com/office/drawing/2014/main" id="{694BC03A-0983-46FE-87F3-6CB604F14891}"/>
              </a:ext>
            </a:extLst>
          </p:cNvPr>
          <p:cNvSpPr/>
          <p:nvPr/>
        </p:nvSpPr>
        <p:spPr>
          <a:xfrm>
            <a:off x="3966173" y="1695260"/>
            <a:ext cx="751568" cy="302896"/>
          </a:xfrm>
          <a:custGeom>
            <a:avLst/>
            <a:gdLst>
              <a:gd name="connsiteX0" fmla="*/ 654058 w 1901833"/>
              <a:gd name="connsiteY0" fmla="*/ 751613 h 766475"/>
              <a:gd name="connsiteX1" fmla="*/ 1828388 w 1901833"/>
              <a:gd name="connsiteY1" fmla="*/ 619425 h 766475"/>
              <a:gd name="connsiteX2" fmla="*/ 1891927 w 1901833"/>
              <a:gd name="connsiteY2" fmla="*/ 514361 h 766475"/>
              <a:gd name="connsiteX3" fmla="*/ 1821495 w 1901833"/>
              <a:gd name="connsiteY3" fmla="*/ 348740 h 766475"/>
              <a:gd name="connsiteX4" fmla="*/ 1306837 w 1901833"/>
              <a:gd name="connsiteY4" fmla="*/ 400449 h 766475"/>
              <a:gd name="connsiteX5" fmla="*/ 1083780 w 1901833"/>
              <a:gd name="connsiteY5" fmla="*/ 126952 h 766475"/>
              <a:gd name="connsiteX6" fmla="*/ 870839 w 1901833"/>
              <a:gd name="connsiteY6" fmla="*/ 340065 h 766475"/>
              <a:gd name="connsiteX7" fmla="*/ 695377 w 1901833"/>
              <a:gd name="connsiteY7" fmla="*/ 1245 h 766475"/>
              <a:gd name="connsiteX8" fmla="*/ 407204 w 1901833"/>
              <a:gd name="connsiteY8" fmla="*/ 358787 h 766475"/>
              <a:gd name="connsiteX9" fmla="*/ 178730 w 1901833"/>
              <a:gd name="connsiteY9" fmla="*/ 365782 h 766475"/>
              <a:gd name="connsiteX10" fmla="*/ 654058 w 1901833"/>
              <a:gd name="connsiteY10" fmla="*/ 751613 h 766475"/>
              <a:gd name="connsiteX11" fmla="*/ 654058 w 1901833"/>
              <a:gd name="connsiteY11" fmla="*/ 751613 h 7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01833" h="766475">
                <a:moveTo>
                  <a:pt x="654058" y="751613"/>
                </a:moveTo>
                <a:cubicBezTo>
                  <a:pt x="1145502" y="696166"/>
                  <a:pt x="1658618" y="813918"/>
                  <a:pt x="1828388" y="619425"/>
                </a:cubicBezTo>
                <a:cubicBezTo>
                  <a:pt x="1853556" y="590622"/>
                  <a:pt x="1874404" y="555714"/>
                  <a:pt x="1891927" y="514361"/>
                </a:cubicBezTo>
                <a:cubicBezTo>
                  <a:pt x="1926011" y="433985"/>
                  <a:pt x="1864632" y="385499"/>
                  <a:pt x="1821495" y="348740"/>
                </a:cubicBezTo>
                <a:cubicBezTo>
                  <a:pt x="1692188" y="238601"/>
                  <a:pt x="1420714" y="257186"/>
                  <a:pt x="1306837" y="400449"/>
                </a:cubicBezTo>
                <a:cubicBezTo>
                  <a:pt x="1265689" y="400449"/>
                  <a:pt x="1370410" y="94960"/>
                  <a:pt x="1083780" y="126952"/>
                </a:cubicBezTo>
                <a:cubicBezTo>
                  <a:pt x="862678" y="151675"/>
                  <a:pt x="870839" y="341196"/>
                  <a:pt x="870839" y="340065"/>
                </a:cubicBezTo>
                <a:cubicBezTo>
                  <a:pt x="870839" y="228519"/>
                  <a:pt x="893848" y="23156"/>
                  <a:pt x="695377" y="1245"/>
                </a:cubicBezTo>
                <a:cubicBezTo>
                  <a:pt x="501296" y="-20186"/>
                  <a:pt x="407204" y="240555"/>
                  <a:pt x="407204" y="358787"/>
                </a:cubicBezTo>
                <a:cubicBezTo>
                  <a:pt x="407204" y="625563"/>
                  <a:pt x="397294" y="314553"/>
                  <a:pt x="178730" y="365782"/>
                </a:cubicBezTo>
                <a:cubicBezTo>
                  <a:pt x="-25913" y="413754"/>
                  <a:pt x="-234705" y="851877"/>
                  <a:pt x="654058" y="751613"/>
                </a:cubicBezTo>
                <a:lnTo>
                  <a:pt x="654058" y="751613"/>
                </a:lnTo>
                <a:close/>
              </a:path>
            </a:pathLst>
          </a:custGeom>
          <a:solidFill>
            <a:schemeClr val="accent4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mpleSoft"/>
            </a:endParaRPr>
          </a:p>
        </p:txBody>
      </p:sp>
      <p:sp>
        <p:nvSpPr>
          <p:cNvPr id="19" name="cloud 5 - 9Slide.vn">
            <a:extLst>
              <a:ext uri="{FF2B5EF4-FFF2-40B4-BE49-F238E27FC236}">
                <a16:creationId xmlns="" xmlns:a16="http://schemas.microsoft.com/office/drawing/2014/main" id="{286421F0-DEDC-4656-BF9D-F942D94D1583}"/>
              </a:ext>
            </a:extLst>
          </p:cNvPr>
          <p:cNvSpPr/>
          <p:nvPr/>
        </p:nvSpPr>
        <p:spPr>
          <a:xfrm>
            <a:off x="540375" y="2236633"/>
            <a:ext cx="517482" cy="297868"/>
          </a:xfrm>
          <a:custGeom>
            <a:avLst/>
            <a:gdLst>
              <a:gd name="connsiteX0" fmla="*/ 288254 w 1077212"/>
              <a:gd name="connsiteY0" fmla="*/ 617032 h 620056"/>
              <a:gd name="connsiteX1" fmla="*/ 1030770 w 1077212"/>
              <a:gd name="connsiteY1" fmla="*/ 486935 h 620056"/>
              <a:gd name="connsiteX2" fmla="*/ 1070957 w 1077212"/>
              <a:gd name="connsiteY2" fmla="*/ 383551 h 620056"/>
              <a:gd name="connsiteX3" fmla="*/ 1026415 w 1077212"/>
              <a:gd name="connsiteY3" fmla="*/ 220571 h 620056"/>
              <a:gd name="connsiteX4" fmla="*/ 700969 w 1077212"/>
              <a:gd name="connsiteY4" fmla="*/ 271457 h 620056"/>
              <a:gd name="connsiteX5" fmla="*/ 559934 w 1077212"/>
              <a:gd name="connsiteY5" fmla="*/ 2315 h 620056"/>
              <a:gd name="connsiteX6" fmla="*/ 425277 w 1077212"/>
              <a:gd name="connsiteY6" fmla="*/ 211998 h 620056"/>
              <a:gd name="connsiteX7" fmla="*/ 288254 w 1077212"/>
              <a:gd name="connsiteY7" fmla="*/ 617032 h 620056"/>
              <a:gd name="connsiteX8" fmla="*/ 288254 w 1077212"/>
              <a:gd name="connsiteY8" fmla="*/ 617032 h 62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7212" h="620056">
                <a:moveTo>
                  <a:pt x="288254" y="617032"/>
                </a:moveTo>
                <a:cubicBezTo>
                  <a:pt x="603414" y="602424"/>
                  <a:pt x="923408" y="678342"/>
                  <a:pt x="1030770" y="486935"/>
                </a:cubicBezTo>
                <a:cubicBezTo>
                  <a:pt x="1046681" y="458612"/>
                  <a:pt x="1059848" y="424253"/>
                  <a:pt x="1070957" y="383551"/>
                </a:cubicBezTo>
                <a:cubicBezTo>
                  <a:pt x="1092492" y="304444"/>
                  <a:pt x="1053676" y="256747"/>
                  <a:pt x="1026415" y="220571"/>
                </a:cubicBezTo>
                <a:cubicBezTo>
                  <a:pt x="944634" y="112180"/>
                  <a:pt x="772978" y="130491"/>
                  <a:pt x="700969" y="271457"/>
                </a:cubicBezTo>
                <a:cubicBezTo>
                  <a:pt x="674942" y="271457"/>
                  <a:pt x="741156" y="-29198"/>
                  <a:pt x="559934" y="2315"/>
                </a:cubicBezTo>
                <a:cubicBezTo>
                  <a:pt x="420100" y="26626"/>
                  <a:pt x="425929" y="212924"/>
                  <a:pt x="425277" y="211998"/>
                </a:cubicBezTo>
                <a:cubicBezTo>
                  <a:pt x="203318" y="-93389"/>
                  <a:pt x="-328829" y="645629"/>
                  <a:pt x="288254" y="617032"/>
                </a:cubicBezTo>
                <a:lnTo>
                  <a:pt x="288254" y="617032"/>
                </a:lnTo>
                <a:close/>
              </a:path>
            </a:pathLst>
          </a:custGeom>
          <a:solidFill>
            <a:srgbClr val="19A0CF"/>
          </a:solidFill>
          <a:ln w="3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>
              <a:solidFill>
                <a:prstClr val="black"/>
              </a:solidFill>
              <a:latin typeface="#9Slide03 AmpleSof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F378C60-1CFF-4BD0-A2A2-4BE89562E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56246">
            <a:off x="9260724" y="3291068"/>
            <a:ext cx="2419765" cy="319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807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utoRev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08333E-7 -2.96296E-6 L -0.01198 -2.96296E-6 " pathEditMode="relative" rAng="0" ptsTypes="AA">
                                      <p:cBhvr>
                                        <p:cTn id="12" dur="4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utoRev="1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1.25E-6 -4.07407E-6 L 0.01315 -4.07407E-6 " pathEditMode="relative" rAng="0" ptsTypes="AA">
                                      <p:cBhvr>
                                        <p:cTn id="20" dur="46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35" presetClass="path" presetSubtype="0" repeatCount="indefinite" autoRev="1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4.58333E-6 3.33333E-6 L -0.01615 3.33333E-6 " pathEditMode="relative" rAng="0" ptsTypes="AA">
                                      <p:cBhvr>
                                        <p:cTn id="28" dur="4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3" presetClass="path" presetSubtype="0" repeatCount="indefinite" autoRev="1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16667E-7 3.7037E-7 L -0.01875 -0.00069 " pathEditMode="relative" rAng="0" ptsTypes="AA">
                                      <p:cBhvr>
                                        <p:cTn id="36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-2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path" presetSubtype="0" repeatCount="indefinite" autoRev="1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1.25E-6 4.44444E-6 L -0.00716 4.44444E-6 " pathEditMode="relative" rAng="0" ptsTypes="AA">
                                      <p:cBhvr>
                                        <p:cTn id="62" dur="44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91565" y="297479"/>
            <a:ext cx="10008639" cy="6141421"/>
            <a:chOff x="0" y="307004"/>
            <a:chExt cx="10008639" cy="614142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07004"/>
              <a:ext cx="10008639" cy="6141421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1771651" y="598654"/>
              <a:ext cx="6000749" cy="55581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1809750" y="721695"/>
            <a:ext cx="8248650" cy="55581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words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robot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</a:t>
            </a:r>
            <a:endParaRPr kumimoji="0" lang="en-US" sz="5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399298" y="1446675"/>
            <a:ext cx="412413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icon to hear the sound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650" y="2096643"/>
            <a:ext cx="2323523" cy="28272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1010" y="2145577"/>
            <a:ext cx="2499425" cy="282872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6210" y="2177940"/>
            <a:ext cx="2425357" cy="27963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6077" y="2179437"/>
            <a:ext cx="2370690" cy="282722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59604" y="2177940"/>
            <a:ext cx="2301563" cy="270275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159" y="5037835"/>
            <a:ext cx="1519303" cy="55974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2122" y="5020905"/>
            <a:ext cx="953478" cy="53466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417017">
            <a:off x="5238903" y="5034022"/>
            <a:ext cx="1172951" cy="64380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14" y="4974301"/>
            <a:ext cx="1554318" cy="6438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72716" y="4974300"/>
            <a:ext cx="1144830" cy="610576"/>
          </a:xfrm>
          <a:prstGeom prst="rect">
            <a:avLst/>
          </a:prstGeom>
        </p:spPr>
      </p:pic>
      <p:pic>
        <p:nvPicPr>
          <p:cNvPr id="3" name="CD3-TRACK 24">
            <a:hlinkClick r:id="" action="ppaction://media"/>
            <a:extLst>
              <a:ext uri="{FF2B5EF4-FFF2-40B4-BE49-F238E27FC236}">
                <a16:creationId xmlns="" xmlns:a16="http://schemas.microsoft.com/office/drawing/2014/main" id="{94B0745C-FBD7-A4E1-58C4-F1E315FC1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512608" y="1446742"/>
            <a:ext cx="730250" cy="73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7213787" y="939508"/>
            <a:ext cx="412413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icon to hear the sound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167" y="1773660"/>
            <a:ext cx="2323523" cy="28272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5527" y="1822594"/>
            <a:ext cx="2499425" cy="282872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0727" y="1854957"/>
            <a:ext cx="2425357" cy="27963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00594" y="1856454"/>
            <a:ext cx="2370690" cy="282722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14121" y="1854957"/>
            <a:ext cx="2301563" cy="270275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676" y="4714852"/>
            <a:ext cx="1519303" cy="55974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6639" y="4697922"/>
            <a:ext cx="953478" cy="53466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417017">
            <a:off x="5393420" y="4668706"/>
            <a:ext cx="1172951" cy="64380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11031" y="4651318"/>
            <a:ext cx="1554318" cy="6438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27233" y="4651317"/>
            <a:ext cx="1144830" cy="61057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14676" y="5280946"/>
            <a:ext cx="32291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/smɑːl/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nhỏ, bé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33620" y="5359743"/>
            <a:ext cx="22943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2800"/>
              <a:t>/bɪɡ/</a:t>
            </a:r>
          </a:p>
          <a:p>
            <a:pPr algn="ctr"/>
            <a:r>
              <a:rPr lang="en-US" sz="2800"/>
              <a:t>to, lớn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2248167" y="5362052"/>
            <a:ext cx="25062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2800"/>
              <a:t>/dɑːl/</a:t>
            </a:r>
          </a:p>
          <a:p>
            <a:pPr algn="ctr"/>
            <a:r>
              <a:rPr lang="en-US" sz="2800"/>
              <a:t>búp bê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9394353" y="5230838"/>
            <a:ext cx="2742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/kɑːr/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ô tô, xe hơi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0908" y="5385121"/>
            <a:ext cx="20272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roʊbɑːt</a:t>
            </a:r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  <a:r>
              <a:rPr lang="vi-VN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người máy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  <p:pic>
        <p:nvPicPr>
          <p:cNvPr id="2" name="big">
            <a:hlinkClick r:id="" action="ppaction://media"/>
            <a:extLst>
              <a:ext uri="{FF2B5EF4-FFF2-40B4-BE49-F238E27FC236}">
                <a16:creationId xmlns="" xmlns:a16="http://schemas.microsoft.com/office/drawing/2014/main" id="{E1E33309-07EC-C7EB-55B3-4B360EE8C4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5790142" y="1429807"/>
            <a:ext cx="620184" cy="569384"/>
          </a:xfrm>
          <a:prstGeom prst="rect">
            <a:avLst/>
          </a:prstGeom>
        </p:spPr>
      </p:pic>
      <p:pic>
        <p:nvPicPr>
          <p:cNvPr id="3" name="robot">
            <a:hlinkClick r:id="" action="ppaction://media"/>
            <a:extLst>
              <a:ext uri="{FF2B5EF4-FFF2-40B4-BE49-F238E27FC236}">
                <a16:creationId xmlns="" xmlns:a16="http://schemas.microsoft.com/office/drawing/2014/main" id="{5912AEFD-156E-5E0C-24FE-2198FC5B337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235075" y="1429809"/>
            <a:ext cx="594784" cy="560917"/>
          </a:xfrm>
          <a:prstGeom prst="rect">
            <a:avLst/>
          </a:prstGeom>
        </p:spPr>
      </p:pic>
      <p:pic>
        <p:nvPicPr>
          <p:cNvPr id="5" name="car">
            <a:hlinkClick r:id="" action="ppaction://media"/>
            <a:extLst>
              <a:ext uri="{FF2B5EF4-FFF2-40B4-BE49-F238E27FC236}">
                <a16:creationId xmlns="" xmlns:a16="http://schemas.microsoft.com/office/drawing/2014/main" id="{C37E71CA-4096-8040-184D-EBEEAC141E1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0362142" y="1362075"/>
            <a:ext cx="594784" cy="586317"/>
          </a:xfrm>
          <a:prstGeom prst="rect">
            <a:avLst/>
          </a:prstGeom>
        </p:spPr>
      </p:pic>
      <p:pic>
        <p:nvPicPr>
          <p:cNvPr id="6" name="doll">
            <a:hlinkClick r:id="" action="ppaction://media"/>
            <a:extLst>
              <a:ext uri="{FF2B5EF4-FFF2-40B4-BE49-F238E27FC236}">
                <a16:creationId xmlns="" xmlns:a16="http://schemas.microsoft.com/office/drawing/2014/main" id="{7BEF258F-92F1-45CC-6B01-BD0BE7DF334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3588808" y="1429808"/>
            <a:ext cx="594784" cy="560917"/>
          </a:xfrm>
          <a:prstGeom prst="rect">
            <a:avLst/>
          </a:prstGeom>
        </p:spPr>
      </p:pic>
      <p:pic>
        <p:nvPicPr>
          <p:cNvPr id="7" name="small">
            <a:hlinkClick r:id="" action="ppaction://media"/>
            <a:extLst>
              <a:ext uri="{FF2B5EF4-FFF2-40B4-BE49-F238E27FC236}">
                <a16:creationId xmlns="" xmlns:a16="http://schemas.microsoft.com/office/drawing/2014/main" id="{9838D68F-7453-3311-8990-F1AD1409BA6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135408" y="1345142"/>
            <a:ext cx="620183" cy="6117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9000">
                                        <p:cTn display="1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rob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9000">
                                        <p:cTn display="1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d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9000">
                                        <p:cTn display="1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bi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9000">
                                        <p:cTn display="1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sma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9000">
                                        <p:cTn display="1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2306" y="1501041"/>
            <a:ext cx="3468604" cy="422054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8636" y="2725524"/>
            <a:ext cx="2157626" cy="79491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88636" y="3803209"/>
            <a:ext cx="20272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roʊbɑːt</a:t>
            </a:r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  <a:r>
              <a:rPr lang="vi-VN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người máy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" name="TextBox 16"/>
          <p:cNvSpPr txBox="1"/>
          <p:nvPr/>
        </p:nvSpPr>
        <p:spPr>
          <a:xfrm>
            <a:off x="7483027" y="939508"/>
            <a:ext cx="412413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icon to hear the sound</a:t>
            </a:r>
          </a:p>
        </p:txBody>
      </p:sp>
      <p:pic>
        <p:nvPicPr>
          <p:cNvPr id="3" name="robot">
            <a:hlinkClick r:id="" action="ppaction://media"/>
            <a:extLst>
              <a:ext uri="{FF2B5EF4-FFF2-40B4-BE49-F238E27FC236}">
                <a16:creationId xmlns="" xmlns:a16="http://schemas.microsoft.com/office/drawing/2014/main" id="{56C7DA93-CF2C-735C-96C9-93C6B66BC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89675" y="1548342"/>
            <a:ext cx="730250" cy="73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6976" y="1630279"/>
            <a:ext cx="3712054" cy="420111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35309" y="2850624"/>
            <a:ext cx="1322463" cy="74157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814722" y="3799102"/>
            <a:ext cx="25062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3600"/>
              <a:t>/dɑːl/</a:t>
            </a:r>
          </a:p>
          <a:p>
            <a:pPr algn="ctr"/>
            <a:r>
              <a:rPr lang="en-US" sz="3600"/>
              <a:t>búp bê</a:t>
            </a:r>
            <a:endParaRPr lang="en-US" sz="3600" dirty="0"/>
          </a:p>
        </p:txBody>
      </p:sp>
      <p:sp>
        <p:nvSpPr>
          <p:cNvPr id="5" name="TextBox 16"/>
          <p:cNvSpPr txBox="1"/>
          <p:nvPr/>
        </p:nvSpPr>
        <p:spPr>
          <a:xfrm>
            <a:off x="7483027" y="939508"/>
            <a:ext cx="412413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icon to hear the sound</a:t>
            </a:r>
          </a:p>
        </p:txBody>
      </p:sp>
      <p:pic>
        <p:nvPicPr>
          <p:cNvPr id="2" name="doll">
            <a:hlinkClick r:id="" action="ppaction://media"/>
            <a:extLst>
              <a:ext uri="{FF2B5EF4-FFF2-40B4-BE49-F238E27FC236}">
                <a16:creationId xmlns="" xmlns:a16="http://schemas.microsoft.com/office/drawing/2014/main" id="{6F8FB293-59EE-F099-2EBA-706993322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32008" y="1590675"/>
            <a:ext cx="730250" cy="73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8918" y="1749728"/>
            <a:ext cx="3642054" cy="41991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417017">
            <a:off x="6953554" y="2716773"/>
            <a:ext cx="1340793" cy="7359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30191" y="3741400"/>
            <a:ext cx="22943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2800"/>
              <a:t>/bɪɡ/</a:t>
            </a:r>
          </a:p>
          <a:p>
            <a:pPr algn="ctr"/>
            <a:r>
              <a:rPr lang="en-US" sz="2800"/>
              <a:t>to, lớn</a:t>
            </a:r>
            <a:endParaRPr lang="en-US" sz="2800" dirty="0"/>
          </a:p>
        </p:txBody>
      </p:sp>
      <p:sp>
        <p:nvSpPr>
          <p:cNvPr id="2" name="TextBox 16"/>
          <p:cNvSpPr txBox="1"/>
          <p:nvPr/>
        </p:nvSpPr>
        <p:spPr>
          <a:xfrm>
            <a:off x="7483027" y="939508"/>
            <a:ext cx="412413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icon to hear the sound</a:t>
            </a:r>
          </a:p>
        </p:txBody>
      </p:sp>
      <p:pic>
        <p:nvPicPr>
          <p:cNvPr id="3" name="big">
            <a:hlinkClick r:id="" action="ppaction://media"/>
            <a:extLst>
              <a:ext uri="{FF2B5EF4-FFF2-40B4-BE49-F238E27FC236}">
                <a16:creationId xmlns="" xmlns:a16="http://schemas.microsoft.com/office/drawing/2014/main" id="{2D71EB49-F1B7-7CD3-FE1D-5DCDB7422D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64275" y="1463675"/>
            <a:ext cx="730250" cy="73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9000">
                                        <p:cTn display="1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i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"/>
          <a:stretch>
            <a:fillRect/>
          </a:stretch>
        </p:blipFill>
        <p:spPr>
          <a:xfrm>
            <a:off x="2890520" y="1544955"/>
            <a:ext cx="3796030" cy="45605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5771" y="3007575"/>
            <a:ext cx="1554318" cy="643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53283" y="3916603"/>
            <a:ext cx="32291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/smɑːl/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nhỏ, bé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TextBox 16"/>
          <p:cNvSpPr txBox="1"/>
          <p:nvPr/>
        </p:nvSpPr>
        <p:spPr>
          <a:xfrm>
            <a:off x="7483027" y="939508"/>
            <a:ext cx="412413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icon to hear the sound</a:t>
            </a:r>
          </a:p>
        </p:txBody>
      </p:sp>
      <p:pic>
        <p:nvPicPr>
          <p:cNvPr id="3" name="small">
            <a:hlinkClick r:id="" action="ppaction://media"/>
            <a:extLst>
              <a:ext uri="{FF2B5EF4-FFF2-40B4-BE49-F238E27FC236}">
                <a16:creationId xmlns="" xmlns:a16="http://schemas.microsoft.com/office/drawing/2014/main" id="{A6ED1C37-DC13-2207-2916-63AA509364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21475" y="1395942"/>
            <a:ext cx="730250" cy="73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0000">
                                        <p:cTn display="1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ma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7483027" y="939508"/>
            <a:ext cx="412413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picture to hear the sound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60997" y="1576784"/>
            <a:ext cx="3635003" cy="42686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38109" y="3123712"/>
            <a:ext cx="1144830" cy="6105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39096" y="4038600"/>
            <a:ext cx="2742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/kɑːr/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ô tô, xe hơi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  <p:pic>
        <p:nvPicPr>
          <p:cNvPr id="2" name="car">
            <a:hlinkClick r:id="" action="ppaction://media"/>
            <a:extLst>
              <a:ext uri="{FF2B5EF4-FFF2-40B4-BE49-F238E27FC236}">
                <a16:creationId xmlns="" xmlns:a16="http://schemas.microsoft.com/office/drawing/2014/main" id="{92F8C9E0-8499-3B95-549B-50039E7D1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13475" y="1506008"/>
            <a:ext cx="730250" cy="73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0000">
                                        <p:cTn display="1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59057"/>
            <a:ext cx="12192000" cy="43951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933203" y="5620487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a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527814" y="3918036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_ar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98485" y="5009520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d_ll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36312" y="3352244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b_g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024" y="4281894"/>
            <a:ext cx="2357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robo_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89041" y="481026"/>
            <a:ext cx="6237839" cy="7957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LOOK AND WRITE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0605" y="4271979"/>
            <a:ext cx="2357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t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96638" y="5018195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4960" y="5620487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sm_ll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6128" y="1983265"/>
            <a:ext cx="2113554" cy="22131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28008" y="2929679"/>
            <a:ext cx="1798502" cy="2187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7388" y="1539957"/>
            <a:ext cx="2187583" cy="19131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48941" y="3346970"/>
            <a:ext cx="2264430" cy="1821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94769" y="2007094"/>
            <a:ext cx="2218322" cy="15317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4299" y="3352244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i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26880" y="3921965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c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ob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  <p:bldP spid="18" grpId="0"/>
      <p:bldP spid="14" grpId="0"/>
      <p:bldP spid="15" grpId="0"/>
      <p:bldP spid="13" grpId="0"/>
      <p:bldP spid="3" grpId="0"/>
      <p:bldP spid="4" grpId="0"/>
      <p:bldP spid="5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227"/>
            <a:ext cx="12229324" cy="60845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62918" y="2323650"/>
            <a:ext cx="5195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Unit 7: Toys</a:t>
            </a:r>
            <a:endParaRPr lang="en-US" sz="4800" b="1" dirty="0">
              <a:solidFill>
                <a:srgbClr val="FF0000"/>
              </a:solidFill>
            </a:endParaRPr>
          </a:p>
          <a:p>
            <a:pPr algn="ctr"/>
            <a:r>
              <a:rPr lang="en-US" sz="4800" b="1" dirty="0">
                <a:solidFill>
                  <a:srgbClr val="00B050"/>
                </a:solidFill>
              </a:rPr>
              <a:t>Lesson 1.1</a:t>
            </a:r>
          </a:p>
          <a:p>
            <a:pPr algn="ctr"/>
            <a:r>
              <a:rPr lang="en-US" sz="4800" b="1">
                <a:solidFill>
                  <a:srgbClr val="0070C0"/>
                </a:solidFill>
              </a:rPr>
              <a:t>Page 96</a:t>
            </a:r>
            <a:endParaRPr lang="en-US" sz="4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8" r="39504" b="92211"/>
          <a:stretch>
            <a:fillRect/>
          </a:stretch>
        </p:blipFill>
        <p:spPr>
          <a:xfrm>
            <a:off x="2532780" y="382556"/>
            <a:ext cx="4376020" cy="3873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1" t="6810" r="1582" b="-382"/>
          <a:stretch>
            <a:fillRect/>
          </a:stretch>
        </p:blipFill>
        <p:spPr>
          <a:xfrm>
            <a:off x="5702300" y="876300"/>
            <a:ext cx="4305300" cy="5473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" t="8897" r="63046" b="74302"/>
          <a:stretch>
            <a:fillRect/>
          </a:stretch>
        </p:blipFill>
        <p:spPr>
          <a:xfrm>
            <a:off x="2997200" y="998376"/>
            <a:ext cx="2546350" cy="9828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" t="27295" r="62958" b="55904"/>
          <a:stretch>
            <a:fillRect/>
          </a:stretch>
        </p:blipFill>
        <p:spPr>
          <a:xfrm>
            <a:off x="2997200" y="2096926"/>
            <a:ext cx="2546350" cy="9828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" t="44579" r="63045" b="38620"/>
          <a:stretch>
            <a:fillRect/>
          </a:stretch>
        </p:blipFill>
        <p:spPr>
          <a:xfrm>
            <a:off x="2997200" y="3079750"/>
            <a:ext cx="2546350" cy="9828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" t="63868" r="63572" b="19331"/>
          <a:stretch>
            <a:fillRect/>
          </a:stretch>
        </p:blipFill>
        <p:spPr>
          <a:xfrm>
            <a:off x="2997200" y="4146550"/>
            <a:ext cx="2546350" cy="9828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" t="82171" r="63572" b="1028"/>
          <a:stretch>
            <a:fillRect/>
          </a:stretch>
        </p:blipFill>
        <p:spPr>
          <a:xfrm>
            <a:off x="2997200" y="5213350"/>
            <a:ext cx="2546350" cy="9828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35855" y="2379249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big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0" name="Connector: Curved 19"/>
          <p:cNvCxnSpPr/>
          <p:nvPr/>
        </p:nvCxnSpPr>
        <p:spPr>
          <a:xfrm rot="16200000" flipH="1">
            <a:off x="5483225" y="2914650"/>
            <a:ext cx="3321050" cy="2463800"/>
          </a:xfrm>
          <a:prstGeom prst="curvedConnector3">
            <a:avLst>
              <a:gd name="adj1" fmla="val 36424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435855" y="3449224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small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2" name="Connector: Curved 21"/>
          <p:cNvCxnSpPr/>
          <p:nvPr/>
        </p:nvCxnSpPr>
        <p:spPr>
          <a:xfrm flipV="1">
            <a:off x="5911850" y="1309562"/>
            <a:ext cx="2406650" cy="2243263"/>
          </a:xfrm>
          <a:prstGeom prst="curvedConnector3">
            <a:avLst>
              <a:gd name="adj1" fmla="val 62137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35855" y="4515005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car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Connector: Curved 24"/>
          <p:cNvCxnSpPr/>
          <p:nvPr/>
        </p:nvCxnSpPr>
        <p:spPr>
          <a:xfrm flipV="1">
            <a:off x="5911850" y="4679950"/>
            <a:ext cx="2463800" cy="46162"/>
          </a:xfrm>
          <a:prstGeom prst="curvedConnector3">
            <a:avLst>
              <a:gd name="adj1" fmla="val 3866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435855" y="5604916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robot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7" name="Connector: Curved 26"/>
          <p:cNvCxnSpPr/>
          <p:nvPr/>
        </p:nvCxnSpPr>
        <p:spPr>
          <a:xfrm rot="5400000" flipH="1" flipV="1">
            <a:off x="5505450" y="2889250"/>
            <a:ext cx="3276601" cy="2463800"/>
          </a:xfrm>
          <a:prstGeom prst="curved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417" y="382556"/>
            <a:ext cx="10366833" cy="60563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" t="12399" r="46997" b="630"/>
          <a:stretch>
            <a:fillRect/>
          </a:stretch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1" t="27524" r="11789" b="60011"/>
          <a:stretch>
            <a:fillRect/>
          </a:stretch>
        </p:blipFill>
        <p:spPr>
          <a:xfrm>
            <a:off x="7930978" y="2428195"/>
            <a:ext cx="3514969" cy="10938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1774826"/>
            <a:ext cx="885484" cy="1668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" t="12399" r="46997" b="630"/>
          <a:stretch>
            <a:fillRect/>
          </a:stretch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8" t="39681" r="11662" b="47854"/>
          <a:stretch>
            <a:fillRect/>
          </a:stretch>
        </p:blipFill>
        <p:spPr>
          <a:xfrm>
            <a:off x="7930978" y="2428195"/>
            <a:ext cx="3514969" cy="10938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875906"/>
            <a:ext cx="866434" cy="166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559" y="1306642"/>
            <a:ext cx="1392408" cy="223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" t="12399" r="46997" b="630"/>
          <a:stretch>
            <a:fillRect/>
          </a:stretch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4" t="51730" r="9739" b="35551"/>
          <a:stretch>
            <a:fillRect/>
          </a:stretch>
        </p:blipFill>
        <p:spPr>
          <a:xfrm>
            <a:off x="7930978" y="2428195"/>
            <a:ext cx="3870497" cy="11161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875906"/>
            <a:ext cx="866434" cy="166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559" y="1306642"/>
            <a:ext cx="1392408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1419824"/>
            <a:ext cx="866434" cy="223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" t="12399" r="46997" b="630"/>
          <a:stretch>
            <a:fillRect/>
          </a:stretch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89" t="65701" r="9944" b="21580"/>
          <a:stretch>
            <a:fillRect/>
          </a:stretch>
        </p:blipFill>
        <p:spPr>
          <a:xfrm>
            <a:off x="7930978" y="2428195"/>
            <a:ext cx="3870497" cy="11161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875906"/>
            <a:ext cx="866434" cy="166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559" y="1306642"/>
            <a:ext cx="1392408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1419824"/>
            <a:ext cx="866434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99" y="2876550"/>
            <a:ext cx="1782761" cy="349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" t="12399" r="46997" b="630"/>
          <a:stretch>
            <a:fillRect/>
          </a:stretch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52" t="77670" r="9481" b="9611"/>
          <a:stretch>
            <a:fillRect/>
          </a:stretch>
        </p:blipFill>
        <p:spPr>
          <a:xfrm>
            <a:off x="7930978" y="2428195"/>
            <a:ext cx="3870497" cy="11161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875906"/>
            <a:ext cx="866434" cy="166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559" y="1306642"/>
            <a:ext cx="1392408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1419824"/>
            <a:ext cx="866434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99" y="2876550"/>
            <a:ext cx="1782761" cy="349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974" y="3219450"/>
            <a:ext cx="1782761" cy="2237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00455" y="293034"/>
            <a:ext cx="10008639" cy="6141421"/>
            <a:chOff x="0" y="307004"/>
            <a:chExt cx="10008639" cy="614142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07004"/>
              <a:ext cx="10008639" cy="6141421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1771651" y="598654"/>
              <a:ext cx="6000749" cy="55581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i="1" dirty="0"/>
            </a:p>
          </p:txBody>
        </p:sp>
      </p:grpSp>
      <p:sp>
        <p:nvSpPr>
          <p:cNvPr id="5" name="Oval 4"/>
          <p:cNvSpPr/>
          <p:nvPr/>
        </p:nvSpPr>
        <p:spPr>
          <a:xfrm>
            <a:off x="1795145" y="395605"/>
            <a:ext cx="8248650" cy="55581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i="1" dirty="0"/>
              <a:t>Structures</a:t>
            </a:r>
            <a:endParaRPr lang="en-US" sz="4400" i="1" dirty="0"/>
          </a:p>
          <a:p>
            <a:pPr algn="ctr"/>
            <a:r>
              <a:rPr lang="en-US" sz="4200" i="1" dirty="0"/>
              <a:t>What can you see?  </a:t>
            </a:r>
          </a:p>
          <a:p>
            <a:pPr algn="ctr"/>
            <a:r>
              <a:rPr lang="en-US" sz="4200" i="1" dirty="0"/>
              <a:t>I can see a big doll.</a:t>
            </a:r>
          </a:p>
          <a:p>
            <a:pPr algn="ctr"/>
            <a:r>
              <a:rPr lang="en-US" sz="4200" i="1" dirty="0"/>
              <a:t>What can you see? </a:t>
            </a:r>
          </a:p>
          <a:p>
            <a:pPr algn="ctr"/>
            <a:r>
              <a:rPr lang="en-US" sz="4200" i="1" dirty="0"/>
              <a:t>I can see a small robot.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" r="53750" b="74013"/>
          <a:stretch>
            <a:fillRect/>
          </a:stretch>
        </p:blipFill>
        <p:spPr>
          <a:xfrm>
            <a:off x="0" y="371474"/>
            <a:ext cx="5638800" cy="581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08" t="32644" r="41370" b="1596"/>
          <a:stretch>
            <a:fillRect/>
          </a:stretch>
        </p:blipFill>
        <p:spPr>
          <a:xfrm>
            <a:off x="3745066" y="1719943"/>
            <a:ext cx="5247296" cy="41293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77" r="57917" b="43035"/>
          <a:stretch>
            <a:fillRect/>
          </a:stretch>
        </p:blipFill>
        <p:spPr>
          <a:xfrm>
            <a:off x="254000" y="1129393"/>
            <a:ext cx="5130800" cy="7982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17" t="25951" b="42461"/>
          <a:stretch>
            <a:fillRect/>
          </a:stretch>
        </p:blipFill>
        <p:spPr>
          <a:xfrm>
            <a:off x="6332161" y="1320800"/>
            <a:ext cx="5130800" cy="7982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36" r="59703" b="8576"/>
          <a:stretch>
            <a:fillRect/>
          </a:stretch>
        </p:blipFill>
        <p:spPr>
          <a:xfrm>
            <a:off x="217714" y="5050972"/>
            <a:ext cx="4913086" cy="7982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5" t="58521" r="-938" b="2048"/>
          <a:stretch>
            <a:fillRect/>
          </a:stretch>
        </p:blipFill>
        <p:spPr>
          <a:xfrm>
            <a:off x="6437086" y="5204279"/>
            <a:ext cx="5130800" cy="996496"/>
          </a:xfrm>
          <a:prstGeom prst="rect">
            <a:avLst/>
          </a:prstGeom>
        </p:spPr>
      </p:pic>
      <p:sp>
        <p:nvSpPr>
          <p:cNvPr id="2" name="TextBox 16"/>
          <p:cNvSpPr txBox="1"/>
          <p:nvPr/>
        </p:nvSpPr>
        <p:spPr>
          <a:xfrm>
            <a:off x="6290920" y="583908"/>
            <a:ext cx="412413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icon to hear the sound.</a:t>
            </a:r>
          </a:p>
        </p:txBody>
      </p:sp>
      <p:pic>
        <p:nvPicPr>
          <p:cNvPr id="9" name="CD3-TRACK 25">
            <a:hlinkClick r:id="" action="ppaction://media"/>
            <a:extLst>
              <a:ext uri="{FF2B5EF4-FFF2-40B4-BE49-F238E27FC236}">
                <a16:creationId xmlns="" xmlns:a16="http://schemas.microsoft.com/office/drawing/2014/main" id="{BBEEAAB2-DACD-2D0D-D32C-45A2AFD1F7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510742" y="439209"/>
            <a:ext cx="730250" cy="73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3-TRACK 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0000"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90000">
                                        <p:cTn display="1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 can see a big d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at can you see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i can see a small rob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58356" y="5198355"/>
            <a:ext cx="91728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</a:rPr>
              <a:t>I can see a big ruler.</a:t>
            </a: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210" y="2122417"/>
            <a:ext cx="2009790" cy="17954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104" y="1685925"/>
            <a:ext cx="3269329" cy="29408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77" r="57917" b="43035"/>
          <a:stretch>
            <a:fillRect/>
          </a:stretch>
        </p:blipFill>
        <p:spPr>
          <a:xfrm>
            <a:off x="2072082" y="457820"/>
            <a:ext cx="7121390" cy="1107996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8286750" y="1047750"/>
            <a:ext cx="2828925" cy="8763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51" t="25951" b="39374"/>
          <a:stretch>
            <a:fillRect/>
          </a:stretch>
        </p:blipFill>
        <p:spPr>
          <a:xfrm>
            <a:off x="9975850" y="4762500"/>
            <a:ext cx="2008127" cy="15438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/>
          <p:cNvSpPr/>
          <p:nvPr/>
        </p:nvSpPr>
        <p:spPr>
          <a:xfrm>
            <a:off x="4413383" y="410547"/>
            <a:ext cx="3181739" cy="662473"/>
          </a:xfrm>
          <a:prstGeom prst="round2Diag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cs typeface="#9Slide04 Maitree SemiBold" panose="00000700000000000000" pitchFamily="2" charset="-34"/>
              </a:rPr>
              <a:t>Objectives</a:t>
            </a:r>
            <a:endParaRPr lang="en-US" dirty="0">
              <a:cs typeface="#9Slide04 Maitree SemiBold" panose="00000700000000000000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650" y="1724372"/>
            <a:ext cx="11144250" cy="42216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500" dirty="0">
                <a:solidFill>
                  <a:srgbClr val="FF0000"/>
                </a:solidFill>
                <a:ea typeface="Times New Roman" panose="02020603050405020304" pitchFamily="18" charset="0"/>
                <a:cs typeface="#9Slide04 Maitree SemiBold" panose="00000700000000000000" pitchFamily="2" charset="-34"/>
              </a:rPr>
              <a:t>By the end of this lesson, students will be able to…</a:t>
            </a:r>
          </a:p>
          <a:p>
            <a:endParaRPr lang="en-US" sz="3500" baseline="-25000" dirty="0">
              <a:solidFill>
                <a:srgbClr val="FF0000"/>
              </a:solidFill>
              <a:ea typeface="Times New Roman" panose="02020603050405020304" pitchFamily="18" charset="0"/>
              <a:cs typeface="#9Slide04 Maitree SemiBold" panose="00000700000000000000" pitchFamily="2" charset="-34"/>
            </a:endParaRPr>
          </a:p>
          <a:p>
            <a:r>
              <a:rPr lang="en-US" sz="3500" b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Vocabulary</a:t>
            </a:r>
            <a:r>
              <a:rPr lang="en-US" sz="3500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: </a:t>
            </a:r>
            <a:r>
              <a:rPr lang="en-US" sz="3500" i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Pronounce and use the words related to the topic properly: </a:t>
            </a:r>
            <a:r>
              <a:rPr lang="en-US" sz="3500" i="1" dirty="0">
                <a:solidFill>
                  <a:srgbClr val="00B050"/>
                </a:solidFill>
                <a:cs typeface="#9Slide04 Maitree SemiBold" panose="00000700000000000000" pitchFamily="2" charset="-34"/>
              </a:rPr>
              <a:t>robot, doll, big, small, car</a:t>
            </a:r>
            <a:endParaRPr lang="en-US" sz="3500" dirty="0">
              <a:solidFill>
                <a:srgbClr val="00B050"/>
              </a:solidFill>
              <a:cs typeface="#9Slide04 Maitree SemiBold" panose="00000700000000000000" pitchFamily="2" charset="-34"/>
            </a:endParaRPr>
          </a:p>
          <a:p>
            <a:r>
              <a:rPr lang="en-US" sz="3500" b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Structure</a:t>
            </a:r>
            <a:r>
              <a:rPr lang="en-US" sz="3500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: </a:t>
            </a:r>
            <a:r>
              <a:rPr lang="en-US" sz="3500" i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Talk about what can they see by using: </a:t>
            </a:r>
          </a:p>
          <a:p>
            <a:r>
              <a:rPr lang="en-US" sz="3500" i="1" dirty="0">
                <a:cs typeface="#9Slide04 Maitree SemiBold"/>
              </a:rPr>
              <a:t>		 What can you see?  - I can see a big </a:t>
            </a:r>
            <a:r>
              <a:rPr lang="en-US" sz="3500" i="1" dirty="0">
                <a:solidFill>
                  <a:srgbClr val="00B050"/>
                </a:solidFill>
                <a:cs typeface="#9Slide04 Maitree SemiBold"/>
              </a:rPr>
              <a:t>doll.</a:t>
            </a:r>
          </a:p>
          <a:p>
            <a:r>
              <a:rPr lang="en-US" sz="3500" i="1" dirty="0">
                <a:cs typeface="#9Slide04 Maitree SemiBold"/>
              </a:rPr>
              <a:t>		 What can you see? - I can see a small </a:t>
            </a:r>
            <a:r>
              <a:rPr lang="en-US" sz="3500" i="1" dirty="0">
                <a:solidFill>
                  <a:srgbClr val="00B050"/>
                </a:solidFill>
                <a:cs typeface="#9Slide04 Maitree SemiBold"/>
              </a:rPr>
              <a:t>robot.</a:t>
            </a:r>
            <a:endParaRPr lang="en-US" sz="3500" dirty="0">
              <a:solidFill>
                <a:srgbClr val="00B050"/>
              </a:solidFill>
              <a:cs typeface="#9Slide04 Maitree SemiBold"/>
            </a:endParaRPr>
          </a:p>
          <a:p>
            <a:endParaRPr lang="en-US" sz="35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9588" y="5198355"/>
            <a:ext cx="91728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</a:rPr>
              <a:t>I can see a small robot.</a:t>
            </a: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77" r="57917" b="43035"/>
          <a:stretch>
            <a:fillRect/>
          </a:stretch>
        </p:blipFill>
        <p:spPr>
          <a:xfrm>
            <a:off x="2072082" y="457820"/>
            <a:ext cx="7121390" cy="1107996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2790825" y="2848851"/>
            <a:ext cx="1524985" cy="456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51" t="25951" b="39374"/>
          <a:stretch>
            <a:fillRect/>
          </a:stretch>
        </p:blipFill>
        <p:spPr>
          <a:xfrm>
            <a:off x="9975850" y="4762500"/>
            <a:ext cx="2008127" cy="15438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33" y="1924050"/>
            <a:ext cx="2638442" cy="27627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25" y="2971694"/>
            <a:ext cx="1909739" cy="19709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58356" y="5198355"/>
            <a:ext cx="91728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</a:rPr>
              <a:t>I can see a big car.</a:t>
            </a: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77" r="57917" b="43035"/>
          <a:stretch>
            <a:fillRect/>
          </a:stretch>
        </p:blipFill>
        <p:spPr>
          <a:xfrm>
            <a:off x="2072082" y="457820"/>
            <a:ext cx="7121390" cy="1107996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9010650" y="1277963"/>
            <a:ext cx="1838325" cy="9612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51" t="25951" b="39374"/>
          <a:stretch>
            <a:fillRect/>
          </a:stretch>
        </p:blipFill>
        <p:spPr>
          <a:xfrm>
            <a:off x="9975850" y="4762500"/>
            <a:ext cx="2008127" cy="15438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144" y="2524125"/>
            <a:ext cx="3354008" cy="23159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747" y="1663465"/>
            <a:ext cx="4889508" cy="30790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9588" y="5198355"/>
            <a:ext cx="91728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</a:rPr>
              <a:t>I can see a small doll.</a:t>
            </a: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77" r="57917" b="43035"/>
          <a:stretch>
            <a:fillRect/>
          </a:stretch>
        </p:blipFill>
        <p:spPr>
          <a:xfrm>
            <a:off x="2072082" y="457820"/>
            <a:ext cx="7121390" cy="1107996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2790825" y="2848851"/>
            <a:ext cx="1524985" cy="456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51" t="25951" b="39374"/>
          <a:stretch>
            <a:fillRect/>
          </a:stretch>
        </p:blipFill>
        <p:spPr>
          <a:xfrm>
            <a:off x="9975850" y="4762500"/>
            <a:ext cx="2008127" cy="15438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11" y="1608608"/>
            <a:ext cx="2993239" cy="36407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148" y="2941032"/>
            <a:ext cx="1676671" cy="2039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08" b="86940"/>
          <a:stretch>
            <a:fillRect/>
          </a:stretch>
        </p:blipFill>
        <p:spPr>
          <a:xfrm>
            <a:off x="0" y="350027"/>
            <a:ext cx="5286375" cy="6596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1" r="327" b="565"/>
          <a:stretch>
            <a:fillRect/>
          </a:stretch>
        </p:blipFill>
        <p:spPr>
          <a:xfrm>
            <a:off x="76200" y="914401"/>
            <a:ext cx="11991975" cy="54768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66839" y="2619373"/>
            <a:ext cx="2429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small robot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6689" y="3992347"/>
            <a:ext cx="2429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you see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66839" y="5327215"/>
            <a:ext cx="2429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big doll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3"/>
            <a:ext cx="9229273" cy="6114798"/>
          </a:xfrm>
          <a:prstGeom prst="rect">
            <a:avLst/>
          </a:prstGeom>
        </p:spPr>
      </p:pic>
      <p:sp>
        <p:nvSpPr>
          <p:cNvPr id="4" name="Rectangle: Diagonal Corners Rounded 3"/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sp>
        <p:nvSpPr>
          <p:cNvPr id="4" name="Rectangle: Diagonal Corners Rounded 3"/>
          <p:cNvSpPr/>
          <p:nvPr/>
        </p:nvSpPr>
        <p:spPr>
          <a:xfrm>
            <a:off x="3748957" y="382556"/>
            <a:ext cx="6237839" cy="79573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7525" y="1181125"/>
            <a:ext cx="8769615" cy="5148828"/>
          </a:xfrm>
          <a:prstGeom prst="roundRect">
            <a:avLst/>
          </a:prstGeom>
        </p:spPr>
      </p:pic>
      <p:sp>
        <p:nvSpPr>
          <p:cNvPr id="6" name="Rectangle: Rounded Corners 5">
            <a:hlinkClick r:id="rId3"/>
          </p:cNvPr>
          <p:cNvSpPr/>
          <p:nvPr/>
        </p:nvSpPr>
        <p:spPr>
          <a:xfrm>
            <a:off x="231838" y="3493302"/>
            <a:ext cx="1994995" cy="61582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BottomRight"/>
              <a:lightRig rig="threePt" dir="t"/>
            </a:scene3d>
          </a:bodyPr>
          <a:lstStyle/>
          <a:p>
            <a:pPr algn="ctr"/>
            <a:r>
              <a:rPr lang="en-US" b="1" i="1" dirty="0"/>
              <a:t>Click here to play the games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8173" y="1485584"/>
            <a:ext cx="7895654" cy="4421565"/>
          </a:xfrm>
          <a:prstGeom prst="can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5676" y="462115"/>
            <a:ext cx="5083981" cy="769441"/>
          </a:xfrm>
          <a:prstGeom prst="rect">
            <a:avLst/>
          </a:prstGeom>
          <a:noFill/>
          <a:ln w="76200">
            <a:solidFill>
              <a:srgbClr val="00B050">
                <a:alpha val="71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Describe </a:t>
            </a:r>
            <a:r>
              <a:rPr lang="en-US" sz="4400"/>
              <a:t>the picture.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38" y="312377"/>
            <a:ext cx="9058275" cy="6078898"/>
          </a:xfrm>
          <a:prstGeom prst="rect">
            <a:avLst/>
          </a:prstGeom>
        </p:spPr>
      </p:pic>
      <p:sp>
        <p:nvSpPr>
          <p:cNvPr id="5" name="Rectangle: Diagonal Corners Rounded 4"/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Plaque 4"/>
          <p:cNvSpPr/>
          <p:nvPr/>
        </p:nvSpPr>
        <p:spPr>
          <a:xfrm>
            <a:off x="428172" y="2275608"/>
            <a:ext cx="5001078" cy="2280285"/>
          </a:xfrm>
          <a:prstGeom prst="plaque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Vocabulary</a:t>
            </a:r>
            <a:endParaRPr lang="en-US" sz="3600" i="1" dirty="0">
              <a:solidFill>
                <a:srgbClr val="FF0000"/>
              </a:solidFill>
              <a:cs typeface="Calibri"/>
            </a:endParaRPr>
          </a:p>
          <a:p>
            <a:pPr algn="ctr"/>
            <a:r>
              <a:rPr lang="it-IT" sz="3600" i="1" dirty="0">
                <a:solidFill>
                  <a:srgbClr val="00B050"/>
                </a:solidFill>
              </a:rPr>
              <a:t>robot, </a:t>
            </a:r>
            <a:r>
              <a:rPr lang="it-IT" sz="3600" i="1" dirty="0" err="1">
                <a:solidFill>
                  <a:srgbClr val="00B050"/>
                </a:solidFill>
              </a:rPr>
              <a:t>doll</a:t>
            </a:r>
            <a:r>
              <a:rPr lang="it-IT" sz="3600" i="1" dirty="0">
                <a:solidFill>
                  <a:srgbClr val="00B050"/>
                </a:solidFill>
              </a:rPr>
              <a:t>, big, small, car</a:t>
            </a:r>
            <a:endParaRPr lang="en-US" sz="3600" i="1" dirty="0">
              <a:solidFill>
                <a:srgbClr val="00B050"/>
              </a:solidFill>
              <a:cs typeface="Calibri"/>
            </a:endParaRPr>
          </a:p>
        </p:txBody>
      </p:sp>
      <p:sp>
        <p:nvSpPr>
          <p:cNvPr id="6" name="Plaque 5"/>
          <p:cNvSpPr/>
          <p:nvPr/>
        </p:nvSpPr>
        <p:spPr>
          <a:xfrm>
            <a:off x="5723652" y="848677"/>
            <a:ext cx="5892278" cy="4440555"/>
          </a:xfrm>
          <a:prstGeom prst="plaque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pPr algn="ctr"/>
            <a:r>
              <a:rPr lang="en-US" sz="3600" i="1" dirty="0"/>
              <a:t>What can you see?</a:t>
            </a:r>
            <a:r>
              <a:rPr lang="en-US" sz="3600" i="1" dirty="0">
                <a:solidFill>
                  <a:srgbClr val="0070C0"/>
                </a:solidFill>
              </a:rPr>
              <a:t>  </a:t>
            </a:r>
            <a:endParaRPr lang="en-US" sz="3600" i="1" dirty="0">
              <a:solidFill>
                <a:srgbClr val="0070C0"/>
              </a:solidFill>
              <a:cs typeface="Calibri"/>
            </a:endParaRPr>
          </a:p>
          <a:p>
            <a:pPr algn="ctr"/>
            <a:r>
              <a:rPr lang="en-US" sz="3600" i="1" dirty="0"/>
              <a:t>I can see a big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B050"/>
                </a:solidFill>
              </a:rPr>
              <a:t>doll.</a:t>
            </a:r>
            <a:endParaRPr lang="en-US" sz="3600" i="1" dirty="0">
              <a:solidFill>
                <a:srgbClr val="00B050"/>
              </a:solidFill>
              <a:cs typeface="Calibri"/>
            </a:endParaRPr>
          </a:p>
          <a:p>
            <a:pPr algn="ctr"/>
            <a:r>
              <a:rPr lang="en-US" sz="3600" i="1" dirty="0"/>
              <a:t>What can you see?</a:t>
            </a:r>
            <a:r>
              <a:rPr lang="en-US" sz="3600" i="1" dirty="0">
                <a:solidFill>
                  <a:srgbClr val="0070C0"/>
                </a:solidFill>
              </a:rPr>
              <a:t> </a:t>
            </a:r>
            <a:endParaRPr lang="en-US" sz="3600" i="1" dirty="0">
              <a:solidFill>
                <a:srgbClr val="0070C0"/>
              </a:solidFill>
              <a:cs typeface="Calibri"/>
            </a:endParaRPr>
          </a:p>
          <a:p>
            <a:pPr algn="ctr"/>
            <a:r>
              <a:rPr lang="en-US" sz="3600" i="1" dirty="0"/>
              <a:t>I can see a small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B050"/>
                </a:solidFill>
              </a:rPr>
              <a:t>robot.</a:t>
            </a:r>
            <a:endParaRPr lang="en-US" sz="3600" i="1" dirty="0">
              <a:solidFill>
                <a:srgbClr val="00B050"/>
              </a:solidFill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310518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503854" y="1058933"/>
            <a:ext cx="11411338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vocabularies, structures, and make sentences using them 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vocabulary and structure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46)</a:t>
            </a:r>
            <a:endParaRPr lang="en-US" sz="3600" i="1" dirty="0">
              <a:solidFill>
                <a:srgbClr val="0070C0"/>
              </a:solidFill>
              <a:cs typeface="Calibri"/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Workbook</a:t>
            </a:r>
            <a:r>
              <a:rPr lang="en-US" sz="3600" i="1" dirty="0">
                <a:solidFill>
                  <a:srgbClr val="0070C0"/>
                </a:solidFill>
              </a:rPr>
              <a:t> (page 68)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</a:t>
            </a:r>
            <a:r>
              <a:rPr lang="en-US" sz="3600" b="1" i="1" dirty="0">
                <a:solidFill>
                  <a:srgbClr val="0070C0"/>
                </a:solidFill>
              </a:rPr>
              <a:t>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on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97)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"/>
            <a:ext cx="10058400" cy="6108700"/>
          </a:xfrm>
          <a:prstGeom prst="rect">
            <a:avLst/>
          </a:prstGeom>
        </p:spPr>
      </p:pic>
      <p:sp>
        <p:nvSpPr>
          <p:cNvPr id="7" name="Rectangle: Diagonal Corners Rounded 6"/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3375"/>
            <a:ext cx="12192000" cy="61245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94710" y="2186484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robot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94711" y="3744092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car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24" y="5704762"/>
            <a:ext cx="2238467" cy="6209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4057" y="1918403"/>
            <a:ext cx="3067199" cy="32117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476"/>
            <a:ext cx="12192000" cy="6000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67815" y="4031294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doll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67817" y="2506610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000" b="1">
                <a:solidFill>
                  <a:prstClr val="black"/>
                </a:solidFill>
              </a:rPr>
              <a:t>car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047" y="6061736"/>
            <a:ext cx="2238467" cy="6209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6157" y="2085928"/>
            <a:ext cx="2768027" cy="33668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3375"/>
            <a:ext cx="12192000" cy="61245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94710" y="2186484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big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94711" y="3744092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small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24" y="5704762"/>
            <a:ext cx="2238467" cy="6209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6025" y="2402910"/>
            <a:ext cx="3067199" cy="2682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476"/>
            <a:ext cx="12192000" cy="6000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67815" y="4031294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small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67817" y="2506610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600" b="1">
                <a:solidFill>
                  <a:prstClr val="black"/>
                </a:solidFill>
              </a:rPr>
              <a:t>big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047" y="6061736"/>
            <a:ext cx="2238467" cy="6209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6157" y="2656178"/>
            <a:ext cx="2768027" cy="22263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3375"/>
            <a:ext cx="12192000" cy="61245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94710" y="2186484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car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94711" y="3744092"/>
            <a:ext cx="4513943" cy="126274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doll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24" y="5704762"/>
            <a:ext cx="2238467" cy="6209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4575" y="2685117"/>
            <a:ext cx="3067199" cy="21179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6</TotalTime>
  <Words>459</Words>
  <Application>Microsoft Office PowerPoint</Application>
  <PresentationFormat>Widescreen</PresentationFormat>
  <Paragraphs>142</Paragraphs>
  <Slides>39</Slides>
  <Notes>10</Notes>
  <HiddenSlides>0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#9Slide03 AmpleSoft</vt:lpstr>
      <vt:lpstr>#9Slide04 Maitree SemiBold</vt:lpstr>
      <vt:lpstr>#9Slide07 Itim</vt:lpstr>
      <vt:lpstr>#9Slide07 SVNBango</vt:lpstr>
      <vt:lpstr>Arial</vt:lpstr>
      <vt:lpstr>Calibri</vt:lpstr>
      <vt:lpstr>Lucida Sans Unicode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ngan</dc:creator>
  <dc:description>9Slide.vn</dc:description>
  <cp:lastModifiedBy>Admin</cp:lastModifiedBy>
  <cp:revision>303</cp:revision>
  <dcterms:created xsi:type="dcterms:W3CDTF">2020-12-08T03:17:00Z</dcterms:created>
  <dcterms:modified xsi:type="dcterms:W3CDTF">2024-06-29T11:41:27Z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E942C55885924A99A9CCD23E31317BE3</vt:lpwstr>
  </property>
  <property fmtid="{D5CDD505-2E9C-101B-9397-08002B2CF9AE}" pid="3" name="KSOProductBuildVer">
    <vt:lpwstr>1033-11.2.0.11486</vt:lpwstr>
  </property>
</Properties>
</file>