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0" r:id="rId2"/>
  </p:sldMasterIdLst>
  <p:notesMasterIdLst>
    <p:notesMasterId r:id="rId21"/>
  </p:notesMasterIdLst>
  <p:sldIdLst>
    <p:sldId id="345" r:id="rId3"/>
    <p:sldId id="256" r:id="rId4"/>
    <p:sldId id="263" r:id="rId5"/>
    <p:sldId id="319" r:id="rId6"/>
    <p:sldId id="260" r:id="rId7"/>
    <p:sldId id="266" r:id="rId8"/>
    <p:sldId id="317" r:id="rId9"/>
    <p:sldId id="267" r:id="rId10"/>
    <p:sldId id="314" r:id="rId11"/>
    <p:sldId id="261" r:id="rId12"/>
    <p:sldId id="269" r:id="rId13"/>
    <p:sldId id="316" r:id="rId14"/>
    <p:sldId id="315" r:id="rId15"/>
    <p:sldId id="259" r:id="rId16"/>
    <p:sldId id="278" r:id="rId17"/>
    <p:sldId id="283" r:id="rId18"/>
    <p:sldId id="257" r:id="rId19"/>
    <p:sldId id="262" r:id="rId2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2"/>
      <p:bold r:id="rId23"/>
    </p:embeddedFont>
    <p:embeddedFont>
      <p:font typeface="Bebas Neue" panose="020B0606020202050201" pitchFamily="3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Mali" panose="020B0604020202020204" charset="-34"/>
      <p:regular r:id="rId31"/>
      <p:bold r:id="rId32"/>
      <p:italic r:id="rId33"/>
      <p:boldItalic r:id="rId34"/>
    </p:embeddedFont>
    <p:embeddedFont>
      <p:font typeface="Raleway SemiBold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0F0EF"/>
    <a:srgbClr val="6DCADD"/>
    <a:srgbClr val="E0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C9F20B-9C40-4607-AA74-FAAAB134B7FC}">
  <a:tblStyle styleId="{61C9F20B-9C40-4607-AA74-FAAAB134B7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972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55200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3e65be5665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13e65be5665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3f922a7330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13f922a7330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3f922a7330_0_1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13f922a7330_0_1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g13f922a7330_0_1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2" name="Google Shape;1022;g13f922a7330_0_1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3f922a73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13f922a73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13f922a7330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13f922a7330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13e65be5665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13e65be5665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3e65be5665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3e65be5665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13f922a7330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13f922a7330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3f922a7330_0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3f922a7330_0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3e65be5665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3e65be5665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2739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3f922a7330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3f922a7330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13e65be5665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13e65be5665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g170a20c7315_0_18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0" name="Google Shape;1730;g170a20c7315_0_18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389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05847" y="1415225"/>
            <a:ext cx="4410300" cy="16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11297" y="3201250"/>
            <a:ext cx="4199400" cy="3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4499934">
            <a:off x="-339472" y="2686519"/>
            <a:ext cx="646722" cy="57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46073" y="3004200"/>
            <a:ext cx="1227725" cy="115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999">
            <a:off x="-392036" y="4215423"/>
            <a:ext cx="2083597" cy="158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200036">
            <a:off x="464558" y="2343952"/>
            <a:ext cx="370408" cy="35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799982">
            <a:off x="1184081" y="4591259"/>
            <a:ext cx="729388" cy="65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17032">
            <a:off x="591928" y="4524411"/>
            <a:ext cx="716066" cy="16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00011">
            <a:off x="-751393" y="3634233"/>
            <a:ext cx="1706884" cy="1706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000079">
            <a:off x="473946" y="3631543"/>
            <a:ext cx="482332" cy="4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1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1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"/>
          <p:cNvSpPr txBox="1">
            <a:spLocks noGrp="1"/>
          </p:cNvSpPr>
          <p:nvPr>
            <p:ph type="title"/>
          </p:nvPr>
        </p:nvSpPr>
        <p:spPr>
          <a:xfrm>
            <a:off x="884850" y="1923894"/>
            <a:ext cx="4015500" cy="159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5" name="Google Shape;195;p14"/>
          <p:cNvSpPr txBox="1">
            <a:spLocks noGrp="1"/>
          </p:cNvSpPr>
          <p:nvPr>
            <p:ph type="title" idx="2" hasCustomPrompt="1"/>
          </p:nvPr>
        </p:nvSpPr>
        <p:spPr>
          <a:xfrm>
            <a:off x="884850" y="1044300"/>
            <a:ext cx="40155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6" name="Google Shape;196;p14"/>
          <p:cNvSpPr txBox="1">
            <a:spLocks noGrp="1"/>
          </p:cNvSpPr>
          <p:nvPr>
            <p:ph type="subTitle" idx="1"/>
          </p:nvPr>
        </p:nvSpPr>
        <p:spPr>
          <a:xfrm>
            <a:off x="1022205" y="3674706"/>
            <a:ext cx="37407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"/>
          <p:cNvSpPr txBox="1">
            <a:spLocks noGrp="1"/>
          </p:cNvSpPr>
          <p:nvPr>
            <p:ph type="subTitle" idx="1"/>
          </p:nvPr>
        </p:nvSpPr>
        <p:spPr>
          <a:xfrm>
            <a:off x="2351700" y="2925450"/>
            <a:ext cx="4440600" cy="60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6"/>
          <p:cNvSpPr txBox="1">
            <a:spLocks noGrp="1"/>
          </p:cNvSpPr>
          <p:nvPr>
            <p:ph type="title"/>
          </p:nvPr>
        </p:nvSpPr>
        <p:spPr>
          <a:xfrm>
            <a:off x="2127900" y="1213950"/>
            <a:ext cx="4888200" cy="17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pic>
        <p:nvPicPr>
          <p:cNvPr id="227" name="Google Shape;227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462360">
            <a:off x="7303859" y="159938"/>
            <a:ext cx="428531" cy="38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299922">
            <a:off x="8628030" y="-185476"/>
            <a:ext cx="654489" cy="618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25175" y="1403549"/>
            <a:ext cx="971750" cy="9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110465">
            <a:off x="8056675" y="-145623"/>
            <a:ext cx="774950" cy="692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935792" y="169183"/>
            <a:ext cx="1706885" cy="1706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00000">
            <a:off x="7526138" y="84275"/>
            <a:ext cx="786652" cy="90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904549">
            <a:off x="8379694" y="2746916"/>
            <a:ext cx="327023" cy="309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99999">
            <a:off x="-767249" y="3765373"/>
            <a:ext cx="2083597" cy="158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240" y="3458125"/>
            <a:ext cx="1227725" cy="115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6245084">
            <a:off x="-218994" y="3007479"/>
            <a:ext cx="887341" cy="98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904533">
            <a:off x="766598" y="4579243"/>
            <a:ext cx="870881" cy="82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399814" flipH="1">
            <a:off x="1373176" y="4645970"/>
            <a:ext cx="708974" cy="634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00007" flipH="1">
            <a:off x="324177" y="2139275"/>
            <a:ext cx="441150" cy="41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0"/>
          <p:cNvGrpSpPr/>
          <p:nvPr/>
        </p:nvGrpSpPr>
        <p:grpSpPr>
          <a:xfrm rot="10800000">
            <a:off x="-1466753" y="-1637575"/>
            <a:ext cx="11829951" cy="8791124"/>
            <a:chOff x="309900" y="238100"/>
            <a:chExt cx="7048350" cy="5237800"/>
          </a:xfrm>
        </p:grpSpPr>
        <p:sp>
          <p:nvSpPr>
            <p:cNvPr id="308" name="Google Shape;308;p20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0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0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0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0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0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0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0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17" name="Google Shape;31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773242">
            <a:off x="154496" y="647406"/>
            <a:ext cx="1121205" cy="1002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6650" y="49374"/>
            <a:ext cx="971750" cy="9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5090" y="-340140"/>
            <a:ext cx="638998" cy="908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20559" y="875681"/>
            <a:ext cx="1249950" cy="1078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139203" flipH="1">
            <a:off x="8022505" y="3782495"/>
            <a:ext cx="795344" cy="751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2700204" flipH="1">
            <a:off x="8334385" y="2992497"/>
            <a:ext cx="975006" cy="87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58277" y="3302997"/>
            <a:ext cx="1440672" cy="2139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563768" flipH="1">
            <a:off x="7564210" y="4228060"/>
            <a:ext cx="1469333" cy="1226849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0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326" name="Google Shape;326;p20"/>
          <p:cNvSpPr txBox="1">
            <a:spLocks noGrp="1"/>
          </p:cNvSpPr>
          <p:nvPr>
            <p:ph type="subTitle" idx="1"/>
          </p:nvPr>
        </p:nvSpPr>
        <p:spPr>
          <a:xfrm>
            <a:off x="1793075" y="3819075"/>
            <a:ext cx="2507700" cy="60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subTitle" idx="2"/>
          </p:nvPr>
        </p:nvSpPr>
        <p:spPr>
          <a:xfrm>
            <a:off x="1793075" y="3361875"/>
            <a:ext cx="25077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0"/>
          <p:cNvSpPr txBox="1">
            <a:spLocks noGrp="1"/>
          </p:cNvSpPr>
          <p:nvPr>
            <p:ph type="subTitle" idx="3"/>
          </p:nvPr>
        </p:nvSpPr>
        <p:spPr>
          <a:xfrm>
            <a:off x="4843225" y="3819075"/>
            <a:ext cx="2507700" cy="60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20"/>
          <p:cNvSpPr txBox="1">
            <a:spLocks noGrp="1"/>
          </p:cNvSpPr>
          <p:nvPr>
            <p:ph type="subTitle" idx="4"/>
          </p:nvPr>
        </p:nvSpPr>
        <p:spPr>
          <a:xfrm>
            <a:off x="4843225" y="3361875"/>
            <a:ext cx="25077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23"/>
          <p:cNvGrpSpPr/>
          <p:nvPr/>
        </p:nvGrpSpPr>
        <p:grpSpPr>
          <a:xfrm>
            <a:off x="-887987" y="-1821616"/>
            <a:ext cx="11610747" cy="8628228"/>
            <a:chOff x="309900" y="238100"/>
            <a:chExt cx="7048350" cy="5237800"/>
          </a:xfrm>
        </p:grpSpPr>
        <p:sp>
          <p:nvSpPr>
            <p:cNvPr id="390" name="Google Shape;390;p23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23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400" name="Google Shape;400;p23"/>
          <p:cNvSpPr txBox="1">
            <a:spLocks noGrp="1"/>
          </p:cNvSpPr>
          <p:nvPr>
            <p:ph type="subTitle" idx="1"/>
          </p:nvPr>
        </p:nvSpPr>
        <p:spPr>
          <a:xfrm>
            <a:off x="1356593" y="2092373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23"/>
          <p:cNvSpPr txBox="1">
            <a:spLocks noGrp="1"/>
          </p:cNvSpPr>
          <p:nvPr>
            <p:ph type="subTitle" idx="2"/>
          </p:nvPr>
        </p:nvSpPr>
        <p:spPr>
          <a:xfrm>
            <a:off x="1356593" y="1635175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2" name="Google Shape;402;p23"/>
          <p:cNvSpPr txBox="1">
            <a:spLocks noGrp="1"/>
          </p:cNvSpPr>
          <p:nvPr>
            <p:ph type="subTitle" idx="3"/>
          </p:nvPr>
        </p:nvSpPr>
        <p:spPr>
          <a:xfrm>
            <a:off x="1356593" y="3528375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23"/>
          <p:cNvSpPr txBox="1">
            <a:spLocks noGrp="1"/>
          </p:cNvSpPr>
          <p:nvPr>
            <p:ph type="subTitle" idx="4"/>
          </p:nvPr>
        </p:nvSpPr>
        <p:spPr>
          <a:xfrm>
            <a:off x="1356593" y="3071177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4" name="Google Shape;404;p23"/>
          <p:cNvSpPr txBox="1">
            <a:spLocks noGrp="1"/>
          </p:cNvSpPr>
          <p:nvPr>
            <p:ph type="subTitle" idx="5"/>
          </p:nvPr>
        </p:nvSpPr>
        <p:spPr>
          <a:xfrm>
            <a:off x="3559787" y="2092373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3"/>
          <p:cNvSpPr txBox="1">
            <a:spLocks noGrp="1"/>
          </p:cNvSpPr>
          <p:nvPr>
            <p:ph type="subTitle" idx="6"/>
          </p:nvPr>
        </p:nvSpPr>
        <p:spPr>
          <a:xfrm>
            <a:off x="3559787" y="1635175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6" name="Google Shape;406;p23"/>
          <p:cNvSpPr txBox="1">
            <a:spLocks noGrp="1"/>
          </p:cNvSpPr>
          <p:nvPr>
            <p:ph type="subTitle" idx="7"/>
          </p:nvPr>
        </p:nvSpPr>
        <p:spPr>
          <a:xfrm>
            <a:off x="3559787" y="3528375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23"/>
          <p:cNvSpPr txBox="1">
            <a:spLocks noGrp="1"/>
          </p:cNvSpPr>
          <p:nvPr>
            <p:ph type="subTitle" idx="8"/>
          </p:nvPr>
        </p:nvSpPr>
        <p:spPr>
          <a:xfrm>
            <a:off x="3559787" y="3071177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8" name="Google Shape;408;p23"/>
          <p:cNvSpPr txBox="1">
            <a:spLocks noGrp="1"/>
          </p:cNvSpPr>
          <p:nvPr>
            <p:ph type="subTitle" idx="9"/>
          </p:nvPr>
        </p:nvSpPr>
        <p:spPr>
          <a:xfrm>
            <a:off x="5763007" y="2092373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23"/>
          <p:cNvSpPr txBox="1">
            <a:spLocks noGrp="1"/>
          </p:cNvSpPr>
          <p:nvPr>
            <p:ph type="subTitle" idx="13"/>
          </p:nvPr>
        </p:nvSpPr>
        <p:spPr>
          <a:xfrm>
            <a:off x="5763007" y="1635175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0" name="Google Shape;410;p23"/>
          <p:cNvSpPr txBox="1">
            <a:spLocks noGrp="1"/>
          </p:cNvSpPr>
          <p:nvPr>
            <p:ph type="subTitle" idx="14"/>
          </p:nvPr>
        </p:nvSpPr>
        <p:spPr>
          <a:xfrm>
            <a:off x="5763007" y="3528375"/>
            <a:ext cx="2024400" cy="59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23"/>
          <p:cNvSpPr txBox="1">
            <a:spLocks noGrp="1"/>
          </p:cNvSpPr>
          <p:nvPr>
            <p:ph type="subTitle" idx="15"/>
          </p:nvPr>
        </p:nvSpPr>
        <p:spPr>
          <a:xfrm>
            <a:off x="5763007" y="3071177"/>
            <a:ext cx="20244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28"/>
          <p:cNvGrpSpPr/>
          <p:nvPr/>
        </p:nvGrpSpPr>
        <p:grpSpPr>
          <a:xfrm>
            <a:off x="335589" y="-576430"/>
            <a:ext cx="8472822" cy="6296359"/>
            <a:chOff x="309900" y="238100"/>
            <a:chExt cx="7048350" cy="5237800"/>
          </a:xfrm>
        </p:grpSpPr>
        <p:sp>
          <p:nvSpPr>
            <p:cNvPr id="471" name="Google Shape;471;p28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" name="Google Shape;481;p29"/>
          <p:cNvGrpSpPr/>
          <p:nvPr/>
        </p:nvGrpSpPr>
        <p:grpSpPr>
          <a:xfrm>
            <a:off x="-4331943" y="1369342"/>
            <a:ext cx="8945061" cy="6647292"/>
            <a:chOff x="309900" y="238100"/>
            <a:chExt cx="7048350" cy="5237800"/>
          </a:xfrm>
        </p:grpSpPr>
        <p:sp>
          <p:nvSpPr>
            <p:cNvPr id="482" name="Google Shape;482;p29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1" name="Google Shape;491;p29"/>
          <p:cNvSpPr/>
          <p:nvPr/>
        </p:nvSpPr>
        <p:spPr>
          <a:xfrm>
            <a:off x="4613120" y="-2873142"/>
            <a:ext cx="8862823" cy="6486751"/>
          </a:xfrm>
          <a:custGeom>
            <a:avLst/>
            <a:gdLst/>
            <a:ahLst/>
            <a:cxnLst/>
            <a:rect l="l" t="t" r="r" b="b"/>
            <a:pathLst>
              <a:path w="279342" h="204452" extrusionOk="0">
                <a:moveTo>
                  <a:pt x="196699" y="0"/>
                </a:moveTo>
                <a:cubicBezTo>
                  <a:pt x="188842" y="0"/>
                  <a:pt x="180997" y="1696"/>
                  <a:pt x="174665" y="5070"/>
                </a:cubicBezTo>
                <a:cubicBezTo>
                  <a:pt x="164598" y="10436"/>
                  <a:pt x="158908" y="20001"/>
                  <a:pt x="161043" y="28943"/>
                </a:cubicBezTo>
                <a:cubicBezTo>
                  <a:pt x="160346" y="27106"/>
                  <a:pt x="155949" y="25269"/>
                  <a:pt x="153350" y="25016"/>
                </a:cubicBezTo>
                <a:cubicBezTo>
                  <a:pt x="153075" y="24989"/>
                  <a:pt x="152799" y="24976"/>
                  <a:pt x="152522" y="24976"/>
                </a:cubicBezTo>
                <a:cubicBezTo>
                  <a:pt x="150184" y="24976"/>
                  <a:pt x="147860" y="25903"/>
                  <a:pt x="146661" y="27369"/>
                </a:cubicBezTo>
                <a:cubicBezTo>
                  <a:pt x="149786" y="20196"/>
                  <a:pt x="141467" y="12184"/>
                  <a:pt x="132333" y="8646"/>
                </a:cubicBezTo>
                <a:cubicBezTo>
                  <a:pt x="129206" y="7435"/>
                  <a:pt x="125693" y="6858"/>
                  <a:pt x="122164" y="6858"/>
                </a:cubicBezTo>
                <a:cubicBezTo>
                  <a:pt x="115383" y="6858"/>
                  <a:pt x="108548" y="8990"/>
                  <a:pt x="104302" y="12858"/>
                </a:cubicBezTo>
                <a:cubicBezTo>
                  <a:pt x="99403" y="17326"/>
                  <a:pt x="95032" y="22352"/>
                  <a:pt x="96092" y="28013"/>
                </a:cubicBezTo>
                <a:cubicBezTo>
                  <a:pt x="92782" y="25870"/>
                  <a:pt x="87330" y="24203"/>
                  <a:pt x="82557" y="24203"/>
                </a:cubicBezTo>
                <a:cubicBezTo>
                  <a:pt x="81343" y="24203"/>
                  <a:pt x="80174" y="24311"/>
                  <a:pt x="79094" y="24546"/>
                </a:cubicBezTo>
                <a:cubicBezTo>
                  <a:pt x="75387" y="21032"/>
                  <a:pt x="68979" y="19351"/>
                  <a:pt x="62520" y="19351"/>
                </a:cubicBezTo>
                <a:cubicBezTo>
                  <a:pt x="57943" y="19351"/>
                  <a:pt x="53339" y="20195"/>
                  <a:pt x="49652" y="21829"/>
                </a:cubicBezTo>
                <a:cubicBezTo>
                  <a:pt x="40760" y="25766"/>
                  <a:pt x="35601" y="33057"/>
                  <a:pt x="33185" y="40416"/>
                </a:cubicBezTo>
                <a:cubicBezTo>
                  <a:pt x="31765" y="44742"/>
                  <a:pt x="31142" y="49269"/>
                  <a:pt x="32249" y="53643"/>
                </a:cubicBezTo>
                <a:cubicBezTo>
                  <a:pt x="33353" y="58020"/>
                  <a:pt x="36304" y="62240"/>
                  <a:pt x="41088" y="65015"/>
                </a:cubicBezTo>
                <a:cubicBezTo>
                  <a:pt x="37435" y="67558"/>
                  <a:pt x="36079" y="73320"/>
                  <a:pt x="39844" y="75777"/>
                </a:cubicBezTo>
                <a:cubicBezTo>
                  <a:pt x="37844" y="75479"/>
                  <a:pt x="35915" y="75337"/>
                  <a:pt x="34059" y="75337"/>
                </a:cubicBezTo>
                <a:cubicBezTo>
                  <a:pt x="11716" y="75337"/>
                  <a:pt x="0" y="95809"/>
                  <a:pt x="3722" y="110012"/>
                </a:cubicBezTo>
                <a:cubicBezTo>
                  <a:pt x="4369" y="112487"/>
                  <a:pt x="5358" y="114894"/>
                  <a:pt x="6628" y="117215"/>
                </a:cubicBezTo>
                <a:cubicBezTo>
                  <a:pt x="9584" y="122619"/>
                  <a:pt x="14073" y="127574"/>
                  <a:pt x="19379" y="131933"/>
                </a:cubicBezTo>
                <a:cubicBezTo>
                  <a:pt x="21069" y="133319"/>
                  <a:pt x="41101" y="145237"/>
                  <a:pt x="44051" y="145237"/>
                </a:cubicBezTo>
                <a:cubicBezTo>
                  <a:pt x="44205" y="145237"/>
                  <a:pt x="44313" y="145205"/>
                  <a:pt x="44368" y="145136"/>
                </a:cubicBezTo>
                <a:lnTo>
                  <a:pt x="44368" y="145136"/>
                </a:lnTo>
                <a:cubicBezTo>
                  <a:pt x="40178" y="150275"/>
                  <a:pt x="38743" y="156311"/>
                  <a:pt x="42121" y="161756"/>
                </a:cubicBezTo>
                <a:cubicBezTo>
                  <a:pt x="45934" y="167896"/>
                  <a:pt x="54264" y="172184"/>
                  <a:pt x="63257" y="173817"/>
                </a:cubicBezTo>
                <a:cubicBezTo>
                  <a:pt x="67520" y="174593"/>
                  <a:pt x="71651" y="175199"/>
                  <a:pt x="75698" y="175199"/>
                </a:cubicBezTo>
                <a:cubicBezTo>
                  <a:pt x="81021" y="175199"/>
                  <a:pt x="86200" y="174150"/>
                  <a:pt x="91347" y="171059"/>
                </a:cubicBezTo>
                <a:cubicBezTo>
                  <a:pt x="91642" y="176079"/>
                  <a:pt x="94704" y="180653"/>
                  <a:pt x="98729" y="183672"/>
                </a:cubicBezTo>
                <a:cubicBezTo>
                  <a:pt x="102975" y="186857"/>
                  <a:pt x="106996" y="187931"/>
                  <a:pt x="111085" y="187931"/>
                </a:cubicBezTo>
                <a:cubicBezTo>
                  <a:pt x="116328" y="187931"/>
                  <a:pt x="121682" y="186166"/>
                  <a:pt x="127761" y="184823"/>
                </a:cubicBezTo>
                <a:lnTo>
                  <a:pt x="127761" y="184823"/>
                </a:lnTo>
                <a:cubicBezTo>
                  <a:pt x="126299" y="190960"/>
                  <a:pt x="131553" y="196695"/>
                  <a:pt x="137084" y="199731"/>
                </a:cubicBezTo>
                <a:cubicBezTo>
                  <a:pt x="142847" y="202895"/>
                  <a:pt x="149407" y="204451"/>
                  <a:pt x="155975" y="204451"/>
                </a:cubicBezTo>
                <a:cubicBezTo>
                  <a:pt x="164338" y="204451"/>
                  <a:pt x="172713" y="201928"/>
                  <a:pt x="179470" y="196987"/>
                </a:cubicBezTo>
                <a:cubicBezTo>
                  <a:pt x="181821" y="195268"/>
                  <a:pt x="184039" y="193207"/>
                  <a:pt x="185217" y="190546"/>
                </a:cubicBezTo>
                <a:cubicBezTo>
                  <a:pt x="187683" y="184986"/>
                  <a:pt x="182550" y="176531"/>
                  <a:pt x="178865" y="172467"/>
                </a:cubicBezTo>
                <a:lnTo>
                  <a:pt x="178865" y="172467"/>
                </a:lnTo>
                <a:cubicBezTo>
                  <a:pt x="179605" y="172985"/>
                  <a:pt x="180333" y="173188"/>
                  <a:pt x="181071" y="173188"/>
                </a:cubicBezTo>
                <a:cubicBezTo>
                  <a:pt x="182909" y="173188"/>
                  <a:pt x="184809" y="171925"/>
                  <a:pt x="187110" y="171112"/>
                </a:cubicBezTo>
                <a:cubicBezTo>
                  <a:pt x="190338" y="169972"/>
                  <a:pt x="192396" y="167294"/>
                  <a:pt x="192036" y="164698"/>
                </a:cubicBezTo>
                <a:lnTo>
                  <a:pt x="192036" y="164698"/>
                </a:lnTo>
                <a:cubicBezTo>
                  <a:pt x="200855" y="168780"/>
                  <a:pt x="211206" y="170820"/>
                  <a:pt x="221554" y="170820"/>
                </a:cubicBezTo>
                <a:cubicBezTo>
                  <a:pt x="232217" y="170820"/>
                  <a:pt x="242878" y="168654"/>
                  <a:pt x="251857" y="164326"/>
                </a:cubicBezTo>
                <a:cubicBezTo>
                  <a:pt x="269552" y="155800"/>
                  <a:pt x="279341" y="139381"/>
                  <a:pt x="275803" y="124169"/>
                </a:cubicBezTo>
                <a:cubicBezTo>
                  <a:pt x="272263" y="108958"/>
                  <a:pt x="255589" y="95790"/>
                  <a:pt x="235021" y="91963"/>
                </a:cubicBezTo>
                <a:cubicBezTo>
                  <a:pt x="237304" y="90519"/>
                  <a:pt x="236557" y="88313"/>
                  <a:pt x="235706" y="86201"/>
                </a:cubicBezTo>
                <a:cubicBezTo>
                  <a:pt x="234856" y="84090"/>
                  <a:pt x="232219" y="82421"/>
                  <a:pt x="229227" y="82096"/>
                </a:cubicBezTo>
                <a:cubicBezTo>
                  <a:pt x="235166" y="76125"/>
                  <a:pt x="236344" y="66557"/>
                  <a:pt x="234611" y="59295"/>
                </a:cubicBezTo>
                <a:cubicBezTo>
                  <a:pt x="233654" y="55291"/>
                  <a:pt x="231359" y="51334"/>
                  <a:pt x="227219" y="48599"/>
                </a:cubicBezTo>
                <a:cubicBezTo>
                  <a:pt x="224260" y="46647"/>
                  <a:pt x="220258" y="45434"/>
                  <a:pt x="216310" y="45434"/>
                </a:cubicBezTo>
                <a:cubicBezTo>
                  <a:pt x="214734" y="45434"/>
                  <a:pt x="213166" y="45627"/>
                  <a:pt x="211677" y="46045"/>
                </a:cubicBezTo>
                <a:cubicBezTo>
                  <a:pt x="214916" y="44958"/>
                  <a:pt x="212648" y="39604"/>
                  <a:pt x="209379" y="38561"/>
                </a:cubicBezTo>
                <a:lnTo>
                  <a:pt x="209379" y="38561"/>
                </a:lnTo>
                <a:cubicBezTo>
                  <a:pt x="210006" y="38627"/>
                  <a:pt x="210632" y="38659"/>
                  <a:pt x="211253" y="38659"/>
                </a:cubicBezTo>
                <a:cubicBezTo>
                  <a:pt x="218505" y="38659"/>
                  <a:pt x="225272" y="34366"/>
                  <a:pt x="228746" y="29625"/>
                </a:cubicBezTo>
                <a:cubicBezTo>
                  <a:pt x="232517" y="24481"/>
                  <a:pt x="232044" y="17978"/>
                  <a:pt x="228300" y="12822"/>
                </a:cubicBezTo>
                <a:cubicBezTo>
                  <a:pt x="224555" y="7666"/>
                  <a:pt x="217825" y="3833"/>
                  <a:pt x="210318" y="1777"/>
                </a:cubicBezTo>
                <a:cubicBezTo>
                  <a:pt x="205980" y="591"/>
                  <a:pt x="201338" y="0"/>
                  <a:pt x="196699" y="0"/>
                </a:cubicBezTo>
                <a:close/>
              </a:path>
            </a:pathLst>
          </a:custGeom>
          <a:solidFill>
            <a:srgbClr val="FFFFFF">
              <a:alpha val="581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/>
        </p:nvCxnSpPr>
        <p:spPr>
          <a:xfrm>
            <a:off x="0" y="839663"/>
            <a:ext cx="9144000" cy="0"/>
          </a:xfrm>
          <a:prstGeom prst="line">
            <a:avLst/>
          </a:prstGeom>
          <a:ln>
            <a:solidFill>
              <a:srgbClr val="9F7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/>
          <p:nvPr userDrawn="1"/>
        </p:nvSpPr>
        <p:spPr>
          <a:xfrm>
            <a:off x="8112304" y="743912"/>
            <a:ext cx="193508" cy="193508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17" name="椭圆 16"/>
          <p:cNvSpPr/>
          <p:nvPr userDrawn="1"/>
        </p:nvSpPr>
        <p:spPr>
          <a:xfrm>
            <a:off x="8392666" y="769229"/>
            <a:ext cx="142875" cy="142875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sp>
        <p:nvSpPr>
          <p:cNvPr id="18" name="椭圆 17"/>
          <p:cNvSpPr/>
          <p:nvPr userDrawn="1"/>
        </p:nvSpPr>
        <p:spPr>
          <a:xfrm>
            <a:off x="7882577" y="769229"/>
            <a:ext cx="142875" cy="142875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" y="3458194"/>
            <a:ext cx="9144011" cy="1685306"/>
          </a:xfrm>
          <a:prstGeom prst="rect">
            <a:avLst/>
          </a:prstGeom>
        </p:spPr>
      </p:pic>
      <p:pic>
        <p:nvPicPr>
          <p:cNvPr id="8" name="Picture 2" descr="E:\Tam Viet Hai Phong\Hinh anh\Logo\140924 logo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92"/>
          <a:stretch/>
        </p:blipFill>
        <p:spPr bwMode="auto">
          <a:xfrm>
            <a:off x="1" y="6724"/>
            <a:ext cx="611840" cy="49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Jame Moriarty\Desktop\Picture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932" y="4861114"/>
            <a:ext cx="6140136" cy="32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07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78B01-E946-46D6-BD16-F4313D86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8C534-832F-4FF2-B807-59354B306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AA397-2548-43C8-9B4B-A24F5510A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F2D4-8EB7-4EAC-BA02-BBB8F6404DD9}" type="datetimeFigureOut">
              <a:rPr lang="en-US" smtClean="0"/>
              <a:t>31/08/2023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E9368-6A14-4BC2-A74C-942C3C7B6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543F8-FECE-403C-9DB3-5F8DEB904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C682-AC77-49D8-97D6-3B6D28A55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54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187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091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249726" y="1923894"/>
            <a:ext cx="4015500" cy="159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4249726" y="1044300"/>
            <a:ext cx="40155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4249725" y="3674700"/>
            <a:ext cx="40155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447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9235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520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730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572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991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155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3795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548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/>
        </p:nvCxnSpPr>
        <p:spPr>
          <a:xfrm>
            <a:off x="0" y="839663"/>
            <a:ext cx="9144000" cy="0"/>
          </a:xfrm>
          <a:prstGeom prst="line">
            <a:avLst/>
          </a:prstGeom>
          <a:ln>
            <a:solidFill>
              <a:srgbClr val="9F7D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/>
          <p:nvPr userDrawn="1"/>
        </p:nvSpPr>
        <p:spPr>
          <a:xfrm>
            <a:off x="8112304" y="743912"/>
            <a:ext cx="193508" cy="193508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8392666" y="769229"/>
            <a:ext cx="142875" cy="142875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7882577" y="769229"/>
            <a:ext cx="142875" cy="142875"/>
          </a:xfrm>
          <a:prstGeom prst="ellipse">
            <a:avLst/>
          </a:prstGeom>
          <a:solidFill>
            <a:srgbClr val="865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" y="3458194"/>
            <a:ext cx="9144011" cy="1685306"/>
          </a:xfrm>
          <a:prstGeom prst="rect">
            <a:avLst/>
          </a:prstGeom>
        </p:spPr>
      </p:pic>
      <p:pic>
        <p:nvPicPr>
          <p:cNvPr id="8" name="Picture 2" descr="E:\Tam Viet Hai Phong\Hinh anh\Logo\140924 logo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92"/>
          <a:stretch/>
        </p:blipFill>
        <p:spPr bwMode="auto">
          <a:xfrm>
            <a:off x="1" y="6724"/>
            <a:ext cx="611840" cy="49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Jame Moriarty\Desktop\Picture1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932" y="4861114"/>
            <a:ext cx="6140136" cy="32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9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5"/>
          <p:cNvGrpSpPr/>
          <p:nvPr/>
        </p:nvGrpSpPr>
        <p:grpSpPr>
          <a:xfrm rot="10800000">
            <a:off x="-1000421" y="-1784922"/>
            <a:ext cx="11144851" cy="8282009"/>
            <a:chOff x="309900" y="238100"/>
            <a:chExt cx="7048350" cy="5237800"/>
          </a:xfrm>
        </p:grpSpPr>
        <p:sp>
          <p:nvSpPr>
            <p:cNvPr id="47" name="Google Shape;47;p5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5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1"/>
          </p:nvPr>
        </p:nvSpPr>
        <p:spPr>
          <a:xfrm>
            <a:off x="1502811" y="2546575"/>
            <a:ext cx="2863200" cy="102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2"/>
          </p:nvPr>
        </p:nvSpPr>
        <p:spPr>
          <a:xfrm>
            <a:off x="1502811" y="2089375"/>
            <a:ext cx="28632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3"/>
          </p:nvPr>
        </p:nvSpPr>
        <p:spPr>
          <a:xfrm>
            <a:off x="4777985" y="2546575"/>
            <a:ext cx="2863200" cy="102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4"/>
          </p:nvPr>
        </p:nvSpPr>
        <p:spPr>
          <a:xfrm>
            <a:off x="4777989" y="2089375"/>
            <a:ext cx="2863200" cy="533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pic>
        <p:nvPicPr>
          <p:cNvPr id="61" name="Google Shape;6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7909110" y="103997"/>
            <a:ext cx="2083579" cy="158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105542">
            <a:off x="8012109" y="60331"/>
            <a:ext cx="532775" cy="503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899999">
            <a:off x="-636011" y="4120710"/>
            <a:ext cx="2083597" cy="158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00240">
            <a:off x="608824" y="4140186"/>
            <a:ext cx="1113676" cy="105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500313">
            <a:off x="1254505" y="4426269"/>
            <a:ext cx="924913" cy="827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246497">
            <a:off x="-187823" y="3400138"/>
            <a:ext cx="606705" cy="54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12685">
            <a:off x="13622" y="3684028"/>
            <a:ext cx="1105072" cy="114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37113">
            <a:off x="424659" y="3704449"/>
            <a:ext cx="750956" cy="26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12815">
            <a:off x="8196601" y="198114"/>
            <a:ext cx="989100" cy="88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899995" flipH="1">
            <a:off x="7753554" y="446824"/>
            <a:ext cx="786633" cy="90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 userDrawn="1">
  <p:cSld name="Section header 2">
    <p:bg>
      <p:bgPr>
        <a:solidFill>
          <a:schemeClr val="accent4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"/>
          <p:cNvSpPr/>
          <p:nvPr/>
        </p:nvSpPr>
        <p:spPr>
          <a:xfrm>
            <a:off x="131100" y="137700"/>
            <a:ext cx="8881800" cy="486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Google Shape;262;p15"/>
          <p:cNvSpPr/>
          <p:nvPr/>
        </p:nvSpPr>
        <p:spPr>
          <a:xfrm rot="3659072" flipH="1">
            <a:off x="1413336" y="-288214"/>
            <a:ext cx="1784281" cy="1296214"/>
          </a:xfrm>
          <a:custGeom>
            <a:avLst/>
            <a:gdLst/>
            <a:ahLst/>
            <a:cxnLst/>
            <a:rect l="l" t="t" r="r" b="b"/>
            <a:pathLst>
              <a:path w="46480" h="33766" extrusionOk="0">
                <a:moveTo>
                  <a:pt x="22756" y="5887"/>
                </a:moveTo>
                <a:cubicBezTo>
                  <a:pt x="24632" y="5887"/>
                  <a:pt x="24794" y="7676"/>
                  <a:pt x="23039" y="9476"/>
                </a:cubicBezTo>
                <a:cubicBezTo>
                  <a:pt x="20979" y="11452"/>
                  <a:pt x="18122" y="13333"/>
                  <a:pt x="15276" y="14572"/>
                </a:cubicBezTo>
                <a:cubicBezTo>
                  <a:pt x="16086" y="12512"/>
                  <a:pt x="17264" y="10547"/>
                  <a:pt x="18646" y="8928"/>
                </a:cubicBezTo>
                <a:cubicBezTo>
                  <a:pt x="18919" y="8511"/>
                  <a:pt x="20467" y="6809"/>
                  <a:pt x="20848" y="6547"/>
                </a:cubicBezTo>
                <a:cubicBezTo>
                  <a:pt x="21277" y="6166"/>
                  <a:pt x="22253" y="5940"/>
                  <a:pt x="22325" y="5916"/>
                </a:cubicBezTo>
                <a:cubicBezTo>
                  <a:pt x="22477" y="5897"/>
                  <a:pt x="22621" y="5887"/>
                  <a:pt x="22756" y="5887"/>
                </a:cubicBezTo>
                <a:close/>
                <a:moveTo>
                  <a:pt x="32465" y="18050"/>
                </a:moveTo>
                <a:cubicBezTo>
                  <a:pt x="32500" y="18050"/>
                  <a:pt x="32529" y="18053"/>
                  <a:pt x="32552" y="18060"/>
                </a:cubicBezTo>
                <a:cubicBezTo>
                  <a:pt x="33993" y="18155"/>
                  <a:pt x="33469" y="19584"/>
                  <a:pt x="32624" y="21299"/>
                </a:cubicBezTo>
                <a:cubicBezTo>
                  <a:pt x="31588" y="23096"/>
                  <a:pt x="30326" y="24716"/>
                  <a:pt x="28861" y="25966"/>
                </a:cubicBezTo>
                <a:cubicBezTo>
                  <a:pt x="28659" y="24549"/>
                  <a:pt x="28825" y="23025"/>
                  <a:pt x="29385" y="21382"/>
                </a:cubicBezTo>
                <a:cubicBezTo>
                  <a:pt x="29659" y="20549"/>
                  <a:pt x="30135" y="19489"/>
                  <a:pt x="30540" y="19036"/>
                </a:cubicBezTo>
                <a:cubicBezTo>
                  <a:pt x="31031" y="18458"/>
                  <a:pt x="32082" y="18050"/>
                  <a:pt x="32465" y="18050"/>
                </a:cubicBezTo>
                <a:close/>
                <a:moveTo>
                  <a:pt x="2917" y="0"/>
                </a:moveTo>
                <a:cubicBezTo>
                  <a:pt x="2783" y="0"/>
                  <a:pt x="2651" y="60"/>
                  <a:pt x="2584" y="189"/>
                </a:cubicBezTo>
                <a:cubicBezTo>
                  <a:pt x="1608" y="2106"/>
                  <a:pt x="953" y="4142"/>
                  <a:pt x="536" y="6237"/>
                </a:cubicBezTo>
                <a:cubicBezTo>
                  <a:pt x="203" y="7916"/>
                  <a:pt x="0" y="9678"/>
                  <a:pt x="500" y="11333"/>
                </a:cubicBezTo>
                <a:cubicBezTo>
                  <a:pt x="1632" y="15238"/>
                  <a:pt x="5311" y="16846"/>
                  <a:pt x="9097" y="16977"/>
                </a:cubicBezTo>
                <a:cubicBezTo>
                  <a:pt x="9339" y="16995"/>
                  <a:pt x="9580" y="17003"/>
                  <a:pt x="9820" y="17003"/>
                </a:cubicBezTo>
                <a:cubicBezTo>
                  <a:pt x="11020" y="17003"/>
                  <a:pt x="12194" y="16788"/>
                  <a:pt x="13335" y="16441"/>
                </a:cubicBezTo>
                <a:lnTo>
                  <a:pt x="13335" y="16441"/>
                </a:lnTo>
                <a:cubicBezTo>
                  <a:pt x="13169" y="17108"/>
                  <a:pt x="13026" y="17774"/>
                  <a:pt x="12931" y="18453"/>
                </a:cubicBezTo>
                <a:cubicBezTo>
                  <a:pt x="12050" y="22989"/>
                  <a:pt x="14121" y="27276"/>
                  <a:pt x="18562" y="28871"/>
                </a:cubicBezTo>
                <a:cubicBezTo>
                  <a:pt x="19840" y="29463"/>
                  <a:pt x="21200" y="29742"/>
                  <a:pt x="22555" y="29742"/>
                </a:cubicBezTo>
                <a:cubicBezTo>
                  <a:pt x="24495" y="29742"/>
                  <a:pt x="26426" y="29170"/>
                  <a:pt x="28087" y="28133"/>
                </a:cubicBezTo>
                <a:cubicBezTo>
                  <a:pt x="28730" y="29752"/>
                  <a:pt x="29814" y="31228"/>
                  <a:pt x="31147" y="32348"/>
                </a:cubicBezTo>
                <a:cubicBezTo>
                  <a:pt x="32454" y="33361"/>
                  <a:pt x="33946" y="33765"/>
                  <a:pt x="35493" y="33765"/>
                </a:cubicBezTo>
                <a:cubicBezTo>
                  <a:pt x="39414" y="33765"/>
                  <a:pt x="43685" y="31168"/>
                  <a:pt x="46161" y="29323"/>
                </a:cubicBezTo>
                <a:cubicBezTo>
                  <a:pt x="46479" y="28946"/>
                  <a:pt x="46167" y="28335"/>
                  <a:pt x="45687" y="28335"/>
                </a:cubicBezTo>
                <a:cubicBezTo>
                  <a:pt x="45682" y="28335"/>
                  <a:pt x="45677" y="28335"/>
                  <a:pt x="45673" y="28335"/>
                </a:cubicBezTo>
                <a:cubicBezTo>
                  <a:pt x="45101" y="28442"/>
                  <a:pt x="44470" y="29073"/>
                  <a:pt x="43911" y="29347"/>
                </a:cubicBezTo>
                <a:cubicBezTo>
                  <a:pt x="41863" y="30526"/>
                  <a:pt x="40339" y="31443"/>
                  <a:pt x="38315" y="31990"/>
                </a:cubicBezTo>
                <a:cubicBezTo>
                  <a:pt x="37462" y="32276"/>
                  <a:pt x="36524" y="32409"/>
                  <a:pt x="35631" y="32409"/>
                </a:cubicBezTo>
                <a:cubicBezTo>
                  <a:pt x="34256" y="32409"/>
                  <a:pt x="32988" y="32094"/>
                  <a:pt x="32302" y="31538"/>
                </a:cubicBezTo>
                <a:cubicBezTo>
                  <a:pt x="30766" y="30276"/>
                  <a:pt x="29730" y="28871"/>
                  <a:pt x="29206" y="27323"/>
                </a:cubicBezTo>
                <a:cubicBezTo>
                  <a:pt x="29659" y="26954"/>
                  <a:pt x="30088" y="26537"/>
                  <a:pt x="30480" y="26085"/>
                </a:cubicBezTo>
                <a:cubicBezTo>
                  <a:pt x="32016" y="24585"/>
                  <a:pt x="36493" y="18739"/>
                  <a:pt x="33540" y="17143"/>
                </a:cubicBezTo>
                <a:cubicBezTo>
                  <a:pt x="33061" y="16974"/>
                  <a:pt x="32615" y="16897"/>
                  <a:pt x="32200" y="16897"/>
                </a:cubicBezTo>
                <a:cubicBezTo>
                  <a:pt x="28930" y="16897"/>
                  <a:pt x="27588" y="21707"/>
                  <a:pt x="27409" y="24549"/>
                </a:cubicBezTo>
                <a:cubicBezTo>
                  <a:pt x="27385" y="25335"/>
                  <a:pt x="27480" y="26121"/>
                  <a:pt x="27671" y="26871"/>
                </a:cubicBezTo>
                <a:cubicBezTo>
                  <a:pt x="26325" y="27764"/>
                  <a:pt x="24849" y="28335"/>
                  <a:pt x="23253" y="28442"/>
                </a:cubicBezTo>
                <a:cubicBezTo>
                  <a:pt x="23182" y="28444"/>
                  <a:pt x="23110" y="28445"/>
                  <a:pt x="23038" y="28445"/>
                </a:cubicBezTo>
                <a:cubicBezTo>
                  <a:pt x="19141" y="28445"/>
                  <a:pt x="15153" y="26231"/>
                  <a:pt x="14288" y="22513"/>
                </a:cubicBezTo>
                <a:cubicBezTo>
                  <a:pt x="13895" y="20429"/>
                  <a:pt x="14133" y="18132"/>
                  <a:pt x="14812" y="15905"/>
                </a:cubicBezTo>
                <a:cubicBezTo>
                  <a:pt x="16133" y="15369"/>
                  <a:pt x="17407" y="14679"/>
                  <a:pt x="18610" y="13976"/>
                </a:cubicBezTo>
                <a:cubicBezTo>
                  <a:pt x="20503" y="12809"/>
                  <a:pt x="22432" y="11619"/>
                  <a:pt x="23920" y="9940"/>
                </a:cubicBezTo>
                <a:cubicBezTo>
                  <a:pt x="24873" y="8869"/>
                  <a:pt x="25706" y="7166"/>
                  <a:pt x="24825" y="5821"/>
                </a:cubicBezTo>
                <a:cubicBezTo>
                  <a:pt x="24258" y="5120"/>
                  <a:pt x="23381" y="4776"/>
                  <a:pt x="22501" y="4776"/>
                </a:cubicBezTo>
                <a:cubicBezTo>
                  <a:pt x="22125" y="4776"/>
                  <a:pt x="21749" y="4839"/>
                  <a:pt x="21396" y="4963"/>
                </a:cubicBezTo>
                <a:cubicBezTo>
                  <a:pt x="19705" y="5499"/>
                  <a:pt x="18610" y="7023"/>
                  <a:pt x="17515" y="8333"/>
                </a:cubicBezTo>
                <a:cubicBezTo>
                  <a:pt x="15800" y="10357"/>
                  <a:pt x="14490" y="12690"/>
                  <a:pt x="13681" y="15203"/>
                </a:cubicBezTo>
                <a:cubicBezTo>
                  <a:pt x="12681" y="15560"/>
                  <a:pt x="11704" y="15810"/>
                  <a:pt x="10776" y="15953"/>
                </a:cubicBezTo>
                <a:cubicBezTo>
                  <a:pt x="10402" y="15982"/>
                  <a:pt x="10030" y="15996"/>
                  <a:pt x="9663" y="15996"/>
                </a:cubicBezTo>
                <a:cubicBezTo>
                  <a:pt x="5017" y="15996"/>
                  <a:pt x="996" y="13686"/>
                  <a:pt x="1096" y="8821"/>
                </a:cubicBezTo>
                <a:cubicBezTo>
                  <a:pt x="1179" y="6749"/>
                  <a:pt x="1739" y="4475"/>
                  <a:pt x="2525" y="2249"/>
                </a:cubicBezTo>
                <a:lnTo>
                  <a:pt x="2525" y="2249"/>
                </a:lnTo>
                <a:cubicBezTo>
                  <a:pt x="2499" y="2282"/>
                  <a:pt x="2486" y="2296"/>
                  <a:pt x="2483" y="2296"/>
                </a:cubicBezTo>
                <a:cubicBezTo>
                  <a:pt x="2467" y="2296"/>
                  <a:pt x="2741" y="1871"/>
                  <a:pt x="2751" y="1760"/>
                </a:cubicBezTo>
                <a:cubicBezTo>
                  <a:pt x="2906" y="1272"/>
                  <a:pt x="3310" y="808"/>
                  <a:pt x="3310" y="284"/>
                </a:cubicBezTo>
                <a:cubicBezTo>
                  <a:pt x="3270" y="102"/>
                  <a:pt x="3092" y="0"/>
                  <a:pt x="29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3" name="Google Shape;263;p15"/>
          <p:cNvGrpSpPr/>
          <p:nvPr/>
        </p:nvGrpSpPr>
        <p:grpSpPr>
          <a:xfrm>
            <a:off x="2758300" y="547301"/>
            <a:ext cx="265250" cy="244300"/>
            <a:chOff x="1139600" y="850250"/>
            <a:chExt cx="265250" cy="244300"/>
          </a:xfrm>
        </p:grpSpPr>
        <p:sp>
          <p:nvSpPr>
            <p:cNvPr id="264" name="Google Shape;264;p15"/>
            <p:cNvSpPr/>
            <p:nvPr/>
          </p:nvSpPr>
          <p:spPr>
            <a:xfrm>
              <a:off x="1162125" y="879300"/>
              <a:ext cx="223075" cy="196550"/>
            </a:xfrm>
            <a:custGeom>
              <a:avLst/>
              <a:gdLst/>
              <a:ahLst/>
              <a:cxnLst/>
              <a:rect l="l" t="t" r="r" b="b"/>
              <a:pathLst>
                <a:path w="8923" h="7862" extrusionOk="0">
                  <a:moveTo>
                    <a:pt x="4456" y="1"/>
                  </a:moveTo>
                  <a:cubicBezTo>
                    <a:pt x="2706" y="1"/>
                    <a:pt x="886" y="673"/>
                    <a:pt x="481" y="2430"/>
                  </a:cubicBezTo>
                  <a:cubicBezTo>
                    <a:pt x="1" y="4699"/>
                    <a:pt x="1950" y="7862"/>
                    <a:pt x="4327" y="7862"/>
                  </a:cubicBezTo>
                  <a:cubicBezTo>
                    <a:pt x="4719" y="7862"/>
                    <a:pt x="5123" y="7776"/>
                    <a:pt x="5529" y="7585"/>
                  </a:cubicBezTo>
                  <a:cubicBezTo>
                    <a:pt x="7351" y="6692"/>
                    <a:pt x="8923" y="4192"/>
                    <a:pt x="7982" y="2204"/>
                  </a:cubicBezTo>
                  <a:cubicBezTo>
                    <a:pt x="7815" y="1930"/>
                    <a:pt x="7625" y="1680"/>
                    <a:pt x="7410" y="1465"/>
                  </a:cubicBezTo>
                  <a:cubicBezTo>
                    <a:pt x="7375" y="953"/>
                    <a:pt x="7065" y="465"/>
                    <a:pt x="6470" y="310"/>
                  </a:cubicBezTo>
                  <a:cubicBezTo>
                    <a:pt x="5878" y="113"/>
                    <a:pt x="5173" y="1"/>
                    <a:pt x="44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1139600" y="850250"/>
              <a:ext cx="265250" cy="244300"/>
            </a:xfrm>
            <a:custGeom>
              <a:avLst/>
              <a:gdLst/>
              <a:ahLst/>
              <a:cxnLst/>
              <a:rect l="l" t="t" r="r" b="b"/>
              <a:pathLst>
                <a:path w="10610" h="9772" extrusionOk="0">
                  <a:moveTo>
                    <a:pt x="5064" y="0"/>
                  </a:moveTo>
                  <a:cubicBezTo>
                    <a:pt x="3624" y="0"/>
                    <a:pt x="2244" y="451"/>
                    <a:pt x="1358" y="1687"/>
                  </a:cubicBezTo>
                  <a:cubicBezTo>
                    <a:pt x="477" y="3139"/>
                    <a:pt x="1" y="4913"/>
                    <a:pt x="358" y="6592"/>
                  </a:cubicBezTo>
                  <a:cubicBezTo>
                    <a:pt x="775" y="8009"/>
                    <a:pt x="2085" y="9092"/>
                    <a:pt x="3454" y="9545"/>
                  </a:cubicBezTo>
                  <a:cubicBezTo>
                    <a:pt x="3988" y="9697"/>
                    <a:pt x="4542" y="9772"/>
                    <a:pt x="5095" y="9772"/>
                  </a:cubicBezTo>
                  <a:cubicBezTo>
                    <a:pt x="6969" y="9772"/>
                    <a:pt x="8822" y="8906"/>
                    <a:pt x="9788" y="7223"/>
                  </a:cubicBezTo>
                  <a:cubicBezTo>
                    <a:pt x="10526" y="5925"/>
                    <a:pt x="10609" y="4199"/>
                    <a:pt x="10050" y="2830"/>
                  </a:cubicBezTo>
                  <a:cubicBezTo>
                    <a:pt x="9859" y="2449"/>
                    <a:pt x="9764" y="1913"/>
                    <a:pt x="9300" y="1782"/>
                  </a:cubicBezTo>
                  <a:cubicBezTo>
                    <a:pt x="9236" y="1765"/>
                    <a:pt x="9175" y="1757"/>
                    <a:pt x="9116" y="1757"/>
                  </a:cubicBezTo>
                  <a:cubicBezTo>
                    <a:pt x="8557" y="1757"/>
                    <a:pt x="8232" y="2474"/>
                    <a:pt x="8609" y="2937"/>
                  </a:cubicBezTo>
                  <a:cubicBezTo>
                    <a:pt x="9478" y="4544"/>
                    <a:pt x="8943" y="6664"/>
                    <a:pt x="7811" y="7473"/>
                  </a:cubicBezTo>
                  <a:cubicBezTo>
                    <a:pt x="7038" y="7997"/>
                    <a:pt x="6954" y="8140"/>
                    <a:pt x="6216" y="8271"/>
                  </a:cubicBezTo>
                  <a:cubicBezTo>
                    <a:pt x="6133" y="8295"/>
                    <a:pt x="5906" y="8330"/>
                    <a:pt x="5775" y="8354"/>
                  </a:cubicBezTo>
                  <a:cubicBezTo>
                    <a:pt x="5532" y="8375"/>
                    <a:pt x="5302" y="8385"/>
                    <a:pt x="5085" y="8385"/>
                  </a:cubicBezTo>
                  <a:cubicBezTo>
                    <a:pt x="3415" y="8385"/>
                    <a:pt x="2494" y="7765"/>
                    <a:pt x="1704" y="6342"/>
                  </a:cubicBezTo>
                  <a:cubicBezTo>
                    <a:pt x="1465" y="5675"/>
                    <a:pt x="1656" y="3508"/>
                    <a:pt x="2608" y="2282"/>
                  </a:cubicBezTo>
                  <a:cubicBezTo>
                    <a:pt x="2985" y="1766"/>
                    <a:pt x="4043" y="1358"/>
                    <a:pt x="5251" y="1358"/>
                  </a:cubicBezTo>
                  <a:cubicBezTo>
                    <a:pt x="5800" y="1358"/>
                    <a:pt x="6381" y="1442"/>
                    <a:pt x="6942" y="1639"/>
                  </a:cubicBezTo>
                  <a:cubicBezTo>
                    <a:pt x="7374" y="1705"/>
                    <a:pt x="7814" y="2030"/>
                    <a:pt x="8243" y="2030"/>
                  </a:cubicBezTo>
                  <a:cubicBezTo>
                    <a:pt x="8358" y="2030"/>
                    <a:pt x="8472" y="2007"/>
                    <a:pt x="8585" y="1949"/>
                  </a:cubicBezTo>
                  <a:cubicBezTo>
                    <a:pt x="9097" y="1675"/>
                    <a:pt x="8990" y="841"/>
                    <a:pt x="8419" y="699"/>
                  </a:cubicBezTo>
                  <a:cubicBezTo>
                    <a:pt x="7412" y="291"/>
                    <a:pt x="6219" y="0"/>
                    <a:pt x="50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6" name="Google Shape;266;p15"/>
          <p:cNvGrpSpPr/>
          <p:nvPr/>
        </p:nvGrpSpPr>
        <p:grpSpPr>
          <a:xfrm>
            <a:off x="625663" y="277664"/>
            <a:ext cx="1032638" cy="631473"/>
            <a:chOff x="625663" y="277664"/>
            <a:chExt cx="1032638" cy="631473"/>
          </a:xfrm>
        </p:grpSpPr>
        <p:grpSp>
          <p:nvGrpSpPr>
            <p:cNvPr id="267" name="Google Shape;267;p15"/>
            <p:cNvGrpSpPr/>
            <p:nvPr/>
          </p:nvGrpSpPr>
          <p:grpSpPr>
            <a:xfrm rot="-1233200">
              <a:off x="958579" y="327931"/>
              <a:ext cx="348700" cy="343870"/>
              <a:chOff x="588850" y="618775"/>
              <a:chExt cx="703975" cy="694225"/>
            </a:xfrm>
          </p:grpSpPr>
          <p:sp>
            <p:nvSpPr>
              <p:cNvPr id="268" name="Google Shape;268;p15"/>
              <p:cNvSpPr/>
              <p:nvPr/>
            </p:nvSpPr>
            <p:spPr>
              <a:xfrm>
                <a:off x="612650" y="684225"/>
                <a:ext cx="625100" cy="608400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24336" extrusionOk="0">
                    <a:moveTo>
                      <a:pt x="10686" y="0"/>
                    </a:moveTo>
                    <a:cubicBezTo>
                      <a:pt x="10158" y="0"/>
                      <a:pt x="9636" y="288"/>
                      <a:pt x="9442" y="826"/>
                    </a:cubicBezTo>
                    <a:cubicBezTo>
                      <a:pt x="9323" y="945"/>
                      <a:pt x="9335" y="1314"/>
                      <a:pt x="9359" y="1659"/>
                    </a:cubicBezTo>
                    <a:cubicBezTo>
                      <a:pt x="9323" y="1743"/>
                      <a:pt x="9299" y="1826"/>
                      <a:pt x="9275" y="1909"/>
                    </a:cubicBezTo>
                    <a:cubicBezTo>
                      <a:pt x="8835" y="4124"/>
                      <a:pt x="8371" y="6338"/>
                      <a:pt x="7894" y="8541"/>
                    </a:cubicBezTo>
                    <a:cubicBezTo>
                      <a:pt x="7263" y="8601"/>
                      <a:pt x="6608" y="8660"/>
                      <a:pt x="5942" y="8743"/>
                    </a:cubicBezTo>
                    <a:cubicBezTo>
                      <a:pt x="5596" y="8779"/>
                      <a:pt x="5263" y="8815"/>
                      <a:pt x="4930" y="8851"/>
                    </a:cubicBezTo>
                    <a:cubicBezTo>
                      <a:pt x="4620" y="8874"/>
                      <a:pt x="4322" y="8934"/>
                      <a:pt x="4025" y="8993"/>
                    </a:cubicBezTo>
                    <a:cubicBezTo>
                      <a:pt x="3144" y="9101"/>
                      <a:pt x="2239" y="9208"/>
                      <a:pt x="1417" y="9565"/>
                    </a:cubicBezTo>
                    <a:cubicBezTo>
                      <a:pt x="905" y="9744"/>
                      <a:pt x="382" y="10113"/>
                      <a:pt x="262" y="10672"/>
                    </a:cubicBezTo>
                    <a:cubicBezTo>
                      <a:pt x="167" y="10982"/>
                      <a:pt x="203" y="11303"/>
                      <a:pt x="334" y="11577"/>
                    </a:cubicBezTo>
                    <a:cubicBezTo>
                      <a:pt x="1" y="12196"/>
                      <a:pt x="239" y="13030"/>
                      <a:pt x="870" y="13387"/>
                    </a:cubicBezTo>
                    <a:cubicBezTo>
                      <a:pt x="3084" y="14089"/>
                      <a:pt x="4501" y="14423"/>
                      <a:pt x="5942" y="15161"/>
                    </a:cubicBezTo>
                    <a:cubicBezTo>
                      <a:pt x="6073" y="15208"/>
                      <a:pt x="6192" y="15268"/>
                      <a:pt x="6311" y="15316"/>
                    </a:cubicBezTo>
                    <a:cubicBezTo>
                      <a:pt x="6180" y="15804"/>
                      <a:pt x="6073" y="16292"/>
                      <a:pt x="5942" y="16780"/>
                    </a:cubicBezTo>
                    <a:cubicBezTo>
                      <a:pt x="5525" y="18268"/>
                      <a:pt x="5025" y="19733"/>
                      <a:pt x="4668" y="21245"/>
                    </a:cubicBezTo>
                    <a:cubicBezTo>
                      <a:pt x="4465" y="21971"/>
                      <a:pt x="4275" y="22769"/>
                      <a:pt x="4644" y="23471"/>
                    </a:cubicBezTo>
                    <a:cubicBezTo>
                      <a:pt x="4842" y="24031"/>
                      <a:pt x="5387" y="24335"/>
                      <a:pt x="5941" y="24335"/>
                    </a:cubicBezTo>
                    <a:cubicBezTo>
                      <a:pt x="6187" y="24335"/>
                      <a:pt x="6436" y="24275"/>
                      <a:pt x="6656" y="24150"/>
                    </a:cubicBezTo>
                    <a:cubicBezTo>
                      <a:pt x="7847" y="23162"/>
                      <a:pt x="7561" y="23174"/>
                      <a:pt x="8609" y="22221"/>
                    </a:cubicBezTo>
                    <a:cubicBezTo>
                      <a:pt x="9907" y="20935"/>
                      <a:pt x="11383" y="19852"/>
                      <a:pt x="12681" y="18566"/>
                    </a:cubicBezTo>
                    <a:cubicBezTo>
                      <a:pt x="12824" y="18435"/>
                      <a:pt x="12966" y="18304"/>
                      <a:pt x="13109" y="18161"/>
                    </a:cubicBezTo>
                    <a:cubicBezTo>
                      <a:pt x="13836" y="18435"/>
                      <a:pt x="15907" y="19745"/>
                      <a:pt x="17348" y="20435"/>
                    </a:cubicBezTo>
                    <a:cubicBezTo>
                      <a:pt x="18200" y="20770"/>
                      <a:pt x="19673" y="21592"/>
                      <a:pt x="20761" y="21592"/>
                    </a:cubicBezTo>
                    <a:cubicBezTo>
                      <a:pt x="21451" y="21592"/>
                      <a:pt x="21986" y="21262"/>
                      <a:pt x="22110" y="20269"/>
                    </a:cubicBezTo>
                    <a:cubicBezTo>
                      <a:pt x="21598" y="18411"/>
                      <a:pt x="20408" y="16768"/>
                      <a:pt x="19574" y="15030"/>
                    </a:cubicBezTo>
                    <a:cubicBezTo>
                      <a:pt x="19217" y="14411"/>
                      <a:pt x="18848" y="13804"/>
                      <a:pt x="18479" y="13196"/>
                    </a:cubicBezTo>
                    <a:cubicBezTo>
                      <a:pt x="18479" y="13184"/>
                      <a:pt x="18479" y="13172"/>
                      <a:pt x="18491" y="13161"/>
                    </a:cubicBezTo>
                    <a:cubicBezTo>
                      <a:pt x="19384" y="12363"/>
                      <a:pt x="20289" y="11577"/>
                      <a:pt x="21229" y="10827"/>
                    </a:cubicBezTo>
                    <a:cubicBezTo>
                      <a:pt x="21944" y="10196"/>
                      <a:pt x="23349" y="9434"/>
                      <a:pt x="24408" y="7958"/>
                    </a:cubicBezTo>
                    <a:cubicBezTo>
                      <a:pt x="25004" y="7029"/>
                      <a:pt x="24361" y="5838"/>
                      <a:pt x="23325" y="5624"/>
                    </a:cubicBezTo>
                    <a:cubicBezTo>
                      <a:pt x="23123" y="5589"/>
                      <a:pt x="22922" y="5573"/>
                      <a:pt x="22720" y="5573"/>
                    </a:cubicBezTo>
                    <a:cubicBezTo>
                      <a:pt x="21696" y="5573"/>
                      <a:pt x="20677" y="5969"/>
                      <a:pt x="19682" y="6148"/>
                    </a:cubicBezTo>
                    <a:cubicBezTo>
                      <a:pt x="19539" y="6184"/>
                      <a:pt x="19396" y="6219"/>
                      <a:pt x="19265" y="6243"/>
                    </a:cubicBezTo>
                    <a:cubicBezTo>
                      <a:pt x="18812" y="6255"/>
                      <a:pt x="18336" y="6350"/>
                      <a:pt x="17919" y="6434"/>
                    </a:cubicBezTo>
                    <a:cubicBezTo>
                      <a:pt x="17110" y="6600"/>
                      <a:pt x="16324" y="6898"/>
                      <a:pt x="15538" y="7184"/>
                    </a:cubicBezTo>
                    <a:cubicBezTo>
                      <a:pt x="15324" y="7243"/>
                      <a:pt x="15098" y="7291"/>
                      <a:pt x="14883" y="7350"/>
                    </a:cubicBezTo>
                    <a:cubicBezTo>
                      <a:pt x="14133" y="6136"/>
                      <a:pt x="13336" y="4957"/>
                      <a:pt x="12669" y="3707"/>
                    </a:cubicBezTo>
                    <a:cubicBezTo>
                      <a:pt x="12490" y="2552"/>
                      <a:pt x="12323" y="1326"/>
                      <a:pt x="11645" y="385"/>
                    </a:cubicBezTo>
                    <a:cubicBezTo>
                      <a:pt x="11385" y="125"/>
                      <a:pt x="11034" y="0"/>
                      <a:pt x="106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Google Shape;269;p15"/>
              <p:cNvSpPr/>
              <p:nvPr/>
            </p:nvSpPr>
            <p:spPr>
              <a:xfrm>
                <a:off x="588850" y="618775"/>
                <a:ext cx="703975" cy="694225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27769" extrusionOk="0">
                    <a:moveTo>
                      <a:pt x="11656" y="1301"/>
                    </a:moveTo>
                    <a:cubicBezTo>
                      <a:pt x="11680" y="1563"/>
                      <a:pt x="11787" y="1860"/>
                      <a:pt x="11894" y="2098"/>
                    </a:cubicBezTo>
                    <a:cubicBezTo>
                      <a:pt x="12132" y="2682"/>
                      <a:pt x="12311" y="3277"/>
                      <a:pt x="12561" y="3860"/>
                    </a:cubicBezTo>
                    <a:cubicBezTo>
                      <a:pt x="13216" y="5444"/>
                      <a:pt x="14157" y="6897"/>
                      <a:pt x="14954" y="8421"/>
                    </a:cubicBezTo>
                    <a:cubicBezTo>
                      <a:pt x="15323" y="9040"/>
                      <a:pt x="15526" y="9766"/>
                      <a:pt x="15966" y="10349"/>
                    </a:cubicBezTo>
                    <a:cubicBezTo>
                      <a:pt x="16143" y="10619"/>
                      <a:pt x="16435" y="10700"/>
                      <a:pt x="16736" y="10700"/>
                    </a:cubicBezTo>
                    <a:cubicBezTo>
                      <a:pt x="16821" y="10700"/>
                      <a:pt x="16906" y="10693"/>
                      <a:pt x="16990" y="10683"/>
                    </a:cubicBezTo>
                    <a:cubicBezTo>
                      <a:pt x="17597" y="10647"/>
                      <a:pt x="18193" y="10552"/>
                      <a:pt x="18800" y="10480"/>
                    </a:cubicBezTo>
                    <a:cubicBezTo>
                      <a:pt x="21253" y="10254"/>
                      <a:pt x="23979" y="9325"/>
                      <a:pt x="26146" y="9123"/>
                    </a:cubicBezTo>
                    <a:lnTo>
                      <a:pt x="26146" y="9123"/>
                    </a:lnTo>
                    <a:cubicBezTo>
                      <a:pt x="25194" y="10230"/>
                      <a:pt x="24063" y="11159"/>
                      <a:pt x="23003" y="12159"/>
                    </a:cubicBezTo>
                    <a:cubicBezTo>
                      <a:pt x="21908" y="13195"/>
                      <a:pt x="20931" y="14338"/>
                      <a:pt x="19943" y="15481"/>
                    </a:cubicBezTo>
                    <a:cubicBezTo>
                      <a:pt x="19681" y="16005"/>
                      <a:pt x="20086" y="16564"/>
                      <a:pt x="20229" y="17064"/>
                    </a:cubicBezTo>
                    <a:cubicBezTo>
                      <a:pt x="20753" y="19077"/>
                      <a:pt x="21562" y="21005"/>
                      <a:pt x="22193" y="22982"/>
                    </a:cubicBezTo>
                    <a:cubicBezTo>
                      <a:pt x="22289" y="23339"/>
                      <a:pt x="22372" y="23625"/>
                      <a:pt x="22443" y="23875"/>
                    </a:cubicBezTo>
                    <a:cubicBezTo>
                      <a:pt x="21634" y="23577"/>
                      <a:pt x="20288" y="22672"/>
                      <a:pt x="19098" y="22208"/>
                    </a:cubicBezTo>
                    <a:cubicBezTo>
                      <a:pt x="17490" y="21636"/>
                      <a:pt x="16478" y="20958"/>
                      <a:pt x="14418" y="20220"/>
                    </a:cubicBezTo>
                    <a:cubicBezTo>
                      <a:pt x="14254" y="20175"/>
                      <a:pt x="14102" y="20155"/>
                      <a:pt x="13959" y="20155"/>
                    </a:cubicBezTo>
                    <a:cubicBezTo>
                      <a:pt x="13378" y="20155"/>
                      <a:pt x="12944" y="20487"/>
                      <a:pt x="12418" y="20851"/>
                    </a:cubicBezTo>
                    <a:cubicBezTo>
                      <a:pt x="11704" y="21327"/>
                      <a:pt x="10989" y="21779"/>
                      <a:pt x="10323" y="22315"/>
                    </a:cubicBezTo>
                    <a:cubicBezTo>
                      <a:pt x="9192" y="23149"/>
                      <a:pt x="7727" y="24613"/>
                      <a:pt x="6679" y="25601"/>
                    </a:cubicBezTo>
                    <a:cubicBezTo>
                      <a:pt x="6727" y="25173"/>
                      <a:pt x="6775" y="24756"/>
                      <a:pt x="6798" y="24327"/>
                    </a:cubicBezTo>
                    <a:cubicBezTo>
                      <a:pt x="7049" y="21982"/>
                      <a:pt x="7370" y="19648"/>
                      <a:pt x="7322" y="17291"/>
                    </a:cubicBezTo>
                    <a:cubicBezTo>
                      <a:pt x="7299" y="16850"/>
                      <a:pt x="7441" y="16255"/>
                      <a:pt x="6977" y="15993"/>
                    </a:cubicBezTo>
                    <a:cubicBezTo>
                      <a:pt x="5525" y="14862"/>
                      <a:pt x="2953" y="13778"/>
                      <a:pt x="1893" y="13016"/>
                    </a:cubicBezTo>
                    <a:cubicBezTo>
                      <a:pt x="1976" y="12993"/>
                      <a:pt x="2048" y="12981"/>
                      <a:pt x="2131" y="12945"/>
                    </a:cubicBezTo>
                    <a:cubicBezTo>
                      <a:pt x="4501" y="12183"/>
                      <a:pt x="7584" y="11457"/>
                      <a:pt x="9501" y="10921"/>
                    </a:cubicBezTo>
                    <a:cubicBezTo>
                      <a:pt x="9977" y="10468"/>
                      <a:pt x="9704" y="10076"/>
                      <a:pt x="9882" y="9671"/>
                    </a:cubicBezTo>
                    <a:cubicBezTo>
                      <a:pt x="10120" y="8301"/>
                      <a:pt x="10382" y="6932"/>
                      <a:pt x="10751" y="5587"/>
                    </a:cubicBezTo>
                    <a:cubicBezTo>
                      <a:pt x="11061" y="4170"/>
                      <a:pt x="11430" y="2741"/>
                      <a:pt x="11656" y="1301"/>
                    </a:cubicBezTo>
                    <a:close/>
                    <a:moveTo>
                      <a:pt x="11368" y="0"/>
                    </a:moveTo>
                    <a:cubicBezTo>
                      <a:pt x="11186" y="0"/>
                      <a:pt x="11004" y="100"/>
                      <a:pt x="10954" y="312"/>
                    </a:cubicBezTo>
                    <a:cubicBezTo>
                      <a:pt x="10525" y="3337"/>
                      <a:pt x="9525" y="6254"/>
                      <a:pt x="9037" y="9278"/>
                    </a:cubicBezTo>
                    <a:cubicBezTo>
                      <a:pt x="9037" y="9433"/>
                      <a:pt x="8930" y="9718"/>
                      <a:pt x="8858" y="9945"/>
                    </a:cubicBezTo>
                    <a:cubicBezTo>
                      <a:pt x="8823" y="9945"/>
                      <a:pt x="8787" y="9956"/>
                      <a:pt x="8727" y="9968"/>
                    </a:cubicBezTo>
                    <a:cubicBezTo>
                      <a:pt x="6358" y="10552"/>
                      <a:pt x="4012" y="11183"/>
                      <a:pt x="1679" y="11861"/>
                    </a:cubicBezTo>
                    <a:cubicBezTo>
                      <a:pt x="1012" y="12016"/>
                      <a:pt x="1131" y="11957"/>
                      <a:pt x="548" y="12028"/>
                    </a:cubicBezTo>
                    <a:cubicBezTo>
                      <a:pt x="0" y="12183"/>
                      <a:pt x="0" y="12838"/>
                      <a:pt x="333" y="13207"/>
                    </a:cubicBezTo>
                    <a:cubicBezTo>
                      <a:pt x="1262" y="14481"/>
                      <a:pt x="2762" y="14957"/>
                      <a:pt x="4346" y="15898"/>
                    </a:cubicBezTo>
                    <a:cubicBezTo>
                      <a:pt x="4703" y="16005"/>
                      <a:pt x="5536" y="16672"/>
                      <a:pt x="5977" y="16969"/>
                    </a:cubicBezTo>
                    <a:cubicBezTo>
                      <a:pt x="6036" y="19708"/>
                      <a:pt x="5596" y="22422"/>
                      <a:pt x="5382" y="25149"/>
                    </a:cubicBezTo>
                    <a:cubicBezTo>
                      <a:pt x="5322" y="25732"/>
                      <a:pt x="5239" y="26316"/>
                      <a:pt x="5215" y="26899"/>
                    </a:cubicBezTo>
                    <a:cubicBezTo>
                      <a:pt x="5167" y="27197"/>
                      <a:pt x="5274" y="27518"/>
                      <a:pt x="5548" y="27673"/>
                    </a:cubicBezTo>
                    <a:cubicBezTo>
                      <a:pt x="5672" y="27740"/>
                      <a:pt x="5794" y="27768"/>
                      <a:pt x="5914" y="27768"/>
                    </a:cubicBezTo>
                    <a:cubicBezTo>
                      <a:pt x="6350" y="27768"/>
                      <a:pt x="6757" y="27391"/>
                      <a:pt x="7084" y="27101"/>
                    </a:cubicBezTo>
                    <a:cubicBezTo>
                      <a:pt x="7691" y="26542"/>
                      <a:pt x="8287" y="25947"/>
                      <a:pt x="8882" y="25363"/>
                    </a:cubicBezTo>
                    <a:cubicBezTo>
                      <a:pt x="10585" y="23708"/>
                      <a:pt x="11859" y="22815"/>
                      <a:pt x="13847" y="21541"/>
                    </a:cubicBezTo>
                    <a:lnTo>
                      <a:pt x="14121" y="21541"/>
                    </a:lnTo>
                    <a:cubicBezTo>
                      <a:pt x="14752" y="21708"/>
                      <a:pt x="15669" y="22244"/>
                      <a:pt x="16669" y="22660"/>
                    </a:cubicBezTo>
                    <a:cubicBezTo>
                      <a:pt x="17859" y="23184"/>
                      <a:pt x="19038" y="23553"/>
                      <a:pt x="20610" y="24494"/>
                    </a:cubicBezTo>
                    <a:cubicBezTo>
                      <a:pt x="21241" y="24851"/>
                      <a:pt x="21896" y="25161"/>
                      <a:pt x="22586" y="25351"/>
                    </a:cubicBezTo>
                    <a:cubicBezTo>
                      <a:pt x="22794" y="25397"/>
                      <a:pt x="23022" y="25478"/>
                      <a:pt x="23241" y="25478"/>
                    </a:cubicBezTo>
                    <a:cubicBezTo>
                      <a:pt x="23360" y="25478"/>
                      <a:pt x="23477" y="25454"/>
                      <a:pt x="23586" y="25387"/>
                    </a:cubicBezTo>
                    <a:cubicBezTo>
                      <a:pt x="24051" y="25089"/>
                      <a:pt x="23943" y="24470"/>
                      <a:pt x="23872" y="23994"/>
                    </a:cubicBezTo>
                    <a:cubicBezTo>
                      <a:pt x="23682" y="23089"/>
                      <a:pt x="23384" y="22220"/>
                      <a:pt x="23074" y="21339"/>
                    </a:cubicBezTo>
                    <a:cubicBezTo>
                      <a:pt x="22408" y="19577"/>
                      <a:pt x="21848" y="17779"/>
                      <a:pt x="21276" y="15981"/>
                    </a:cubicBezTo>
                    <a:cubicBezTo>
                      <a:pt x="22586" y="14528"/>
                      <a:pt x="23896" y="13076"/>
                      <a:pt x="25396" y="11826"/>
                    </a:cubicBezTo>
                    <a:cubicBezTo>
                      <a:pt x="26158" y="11147"/>
                      <a:pt x="26872" y="10433"/>
                      <a:pt x="27492" y="9623"/>
                    </a:cubicBezTo>
                    <a:cubicBezTo>
                      <a:pt x="27730" y="9278"/>
                      <a:pt x="28134" y="9004"/>
                      <a:pt x="28158" y="8563"/>
                    </a:cubicBezTo>
                    <a:cubicBezTo>
                      <a:pt x="28112" y="7906"/>
                      <a:pt x="27507" y="7698"/>
                      <a:pt x="26722" y="7698"/>
                    </a:cubicBezTo>
                    <a:cubicBezTo>
                      <a:pt x="25489" y="7698"/>
                      <a:pt x="23812" y="8210"/>
                      <a:pt x="23158" y="8290"/>
                    </a:cubicBezTo>
                    <a:cubicBezTo>
                      <a:pt x="20776" y="8837"/>
                      <a:pt x="19133" y="9147"/>
                      <a:pt x="16931" y="9325"/>
                    </a:cubicBezTo>
                    <a:cubicBezTo>
                      <a:pt x="16395" y="8325"/>
                      <a:pt x="15240" y="6039"/>
                      <a:pt x="14442" y="4706"/>
                    </a:cubicBezTo>
                    <a:cubicBezTo>
                      <a:pt x="13823" y="3491"/>
                      <a:pt x="13692" y="3039"/>
                      <a:pt x="13228" y="1801"/>
                    </a:cubicBezTo>
                    <a:cubicBezTo>
                      <a:pt x="13045" y="1327"/>
                      <a:pt x="12911" y="571"/>
                      <a:pt x="12332" y="571"/>
                    </a:cubicBezTo>
                    <a:cubicBezTo>
                      <a:pt x="12271" y="571"/>
                      <a:pt x="12204" y="580"/>
                      <a:pt x="12132" y="598"/>
                    </a:cubicBezTo>
                    <a:cubicBezTo>
                      <a:pt x="11894" y="670"/>
                      <a:pt x="11775" y="801"/>
                      <a:pt x="11704" y="955"/>
                    </a:cubicBezTo>
                    <a:cubicBezTo>
                      <a:pt x="11740" y="765"/>
                      <a:pt x="11775" y="562"/>
                      <a:pt x="11799" y="360"/>
                    </a:cubicBezTo>
                    <a:cubicBezTo>
                      <a:pt x="11780" y="127"/>
                      <a:pt x="11574" y="0"/>
                      <a:pt x="113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0" name="Google Shape;270;p15"/>
            <p:cNvGrpSpPr/>
            <p:nvPr/>
          </p:nvGrpSpPr>
          <p:grpSpPr>
            <a:xfrm>
              <a:off x="1465100" y="737588"/>
              <a:ext cx="193200" cy="171550"/>
              <a:chOff x="1141700" y="1345000"/>
              <a:chExt cx="193200" cy="171550"/>
            </a:xfrm>
          </p:grpSpPr>
          <p:sp>
            <p:nvSpPr>
              <p:cNvPr id="271" name="Google Shape;271;p15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Google Shape;272;p15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3" name="Google Shape;273;p15"/>
            <p:cNvGrpSpPr/>
            <p:nvPr/>
          </p:nvGrpSpPr>
          <p:grpSpPr>
            <a:xfrm>
              <a:off x="625663" y="673913"/>
              <a:ext cx="175100" cy="143475"/>
              <a:chOff x="1808250" y="1643825"/>
              <a:chExt cx="175100" cy="143475"/>
            </a:xfrm>
          </p:grpSpPr>
          <p:sp>
            <p:nvSpPr>
              <p:cNvPr id="274" name="Google Shape;274;p15"/>
              <p:cNvSpPr/>
              <p:nvPr/>
            </p:nvSpPr>
            <p:spPr>
              <a:xfrm>
                <a:off x="1808250" y="1651700"/>
                <a:ext cx="17510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5424" extrusionOk="0">
                    <a:moveTo>
                      <a:pt x="3954" y="0"/>
                    </a:moveTo>
                    <a:cubicBezTo>
                      <a:pt x="3625" y="0"/>
                      <a:pt x="3268" y="74"/>
                      <a:pt x="2890" y="240"/>
                    </a:cubicBezTo>
                    <a:cubicBezTo>
                      <a:pt x="2544" y="430"/>
                      <a:pt x="2306" y="704"/>
                      <a:pt x="2151" y="1002"/>
                    </a:cubicBezTo>
                    <a:cubicBezTo>
                      <a:pt x="1" y="2826"/>
                      <a:pt x="817" y="5424"/>
                      <a:pt x="3003" y="5424"/>
                    </a:cubicBezTo>
                    <a:cubicBezTo>
                      <a:pt x="3685" y="5424"/>
                      <a:pt x="4501" y="5171"/>
                      <a:pt x="5402" y="4562"/>
                    </a:cubicBezTo>
                    <a:cubicBezTo>
                      <a:pt x="7004" y="2919"/>
                      <a:pt x="6019" y="0"/>
                      <a:pt x="3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5" name="Google Shape;275;p15"/>
              <p:cNvSpPr/>
              <p:nvPr/>
            </p:nvSpPr>
            <p:spPr>
              <a:xfrm>
                <a:off x="1817675" y="1643825"/>
                <a:ext cx="158675" cy="140325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5613" extrusionOk="0">
                    <a:moveTo>
                      <a:pt x="4203" y="1293"/>
                    </a:moveTo>
                    <a:cubicBezTo>
                      <a:pt x="4227" y="1305"/>
                      <a:pt x="4263" y="1329"/>
                      <a:pt x="4299" y="1329"/>
                    </a:cubicBezTo>
                    <a:cubicBezTo>
                      <a:pt x="4489" y="1340"/>
                      <a:pt x="4846" y="1888"/>
                      <a:pt x="4822" y="2150"/>
                    </a:cubicBezTo>
                    <a:cubicBezTo>
                      <a:pt x="4810" y="2805"/>
                      <a:pt x="4799" y="2769"/>
                      <a:pt x="4739" y="3150"/>
                    </a:cubicBezTo>
                    <a:cubicBezTo>
                      <a:pt x="4715" y="3198"/>
                      <a:pt x="4703" y="3245"/>
                      <a:pt x="4691" y="3281"/>
                    </a:cubicBezTo>
                    <a:cubicBezTo>
                      <a:pt x="4668" y="3317"/>
                      <a:pt x="4656" y="3353"/>
                      <a:pt x="4632" y="3376"/>
                    </a:cubicBezTo>
                    <a:cubicBezTo>
                      <a:pt x="4013" y="4014"/>
                      <a:pt x="3484" y="4247"/>
                      <a:pt x="3179" y="4247"/>
                    </a:cubicBezTo>
                    <a:cubicBezTo>
                      <a:pt x="3085" y="4247"/>
                      <a:pt x="3013" y="4225"/>
                      <a:pt x="2965" y="4186"/>
                    </a:cubicBezTo>
                    <a:cubicBezTo>
                      <a:pt x="2167" y="3650"/>
                      <a:pt x="1941" y="3305"/>
                      <a:pt x="2572" y="2388"/>
                    </a:cubicBezTo>
                    <a:cubicBezTo>
                      <a:pt x="2679" y="2293"/>
                      <a:pt x="3322" y="1674"/>
                      <a:pt x="3477" y="1638"/>
                    </a:cubicBezTo>
                    <a:cubicBezTo>
                      <a:pt x="3882" y="1364"/>
                      <a:pt x="3787" y="1507"/>
                      <a:pt x="4203" y="1293"/>
                    </a:cubicBezTo>
                    <a:close/>
                    <a:moveTo>
                      <a:pt x="3898" y="1"/>
                    </a:moveTo>
                    <a:cubicBezTo>
                      <a:pt x="3839" y="1"/>
                      <a:pt x="3778" y="10"/>
                      <a:pt x="3715" y="31"/>
                    </a:cubicBezTo>
                    <a:cubicBezTo>
                      <a:pt x="2013" y="567"/>
                      <a:pt x="0" y="2603"/>
                      <a:pt x="1239" y="4436"/>
                    </a:cubicBezTo>
                    <a:cubicBezTo>
                      <a:pt x="1700" y="5095"/>
                      <a:pt x="2458" y="5612"/>
                      <a:pt x="3261" y="5612"/>
                    </a:cubicBezTo>
                    <a:cubicBezTo>
                      <a:pt x="3475" y="5612"/>
                      <a:pt x="3691" y="5576"/>
                      <a:pt x="3906" y="5496"/>
                    </a:cubicBezTo>
                    <a:cubicBezTo>
                      <a:pt x="4680" y="5162"/>
                      <a:pt x="5501" y="4650"/>
                      <a:pt x="5906" y="3888"/>
                    </a:cubicBezTo>
                    <a:cubicBezTo>
                      <a:pt x="6334" y="2757"/>
                      <a:pt x="6346" y="1269"/>
                      <a:pt x="5370" y="412"/>
                    </a:cubicBezTo>
                    <a:cubicBezTo>
                      <a:pt x="5133" y="220"/>
                      <a:pt x="4805" y="15"/>
                      <a:pt x="4482" y="15"/>
                    </a:cubicBezTo>
                    <a:cubicBezTo>
                      <a:pt x="4384" y="15"/>
                      <a:pt x="4286" y="34"/>
                      <a:pt x="4191" y="78"/>
                    </a:cubicBezTo>
                    <a:cubicBezTo>
                      <a:pt x="4106" y="32"/>
                      <a:pt x="4006" y="1"/>
                      <a:pt x="38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76" name="Google Shape;276;p15"/>
          <p:cNvSpPr/>
          <p:nvPr/>
        </p:nvSpPr>
        <p:spPr>
          <a:xfrm rot="3659072" flipH="1">
            <a:off x="8340411" y="2295435"/>
            <a:ext cx="1784281" cy="1296214"/>
          </a:xfrm>
          <a:custGeom>
            <a:avLst/>
            <a:gdLst/>
            <a:ahLst/>
            <a:cxnLst/>
            <a:rect l="l" t="t" r="r" b="b"/>
            <a:pathLst>
              <a:path w="46480" h="33766" extrusionOk="0">
                <a:moveTo>
                  <a:pt x="22756" y="5887"/>
                </a:moveTo>
                <a:cubicBezTo>
                  <a:pt x="24632" y="5887"/>
                  <a:pt x="24794" y="7676"/>
                  <a:pt x="23039" y="9476"/>
                </a:cubicBezTo>
                <a:cubicBezTo>
                  <a:pt x="20979" y="11452"/>
                  <a:pt x="18122" y="13333"/>
                  <a:pt x="15276" y="14572"/>
                </a:cubicBezTo>
                <a:cubicBezTo>
                  <a:pt x="16086" y="12512"/>
                  <a:pt x="17264" y="10547"/>
                  <a:pt x="18646" y="8928"/>
                </a:cubicBezTo>
                <a:cubicBezTo>
                  <a:pt x="18919" y="8511"/>
                  <a:pt x="20467" y="6809"/>
                  <a:pt x="20848" y="6547"/>
                </a:cubicBezTo>
                <a:cubicBezTo>
                  <a:pt x="21277" y="6166"/>
                  <a:pt x="22253" y="5940"/>
                  <a:pt x="22325" y="5916"/>
                </a:cubicBezTo>
                <a:cubicBezTo>
                  <a:pt x="22477" y="5897"/>
                  <a:pt x="22621" y="5887"/>
                  <a:pt x="22756" y="5887"/>
                </a:cubicBezTo>
                <a:close/>
                <a:moveTo>
                  <a:pt x="32465" y="18050"/>
                </a:moveTo>
                <a:cubicBezTo>
                  <a:pt x="32500" y="18050"/>
                  <a:pt x="32529" y="18053"/>
                  <a:pt x="32552" y="18060"/>
                </a:cubicBezTo>
                <a:cubicBezTo>
                  <a:pt x="33993" y="18155"/>
                  <a:pt x="33469" y="19584"/>
                  <a:pt x="32624" y="21299"/>
                </a:cubicBezTo>
                <a:cubicBezTo>
                  <a:pt x="31588" y="23096"/>
                  <a:pt x="30326" y="24716"/>
                  <a:pt x="28861" y="25966"/>
                </a:cubicBezTo>
                <a:cubicBezTo>
                  <a:pt x="28659" y="24549"/>
                  <a:pt x="28825" y="23025"/>
                  <a:pt x="29385" y="21382"/>
                </a:cubicBezTo>
                <a:cubicBezTo>
                  <a:pt x="29659" y="20549"/>
                  <a:pt x="30135" y="19489"/>
                  <a:pt x="30540" y="19036"/>
                </a:cubicBezTo>
                <a:cubicBezTo>
                  <a:pt x="31031" y="18458"/>
                  <a:pt x="32082" y="18050"/>
                  <a:pt x="32465" y="18050"/>
                </a:cubicBezTo>
                <a:close/>
                <a:moveTo>
                  <a:pt x="2917" y="0"/>
                </a:moveTo>
                <a:cubicBezTo>
                  <a:pt x="2783" y="0"/>
                  <a:pt x="2651" y="60"/>
                  <a:pt x="2584" y="189"/>
                </a:cubicBezTo>
                <a:cubicBezTo>
                  <a:pt x="1608" y="2106"/>
                  <a:pt x="953" y="4142"/>
                  <a:pt x="536" y="6237"/>
                </a:cubicBezTo>
                <a:cubicBezTo>
                  <a:pt x="203" y="7916"/>
                  <a:pt x="0" y="9678"/>
                  <a:pt x="500" y="11333"/>
                </a:cubicBezTo>
                <a:cubicBezTo>
                  <a:pt x="1632" y="15238"/>
                  <a:pt x="5311" y="16846"/>
                  <a:pt x="9097" y="16977"/>
                </a:cubicBezTo>
                <a:cubicBezTo>
                  <a:pt x="9339" y="16995"/>
                  <a:pt x="9580" y="17003"/>
                  <a:pt x="9820" y="17003"/>
                </a:cubicBezTo>
                <a:cubicBezTo>
                  <a:pt x="11020" y="17003"/>
                  <a:pt x="12194" y="16788"/>
                  <a:pt x="13335" y="16441"/>
                </a:cubicBezTo>
                <a:lnTo>
                  <a:pt x="13335" y="16441"/>
                </a:lnTo>
                <a:cubicBezTo>
                  <a:pt x="13169" y="17108"/>
                  <a:pt x="13026" y="17774"/>
                  <a:pt x="12931" y="18453"/>
                </a:cubicBezTo>
                <a:cubicBezTo>
                  <a:pt x="12050" y="22989"/>
                  <a:pt x="14121" y="27276"/>
                  <a:pt x="18562" y="28871"/>
                </a:cubicBezTo>
                <a:cubicBezTo>
                  <a:pt x="19840" y="29463"/>
                  <a:pt x="21200" y="29742"/>
                  <a:pt x="22555" y="29742"/>
                </a:cubicBezTo>
                <a:cubicBezTo>
                  <a:pt x="24495" y="29742"/>
                  <a:pt x="26426" y="29170"/>
                  <a:pt x="28087" y="28133"/>
                </a:cubicBezTo>
                <a:cubicBezTo>
                  <a:pt x="28730" y="29752"/>
                  <a:pt x="29814" y="31228"/>
                  <a:pt x="31147" y="32348"/>
                </a:cubicBezTo>
                <a:cubicBezTo>
                  <a:pt x="32454" y="33361"/>
                  <a:pt x="33946" y="33765"/>
                  <a:pt x="35493" y="33765"/>
                </a:cubicBezTo>
                <a:cubicBezTo>
                  <a:pt x="39414" y="33765"/>
                  <a:pt x="43685" y="31168"/>
                  <a:pt x="46161" y="29323"/>
                </a:cubicBezTo>
                <a:cubicBezTo>
                  <a:pt x="46479" y="28946"/>
                  <a:pt x="46167" y="28335"/>
                  <a:pt x="45687" y="28335"/>
                </a:cubicBezTo>
                <a:cubicBezTo>
                  <a:pt x="45682" y="28335"/>
                  <a:pt x="45677" y="28335"/>
                  <a:pt x="45673" y="28335"/>
                </a:cubicBezTo>
                <a:cubicBezTo>
                  <a:pt x="45101" y="28442"/>
                  <a:pt x="44470" y="29073"/>
                  <a:pt x="43911" y="29347"/>
                </a:cubicBezTo>
                <a:cubicBezTo>
                  <a:pt x="41863" y="30526"/>
                  <a:pt x="40339" y="31443"/>
                  <a:pt x="38315" y="31990"/>
                </a:cubicBezTo>
                <a:cubicBezTo>
                  <a:pt x="37462" y="32276"/>
                  <a:pt x="36524" y="32409"/>
                  <a:pt x="35631" y="32409"/>
                </a:cubicBezTo>
                <a:cubicBezTo>
                  <a:pt x="34256" y="32409"/>
                  <a:pt x="32988" y="32094"/>
                  <a:pt x="32302" y="31538"/>
                </a:cubicBezTo>
                <a:cubicBezTo>
                  <a:pt x="30766" y="30276"/>
                  <a:pt x="29730" y="28871"/>
                  <a:pt x="29206" y="27323"/>
                </a:cubicBezTo>
                <a:cubicBezTo>
                  <a:pt x="29659" y="26954"/>
                  <a:pt x="30088" y="26537"/>
                  <a:pt x="30480" y="26085"/>
                </a:cubicBezTo>
                <a:cubicBezTo>
                  <a:pt x="32016" y="24585"/>
                  <a:pt x="36493" y="18739"/>
                  <a:pt x="33540" y="17143"/>
                </a:cubicBezTo>
                <a:cubicBezTo>
                  <a:pt x="33061" y="16974"/>
                  <a:pt x="32615" y="16897"/>
                  <a:pt x="32200" y="16897"/>
                </a:cubicBezTo>
                <a:cubicBezTo>
                  <a:pt x="28930" y="16897"/>
                  <a:pt x="27588" y="21707"/>
                  <a:pt x="27409" y="24549"/>
                </a:cubicBezTo>
                <a:cubicBezTo>
                  <a:pt x="27385" y="25335"/>
                  <a:pt x="27480" y="26121"/>
                  <a:pt x="27671" y="26871"/>
                </a:cubicBezTo>
                <a:cubicBezTo>
                  <a:pt x="26325" y="27764"/>
                  <a:pt x="24849" y="28335"/>
                  <a:pt x="23253" y="28442"/>
                </a:cubicBezTo>
                <a:cubicBezTo>
                  <a:pt x="23182" y="28444"/>
                  <a:pt x="23110" y="28445"/>
                  <a:pt x="23038" y="28445"/>
                </a:cubicBezTo>
                <a:cubicBezTo>
                  <a:pt x="19141" y="28445"/>
                  <a:pt x="15153" y="26231"/>
                  <a:pt x="14288" y="22513"/>
                </a:cubicBezTo>
                <a:cubicBezTo>
                  <a:pt x="13895" y="20429"/>
                  <a:pt x="14133" y="18132"/>
                  <a:pt x="14812" y="15905"/>
                </a:cubicBezTo>
                <a:cubicBezTo>
                  <a:pt x="16133" y="15369"/>
                  <a:pt x="17407" y="14679"/>
                  <a:pt x="18610" y="13976"/>
                </a:cubicBezTo>
                <a:cubicBezTo>
                  <a:pt x="20503" y="12809"/>
                  <a:pt x="22432" y="11619"/>
                  <a:pt x="23920" y="9940"/>
                </a:cubicBezTo>
                <a:cubicBezTo>
                  <a:pt x="24873" y="8869"/>
                  <a:pt x="25706" y="7166"/>
                  <a:pt x="24825" y="5821"/>
                </a:cubicBezTo>
                <a:cubicBezTo>
                  <a:pt x="24258" y="5120"/>
                  <a:pt x="23381" y="4776"/>
                  <a:pt x="22501" y="4776"/>
                </a:cubicBezTo>
                <a:cubicBezTo>
                  <a:pt x="22125" y="4776"/>
                  <a:pt x="21749" y="4839"/>
                  <a:pt x="21396" y="4963"/>
                </a:cubicBezTo>
                <a:cubicBezTo>
                  <a:pt x="19705" y="5499"/>
                  <a:pt x="18610" y="7023"/>
                  <a:pt x="17515" y="8333"/>
                </a:cubicBezTo>
                <a:cubicBezTo>
                  <a:pt x="15800" y="10357"/>
                  <a:pt x="14490" y="12690"/>
                  <a:pt x="13681" y="15203"/>
                </a:cubicBezTo>
                <a:cubicBezTo>
                  <a:pt x="12681" y="15560"/>
                  <a:pt x="11704" y="15810"/>
                  <a:pt x="10776" y="15953"/>
                </a:cubicBezTo>
                <a:cubicBezTo>
                  <a:pt x="10402" y="15982"/>
                  <a:pt x="10030" y="15996"/>
                  <a:pt x="9663" y="15996"/>
                </a:cubicBezTo>
                <a:cubicBezTo>
                  <a:pt x="5017" y="15996"/>
                  <a:pt x="996" y="13686"/>
                  <a:pt x="1096" y="8821"/>
                </a:cubicBezTo>
                <a:cubicBezTo>
                  <a:pt x="1179" y="6749"/>
                  <a:pt x="1739" y="4475"/>
                  <a:pt x="2525" y="2249"/>
                </a:cubicBezTo>
                <a:lnTo>
                  <a:pt x="2525" y="2249"/>
                </a:lnTo>
                <a:cubicBezTo>
                  <a:pt x="2499" y="2282"/>
                  <a:pt x="2486" y="2296"/>
                  <a:pt x="2483" y="2296"/>
                </a:cubicBezTo>
                <a:cubicBezTo>
                  <a:pt x="2467" y="2296"/>
                  <a:pt x="2741" y="1871"/>
                  <a:pt x="2751" y="1760"/>
                </a:cubicBezTo>
                <a:cubicBezTo>
                  <a:pt x="2906" y="1272"/>
                  <a:pt x="3310" y="808"/>
                  <a:pt x="3310" y="284"/>
                </a:cubicBezTo>
                <a:cubicBezTo>
                  <a:pt x="3270" y="102"/>
                  <a:pt x="3092" y="0"/>
                  <a:pt x="29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77" name="Google Shape;277;p15"/>
          <p:cNvGrpSpPr/>
          <p:nvPr/>
        </p:nvGrpSpPr>
        <p:grpSpPr>
          <a:xfrm>
            <a:off x="7841751" y="623500"/>
            <a:ext cx="741425" cy="590900"/>
            <a:chOff x="7841750" y="623500"/>
            <a:chExt cx="741425" cy="590900"/>
          </a:xfrm>
        </p:grpSpPr>
        <p:grpSp>
          <p:nvGrpSpPr>
            <p:cNvPr id="278" name="Google Shape;278;p15"/>
            <p:cNvGrpSpPr/>
            <p:nvPr/>
          </p:nvGrpSpPr>
          <p:grpSpPr>
            <a:xfrm>
              <a:off x="8118125" y="1042850"/>
              <a:ext cx="193200" cy="171550"/>
              <a:chOff x="1141700" y="1345000"/>
              <a:chExt cx="193200" cy="171550"/>
            </a:xfrm>
          </p:grpSpPr>
          <p:sp>
            <p:nvSpPr>
              <p:cNvPr id="279" name="Google Shape;279;p15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0" name="Google Shape;280;p15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1" name="Google Shape;281;p15"/>
            <p:cNvGrpSpPr/>
            <p:nvPr/>
          </p:nvGrpSpPr>
          <p:grpSpPr>
            <a:xfrm>
              <a:off x="7841750" y="623500"/>
              <a:ext cx="265250" cy="244300"/>
              <a:chOff x="1139600" y="850250"/>
              <a:chExt cx="265250" cy="244300"/>
            </a:xfrm>
          </p:grpSpPr>
          <p:sp>
            <p:nvSpPr>
              <p:cNvPr id="282" name="Google Shape;282;p15"/>
              <p:cNvSpPr/>
              <p:nvPr/>
            </p:nvSpPr>
            <p:spPr>
              <a:xfrm>
                <a:off x="1162125" y="879300"/>
                <a:ext cx="223075" cy="196550"/>
              </a:xfrm>
              <a:custGeom>
                <a:avLst/>
                <a:gdLst/>
                <a:ahLst/>
                <a:cxnLst/>
                <a:rect l="l" t="t" r="r" b="b"/>
                <a:pathLst>
                  <a:path w="8923" h="7862" extrusionOk="0">
                    <a:moveTo>
                      <a:pt x="4456" y="1"/>
                    </a:moveTo>
                    <a:cubicBezTo>
                      <a:pt x="2706" y="1"/>
                      <a:pt x="886" y="673"/>
                      <a:pt x="481" y="2430"/>
                    </a:cubicBezTo>
                    <a:cubicBezTo>
                      <a:pt x="1" y="4699"/>
                      <a:pt x="1950" y="7862"/>
                      <a:pt x="4327" y="7862"/>
                    </a:cubicBezTo>
                    <a:cubicBezTo>
                      <a:pt x="4719" y="7862"/>
                      <a:pt x="5123" y="7776"/>
                      <a:pt x="5529" y="7585"/>
                    </a:cubicBezTo>
                    <a:cubicBezTo>
                      <a:pt x="7351" y="6692"/>
                      <a:pt x="8923" y="4192"/>
                      <a:pt x="7982" y="2204"/>
                    </a:cubicBezTo>
                    <a:cubicBezTo>
                      <a:pt x="7815" y="1930"/>
                      <a:pt x="7625" y="1680"/>
                      <a:pt x="7410" y="1465"/>
                    </a:cubicBezTo>
                    <a:cubicBezTo>
                      <a:pt x="7375" y="953"/>
                      <a:pt x="7065" y="465"/>
                      <a:pt x="6470" y="310"/>
                    </a:cubicBezTo>
                    <a:cubicBezTo>
                      <a:pt x="5878" y="113"/>
                      <a:pt x="5173" y="1"/>
                      <a:pt x="44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3" name="Google Shape;283;p15"/>
              <p:cNvSpPr/>
              <p:nvPr/>
            </p:nvSpPr>
            <p:spPr>
              <a:xfrm>
                <a:off x="1139600" y="850250"/>
                <a:ext cx="265250" cy="244300"/>
              </a:xfrm>
              <a:custGeom>
                <a:avLst/>
                <a:gdLst/>
                <a:ahLst/>
                <a:cxnLst/>
                <a:rect l="l" t="t" r="r" b="b"/>
                <a:pathLst>
                  <a:path w="10610" h="9772" extrusionOk="0">
                    <a:moveTo>
                      <a:pt x="5064" y="0"/>
                    </a:moveTo>
                    <a:cubicBezTo>
                      <a:pt x="3624" y="0"/>
                      <a:pt x="2244" y="451"/>
                      <a:pt x="1358" y="1687"/>
                    </a:cubicBezTo>
                    <a:cubicBezTo>
                      <a:pt x="477" y="3139"/>
                      <a:pt x="1" y="4913"/>
                      <a:pt x="358" y="6592"/>
                    </a:cubicBezTo>
                    <a:cubicBezTo>
                      <a:pt x="775" y="8009"/>
                      <a:pt x="2085" y="9092"/>
                      <a:pt x="3454" y="9545"/>
                    </a:cubicBezTo>
                    <a:cubicBezTo>
                      <a:pt x="3988" y="9697"/>
                      <a:pt x="4542" y="9772"/>
                      <a:pt x="5095" y="9772"/>
                    </a:cubicBezTo>
                    <a:cubicBezTo>
                      <a:pt x="6969" y="9772"/>
                      <a:pt x="8822" y="8906"/>
                      <a:pt x="9788" y="7223"/>
                    </a:cubicBezTo>
                    <a:cubicBezTo>
                      <a:pt x="10526" y="5925"/>
                      <a:pt x="10609" y="4199"/>
                      <a:pt x="10050" y="2830"/>
                    </a:cubicBezTo>
                    <a:cubicBezTo>
                      <a:pt x="9859" y="2449"/>
                      <a:pt x="9764" y="1913"/>
                      <a:pt x="9300" y="1782"/>
                    </a:cubicBezTo>
                    <a:cubicBezTo>
                      <a:pt x="9236" y="1765"/>
                      <a:pt x="9175" y="1757"/>
                      <a:pt x="9116" y="1757"/>
                    </a:cubicBezTo>
                    <a:cubicBezTo>
                      <a:pt x="8557" y="1757"/>
                      <a:pt x="8232" y="2474"/>
                      <a:pt x="8609" y="2937"/>
                    </a:cubicBezTo>
                    <a:cubicBezTo>
                      <a:pt x="9478" y="4544"/>
                      <a:pt x="8943" y="6664"/>
                      <a:pt x="7811" y="7473"/>
                    </a:cubicBezTo>
                    <a:cubicBezTo>
                      <a:pt x="7038" y="7997"/>
                      <a:pt x="6954" y="8140"/>
                      <a:pt x="6216" y="8271"/>
                    </a:cubicBezTo>
                    <a:cubicBezTo>
                      <a:pt x="6133" y="8295"/>
                      <a:pt x="5906" y="8330"/>
                      <a:pt x="5775" y="8354"/>
                    </a:cubicBezTo>
                    <a:cubicBezTo>
                      <a:pt x="5532" y="8375"/>
                      <a:pt x="5302" y="8385"/>
                      <a:pt x="5085" y="8385"/>
                    </a:cubicBezTo>
                    <a:cubicBezTo>
                      <a:pt x="3415" y="8385"/>
                      <a:pt x="2494" y="7765"/>
                      <a:pt x="1704" y="6342"/>
                    </a:cubicBezTo>
                    <a:cubicBezTo>
                      <a:pt x="1465" y="5675"/>
                      <a:pt x="1656" y="3508"/>
                      <a:pt x="2608" y="2282"/>
                    </a:cubicBezTo>
                    <a:cubicBezTo>
                      <a:pt x="2985" y="1766"/>
                      <a:pt x="4043" y="1358"/>
                      <a:pt x="5251" y="1358"/>
                    </a:cubicBezTo>
                    <a:cubicBezTo>
                      <a:pt x="5800" y="1358"/>
                      <a:pt x="6381" y="1442"/>
                      <a:pt x="6942" y="1639"/>
                    </a:cubicBezTo>
                    <a:cubicBezTo>
                      <a:pt x="7374" y="1705"/>
                      <a:pt x="7814" y="2030"/>
                      <a:pt x="8243" y="2030"/>
                    </a:cubicBezTo>
                    <a:cubicBezTo>
                      <a:pt x="8358" y="2030"/>
                      <a:pt x="8472" y="2007"/>
                      <a:pt x="8585" y="1949"/>
                    </a:cubicBezTo>
                    <a:cubicBezTo>
                      <a:pt x="9097" y="1675"/>
                      <a:pt x="8990" y="841"/>
                      <a:pt x="8419" y="699"/>
                    </a:cubicBezTo>
                    <a:cubicBezTo>
                      <a:pt x="7412" y="291"/>
                      <a:pt x="6219" y="0"/>
                      <a:pt x="50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4" name="Google Shape;284;p15"/>
            <p:cNvGrpSpPr/>
            <p:nvPr/>
          </p:nvGrpSpPr>
          <p:grpSpPr>
            <a:xfrm>
              <a:off x="8408075" y="818700"/>
              <a:ext cx="175100" cy="143475"/>
              <a:chOff x="1808250" y="1643825"/>
              <a:chExt cx="175100" cy="143475"/>
            </a:xfrm>
          </p:grpSpPr>
          <p:sp>
            <p:nvSpPr>
              <p:cNvPr id="285" name="Google Shape;285;p15"/>
              <p:cNvSpPr/>
              <p:nvPr/>
            </p:nvSpPr>
            <p:spPr>
              <a:xfrm>
                <a:off x="1808250" y="1651700"/>
                <a:ext cx="17510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5424" extrusionOk="0">
                    <a:moveTo>
                      <a:pt x="3954" y="0"/>
                    </a:moveTo>
                    <a:cubicBezTo>
                      <a:pt x="3625" y="0"/>
                      <a:pt x="3268" y="74"/>
                      <a:pt x="2890" y="240"/>
                    </a:cubicBezTo>
                    <a:cubicBezTo>
                      <a:pt x="2544" y="430"/>
                      <a:pt x="2306" y="704"/>
                      <a:pt x="2151" y="1002"/>
                    </a:cubicBezTo>
                    <a:cubicBezTo>
                      <a:pt x="1" y="2826"/>
                      <a:pt x="817" y="5424"/>
                      <a:pt x="3003" y="5424"/>
                    </a:cubicBezTo>
                    <a:cubicBezTo>
                      <a:pt x="3685" y="5424"/>
                      <a:pt x="4501" y="5171"/>
                      <a:pt x="5402" y="4562"/>
                    </a:cubicBezTo>
                    <a:cubicBezTo>
                      <a:pt x="7004" y="2919"/>
                      <a:pt x="6019" y="0"/>
                      <a:pt x="3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6" name="Google Shape;286;p15"/>
              <p:cNvSpPr/>
              <p:nvPr/>
            </p:nvSpPr>
            <p:spPr>
              <a:xfrm>
                <a:off x="1817675" y="1643825"/>
                <a:ext cx="158675" cy="140325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5613" extrusionOk="0">
                    <a:moveTo>
                      <a:pt x="4203" y="1293"/>
                    </a:moveTo>
                    <a:cubicBezTo>
                      <a:pt x="4227" y="1305"/>
                      <a:pt x="4263" y="1329"/>
                      <a:pt x="4299" y="1329"/>
                    </a:cubicBezTo>
                    <a:cubicBezTo>
                      <a:pt x="4489" y="1340"/>
                      <a:pt x="4846" y="1888"/>
                      <a:pt x="4822" y="2150"/>
                    </a:cubicBezTo>
                    <a:cubicBezTo>
                      <a:pt x="4810" y="2805"/>
                      <a:pt x="4799" y="2769"/>
                      <a:pt x="4739" y="3150"/>
                    </a:cubicBezTo>
                    <a:cubicBezTo>
                      <a:pt x="4715" y="3198"/>
                      <a:pt x="4703" y="3245"/>
                      <a:pt x="4691" y="3281"/>
                    </a:cubicBezTo>
                    <a:cubicBezTo>
                      <a:pt x="4668" y="3317"/>
                      <a:pt x="4656" y="3353"/>
                      <a:pt x="4632" y="3376"/>
                    </a:cubicBezTo>
                    <a:cubicBezTo>
                      <a:pt x="4013" y="4014"/>
                      <a:pt x="3484" y="4247"/>
                      <a:pt x="3179" y="4247"/>
                    </a:cubicBezTo>
                    <a:cubicBezTo>
                      <a:pt x="3085" y="4247"/>
                      <a:pt x="3013" y="4225"/>
                      <a:pt x="2965" y="4186"/>
                    </a:cubicBezTo>
                    <a:cubicBezTo>
                      <a:pt x="2167" y="3650"/>
                      <a:pt x="1941" y="3305"/>
                      <a:pt x="2572" y="2388"/>
                    </a:cubicBezTo>
                    <a:cubicBezTo>
                      <a:pt x="2679" y="2293"/>
                      <a:pt x="3322" y="1674"/>
                      <a:pt x="3477" y="1638"/>
                    </a:cubicBezTo>
                    <a:cubicBezTo>
                      <a:pt x="3882" y="1364"/>
                      <a:pt x="3787" y="1507"/>
                      <a:pt x="4203" y="1293"/>
                    </a:cubicBezTo>
                    <a:close/>
                    <a:moveTo>
                      <a:pt x="3898" y="1"/>
                    </a:moveTo>
                    <a:cubicBezTo>
                      <a:pt x="3839" y="1"/>
                      <a:pt x="3778" y="10"/>
                      <a:pt x="3715" y="31"/>
                    </a:cubicBezTo>
                    <a:cubicBezTo>
                      <a:pt x="2013" y="567"/>
                      <a:pt x="0" y="2603"/>
                      <a:pt x="1239" y="4436"/>
                    </a:cubicBezTo>
                    <a:cubicBezTo>
                      <a:pt x="1700" y="5095"/>
                      <a:pt x="2458" y="5612"/>
                      <a:pt x="3261" y="5612"/>
                    </a:cubicBezTo>
                    <a:cubicBezTo>
                      <a:pt x="3475" y="5612"/>
                      <a:pt x="3691" y="5576"/>
                      <a:pt x="3906" y="5496"/>
                    </a:cubicBezTo>
                    <a:cubicBezTo>
                      <a:pt x="4680" y="5162"/>
                      <a:pt x="5501" y="4650"/>
                      <a:pt x="5906" y="3888"/>
                    </a:cubicBezTo>
                    <a:cubicBezTo>
                      <a:pt x="6334" y="2757"/>
                      <a:pt x="6346" y="1269"/>
                      <a:pt x="5370" y="412"/>
                    </a:cubicBezTo>
                    <a:cubicBezTo>
                      <a:pt x="5133" y="220"/>
                      <a:pt x="4805" y="15"/>
                      <a:pt x="4482" y="15"/>
                    </a:cubicBezTo>
                    <a:cubicBezTo>
                      <a:pt x="4384" y="15"/>
                      <a:pt x="4286" y="34"/>
                      <a:pt x="4191" y="78"/>
                    </a:cubicBezTo>
                    <a:cubicBezTo>
                      <a:pt x="4106" y="32"/>
                      <a:pt x="4006" y="1"/>
                      <a:pt x="38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7327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/>
        </p:nvSpPr>
        <p:spPr>
          <a:xfrm>
            <a:off x="131100" y="137700"/>
            <a:ext cx="8881800" cy="486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865625" y="1403663"/>
            <a:ext cx="3991800" cy="235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23" name="Google Shape;123;p8"/>
          <p:cNvSpPr/>
          <p:nvPr/>
        </p:nvSpPr>
        <p:spPr>
          <a:xfrm rot="3659072" flipH="1">
            <a:off x="3692861" y="3923711"/>
            <a:ext cx="1784281" cy="1296214"/>
          </a:xfrm>
          <a:custGeom>
            <a:avLst/>
            <a:gdLst/>
            <a:ahLst/>
            <a:cxnLst/>
            <a:rect l="l" t="t" r="r" b="b"/>
            <a:pathLst>
              <a:path w="46480" h="33766" extrusionOk="0">
                <a:moveTo>
                  <a:pt x="22756" y="5887"/>
                </a:moveTo>
                <a:cubicBezTo>
                  <a:pt x="24632" y="5887"/>
                  <a:pt x="24794" y="7676"/>
                  <a:pt x="23039" y="9476"/>
                </a:cubicBezTo>
                <a:cubicBezTo>
                  <a:pt x="20979" y="11452"/>
                  <a:pt x="18122" y="13333"/>
                  <a:pt x="15276" y="14572"/>
                </a:cubicBezTo>
                <a:cubicBezTo>
                  <a:pt x="16086" y="12512"/>
                  <a:pt x="17264" y="10547"/>
                  <a:pt x="18646" y="8928"/>
                </a:cubicBezTo>
                <a:cubicBezTo>
                  <a:pt x="18919" y="8511"/>
                  <a:pt x="20467" y="6809"/>
                  <a:pt x="20848" y="6547"/>
                </a:cubicBezTo>
                <a:cubicBezTo>
                  <a:pt x="21277" y="6166"/>
                  <a:pt x="22253" y="5940"/>
                  <a:pt x="22325" y="5916"/>
                </a:cubicBezTo>
                <a:cubicBezTo>
                  <a:pt x="22477" y="5897"/>
                  <a:pt x="22621" y="5887"/>
                  <a:pt x="22756" y="5887"/>
                </a:cubicBezTo>
                <a:close/>
                <a:moveTo>
                  <a:pt x="32465" y="18050"/>
                </a:moveTo>
                <a:cubicBezTo>
                  <a:pt x="32500" y="18050"/>
                  <a:pt x="32529" y="18053"/>
                  <a:pt x="32552" y="18060"/>
                </a:cubicBezTo>
                <a:cubicBezTo>
                  <a:pt x="33993" y="18155"/>
                  <a:pt x="33469" y="19584"/>
                  <a:pt x="32624" y="21299"/>
                </a:cubicBezTo>
                <a:cubicBezTo>
                  <a:pt x="31588" y="23096"/>
                  <a:pt x="30326" y="24716"/>
                  <a:pt x="28861" y="25966"/>
                </a:cubicBezTo>
                <a:cubicBezTo>
                  <a:pt x="28659" y="24549"/>
                  <a:pt x="28825" y="23025"/>
                  <a:pt x="29385" y="21382"/>
                </a:cubicBezTo>
                <a:cubicBezTo>
                  <a:pt x="29659" y="20549"/>
                  <a:pt x="30135" y="19489"/>
                  <a:pt x="30540" y="19036"/>
                </a:cubicBezTo>
                <a:cubicBezTo>
                  <a:pt x="31031" y="18458"/>
                  <a:pt x="32082" y="18050"/>
                  <a:pt x="32465" y="18050"/>
                </a:cubicBezTo>
                <a:close/>
                <a:moveTo>
                  <a:pt x="2917" y="0"/>
                </a:moveTo>
                <a:cubicBezTo>
                  <a:pt x="2783" y="0"/>
                  <a:pt x="2651" y="60"/>
                  <a:pt x="2584" y="189"/>
                </a:cubicBezTo>
                <a:cubicBezTo>
                  <a:pt x="1608" y="2106"/>
                  <a:pt x="953" y="4142"/>
                  <a:pt x="536" y="6237"/>
                </a:cubicBezTo>
                <a:cubicBezTo>
                  <a:pt x="203" y="7916"/>
                  <a:pt x="0" y="9678"/>
                  <a:pt x="500" y="11333"/>
                </a:cubicBezTo>
                <a:cubicBezTo>
                  <a:pt x="1632" y="15238"/>
                  <a:pt x="5311" y="16846"/>
                  <a:pt x="9097" y="16977"/>
                </a:cubicBezTo>
                <a:cubicBezTo>
                  <a:pt x="9339" y="16995"/>
                  <a:pt x="9580" y="17003"/>
                  <a:pt x="9820" y="17003"/>
                </a:cubicBezTo>
                <a:cubicBezTo>
                  <a:pt x="11020" y="17003"/>
                  <a:pt x="12194" y="16788"/>
                  <a:pt x="13335" y="16441"/>
                </a:cubicBezTo>
                <a:lnTo>
                  <a:pt x="13335" y="16441"/>
                </a:lnTo>
                <a:cubicBezTo>
                  <a:pt x="13169" y="17108"/>
                  <a:pt x="13026" y="17774"/>
                  <a:pt x="12931" y="18453"/>
                </a:cubicBezTo>
                <a:cubicBezTo>
                  <a:pt x="12050" y="22989"/>
                  <a:pt x="14121" y="27276"/>
                  <a:pt x="18562" y="28871"/>
                </a:cubicBezTo>
                <a:cubicBezTo>
                  <a:pt x="19840" y="29463"/>
                  <a:pt x="21200" y="29742"/>
                  <a:pt x="22555" y="29742"/>
                </a:cubicBezTo>
                <a:cubicBezTo>
                  <a:pt x="24495" y="29742"/>
                  <a:pt x="26426" y="29170"/>
                  <a:pt x="28087" y="28133"/>
                </a:cubicBezTo>
                <a:cubicBezTo>
                  <a:pt x="28730" y="29752"/>
                  <a:pt x="29814" y="31228"/>
                  <a:pt x="31147" y="32348"/>
                </a:cubicBezTo>
                <a:cubicBezTo>
                  <a:pt x="32454" y="33361"/>
                  <a:pt x="33946" y="33765"/>
                  <a:pt x="35493" y="33765"/>
                </a:cubicBezTo>
                <a:cubicBezTo>
                  <a:pt x="39414" y="33765"/>
                  <a:pt x="43685" y="31168"/>
                  <a:pt x="46161" y="29323"/>
                </a:cubicBezTo>
                <a:cubicBezTo>
                  <a:pt x="46479" y="28946"/>
                  <a:pt x="46167" y="28335"/>
                  <a:pt x="45687" y="28335"/>
                </a:cubicBezTo>
                <a:cubicBezTo>
                  <a:pt x="45682" y="28335"/>
                  <a:pt x="45677" y="28335"/>
                  <a:pt x="45673" y="28335"/>
                </a:cubicBezTo>
                <a:cubicBezTo>
                  <a:pt x="45101" y="28442"/>
                  <a:pt x="44470" y="29073"/>
                  <a:pt x="43911" y="29347"/>
                </a:cubicBezTo>
                <a:cubicBezTo>
                  <a:pt x="41863" y="30526"/>
                  <a:pt x="40339" y="31443"/>
                  <a:pt x="38315" y="31990"/>
                </a:cubicBezTo>
                <a:cubicBezTo>
                  <a:pt x="37462" y="32276"/>
                  <a:pt x="36524" y="32409"/>
                  <a:pt x="35631" y="32409"/>
                </a:cubicBezTo>
                <a:cubicBezTo>
                  <a:pt x="34256" y="32409"/>
                  <a:pt x="32988" y="32094"/>
                  <a:pt x="32302" y="31538"/>
                </a:cubicBezTo>
                <a:cubicBezTo>
                  <a:pt x="30766" y="30276"/>
                  <a:pt x="29730" y="28871"/>
                  <a:pt x="29206" y="27323"/>
                </a:cubicBezTo>
                <a:cubicBezTo>
                  <a:pt x="29659" y="26954"/>
                  <a:pt x="30088" y="26537"/>
                  <a:pt x="30480" y="26085"/>
                </a:cubicBezTo>
                <a:cubicBezTo>
                  <a:pt x="32016" y="24585"/>
                  <a:pt x="36493" y="18739"/>
                  <a:pt x="33540" y="17143"/>
                </a:cubicBezTo>
                <a:cubicBezTo>
                  <a:pt x="33061" y="16974"/>
                  <a:pt x="32615" y="16897"/>
                  <a:pt x="32200" y="16897"/>
                </a:cubicBezTo>
                <a:cubicBezTo>
                  <a:pt x="28930" y="16897"/>
                  <a:pt x="27588" y="21707"/>
                  <a:pt x="27409" y="24549"/>
                </a:cubicBezTo>
                <a:cubicBezTo>
                  <a:pt x="27385" y="25335"/>
                  <a:pt x="27480" y="26121"/>
                  <a:pt x="27671" y="26871"/>
                </a:cubicBezTo>
                <a:cubicBezTo>
                  <a:pt x="26325" y="27764"/>
                  <a:pt x="24849" y="28335"/>
                  <a:pt x="23253" y="28442"/>
                </a:cubicBezTo>
                <a:cubicBezTo>
                  <a:pt x="23182" y="28444"/>
                  <a:pt x="23110" y="28445"/>
                  <a:pt x="23038" y="28445"/>
                </a:cubicBezTo>
                <a:cubicBezTo>
                  <a:pt x="19141" y="28445"/>
                  <a:pt x="15153" y="26231"/>
                  <a:pt x="14288" y="22513"/>
                </a:cubicBezTo>
                <a:cubicBezTo>
                  <a:pt x="13895" y="20429"/>
                  <a:pt x="14133" y="18132"/>
                  <a:pt x="14812" y="15905"/>
                </a:cubicBezTo>
                <a:cubicBezTo>
                  <a:pt x="16133" y="15369"/>
                  <a:pt x="17407" y="14679"/>
                  <a:pt x="18610" y="13976"/>
                </a:cubicBezTo>
                <a:cubicBezTo>
                  <a:pt x="20503" y="12809"/>
                  <a:pt x="22432" y="11619"/>
                  <a:pt x="23920" y="9940"/>
                </a:cubicBezTo>
                <a:cubicBezTo>
                  <a:pt x="24873" y="8869"/>
                  <a:pt x="25706" y="7166"/>
                  <a:pt x="24825" y="5821"/>
                </a:cubicBezTo>
                <a:cubicBezTo>
                  <a:pt x="24258" y="5120"/>
                  <a:pt x="23381" y="4776"/>
                  <a:pt x="22501" y="4776"/>
                </a:cubicBezTo>
                <a:cubicBezTo>
                  <a:pt x="22125" y="4776"/>
                  <a:pt x="21749" y="4839"/>
                  <a:pt x="21396" y="4963"/>
                </a:cubicBezTo>
                <a:cubicBezTo>
                  <a:pt x="19705" y="5499"/>
                  <a:pt x="18610" y="7023"/>
                  <a:pt x="17515" y="8333"/>
                </a:cubicBezTo>
                <a:cubicBezTo>
                  <a:pt x="15800" y="10357"/>
                  <a:pt x="14490" y="12690"/>
                  <a:pt x="13681" y="15203"/>
                </a:cubicBezTo>
                <a:cubicBezTo>
                  <a:pt x="12681" y="15560"/>
                  <a:pt x="11704" y="15810"/>
                  <a:pt x="10776" y="15953"/>
                </a:cubicBezTo>
                <a:cubicBezTo>
                  <a:pt x="10402" y="15982"/>
                  <a:pt x="10030" y="15996"/>
                  <a:pt x="9663" y="15996"/>
                </a:cubicBezTo>
                <a:cubicBezTo>
                  <a:pt x="5017" y="15996"/>
                  <a:pt x="996" y="13686"/>
                  <a:pt x="1096" y="8821"/>
                </a:cubicBezTo>
                <a:cubicBezTo>
                  <a:pt x="1179" y="6749"/>
                  <a:pt x="1739" y="4475"/>
                  <a:pt x="2525" y="2249"/>
                </a:cubicBezTo>
                <a:lnTo>
                  <a:pt x="2525" y="2249"/>
                </a:lnTo>
                <a:cubicBezTo>
                  <a:pt x="2499" y="2282"/>
                  <a:pt x="2486" y="2296"/>
                  <a:pt x="2483" y="2296"/>
                </a:cubicBezTo>
                <a:cubicBezTo>
                  <a:pt x="2467" y="2296"/>
                  <a:pt x="2741" y="1871"/>
                  <a:pt x="2751" y="1760"/>
                </a:cubicBezTo>
                <a:cubicBezTo>
                  <a:pt x="2906" y="1272"/>
                  <a:pt x="3310" y="808"/>
                  <a:pt x="3310" y="284"/>
                </a:cubicBezTo>
                <a:cubicBezTo>
                  <a:pt x="3270" y="102"/>
                  <a:pt x="3092" y="0"/>
                  <a:pt x="29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Google Shape;124;p8"/>
          <p:cNvSpPr/>
          <p:nvPr/>
        </p:nvSpPr>
        <p:spPr>
          <a:xfrm rot="-10381663" flipH="1">
            <a:off x="6108112" y="-114093"/>
            <a:ext cx="1784315" cy="1296239"/>
          </a:xfrm>
          <a:custGeom>
            <a:avLst/>
            <a:gdLst/>
            <a:ahLst/>
            <a:cxnLst/>
            <a:rect l="l" t="t" r="r" b="b"/>
            <a:pathLst>
              <a:path w="46480" h="33766" extrusionOk="0">
                <a:moveTo>
                  <a:pt x="22756" y="5887"/>
                </a:moveTo>
                <a:cubicBezTo>
                  <a:pt x="24632" y="5887"/>
                  <a:pt x="24794" y="7676"/>
                  <a:pt x="23039" y="9476"/>
                </a:cubicBezTo>
                <a:cubicBezTo>
                  <a:pt x="20979" y="11452"/>
                  <a:pt x="18122" y="13333"/>
                  <a:pt x="15276" y="14572"/>
                </a:cubicBezTo>
                <a:cubicBezTo>
                  <a:pt x="16086" y="12512"/>
                  <a:pt x="17264" y="10547"/>
                  <a:pt x="18646" y="8928"/>
                </a:cubicBezTo>
                <a:cubicBezTo>
                  <a:pt x="18919" y="8511"/>
                  <a:pt x="20467" y="6809"/>
                  <a:pt x="20848" y="6547"/>
                </a:cubicBezTo>
                <a:cubicBezTo>
                  <a:pt x="21277" y="6166"/>
                  <a:pt x="22253" y="5940"/>
                  <a:pt x="22325" y="5916"/>
                </a:cubicBezTo>
                <a:cubicBezTo>
                  <a:pt x="22477" y="5897"/>
                  <a:pt x="22621" y="5887"/>
                  <a:pt x="22756" y="5887"/>
                </a:cubicBezTo>
                <a:close/>
                <a:moveTo>
                  <a:pt x="32465" y="18050"/>
                </a:moveTo>
                <a:cubicBezTo>
                  <a:pt x="32500" y="18050"/>
                  <a:pt x="32529" y="18053"/>
                  <a:pt x="32552" y="18060"/>
                </a:cubicBezTo>
                <a:cubicBezTo>
                  <a:pt x="33993" y="18155"/>
                  <a:pt x="33469" y="19584"/>
                  <a:pt x="32624" y="21299"/>
                </a:cubicBezTo>
                <a:cubicBezTo>
                  <a:pt x="31588" y="23096"/>
                  <a:pt x="30326" y="24716"/>
                  <a:pt x="28861" y="25966"/>
                </a:cubicBezTo>
                <a:cubicBezTo>
                  <a:pt x="28659" y="24549"/>
                  <a:pt x="28825" y="23025"/>
                  <a:pt x="29385" y="21382"/>
                </a:cubicBezTo>
                <a:cubicBezTo>
                  <a:pt x="29659" y="20549"/>
                  <a:pt x="30135" y="19489"/>
                  <a:pt x="30540" y="19036"/>
                </a:cubicBezTo>
                <a:cubicBezTo>
                  <a:pt x="31031" y="18458"/>
                  <a:pt x="32082" y="18050"/>
                  <a:pt x="32465" y="18050"/>
                </a:cubicBezTo>
                <a:close/>
                <a:moveTo>
                  <a:pt x="2917" y="0"/>
                </a:moveTo>
                <a:cubicBezTo>
                  <a:pt x="2783" y="0"/>
                  <a:pt x="2651" y="60"/>
                  <a:pt x="2584" y="189"/>
                </a:cubicBezTo>
                <a:cubicBezTo>
                  <a:pt x="1608" y="2106"/>
                  <a:pt x="953" y="4142"/>
                  <a:pt x="536" y="6237"/>
                </a:cubicBezTo>
                <a:cubicBezTo>
                  <a:pt x="203" y="7916"/>
                  <a:pt x="0" y="9678"/>
                  <a:pt x="500" y="11333"/>
                </a:cubicBezTo>
                <a:cubicBezTo>
                  <a:pt x="1632" y="15238"/>
                  <a:pt x="5311" y="16846"/>
                  <a:pt x="9097" y="16977"/>
                </a:cubicBezTo>
                <a:cubicBezTo>
                  <a:pt x="9339" y="16995"/>
                  <a:pt x="9580" y="17003"/>
                  <a:pt x="9820" y="17003"/>
                </a:cubicBezTo>
                <a:cubicBezTo>
                  <a:pt x="11020" y="17003"/>
                  <a:pt x="12194" y="16788"/>
                  <a:pt x="13335" y="16441"/>
                </a:cubicBezTo>
                <a:lnTo>
                  <a:pt x="13335" y="16441"/>
                </a:lnTo>
                <a:cubicBezTo>
                  <a:pt x="13169" y="17108"/>
                  <a:pt x="13026" y="17774"/>
                  <a:pt x="12931" y="18453"/>
                </a:cubicBezTo>
                <a:cubicBezTo>
                  <a:pt x="12050" y="22989"/>
                  <a:pt x="14121" y="27276"/>
                  <a:pt x="18562" y="28871"/>
                </a:cubicBezTo>
                <a:cubicBezTo>
                  <a:pt x="19840" y="29463"/>
                  <a:pt x="21200" y="29742"/>
                  <a:pt x="22555" y="29742"/>
                </a:cubicBezTo>
                <a:cubicBezTo>
                  <a:pt x="24495" y="29742"/>
                  <a:pt x="26426" y="29170"/>
                  <a:pt x="28087" y="28133"/>
                </a:cubicBezTo>
                <a:cubicBezTo>
                  <a:pt x="28730" y="29752"/>
                  <a:pt x="29814" y="31228"/>
                  <a:pt x="31147" y="32348"/>
                </a:cubicBezTo>
                <a:cubicBezTo>
                  <a:pt x="32454" y="33361"/>
                  <a:pt x="33946" y="33765"/>
                  <a:pt x="35493" y="33765"/>
                </a:cubicBezTo>
                <a:cubicBezTo>
                  <a:pt x="39414" y="33765"/>
                  <a:pt x="43685" y="31168"/>
                  <a:pt x="46161" y="29323"/>
                </a:cubicBezTo>
                <a:cubicBezTo>
                  <a:pt x="46479" y="28946"/>
                  <a:pt x="46167" y="28335"/>
                  <a:pt x="45687" y="28335"/>
                </a:cubicBezTo>
                <a:cubicBezTo>
                  <a:pt x="45682" y="28335"/>
                  <a:pt x="45677" y="28335"/>
                  <a:pt x="45673" y="28335"/>
                </a:cubicBezTo>
                <a:cubicBezTo>
                  <a:pt x="45101" y="28442"/>
                  <a:pt x="44470" y="29073"/>
                  <a:pt x="43911" y="29347"/>
                </a:cubicBezTo>
                <a:cubicBezTo>
                  <a:pt x="41863" y="30526"/>
                  <a:pt x="40339" y="31443"/>
                  <a:pt x="38315" y="31990"/>
                </a:cubicBezTo>
                <a:cubicBezTo>
                  <a:pt x="37462" y="32276"/>
                  <a:pt x="36524" y="32409"/>
                  <a:pt x="35631" y="32409"/>
                </a:cubicBezTo>
                <a:cubicBezTo>
                  <a:pt x="34256" y="32409"/>
                  <a:pt x="32988" y="32094"/>
                  <a:pt x="32302" y="31538"/>
                </a:cubicBezTo>
                <a:cubicBezTo>
                  <a:pt x="30766" y="30276"/>
                  <a:pt x="29730" y="28871"/>
                  <a:pt x="29206" y="27323"/>
                </a:cubicBezTo>
                <a:cubicBezTo>
                  <a:pt x="29659" y="26954"/>
                  <a:pt x="30088" y="26537"/>
                  <a:pt x="30480" y="26085"/>
                </a:cubicBezTo>
                <a:cubicBezTo>
                  <a:pt x="32016" y="24585"/>
                  <a:pt x="36493" y="18739"/>
                  <a:pt x="33540" y="17143"/>
                </a:cubicBezTo>
                <a:cubicBezTo>
                  <a:pt x="33061" y="16974"/>
                  <a:pt x="32615" y="16897"/>
                  <a:pt x="32200" y="16897"/>
                </a:cubicBezTo>
                <a:cubicBezTo>
                  <a:pt x="28930" y="16897"/>
                  <a:pt x="27588" y="21707"/>
                  <a:pt x="27409" y="24549"/>
                </a:cubicBezTo>
                <a:cubicBezTo>
                  <a:pt x="27385" y="25335"/>
                  <a:pt x="27480" y="26121"/>
                  <a:pt x="27671" y="26871"/>
                </a:cubicBezTo>
                <a:cubicBezTo>
                  <a:pt x="26325" y="27764"/>
                  <a:pt x="24849" y="28335"/>
                  <a:pt x="23253" y="28442"/>
                </a:cubicBezTo>
                <a:cubicBezTo>
                  <a:pt x="23182" y="28444"/>
                  <a:pt x="23110" y="28445"/>
                  <a:pt x="23038" y="28445"/>
                </a:cubicBezTo>
                <a:cubicBezTo>
                  <a:pt x="19141" y="28445"/>
                  <a:pt x="15153" y="26231"/>
                  <a:pt x="14288" y="22513"/>
                </a:cubicBezTo>
                <a:cubicBezTo>
                  <a:pt x="13895" y="20429"/>
                  <a:pt x="14133" y="18132"/>
                  <a:pt x="14812" y="15905"/>
                </a:cubicBezTo>
                <a:cubicBezTo>
                  <a:pt x="16133" y="15369"/>
                  <a:pt x="17407" y="14679"/>
                  <a:pt x="18610" y="13976"/>
                </a:cubicBezTo>
                <a:cubicBezTo>
                  <a:pt x="20503" y="12809"/>
                  <a:pt x="22432" y="11619"/>
                  <a:pt x="23920" y="9940"/>
                </a:cubicBezTo>
                <a:cubicBezTo>
                  <a:pt x="24873" y="8869"/>
                  <a:pt x="25706" y="7166"/>
                  <a:pt x="24825" y="5821"/>
                </a:cubicBezTo>
                <a:cubicBezTo>
                  <a:pt x="24258" y="5120"/>
                  <a:pt x="23381" y="4776"/>
                  <a:pt x="22501" y="4776"/>
                </a:cubicBezTo>
                <a:cubicBezTo>
                  <a:pt x="22125" y="4776"/>
                  <a:pt x="21749" y="4839"/>
                  <a:pt x="21396" y="4963"/>
                </a:cubicBezTo>
                <a:cubicBezTo>
                  <a:pt x="19705" y="5499"/>
                  <a:pt x="18610" y="7023"/>
                  <a:pt x="17515" y="8333"/>
                </a:cubicBezTo>
                <a:cubicBezTo>
                  <a:pt x="15800" y="10357"/>
                  <a:pt x="14490" y="12690"/>
                  <a:pt x="13681" y="15203"/>
                </a:cubicBezTo>
                <a:cubicBezTo>
                  <a:pt x="12681" y="15560"/>
                  <a:pt x="11704" y="15810"/>
                  <a:pt x="10776" y="15953"/>
                </a:cubicBezTo>
                <a:cubicBezTo>
                  <a:pt x="10402" y="15982"/>
                  <a:pt x="10030" y="15996"/>
                  <a:pt x="9663" y="15996"/>
                </a:cubicBezTo>
                <a:cubicBezTo>
                  <a:pt x="5017" y="15996"/>
                  <a:pt x="996" y="13686"/>
                  <a:pt x="1096" y="8821"/>
                </a:cubicBezTo>
                <a:cubicBezTo>
                  <a:pt x="1179" y="6749"/>
                  <a:pt x="1739" y="4475"/>
                  <a:pt x="2525" y="2249"/>
                </a:cubicBezTo>
                <a:lnTo>
                  <a:pt x="2525" y="2249"/>
                </a:lnTo>
                <a:cubicBezTo>
                  <a:pt x="2499" y="2282"/>
                  <a:pt x="2486" y="2296"/>
                  <a:pt x="2483" y="2296"/>
                </a:cubicBezTo>
                <a:cubicBezTo>
                  <a:pt x="2467" y="2296"/>
                  <a:pt x="2741" y="1871"/>
                  <a:pt x="2751" y="1760"/>
                </a:cubicBezTo>
                <a:cubicBezTo>
                  <a:pt x="2906" y="1272"/>
                  <a:pt x="3310" y="808"/>
                  <a:pt x="3310" y="284"/>
                </a:cubicBezTo>
                <a:cubicBezTo>
                  <a:pt x="3270" y="102"/>
                  <a:pt x="3092" y="0"/>
                  <a:pt x="29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7095700" y="3974201"/>
            <a:ext cx="868800" cy="675427"/>
            <a:chOff x="7095700" y="3974200"/>
            <a:chExt cx="868800" cy="675427"/>
          </a:xfrm>
        </p:grpSpPr>
        <p:grpSp>
          <p:nvGrpSpPr>
            <p:cNvPr id="126" name="Google Shape;126;p8"/>
            <p:cNvGrpSpPr/>
            <p:nvPr/>
          </p:nvGrpSpPr>
          <p:grpSpPr>
            <a:xfrm rot="-1985293">
              <a:off x="7161433" y="4237567"/>
              <a:ext cx="349454" cy="344614"/>
              <a:chOff x="588850" y="618775"/>
              <a:chExt cx="703975" cy="694225"/>
            </a:xfrm>
          </p:grpSpPr>
          <p:sp>
            <p:nvSpPr>
              <p:cNvPr id="127" name="Google Shape;127;p8"/>
              <p:cNvSpPr/>
              <p:nvPr/>
            </p:nvSpPr>
            <p:spPr>
              <a:xfrm>
                <a:off x="612650" y="684225"/>
                <a:ext cx="625100" cy="608400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24336" extrusionOk="0">
                    <a:moveTo>
                      <a:pt x="10686" y="0"/>
                    </a:moveTo>
                    <a:cubicBezTo>
                      <a:pt x="10158" y="0"/>
                      <a:pt x="9636" y="288"/>
                      <a:pt x="9442" y="826"/>
                    </a:cubicBezTo>
                    <a:cubicBezTo>
                      <a:pt x="9323" y="945"/>
                      <a:pt x="9335" y="1314"/>
                      <a:pt x="9359" y="1659"/>
                    </a:cubicBezTo>
                    <a:cubicBezTo>
                      <a:pt x="9323" y="1743"/>
                      <a:pt x="9299" y="1826"/>
                      <a:pt x="9275" y="1909"/>
                    </a:cubicBezTo>
                    <a:cubicBezTo>
                      <a:pt x="8835" y="4124"/>
                      <a:pt x="8371" y="6338"/>
                      <a:pt x="7894" y="8541"/>
                    </a:cubicBezTo>
                    <a:cubicBezTo>
                      <a:pt x="7263" y="8601"/>
                      <a:pt x="6608" y="8660"/>
                      <a:pt x="5942" y="8743"/>
                    </a:cubicBezTo>
                    <a:cubicBezTo>
                      <a:pt x="5596" y="8779"/>
                      <a:pt x="5263" y="8815"/>
                      <a:pt x="4930" y="8851"/>
                    </a:cubicBezTo>
                    <a:cubicBezTo>
                      <a:pt x="4620" y="8874"/>
                      <a:pt x="4322" y="8934"/>
                      <a:pt x="4025" y="8993"/>
                    </a:cubicBezTo>
                    <a:cubicBezTo>
                      <a:pt x="3144" y="9101"/>
                      <a:pt x="2239" y="9208"/>
                      <a:pt x="1417" y="9565"/>
                    </a:cubicBezTo>
                    <a:cubicBezTo>
                      <a:pt x="905" y="9744"/>
                      <a:pt x="382" y="10113"/>
                      <a:pt x="262" y="10672"/>
                    </a:cubicBezTo>
                    <a:cubicBezTo>
                      <a:pt x="167" y="10982"/>
                      <a:pt x="203" y="11303"/>
                      <a:pt x="334" y="11577"/>
                    </a:cubicBezTo>
                    <a:cubicBezTo>
                      <a:pt x="1" y="12196"/>
                      <a:pt x="239" y="13030"/>
                      <a:pt x="870" y="13387"/>
                    </a:cubicBezTo>
                    <a:cubicBezTo>
                      <a:pt x="3084" y="14089"/>
                      <a:pt x="4501" y="14423"/>
                      <a:pt x="5942" y="15161"/>
                    </a:cubicBezTo>
                    <a:cubicBezTo>
                      <a:pt x="6073" y="15208"/>
                      <a:pt x="6192" y="15268"/>
                      <a:pt x="6311" y="15316"/>
                    </a:cubicBezTo>
                    <a:cubicBezTo>
                      <a:pt x="6180" y="15804"/>
                      <a:pt x="6073" y="16292"/>
                      <a:pt x="5942" y="16780"/>
                    </a:cubicBezTo>
                    <a:cubicBezTo>
                      <a:pt x="5525" y="18268"/>
                      <a:pt x="5025" y="19733"/>
                      <a:pt x="4668" y="21245"/>
                    </a:cubicBezTo>
                    <a:cubicBezTo>
                      <a:pt x="4465" y="21971"/>
                      <a:pt x="4275" y="22769"/>
                      <a:pt x="4644" y="23471"/>
                    </a:cubicBezTo>
                    <a:cubicBezTo>
                      <a:pt x="4842" y="24031"/>
                      <a:pt x="5387" y="24335"/>
                      <a:pt x="5941" y="24335"/>
                    </a:cubicBezTo>
                    <a:cubicBezTo>
                      <a:pt x="6187" y="24335"/>
                      <a:pt x="6436" y="24275"/>
                      <a:pt x="6656" y="24150"/>
                    </a:cubicBezTo>
                    <a:cubicBezTo>
                      <a:pt x="7847" y="23162"/>
                      <a:pt x="7561" y="23174"/>
                      <a:pt x="8609" y="22221"/>
                    </a:cubicBezTo>
                    <a:cubicBezTo>
                      <a:pt x="9907" y="20935"/>
                      <a:pt x="11383" y="19852"/>
                      <a:pt x="12681" y="18566"/>
                    </a:cubicBezTo>
                    <a:cubicBezTo>
                      <a:pt x="12824" y="18435"/>
                      <a:pt x="12966" y="18304"/>
                      <a:pt x="13109" y="18161"/>
                    </a:cubicBezTo>
                    <a:cubicBezTo>
                      <a:pt x="13836" y="18435"/>
                      <a:pt x="15907" y="19745"/>
                      <a:pt x="17348" y="20435"/>
                    </a:cubicBezTo>
                    <a:cubicBezTo>
                      <a:pt x="18200" y="20770"/>
                      <a:pt x="19673" y="21592"/>
                      <a:pt x="20761" y="21592"/>
                    </a:cubicBezTo>
                    <a:cubicBezTo>
                      <a:pt x="21451" y="21592"/>
                      <a:pt x="21986" y="21262"/>
                      <a:pt x="22110" y="20269"/>
                    </a:cubicBezTo>
                    <a:cubicBezTo>
                      <a:pt x="21598" y="18411"/>
                      <a:pt x="20408" y="16768"/>
                      <a:pt x="19574" y="15030"/>
                    </a:cubicBezTo>
                    <a:cubicBezTo>
                      <a:pt x="19217" y="14411"/>
                      <a:pt x="18848" y="13804"/>
                      <a:pt x="18479" y="13196"/>
                    </a:cubicBezTo>
                    <a:cubicBezTo>
                      <a:pt x="18479" y="13184"/>
                      <a:pt x="18479" y="13172"/>
                      <a:pt x="18491" y="13161"/>
                    </a:cubicBezTo>
                    <a:cubicBezTo>
                      <a:pt x="19384" y="12363"/>
                      <a:pt x="20289" y="11577"/>
                      <a:pt x="21229" y="10827"/>
                    </a:cubicBezTo>
                    <a:cubicBezTo>
                      <a:pt x="21944" y="10196"/>
                      <a:pt x="23349" y="9434"/>
                      <a:pt x="24408" y="7958"/>
                    </a:cubicBezTo>
                    <a:cubicBezTo>
                      <a:pt x="25004" y="7029"/>
                      <a:pt x="24361" y="5838"/>
                      <a:pt x="23325" y="5624"/>
                    </a:cubicBezTo>
                    <a:cubicBezTo>
                      <a:pt x="23123" y="5589"/>
                      <a:pt x="22922" y="5573"/>
                      <a:pt x="22720" y="5573"/>
                    </a:cubicBezTo>
                    <a:cubicBezTo>
                      <a:pt x="21696" y="5573"/>
                      <a:pt x="20677" y="5969"/>
                      <a:pt x="19682" y="6148"/>
                    </a:cubicBezTo>
                    <a:cubicBezTo>
                      <a:pt x="19539" y="6184"/>
                      <a:pt x="19396" y="6219"/>
                      <a:pt x="19265" y="6243"/>
                    </a:cubicBezTo>
                    <a:cubicBezTo>
                      <a:pt x="18812" y="6255"/>
                      <a:pt x="18336" y="6350"/>
                      <a:pt x="17919" y="6434"/>
                    </a:cubicBezTo>
                    <a:cubicBezTo>
                      <a:pt x="17110" y="6600"/>
                      <a:pt x="16324" y="6898"/>
                      <a:pt x="15538" y="7184"/>
                    </a:cubicBezTo>
                    <a:cubicBezTo>
                      <a:pt x="15324" y="7243"/>
                      <a:pt x="15098" y="7291"/>
                      <a:pt x="14883" y="7350"/>
                    </a:cubicBezTo>
                    <a:cubicBezTo>
                      <a:pt x="14133" y="6136"/>
                      <a:pt x="13336" y="4957"/>
                      <a:pt x="12669" y="3707"/>
                    </a:cubicBezTo>
                    <a:cubicBezTo>
                      <a:pt x="12490" y="2552"/>
                      <a:pt x="12323" y="1326"/>
                      <a:pt x="11645" y="385"/>
                    </a:cubicBezTo>
                    <a:cubicBezTo>
                      <a:pt x="11385" y="125"/>
                      <a:pt x="11034" y="0"/>
                      <a:pt x="106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128;p8"/>
              <p:cNvSpPr/>
              <p:nvPr/>
            </p:nvSpPr>
            <p:spPr>
              <a:xfrm>
                <a:off x="588850" y="618775"/>
                <a:ext cx="703975" cy="694225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27769" extrusionOk="0">
                    <a:moveTo>
                      <a:pt x="11656" y="1301"/>
                    </a:moveTo>
                    <a:cubicBezTo>
                      <a:pt x="11680" y="1563"/>
                      <a:pt x="11787" y="1860"/>
                      <a:pt x="11894" y="2098"/>
                    </a:cubicBezTo>
                    <a:cubicBezTo>
                      <a:pt x="12132" y="2682"/>
                      <a:pt x="12311" y="3277"/>
                      <a:pt x="12561" y="3860"/>
                    </a:cubicBezTo>
                    <a:cubicBezTo>
                      <a:pt x="13216" y="5444"/>
                      <a:pt x="14157" y="6897"/>
                      <a:pt x="14954" y="8421"/>
                    </a:cubicBezTo>
                    <a:cubicBezTo>
                      <a:pt x="15323" y="9040"/>
                      <a:pt x="15526" y="9766"/>
                      <a:pt x="15966" y="10349"/>
                    </a:cubicBezTo>
                    <a:cubicBezTo>
                      <a:pt x="16143" y="10619"/>
                      <a:pt x="16435" y="10700"/>
                      <a:pt x="16736" y="10700"/>
                    </a:cubicBezTo>
                    <a:cubicBezTo>
                      <a:pt x="16821" y="10700"/>
                      <a:pt x="16906" y="10693"/>
                      <a:pt x="16990" y="10683"/>
                    </a:cubicBezTo>
                    <a:cubicBezTo>
                      <a:pt x="17597" y="10647"/>
                      <a:pt x="18193" y="10552"/>
                      <a:pt x="18800" y="10480"/>
                    </a:cubicBezTo>
                    <a:cubicBezTo>
                      <a:pt x="21253" y="10254"/>
                      <a:pt x="23979" y="9325"/>
                      <a:pt x="26146" y="9123"/>
                    </a:cubicBezTo>
                    <a:lnTo>
                      <a:pt x="26146" y="9123"/>
                    </a:lnTo>
                    <a:cubicBezTo>
                      <a:pt x="25194" y="10230"/>
                      <a:pt x="24063" y="11159"/>
                      <a:pt x="23003" y="12159"/>
                    </a:cubicBezTo>
                    <a:cubicBezTo>
                      <a:pt x="21908" y="13195"/>
                      <a:pt x="20931" y="14338"/>
                      <a:pt x="19943" y="15481"/>
                    </a:cubicBezTo>
                    <a:cubicBezTo>
                      <a:pt x="19681" y="16005"/>
                      <a:pt x="20086" y="16564"/>
                      <a:pt x="20229" y="17064"/>
                    </a:cubicBezTo>
                    <a:cubicBezTo>
                      <a:pt x="20753" y="19077"/>
                      <a:pt x="21562" y="21005"/>
                      <a:pt x="22193" y="22982"/>
                    </a:cubicBezTo>
                    <a:cubicBezTo>
                      <a:pt x="22289" y="23339"/>
                      <a:pt x="22372" y="23625"/>
                      <a:pt x="22443" y="23875"/>
                    </a:cubicBezTo>
                    <a:cubicBezTo>
                      <a:pt x="21634" y="23577"/>
                      <a:pt x="20288" y="22672"/>
                      <a:pt x="19098" y="22208"/>
                    </a:cubicBezTo>
                    <a:cubicBezTo>
                      <a:pt x="17490" y="21636"/>
                      <a:pt x="16478" y="20958"/>
                      <a:pt x="14418" y="20220"/>
                    </a:cubicBezTo>
                    <a:cubicBezTo>
                      <a:pt x="14254" y="20175"/>
                      <a:pt x="14102" y="20155"/>
                      <a:pt x="13959" y="20155"/>
                    </a:cubicBezTo>
                    <a:cubicBezTo>
                      <a:pt x="13378" y="20155"/>
                      <a:pt x="12944" y="20487"/>
                      <a:pt x="12418" y="20851"/>
                    </a:cubicBezTo>
                    <a:cubicBezTo>
                      <a:pt x="11704" y="21327"/>
                      <a:pt x="10989" y="21779"/>
                      <a:pt x="10323" y="22315"/>
                    </a:cubicBezTo>
                    <a:cubicBezTo>
                      <a:pt x="9192" y="23149"/>
                      <a:pt x="7727" y="24613"/>
                      <a:pt x="6679" y="25601"/>
                    </a:cubicBezTo>
                    <a:cubicBezTo>
                      <a:pt x="6727" y="25173"/>
                      <a:pt x="6775" y="24756"/>
                      <a:pt x="6798" y="24327"/>
                    </a:cubicBezTo>
                    <a:cubicBezTo>
                      <a:pt x="7049" y="21982"/>
                      <a:pt x="7370" y="19648"/>
                      <a:pt x="7322" y="17291"/>
                    </a:cubicBezTo>
                    <a:cubicBezTo>
                      <a:pt x="7299" y="16850"/>
                      <a:pt x="7441" y="16255"/>
                      <a:pt x="6977" y="15993"/>
                    </a:cubicBezTo>
                    <a:cubicBezTo>
                      <a:pt x="5525" y="14862"/>
                      <a:pt x="2953" y="13778"/>
                      <a:pt x="1893" y="13016"/>
                    </a:cubicBezTo>
                    <a:cubicBezTo>
                      <a:pt x="1976" y="12993"/>
                      <a:pt x="2048" y="12981"/>
                      <a:pt x="2131" y="12945"/>
                    </a:cubicBezTo>
                    <a:cubicBezTo>
                      <a:pt x="4501" y="12183"/>
                      <a:pt x="7584" y="11457"/>
                      <a:pt x="9501" y="10921"/>
                    </a:cubicBezTo>
                    <a:cubicBezTo>
                      <a:pt x="9977" y="10468"/>
                      <a:pt x="9704" y="10076"/>
                      <a:pt x="9882" y="9671"/>
                    </a:cubicBezTo>
                    <a:cubicBezTo>
                      <a:pt x="10120" y="8301"/>
                      <a:pt x="10382" y="6932"/>
                      <a:pt x="10751" y="5587"/>
                    </a:cubicBezTo>
                    <a:cubicBezTo>
                      <a:pt x="11061" y="4170"/>
                      <a:pt x="11430" y="2741"/>
                      <a:pt x="11656" y="1301"/>
                    </a:cubicBezTo>
                    <a:close/>
                    <a:moveTo>
                      <a:pt x="11368" y="0"/>
                    </a:moveTo>
                    <a:cubicBezTo>
                      <a:pt x="11186" y="0"/>
                      <a:pt x="11004" y="100"/>
                      <a:pt x="10954" y="312"/>
                    </a:cubicBezTo>
                    <a:cubicBezTo>
                      <a:pt x="10525" y="3337"/>
                      <a:pt x="9525" y="6254"/>
                      <a:pt x="9037" y="9278"/>
                    </a:cubicBezTo>
                    <a:cubicBezTo>
                      <a:pt x="9037" y="9433"/>
                      <a:pt x="8930" y="9718"/>
                      <a:pt x="8858" y="9945"/>
                    </a:cubicBezTo>
                    <a:cubicBezTo>
                      <a:pt x="8823" y="9945"/>
                      <a:pt x="8787" y="9956"/>
                      <a:pt x="8727" y="9968"/>
                    </a:cubicBezTo>
                    <a:cubicBezTo>
                      <a:pt x="6358" y="10552"/>
                      <a:pt x="4012" y="11183"/>
                      <a:pt x="1679" y="11861"/>
                    </a:cubicBezTo>
                    <a:cubicBezTo>
                      <a:pt x="1012" y="12016"/>
                      <a:pt x="1131" y="11957"/>
                      <a:pt x="548" y="12028"/>
                    </a:cubicBezTo>
                    <a:cubicBezTo>
                      <a:pt x="0" y="12183"/>
                      <a:pt x="0" y="12838"/>
                      <a:pt x="333" y="13207"/>
                    </a:cubicBezTo>
                    <a:cubicBezTo>
                      <a:pt x="1262" y="14481"/>
                      <a:pt x="2762" y="14957"/>
                      <a:pt x="4346" y="15898"/>
                    </a:cubicBezTo>
                    <a:cubicBezTo>
                      <a:pt x="4703" y="16005"/>
                      <a:pt x="5536" y="16672"/>
                      <a:pt x="5977" y="16969"/>
                    </a:cubicBezTo>
                    <a:cubicBezTo>
                      <a:pt x="6036" y="19708"/>
                      <a:pt x="5596" y="22422"/>
                      <a:pt x="5382" y="25149"/>
                    </a:cubicBezTo>
                    <a:cubicBezTo>
                      <a:pt x="5322" y="25732"/>
                      <a:pt x="5239" y="26316"/>
                      <a:pt x="5215" y="26899"/>
                    </a:cubicBezTo>
                    <a:cubicBezTo>
                      <a:pt x="5167" y="27197"/>
                      <a:pt x="5274" y="27518"/>
                      <a:pt x="5548" y="27673"/>
                    </a:cubicBezTo>
                    <a:cubicBezTo>
                      <a:pt x="5672" y="27740"/>
                      <a:pt x="5794" y="27768"/>
                      <a:pt x="5914" y="27768"/>
                    </a:cubicBezTo>
                    <a:cubicBezTo>
                      <a:pt x="6350" y="27768"/>
                      <a:pt x="6757" y="27391"/>
                      <a:pt x="7084" y="27101"/>
                    </a:cubicBezTo>
                    <a:cubicBezTo>
                      <a:pt x="7691" y="26542"/>
                      <a:pt x="8287" y="25947"/>
                      <a:pt x="8882" y="25363"/>
                    </a:cubicBezTo>
                    <a:cubicBezTo>
                      <a:pt x="10585" y="23708"/>
                      <a:pt x="11859" y="22815"/>
                      <a:pt x="13847" y="21541"/>
                    </a:cubicBezTo>
                    <a:lnTo>
                      <a:pt x="14121" y="21541"/>
                    </a:lnTo>
                    <a:cubicBezTo>
                      <a:pt x="14752" y="21708"/>
                      <a:pt x="15669" y="22244"/>
                      <a:pt x="16669" y="22660"/>
                    </a:cubicBezTo>
                    <a:cubicBezTo>
                      <a:pt x="17859" y="23184"/>
                      <a:pt x="19038" y="23553"/>
                      <a:pt x="20610" y="24494"/>
                    </a:cubicBezTo>
                    <a:cubicBezTo>
                      <a:pt x="21241" y="24851"/>
                      <a:pt x="21896" y="25161"/>
                      <a:pt x="22586" y="25351"/>
                    </a:cubicBezTo>
                    <a:cubicBezTo>
                      <a:pt x="22794" y="25397"/>
                      <a:pt x="23022" y="25478"/>
                      <a:pt x="23241" y="25478"/>
                    </a:cubicBezTo>
                    <a:cubicBezTo>
                      <a:pt x="23360" y="25478"/>
                      <a:pt x="23477" y="25454"/>
                      <a:pt x="23586" y="25387"/>
                    </a:cubicBezTo>
                    <a:cubicBezTo>
                      <a:pt x="24051" y="25089"/>
                      <a:pt x="23943" y="24470"/>
                      <a:pt x="23872" y="23994"/>
                    </a:cubicBezTo>
                    <a:cubicBezTo>
                      <a:pt x="23682" y="23089"/>
                      <a:pt x="23384" y="22220"/>
                      <a:pt x="23074" y="21339"/>
                    </a:cubicBezTo>
                    <a:cubicBezTo>
                      <a:pt x="22408" y="19577"/>
                      <a:pt x="21848" y="17779"/>
                      <a:pt x="21276" y="15981"/>
                    </a:cubicBezTo>
                    <a:cubicBezTo>
                      <a:pt x="22586" y="14528"/>
                      <a:pt x="23896" y="13076"/>
                      <a:pt x="25396" y="11826"/>
                    </a:cubicBezTo>
                    <a:cubicBezTo>
                      <a:pt x="26158" y="11147"/>
                      <a:pt x="26872" y="10433"/>
                      <a:pt x="27492" y="9623"/>
                    </a:cubicBezTo>
                    <a:cubicBezTo>
                      <a:pt x="27730" y="9278"/>
                      <a:pt x="28134" y="9004"/>
                      <a:pt x="28158" y="8563"/>
                    </a:cubicBezTo>
                    <a:cubicBezTo>
                      <a:pt x="28112" y="7906"/>
                      <a:pt x="27507" y="7698"/>
                      <a:pt x="26722" y="7698"/>
                    </a:cubicBezTo>
                    <a:cubicBezTo>
                      <a:pt x="25489" y="7698"/>
                      <a:pt x="23812" y="8210"/>
                      <a:pt x="23158" y="8290"/>
                    </a:cubicBezTo>
                    <a:cubicBezTo>
                      <a:pt x="20776" y="8837"/>
                      <a:pt x="19133" y="9147"/>
                      <a:pt x="16931" y="9325"/>
                    </a:cubicBezTo>
                    <a:cubicBezTo>
                      <a:pt x="16395" y="8325"/>
                      <a:pt x="15240" y="6039"/>
                      <a:pt x="14442" y="4706"/>
                    </a:cubicBezTo>
                    <a:cubicBezTo>
                      <a:pt x="13823" y="3491"/>
                      <a:pt x="13692" y="3039"/>
                      <a:pt x="13228" y="1801"/>
                    </a:cubicBezTo>
                    <a:cubicBezTo>
                      <a:pt x="13045" y="1327"/>
                      <a:pt x="12911" y="571"/>
                      <a:pt x="12332" y="571"/>
                    </a:cubicBezTo>
                    <a:cubicBezTo>
                      <a:pt x="12271" y="571"/>
                      <a:pt x="12204" y="580"/>
                      <a:pt x="12132" y="598"/>
                    </a:cubicBezTo>
                    <a:cubicBezTo>
                      <a:pt x="11894" y="670"/>
                      <a:pt x="11775" y="801"/>
                      <a:pt x="11704" y="955"/>
                    </a:cubicBezTo>
                    <a:cubicBezTo>
                      <a:pt x="11740" y="765"/>
                      <a:pt x="11775" y="562"/>
                      <a:pt x="11799" y="360"/>
                    </a:cubicBezTo>
                    <a:cubicBezTo>
                      <a:pt x="11780" y="127"/>
                      <a:pt x="11574" y="0"/>
                      <a:pt x="113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9" name="Google Shape;129;p8"/>
            <p:cNvGrpSpPr/>
            <p:nvPr/>
          </p:nvGrpSpPr>
          <p:grpSpPr>
            <a:xfrm>
              <a:off x="7771300" y="4170125"/>
              <a:ext cx="193200" cy="171550"/>
              <a:chOff x="1141700" y="1345000"/>
              <a:chExt cx="193200" cy="171550"/>
            </a:xfrm>
          </p:grpSpPr>
          <p:sp>
            <p:nvSpPr>
              <p:cNvPr id="130" name="Google Shape;130;p8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131;p8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2" name="Google Shape;132;p8"/>
            <p:cNvGrpSpPr/>
            <p:nvPr/>
          </p:nvGrpSpPr>
          <p:grpSpPr>
            <a:xfrm>
              <a:off x="7326275" y="3974200"/>
              <a:ext cx="175100" cy="143475"/>
              <a:chOff x="1808250" y="1643825"/>
              <a:chExt cx="175100" cy="143475"/>
            </a:xfrm>
          </p:grpSpPr>
          <p:sp>
            <p:nvSpPr>
              <p:cNvPr id="133" name="Google Shape;133;p8"/>
              <p:cNvSpPr/>
              <p:nvPr/>
            </p:nvSpPr>
            <p:spPr>
              <a:xfrm>
                <a:off x="1808250" y="1651700"/>
                <a:ext cx="17510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5424" extrusionOk="0">
                    <a:moveTo>
                      <a:pt x="3954" y="0"/>
                    </a:moveTo>
                    <a:cubicBezTo>
                      <a:pt x="3625" y="0"/>
                      <a:pt x="3268" y="74"/>
                      <a:pt x="2890" y="240"/>
                    </a:cubicBezTo>
                    <a:cubicBezTo>
                      <a:pt x="2544" y="430"/>
                      <a:pt x="2306" y="704"/>
                      <a:pt x="2151" y="1002"/>
                    </a:cubicBezTo>
                    <a:cubicBezTo>
                      <a:pt x="1" y="2826"/>
                      <a:pt x="817" y="5424"/>
                      <a:pt x="3003" y="5424"/>
                    </a:cubicBezTo>
                    <a:cubicBezTo>
                      <a:pt x="3685" y="5424"/>
                      <a:pt x="4501" y="5171"/>
                      <a:pt x="5402" y="4562"/>
                    </a:cubicBezTo>
                    <a:cubicBezTo>
                      <a:pt x="7004" y="2919"/>
                      <a:pt x="6019" y="0"/>
                      <a:pt x="3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134;p8"/>
              <p:cNvSpPr/>
              <p:nvPr/>
            </p:nvSpPr>
            <p:spPr>
              <a:xfrm>
                <a:off x="1817675" y="1643825"/>
                <a:ext cx="158675" cy="140325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5613" extrusionOk="0">
                    <a:moveTo>
                      <a:pt x="4203" y="1293"/>
                    </a:moveTo>
                    <a:cubicBezTo>
                      <a:pt x="4227" y="1305"/>
                      <a:pt x="4263" y="1329"/>
                      <a:pt x="4299" y="1329"/>
                    </a:cubicBezTo>
                    <a:cubicBezTo>
                      <a:pt x="4489" y="1340"/>
                      <a:pt x="4846" y="1888"/>
                      <a:pt x="4822" y="2150"/>
                    </a:cubicBezTo>
                    <a:cubicBezTo>
                      <a:pt x="4810" y="2805"/>
                      <a:pt x="4799" y="2769"/>
                      <a:pt x="4739" y="3150"/>
                    </a:cubicBezTo>
                    <a:cubicBezTo>
                      <a:pt x="4715" y="3198"/>
                      <a:pt x="4703" y="3245"/>
                      <a:pt x="4691" y="3281"/>
                    </a:cubicBezTo>
                    <a:cubicBezTo>
                      <a:pt x="4668" y="3317"/>
                      <a:pt x="4656" y="3353"/>
                      <a:pt x="4632" y="3376"/>
                    </a:cubicBezTo>
                    <a:cubicBezTo>
                      <a:pt x="4013" y="4014"/>
                      <a:pt x="3484" y="4247"/>
                      <a:pt x="3179" y="4247"/>
                    </a:cubicBezTo>
                    <a:cubicBezTo>
                      <a:pt x="3085" y="4247"/>
                      <a:pt x="3013" y="4225"/>
                      <a:pt x="2965" y="4186"/>
                    </a:cubicBezTo>
                    <a:cubicBezTo>
                      <a:pt x="2167" y="3650"/>
                      <a:pt x="1941" y="3305"/>
                      <a:pt x="2572" y="2388"/>
                    </a:cubicBezTo>
                    <a:cubicBezTo>
                      <a:pt x="2679" y="2293"/>
                      <a:pt x="3322" y="1674"/>
                      <a:pt x="3477" y="1638"/>
                    </a:cubicBezTo>
                    <a:cubicBezTo>
                      <a:pt x="3882" y="1364"/>
                      <a:pt x="3787" y="1507"/>
                      <a:pt x="4203" y="1293"/>
                    </a:cubicBezTo>
                    <a:close/>
                    <a:moveTo>
                      <a:pt x="3898" y="1"/>
                    </a:moveTo>
                    <a:cubicBezTo>
                      <a:pt x="3839" y="1"/>
                      <a:pt x="3778" y="10"/>
                      <a:pt x="3715" y="31"/>
                    </a:cubicBezTo>
                    <a:cubicBezTo>
                      <a:pt x="2013" y="567"/>
                      <a:pt x="0" y="2603"/>
                      <a:pt x="1239" y="4436"/>
                    </a:cubicBezTo>
                    <a:cubicBezTo>
                      <a:pt x="1700" y="5095"/>
                      <a:pt x="2458" y="5612"/>
                      <a:pt x="3261" y="5612"/>
                    </a:cubicBezTo>
                    <a:cubicBezTo>
                      <a:pt x="3475" y="5612"/>
                      <a:pt x="3691" y="5576"/>
                      <a:pt x="3906" y="5496"/>
                    </a:cubicBezTo>
                    <a:cubicBezTo>
                      <a:pt x="4680" y="5162"/>
                      <a:pt x="5501" y="4650"/>
                      <a:pt x="5906" y="3888"/>
                    </a:cubicBezTo>
                    <a:cubicBezTo>
                      <a:pt x="6334" y="2757"/>
                      <a:pt x="6346" y="1269"/>
                      <a:pt x="5370" y="412"/>
                    </a:cubicBezTo>
                    <a:cubicBezTo>
                      <a:pt x="5133" y="220"/>
                      <a:pt x="4805" y="15"/>
                      <a:pt x="4482" y="15"/>
                    </a:cubicBezTo>
                    <a:cubicBezTo>
                      <a:pt x="4384" y="15"/>
                      <a:pt x="4286" y="34"/>
                      <a:pt x="4191" y="78"/>
                    </a:cubicBezTo>
                    <a:cubicBezTo>
                      <a:pt x="4106" y="32"/>
                      <a:pt x="4006" y="1"/>
                      <a:pt x="38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5" name="Google Shape;135;p8"/>
          <p:cNvGrpSpPr/>
          <p:nvPr/>
        </p:nvGrpSpPr>
        <p:grpSpPr>
          <a:xfrm>
            <a:off x="693325" y="448251"/>
            <a:ext cx="1408700" cy="519925"/>
            <a:chOff x="693325" y="448250"/>
            <a:chExt cx="1408700" cy="519925"/>
          </a:xfrm>
        </p:grpSpPr>
        <p:grpSp>
          <p:nvGrpSpPr>
            <p:cNvPr id="136" name="Google Shape;136;p8"/>
            <p:cNvGrpSpPr/>
            <p:nvPr/>
          </p:nvGrpSpPr>
          <p:grpSpPr>
            <a:xfrm>
              <a:off x="1085577" y="448259"/>
              <a:ext cx="521153" cy="513935"/>
              <a:chOff x="588850" y="618775"/>
              <a:chExt cx="703975" cy="694225"/>
            </a:xfrm>
          </p:grpSpPr>
          <p:sp>
            <p:nvSpPr>
              <p:cNvPr id="137" name="Google Shape;137;p8"/>
              <p:cNvSpPr/>
              <p:nvPr/>
            </p:nvSpPr>
            <p:spPr>
              <a:xfrm>
                <a:off x="612650" y="684225"/>
                <a:ext cx="625100" cy="608400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24336" extrusionOk="0">
                    <a:moveTo>
                      <a:pt x="10686" y="0"/>
                    </a:moveTo>
                    <a:cubicBezTo>
                      <a:pt x="10158" y="0"/>
                      <a:pt x="9636" y="288"/>
                      <a:pt x="9442" y="826"/>
                    </a:cubicBezTo>
                    <a:cubicBezTo>
                      <a:pt x="9323" y="945"/>
                      <a:pt x="9335" y="1314"/>
                      <a:pt x="9359" y="1659"/>
                    </a:cubicBezTo>
                    <a:cubicBezTo>
                      <a:pt x="9323" y="1743"/>
                      <a:pt x="9299" y="1826"/>
                      <a:pt x="9275" y="1909"/>
                    </a:cubicBezTo>
                    <a:cubicBezTo>
                      <a:pt x="8835" y="4124"/>
                      <a:pt x="8371" y="6338"/>
                      <a:pt x="7894" y="8541"/>
                    </a:cubicBezTo>
                    <a:cubicBezTo>
                      <a:pt x="7263" y="8601"/>
                      <a:pt x="6608" y="8660"/>
                      <a:pt x="5942" y="8743"/>
                    </a:cubicBezTo>
                    <a:cubicBezTo>
                      <a:pt x="5596" y="8779"/>
                      <a:pt x="5263" y="8815"/>
                      <a:pt x="4930" y="8851"/>
                    </a:cubicBezTo>
                    <a:cubicBezTo>
                      <a:pt x="4620" y="8874"/>
                      <a:pt x="4322" y="8934"/>
                      <a:pt x="4025" y="8993"/>
                    </a:cubicBezTo>
                    <a:cubicBezTo>
                      <a:pt x="3144" y="9101"/>
                      <a:pt x="2239" y="9208"/>
                      <a:pt x="1417" y="9565"/>
                    </a:cubicBezTo>
                    <a:cubicBezTo>
                      <a:pt x="905" y="9744"/>
                      <a:pt x="382" y="10113"/>
                      <a:pt x="262" y="10672"/>
                    </a:cubicBezTo>
                    <a:cubicBezTo>
                      <a:pt x="167" y="10982"/>
                      <a:pt x="203" y="11303"/>
                      <a:pt x="334" y="11577"/>
                    </a:cubicBezTo>
                    <a:cubicBezTo>
                      <a:pt x="1" y="12196"/>
                      <a:pt x="239" y="13030"/>
                      <a:pt x="870" y="13387"/>
                    </a:cubicBezTo>
                    <a:cubicBezTo>
                      <a:pt x="3084" y="14089"/>
                      <a:pt x="4501" y="14423"/>
                      <a:pt x="5942" y="15161"/>
                    </a:cubicBezTo>
                    <a:cubicBezTo>
                      <a:pt x="6073" y="15208"/>
                      <a:pt x="6192" y="15268"/>
                      <a:pt x="6311" y="15316"/>
                    </a:cubicBezTo>
                    <a:cubicBezTo>
                      <a:pt x="6180" y="15804"/>
                      <a:pt x="6073" y="16292"/>
                      <a:pt x="5942" y="16780"/>
                    </a:cubicBezTo>
                    <a:cubicBezTo>
                      <a:pt x="5525" y="18268"/>
                      <a:pt x="5025" y="19733"/>
                      <a:pt x="4668" y="21245"/>
                    </a:cubicBezTo>
                    <a:cubicBezTo>
                      <a:pt x="4465" y="21971"/>
                      <a:pt x="4275" y="22769"/>
                      <a:pt x="4644" y="23471"/>
                    </a:cubicBezTo>
                    <a:cubicBezTo>
                      <a:pt x="4842" y="24031"/>
                      <a:pt x="5387" y="24335"/>
                      <a:pt x="5941" y="24335"/>
                    </a:cubicBezTo>
                    <a:cubicBezTo>
                      <a:pt x="6187" y="24335"/>
                      <a:pt x="6436" y="24275"/>
                      <a:pt x="6656" y="24150"/>
                    </a:cubicBezTo>
                    <a:cubicBezTo>
                      <a:pt x="7847" y="23162"/>
                      <a:pt x="7561" y="23174"/>
                      <a:pt x="8609" y="22221"/>
                    </a:cubicBezTo>
                    <a:cubicBezTo>
                      <a:pt x="9907" y="20935"/>
                      <a:pt x="11383" y="19852"/>
                      <a:pt x="12681" y="18566"/>
                    </a:cubicBezTo>
                    <a:cubicBezTo>
                      <a:pt x="12824" y="18435"/>
                      <a:pt x="12966" y="18304"/>
                      <a:pt x="13109" y="18161"/>
                    </a:cubicBezTo>
                    <a:cubicBezTo>
                      <a:pt x="13836" y="18435"/>
                      <a:pt x="15907" y="19745"/>
                      <a:pt x="17348" y="20435"/>
                    </a:cubicBezTo>
                    <a:cubicBezTo>
                      <a:pt x="18200" y="20770"/>
                      <a:pt x="19673" y="21592"/>
                      <a:pt x="20761" y="21592"/>
                    </a:cubicBezTo>
                    <a:cubicBezTo>
                      <a:pt x="21451" y="21592"/>
                      <a:pt x="21986" y="21262"/>
                      <a:pt x="22110" y="20269"/>
                    </a:cubicBezTo>
                    <a:cubicBezTo>
                      <a:pt x="21598" y="18411"/>
                      <a:pt x="20408" y="16768"/>
                      <a:pt x="19574" y="15030"/>
                    </a:cubicBezTo>
                    <a:cubicBezTo>
                      <a:pt x="19217" y="14411"/>
                      <a:pt x="18848" y="13804"/>
                      <a:pt x="18479" y="13196"/>
                    </a:cubicBezTo>
                    <a:cubicBezTo>
                      <a:pt x="18479" y="13184"/>
                      <a:pt x="18479" y="13172"/>
                      <a:pt x="18491" y="13161"/>
                    </a:cubicBezTo>
                    <a:cubicBezTo>
                      <a:pt x="19384" y="12363"/>
                      <a:pt x="20289" y="11577"/>
                      <a:pt x="21229" y="10827"/>
                    </a:cubicBezTo>
                    <a:cubicBezTo>
                      <a:pt x="21944" y="10196"/>
                      <a:pt x="23349" y="9434"/>
                      <a:pt x="24408" y="7958"/>
                    </a:cubicBezTo>
                    <a:cubicBezTo>
                      <a:pt x="25004" y="7029"/>
                      <a:pt x="24361" y="5838"/>
                      <a:pt x="23325" y="5624"/>
                    </a:cubicBezTo>
                    <a:cubicBezTo>
                      <a:pt x="23123" y="5589"/>
                      <a:pt x="22922" y="5573"/>
                      <a:pt x="22720" y="5573"/>
                    </a:cubicBezTo>
                    <a:cubicBezTo>
                      <a:pt x="21696" y="5573"/>
                      <a:pt x="20677" y="5969"/>
                      <a:pt x="19682" y="6148"/>
                    </a:cubicBezTo>
                    <a:cubicBezTo>
                      <a:pt x="19539" y="6184"/>
                      <a:pt x="19396" y="6219"/>
                      <a:pt x="19265" y="6243"/>
                    </a:cubicBezTo>
                    <a:cubicBezTo>
                      <a:pt x="18812" y="6255"/>
                      <a:pt x="18336" y="6350"/>
                      <a:pt x="17919" y="6434"/>
                    </a:cubicBezTo>
                    <a:cubicBezTo>
                      <a:pt x="17110" y="6600"/>
                      <a:pt x="16324" y="6898"/>
                      <a:pt x="15538" y="7184"/>
                    </a:cubicBezTo>
                    <a:cubicBezTo>
                      <a:pt x="15324" y="7243"/>
                      <a:pt x="15098" y="7291"/>
                      <a:pt x="14883" y="7350"/>
                    </a:cubicBezTo>
                    <a:cubicBezTo>
                      <a:pt x="14133" y="6136"/>
                      <a:pt x="13336" y="4957"/>
                      <a:pt x="12669" y="3707"/>
                    </a:cubicBezTo>
                    <a:cubicBezTo>
                      <a:pt x="12490" y="2552"/>
                      <a:pt x="12323" y="1326"/>
                      <a:pt x="11645" y="385"/>
                    </a:cubicBezTo>
                    <a:cubicBezTo>
                      <a:pt x="11385" y="125"/>
                      <a:pt x="11034" y="0"/>
                      <a:pt x="106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138;p8"/>
              <p:cNvSpPr/>
              <p:nvPr/>
            </p:nvSpPr>
            <p:spPr>
              <a:xfrm>
                <a:off x="588850" y="618775"/>
                <a:ext cx="703975" cy="694225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27769" extrusionOk="0">
                    <a:moveTo>
                      <a:pt x="11656" y="1301"/>
                    </a:moveTo>
                    <a:cubicBezTo>
                      <a:pt x="11680" y="1563"/>
                      <a:pt x="11787" y="1860"/>
                      <a:pt x="11894" y="2098"/>
                    </a:cubicBezTo>
                    <a:cubicBezTo>
                      <a:pt x="12132" y="2682"/>
                      <a:pt x="12311" y="3277"/>
                      <a:pt x="12561" y="3860"/>
                    </a:cubicBezTo>
                    <a:cubicBezTo>
                      <a:pt x="13216" y="5444"/>
                      <a:pt x="14157" y="6897"/>
                      <a:pt x="14954" y="8421"/>
                    </a:cubicBezTo>
                    <a:cubicBezTo>
                      <a:pt x="15323" y="9040"/>
                      <a:pt x="15526" y="9766"/>
                      <a:pt x="15966" y="10349"/>
                    </a:cubicBezTo>
                    <a:cubicBezTo>
                      <a:pt x="16143" y="10619"/>
                      <a:pt x="16435" y="10700"/>
                      <a:pt x="16736" y="10700"/>
                    </a:cubicBezTo>
                    <a:cubicBezTo>
                      <a:pt x="16821" y="10700"/>
                      <a:pt x="16906" y="10693"/>
                      <a:pt x="16990" y="10683"/>
                    </a:cubicBezTo>
                    <a:cubicBezTo>
                      <a:pt x="17597" y="10647"/>
                      <a:pt x="18193" y="10552"/>
                      <a:pt x="18800" y="10480"/>
                    </a:cubicBezTo>
                    <a:cubicBezTo>
                      <a:pt x="21253" y="10254"/>
                      <a:pt x="23979" y="9325"/>
                      <a:pt x="26146" y="9123"/>
                    </a:cubicBezTo>
                    <a:lnTo>
                      <a:pt x="26146" y="9123"/>
                    </a:lnTo>
                    <a:cubicBezTo>
                      <a:pt x="25194" y="10230"/>
                      <a:pt x="24063" y="11159"/>
                      <a:pt x="23003" y="12159"/>
                    </a:cubicBezTo>
                    <a:cubicBezTo>
                      <a:pt x="21908" y="13195"/>
                      <a:pt x="20931" y="14338"/>
                      <a:pt x="19943" y="15481"/>
                    </a:cubicBezTo>
                    <a:cubicBezTo>
                      <a:pt x="19681" y="16005"/>
                      <a:pt x="20086" y="16564"/>
                      <a:pt x="20229" y="17064"/>
                    </a:cubicBezTo>
                    <a:cubicBezTo>
                      <a:pt x="20753" y="19077"/>
                      <a:pt x="21562" y="21005"/>
                      <a:pt x="22193" y="22982"/>
                    </a:cubicBezTo>
                    <a:cubicBezTo>
                      <a:pt x="22289" y="23339"/>
                      <a:pt x="22372" y="23625"/>
                      <a:pt x="22443" y="23875"/>
                    </a:cubicBezTo>
                    <a:cubicBezTo>
                      <a:pt x="21634" y="23577"/>
                      <a:pt x="20288" y="22672"/>
                      <a:pt x="19098" y="22208"/>
                    </a:cubicBezTo>
                    <a:cubicBezTo>
                      <a:pt x="17490" y="21636"/>
                      <a:pt x="16478" y="20958"/>
                      <a:pt x="14418" y="20220"/>
                    </a:cubicBezTo>
                    <a:cubicBezTo>
                      <a:pt x="14254" y="20175"/>
                      <a:pt x="14102" y="20155"/>
                      <a:pt x="13959" y="20155"/>
                    </a:cubicBezTo>
                    <a:cubicBezTo>
                      <a:pt x="13378" y="20155"/>
                      <a:pt x="12944" y="20487"/>
                      <a:pt x="12418" y="20851"/>
                    </a:cubicBezTo>
                    <a:cubicBezTo>
                      <a:pt x="11704" y="21327"/>
                      <a:pt x="10989" y="21779"/>
                      <a:pt x="10323" y="22315"/>
                    </a:cubicBezTo>
                    <a:cubicBezTo>
                      <a:pt x="9192" y="23149"/>
                      <a:pt x="7727" y="24613"/>
                      <a:pt x="6679" y="25601"/>
                    </a:cubicBezTo>
                    <a:cubicBezTo>
                      <a:pt x="6727" y="25173"/>
                      <a:pt x="6775" y="24756"/>
                      <a:pt x="6798" y="24327"/>
                    </a:cubicBezTo>
                    <a:cubicBezTo>
                      <a:pt x="7049" y="21982"/>
                      <a:pt x="7370" y="19648"/>
                      <a:pt x="7322" y="17291"/>
                    </a:cubicBezTo>
                    <a:cubicBezTo>
                      <a:pt x="7299" y="16850"/>
                      <a:pt x="7441" y="16255"/>
                      <a:pt x="6977" y="15993"/>
                    </a:cubicBezTo>
                    <a:cubicBezTo>
                      <a:pt x="5525" y="14862"/>
                      <a:pt x="2953" y="13778"/>
                      <a:pt x="1893" y="13016"/>
                    </a:cubicBezTo>
                    <a:cubicBezTo>
                      <a:pt x="1976" y="12993"/>
                      <a:pt x="2048" y="12981"/>
                      <a:pt x="2131" y="12945"/>
                    </a:cubicBezTo>
                    <a:cubicBezTo>
                      <a:pt x="4501" y="12183"/>
                      <a:pt x="7584" y="11457"/>
                      <a:pt x="9501" y="10921"/>
                    </a:cubicBezTo>
                    <a:cubicBezTo>
                      <a:pt x="9977" y="10468"/>
                      <a:pt x="9704" y="10076"/>
                      <a:pt x="9882" y="9671"/>
                    </a:cubicBezTo>
                    <a:cubicBezTo>
                      <a:pt x="10120" y="8301"/>
                      <a:pt x="10382" y="6932"/>
                      <a:pt x="10751" y="5587"/>
                    </a:cubicBezTo>
                    <a:cubicBezTo>
                      <a:pt x="11061" y="4170"/>
                      <a:pt x="11430" y="2741"/>
                      <a:pt x="11656" y="1301"/>
                    </a:cubicBezTo>
                    <a:close/>
                    <a:moveTo>
                      <a:pt x="11368" y="0"/>
                    </a:moveTo>
                    <a:cubicBezTo>
                      <a:pt x="11186" y="0"/>
                      <a:pt x="11004" y="100"/>
                      <a:pt x="10954" y="312"/>
                    </a:cubicBezTo>
                    <a:cubicBezTo>
                      <a:pt x="10525" y="3337"/>
                      <a:pt x="9525" y="6254"/>
                      <a:pt x="9037" y="9278"/>
                    </a:cubicBezTo>
                    <a:cubicBezTo>
                      <a:pt x="9037" y="9433"/>
                      <a:pt x="8930" y="9718"/>
                      <a:pt x="8858" y="9945"/>
                    </a:cubicBezTo>
                    <a:cubicBezTo>
                      <a:pt x="8823" y="9945"/>
                      <a:pt x="8787" y="9956"/>
                      <a:pt x="8727" y="9968"/>
                    </a:cubicBezTo>
                    <a:cubicBezTo>
                      <a:pt x="6358" y="10552"/>
                      <a:pt x="4012" y="11183"/>
                      <a:pt x="1679" y="11861"/>
                    </a:cubicBezTo>
                    <a:cubicBezTo>
                      <a:pt x="1012" y="12016"/>
                      <a:pt x="1131" y="11957"/>
                      <a:pt x="548" y="12028"/>
                    </a:cubicBezTo>
                    <a:cubicBezTo>
                      <a:pt x="0" y="12183"/>
                      <a:pt x="0" y="12838"/>
                      <a:pt x="333" y="13207"/>
                    </a:cubicBezTo>
                    <a:cubicBezTo>
                      <a:pt x="1262" y="14481"/>
                      <a:pt x="2762" y="14957"/>
                      <a:pt x="4346" y="15898"/>
                    </a:cubicBezTo>
                    <a:cubicBezTo>
                      <a:pt x="4703" y="16005"/>
                      <a:pt x="5536" y="16672"/>
                      <a:pt x="5977" y="16969"/>
                    </a:cubicBezTo>
                    <a:cubicBezTo>
                      <a:pt x="6036" y="19708"/>
                      <a:pt x="5596" y="22422"/>
                      <a:pt x="5382" y="25149"/>
                    </a:cubicBezTo>
                    <a:cubicBezTo>
                      <a:pt x="5322" y="25732"/>
                      <a:pt x="5239" y="26316"/>
                      <a:pt x="5215" y="26899"/>
                    </a:cubicBezTo>
                    <a:cubicBezTo>
                      <a:pt x="5167" y="27197"/>
                      <a:pt x="5274" y="27518"/>
                      <a:pt x="5548" y="27673"/>
                    </a:cubicBezTo>
                    <a:cubicBezTo>
                      <a:pt x="5672" y="27740"/>
                      <a:pt x="5794" y="27768"/>
                      <a:pt x="5914" y="27768"/>
                    </a:cubicBezTo>
                    <a:cubicBezTo>
                      <a:pt x="6350" y="27768"/>
                      <a:pt x="6757" y="27391"/>
                      <a:pt x="7084" y="27101"/>
                    </a:cubicBezTo>
                    <a:cubicBezTo>
                      <a:pt x="7691" y="26542"/>
                      <a:pt x="8287" y="25947"/>
                      <a:pt x="8882" y="25363"/>
                    </a:cubicBezTo>
                    <a:cubicBezTo>
                      <a:pt x="10585" y="23708"/>
                      <a:pt x="11859" y="22815"/>
                      <a:pt x="13847" y="21541"/>
                    </a:cubicBezTo>
                    <a:lnTo>
                      <a:pt x="14121" y="21541"/>
                    </a:lnTo>
                    <a:cubicBezTo>
                      <a:pt x="14752" y="21708"/>
                      <a:pt x="15669" y="22244"/>
                      <a:pt x="16669" y="22660"/>
                    </a:cubicBezTo>
                    <a:cubicBezTo>
                      <a:pt x="17859" y="23184"/>
                      <a:pt x="19038" y="23553"/>
                      <a:pt x="20610" y="24494"/>
                    </a:cubicBezTo>
                    <a:cubicBezTo>
                      <a:pt x="21241" y="24851"/>
                      <a:pt x="21896" y="25161"/>
                      <a:pt x="22586" y="25351"/>
                    </a:cubicBezTo>
                    <a:cubicBezTo>
                      <a:pt x="22794" y="25397"/>
                      <a:pt x="23022" y="25478"/>
                      <a:pt x="23241" y="25478"/>
                    </a:cubicBezTo>
                    <a:cubicBezTo>
                      <a:pt x="23360" y="25478"/>
                      <a:pt x="23477" y="25454"/>
                      <a:pt x="23586" y="25387"/>
                    </a:cubicBezTo>
                    <a:cubicBezTo>
                      <a:pt x="24051" y="25089"/>
                      <a:pt x="23943" y="24470"/>
                      <a:pt x="23872" y="23994"/>
                    </a:cubicBezTo>
                    <a:cubicBezTo>
                      <a:pt x="23682" y="23089"/>
                      <a:pt x="23384" y="22220"/>
                      <a:pt x="23074" y="21339"/>
                    </a:cubicBezTo>
                    <a:cubicBezTo>
                      <a:pt x="22408" y="19577"/>
                      <a:pt x="21848" y="17779"/>
                      <a:pt x="21276" y="15981"/>
                    </a:cubicBezTo>
                    <a:cubicBezTo>
                      <a:pt x="22586" y="14528"/>
                      <a:pt x="23896" y="13076"/>
                      <a:pt x="25396" y="11826"/>
                    </a:cubicBezTo>
                    <a:cubicBezTo>
                      <a:pt x="26158" y="11147"/>
                      <a:pt x="26872" y="10433"/>
                      <a:pt x="27492" y="9623"/>
                    </a:cubicBezTo>
                    <a:cubicBezTo>
                      <a:pt x="27730" y="9278"/>
                      <a:pt x="28134" y="9004"/>
                      <a:pt x="28158" y="8563"/>
                    </a:cubicBezTo>
                    <a:cubicBezTo>
                      <a:pt x="28112" y="7906"/>
                      <a:pt x="27507" y="7698"/>
                      <a:pt x="26722" y="7698"/>
                    </a:cubicBezTo>
                    <a:cubicBezTo>
                      <a:pt x="25489" y="7698"/>
                      <a:pt x="23812" y="8210"/>
                      <a:pt x="23158" y="8290"/>
                    </a:cubicBezTo>
                    <a:cubicBezTo>
                      <a:pt x="20776" y="8837"/>
                      <a:pt x="19133" y="9147"/>
                      <a:pt x="16931" y="9325"/>
                    </a:cubicBezTo>
                    <a:cubicBezTo>
                      <a:pt x="16395" y="8325"/>
                      <a:pt x="15240" y="6039"/>
                      <a:pt x="14442" y="4706"/>
                    </a:cubicBezTo>
                    <a:cubicBezTo>
                      <a:pt x="13823" y="3491"/>
                      <a:pt x="13692" y="3039"/>
                      <a:pt x="13228" y="1801"/>
                    </a:cubicBezTo>
                    <a:cubicBezTo>
                      <a:pt x="13045" y="1327"/>
                      <a:pt x="12911" y="571"/>
                      <a:pt x="12332" y="571"/>
                    </a:cubicBezTo>
                    <a:cubicBezTo>
                      <a:pt x="12271" y="571"/>
                      <a:pt x="12204" y="580"/>
                      <a:pt x="12132" y="598"/>
                    </a:cubicBezTo>
                    <a:cubicBezTo>
                      <a:pt x="11894" y="670"/>
                      <a:pt x="11775" y="801"/>
                      <a:pt x="11704" y="955"/>
                    </a:cubicBezTo>
                    <a:cubicBezTo>
                      <a:pt x="11740" y="765"/>
                      <a:pt x="11775" y="562"/>
                      <a:pt x="11799" y="360"/>
                    </a:cubicBezTo>
                    <a:cubicBezTo>
                      <a:pt x="11780" y="127"/>
                      <a:pt x="11574" y="0"/>
                      <a:pt x="113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9" name="Google Shape;139;p8"/>
            <p:cNvGrpSpPr/>
            <p:nvPr/>
          </p:nvGrpSpPr>
          <p:grpSpPr>
            <a:xfrm>
              <a:off x="1908825" y="448250"/>
              <a:ext cx="193200" cy="171550"/>
              <a:chOff x="1141700" y="1345000"/>
              <a:chExt cx="193200" cy="171550"/>
            </a:xfrm>
          </p:grpSpPr>
          <p:sp>
            <p:nvSpPr>
              <p:cNvPr id="140" name="Google Shape;140;p8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141;p8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2" name="Google Shape;142;p8"/>
            <p:cNvGrpSpPr/>
            <p:nvPr/>
          </p:nvGrpSpPr>
          <p:grpSpPr>
            <a:xfrm>
              <a:off x="693325" y="723875"/>
              <a:ext cx="265250" cy="244300"/>
              <a:chOff x="1139600" y="850250"/>
              <a:chExt cx="265250" cy="244300"/>
            </a:xfrm>
          </p:grpSpPr>
          <p:sp>
            <p:nvSpPr>
              <p:cNvPr id="143" name="Google Shape;143;p8"/>
              <p:cNvSpPr/>
              <p:nvPr/>
            </p:nvSpPr>
            <p:spPr>
              <a:xfrm>
                <a:off x="1162125" y="879300"/>
                <a:ext cx="223075" cy="196550"/>
              </a:xfrm>
              <a:custGeom>
                <a:avLst/>
                <a:gdLst/>
                <a:ahLst/>
                <a:cxnLst/>
                <a:rect l="l" t="t" r="r" b="b"/>
                <a:pathLst>
                  <a:path w="8923" h="7862" extrusionOk="0">
                    <a:moveTo>
                      <a:pt x="4456" y="1"/>
                    </a:moveTo>
                    <a:cubicBezTo>
                      <a:pt x="2706" y="1"/>
                      <a:pt x="886" y="673"/>
                      <a:pt x="481" y="2430"/>
                    </a:cubicBezTo>
                    <a:cubicBezTo>
                      <a:pt x="1" y="4699"/>
                      <a:pt x="1950" y="7862"/>
                      <a:pt x="4327" y="7862"/>
                    </a:cubicBezTo>
                    <a:cubicBezTo>
                      <a:pt x="4719" y="7862"/>
                      <a:pt x="5123" y="7776"/>
                      <a:pt x="5529" y="7585"/>
                    </a:cubicBezTo>
                    <a:cubicBezTo>
                      <a:pt x="7351" y="6692"/>
                      <a:pt x="8923" y="4192"/>
                      <a:pt x="7982" y="2204"/>
                    </a:cubicBezTo>
                    <a:cubicBezTo>
                      <a:pt x="7815" y="1930"/>
                      <a:pt x="7625" y="1680"/>
                      <a:pt x="7410" y="1465"/>
                    </a:cubicBezTo>
                    <a:cubicBezTo>
                      <a:pt x="7375" y="953"/>
                      <a:pt x="7065" y="465"/>
                      <a:pt x="6470" y="310"/>
                    </a:cubicBezTo>
                    <a:cubicBezTo>
                      <a:pt x="5878" y="113"/>
                      <a:pt x="5173" y="1"/>
                      <a:pt x="44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Google Shape;144;p8"/>
              <p:cNvSpPr/>
              <p:nvPr/>
            </p:nvSpPr>
            <p:spPr>
              <a:xfrm>
                <a:off x="1139600" y="850250"/>
                <a:ext cx="265250" cy="244300"/>
              </a:xfrm>
              <a:custGeom>
                <a:avLst/>
                <a:gdLst/>
                <a:ahLst/>
                <a:cxnLst/>
                <a:rect l="l" t="t" r="r" b="b"/>
                <a:pathLst>
                  <a:path w="10610" h="9772" extrusionOk="0">
                    <a:moveTo>
                      <a:pt x="5064" y="0"/>
                    </a:moveTo>
                    <a:cubicBezTo>
                      <a:pt x="3624" y="0"/>
                      <a:pt x="2244" y="451"/>
                      <a:pt x="1358" y="1687"/>
                    </a:cubicBezTo>
                    <a:cubicBezTo>
                      <a:pt x="477" y="3139"/>
                      <a:pt x="1" y="4913"/>
                      <a:pt x="358" y="6592"/>
                    </a:cubicBezTo>
                    <a:cubicBezTo>
                      <a:pt x="775" y="8009"/>
                      <a:pt x="2085" y="9092"/>
                      <a:pt x="3454" y="9545"/>
                    </a:cubicBezTo>
                    <a:cubicBezTo>
                      <a:pt x="3988" y="9697"/>
                      <a:pt x="4542" y="9772"/>
                      <a:pt x="5095" y="9772"/>
                    </a:cubicBezTo>
                    <a:cubicBezTo>
                      <a:pt x="6969" y="9772"/>
                      <a:pt x="8822" y="8906"/>
                      <a:pt x="9788" y="7223"/>
                    </a:cubicBezTo>
                    <a:cubicBezTo>
                      <a:pt x="10526" y="5925"/>
                      <a:pt x="10609" y="4199"/>
                      <a:pt x="10050" y="2830"/>
                    </a:cubicBezTo>
                    <a:cubicBezTo>
                      <a:pt x="9859" y="2449"/>
                      <a:pt x="9764" y="1913"/>
                      <a:pt x="9300" y="1782"/>
                    </a:cubicBezTo>
                    <a:cubicBezTo>
                      <a:pt x="9236" y="1765"/>
                      <a:pt x="9175" y="1757"/>
                      <a:pt x="9116" y="1757"/>
                    </a:cubicBezTo>
                    <a:cubicBezTo>
                      <a:pt x="8557" y="1757"/>
                      <a:pt x="8232" y="2474"/>
                      <a:pt x="8609" y="2937"/>
                    </a:cubicBezTo>
                    <a:cubicBezTo>
                      <a:pt x="9478" y="4544"/>
                      <a:pt x="8943" y="6664"/>
                      <a:pt x="7811" y="7473"/>
                    </a:cubicBezTo>
                    <a:cubicBezTo>
                      <a:pt x="7038" y="7997"/>
                      <a:pt x="6954" y="8140"/>
                      <a:pt x="6216" y="8271"/>
                    </a:cubicBezTo>
                    <a:cubicBezTo>
                      <a:pt x="6133" y="8295"/>
                      <a:pt x="5906" y="8330"/>
                      <a:pt x="5775" y="8354"/>
                    </a:cubicBezTo>
                    <a:cubicBezTo>
                      <a:pt x="5532" y="8375"/>
                      <a:pt x="5302" y="8385"/>
                      <a:pt x="5085" y="8385"/>
                    </a:cubicBezTo>
                    <a:cubicBezTo>
                      <a:pt x="3415" y="8385"/>
                      <a:pt x="2494" y="7765"/>
                      <a:pt x="1704" y="6342"/>
                    </a:cubicBezTo>
                    <a:cubicBezTo>
                      <a:pt x="1465" y="5675"/>
                      <a:pt x="1656" y="3508"/>
                      <a:pt x="2608" y="2282"/>
                    </a:cubicBezTo>
                    <a:cubicBezTo>
                      <a:pt x="2985" y="1766"/>
                      <a:pt x="4043" y="1358"/>
                      <a:pt x="5251" y="1358"/>
                    </a:cubicBezTo>
                    <a:cubicBezTo>
                      <a:pt x="5800" y="1358"/>
                      <a:pt x="6381" y="1442"/>
                      <a:pt x="6942" y="1639"/>
                    </a:cubicBezTo>
                    <a:cubicBezTo>
                      <a:pt x="7374" y="1705"/>
                      <a:pt x="7814" y="2030"/>
                      <a:pt x="8243" y="2030"/>
                    </a:cubicBezTo>
                    <a:cubicBezTo>
                      <a:pt x="8358" y="2030"/>
                      <a:pt x="8472" y="2007"/>
                      <a:pt x="8585" y="1949"/>
                    </a:cubicBezTo>
                    <a:cubicBezTo>
                      <a:pt x="9097" y="1675"/>
                      <a:pt x="8990" y="841"/>
                      <a:pt x="8419" y="699"/>
                    </a:cubicBezTo>
                    <a:cubicBezTo>
                      <a:pt x="7412" y="291"/>
                      <a:pt x="6219" y="0"/>
                      <a:pt x="50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5" name="Google Shape;145;p8"/>
            <p:cNvGrpSpPr/>
            <p:nvPr/>
          </p:nvGrpSpPr>
          <p:grpSpPr>
            <a:xfrm>
              <a:off x="1606725" y="824700"/>
              <a:ext cx="175100" cy="143475"/>
              <a:chOff x="1808250" y="1643825"/>
              <a:chExt cx="175100" cy="143475"/>
            </a:xfrm>
          </p:grpSpPr>
          <p:sp>
            <p:nvSpPr>
              <p:cNvPr id="146" name="Google Shape;146;p8"/>
              <p:cNvSpPr/>
              <p:nvPr/>
            </p:nvSpPr>
            <p:spPr>
              <a:xfrm>
                <a:off x="1808250" y="1651700"/>
                <a:ext cx="17510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5424" extrusionOk="0">
                    <a:moveTo>
                      <a:pt x="3954" y="0"/>
                    </a:moveTo>
                    <a:cubicBezTo>
                      <a:pt x="3625" y="0"/>
                      <a:pt x="3268" y="74"/>
                      <a:pt x="2890" y="240"/>
                    </a:cubicBezTo>
                    <a:cubicBezTo>
                      <a:pt x="2544" y="430"/>
                      <a:pt x="2306" y="704"/>
                      <a:pt x="2151" y="1002"/>
                    </a:cubicBezTo>
                    <a:cubicBezTo>
                      <a:pt x="1" y="2826"/>
                      <a:pt x="817" y="5424"/>
                      <a:pt x="3003" y="5424"/>
                    </a:cubicBezTo>
                    <a:cubicBezTo>
                      <a:pt x="3685" y="5424"/>
                      <a:pt x="4501" y="5171"/>
                      <a:pt x="5402" y="4562"/>
                    </a:cubicBezTo>
                    <a:cubicBezTo>
                      <a:pt x="7004" y="2919"/>
                      <a:pt x="6019" y="0"/>
                      <a:pt x="3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Google Shape;147;p8"/>
              <p:cNvSpPr/>
              <p:nvPr/>
            </p:nvSpPr>
            <p:spPr>
              <a:xfrm>
                <a:off x="1817675" y="1643825"/>
                <a:ext cx="158675" cy="140325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5613" extrusionOk="0">
                    <a:moveTo>
                      <a:pt x="4203" y="1293"/>
                    </a:moveTo>
                    <a:cubicBezTo>
                      <a:pt x="4227" y="1305"/>
                      <a:pt x="4263" y="1329"/>
                      <a:pt x="4299" y="1329"/>
                    </a:cubicBezTo>
                    <a:cubicBezTo>
                      <a:pt x="4489" y="1340"/>
                      <a:pt x="4846" y="1888"/>
                      <a:pt x="4822" y="2150"/>
                    </a:cubicBezTo>
                    <a:cubicBezTo>
                      <a:pt x="4810" y="2805"/>
                      <a:pt x="4799" y="2769"/>
                      <a:pt x="4739" y="3150"/>
                    </a:cubicBezTo>
                    <a:cubicBezTo>
                      <a:pt x="4715" y="3198"/>
                      <a:pt x="4703" y="3245"/>
                      <a:pt x="4691" y="3281"/>
                    </a:cubicBezTo>
                    <a:cubicBezTo>
                      <a:pt x="4668" y="3317"/>
                      <a:pt x="4656" y="3353"/>
                      <a:pt x="4632" y="3376"/>
                    </a:cubicBezTo>
                    <a:cubicBezTo>
                      <a:pt x="4013" y="4014"/>
                      <a:pt x="3484" y="4247"/>
                      <a:pt x="3179" y="4247"/>
                    </a:cubicBezTo>
                    <a:cubicBezTo>
                      <a:pt x="3085" y="4247"/>
                      <a:pt x="3013" y="4225"/>
                      <a:pt x="2965" y="4186"/>
                    </a:cubicBezTo>
                    <a:cubicBezTo>
                      <a:pt x="2167" y="3650"/>
                      <a:pt x="1941" y="3305"/>
                      <a:pt x="2572" y="2388"/>
                    </a:cubicBezTo>
                    <a:cubicBezTo>
                      <a:pt x="2679" y="2293"/>
                      <a:pt x="3322" y="1674"/>
                      <a:pt x="3477" y="1638"/>
                    </a:cubicBezTo>
                    <a:cubicBezTo>
                      <a:pt x="3882" y="1364"/>
                      <a:pt x="3787" y="1507"/>
                      <a:pt x="4203" y="1293"/>
                    </a:cubicBezTo>
                    <a:close/>
                    <a:moveTo>
                      <a:pt x="3898" y="1"/>
                    </a:moveTo>
                    <a:cubicBezTo>
                      <a:pt x="3839" y="1"/>
                      <a:pt x="3778" y="10"/>
                      <a:pt x="3715" y="31"/>
                    </a:cubicBezTo>
                    <a:cubicBezTo>
                      <a:pt x="2013" y="567"/>
                      <a:pt x="0" y="2603"/>
                      <a:pt x="1239" y="4436"/>
                    </a:cubicBezTo>
                    <a:cubicBezTo>
                      <a:pt x="1700" y="5095"/>
                      <a:pt x="2458" y="5612"/>
                      <a:pt x="3261" y="5612"/>
                    </a:cubicBezTo>
                    <a:cubicBezTo>
                      <a:pt x="3475" y="5612"/>
                      <a:pt x="3691" y="5576"/>
                      <a:pt x="3906" y="5496"/>
                    </a:cubicBezTo>
                    <a:cubicBezTo>
                      <a:pt x="4680" y="5162"/>
                      <a:pt x="5501" y="4650"/>
                      <a:pt x="5906" y="3888"/>
                    </a:cubicBezTo>
                    <a:cubicBezTo>
                      <a:pt x="6334" y="2757"/>
                      <a:pt x="6346" y="1269"/>
                      <a:pt x="5370" y="412"/>
                    </a:cubicBezTo>
                    <a:cubicBezTo>
                      <a:pt x="5133" y="220"/>
                      <a:pt x="4805" y="15"/>
                      <a:pt x="4482" y="15"/>
                    </a:cubicBezTo>
                    <a:cubicBezTo>
                      <a:pt x="4384" y="15"/>
                      <a:pt x="4286" y="34"/>
                      <a:pt x="4191" y="78"/>
                    </a:cubicBezTo>
                    <a:cubicBezTo>
                      <a:pt x="4106" y="32"/>
                      <a:pt x="4006" y="1"/>
                      <a:pt x="38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26699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627217" y="597470"/>
            <a:ext cx="7897944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 txBox="1"/>
          <p:nvPr userDrawn="1"/>
        </p:nvSpPr>
        <p:spPr>
          <a:xfrm>
            <a:off x="3466760" y="174785"/>
            <a:ext cx="3146652" cy="372093"/>
          </a:xfrm>
          <a:prstGeom prst="rect">
            <a:avLst/>
          </a:prstGeom>
        </p:spPr>
        <p:txBody>
          <a:bodyPr vert="horz" lIns="72036" tIns="36018" rIns="72036" bIns="3601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50"/>
              </a:spcAft>
              <a:buClr>
                <a:srgbClr val="5B9BD5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kumimoji="0" lang="en-US" altLang="zh-CN" sz="2091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ADD TITLE TEXT</a:t>
            </a:r>
            <a:endParaRPr kumimoji="0" lang="zh-CN" altLang="en-US" sz="2091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0947141"/>
      </p:ext>
    </p:extLst>
  </p:cSld>
  <p:clrMapOvr>
    <a:masterClrMapping/>
  </p:clrMapOvr>
  <p:transition advClick="0" advTm="3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6"/>
          <p:cNvGrpSpPr/>
          <p:nvPr/>
        </p:nvGrpSpPr>
        <p:grpSpPr>
          <a:xfrm rot="10800000">
            <a:off x="-1466753" y="-1637575"/>
            <a:ext cx="11829951" cy="8791124"/>
            <a:chOff x="309900" y="238100"/>
            <a:chExt cx="7048350" cy="5237800"/>
          </a:xfrm>
        </p:grpSpPr>
        <p:sp>
          <p:nvSpPr>
            <p:cNvPr id="73" name="Google Shape;73;p6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6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" name="Google Shape;82;p6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pic>
        <p:nvPicPr>
          <p:cNvPr id="83" name="Google Shape;8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300126">
            <a:off x="8006253" y="-362347"/>
            <a:ext cx="911217" cy="81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2700232">
            <a:off x="-193462" y="3495870"/>
            <a:ext cx="776727" cy="69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100098">
            <a:off x="165850" y="4052697"/>
            <a:ext cx="427954" cy="404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749802" y="3721000"/>
            <a:ext cx="1142626" cy="16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117">
            <a:off x="648742" y="4642546"/>
            <a:ext cx="521688" cy="49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12685">
            <a:off x="-96490" y="4487828"/>
            <a:ext cx="1105072" cy="1147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8115372" y="-310478"/>
            <a:ext cx="2083579" cy="158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8505206" y="535012"/>
            <a:ext cx="1227722" cy="1150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7"/>
          <p:cNvGrpSpPr/>
          <p:nvPr/>
        </p:nvGrpSpPr>
        <p:grpSpPr>
          <a:xfrm rot="10800000">
            <a:off x="-1432923" y="-1680863"/>
            <a:ext cx="11110314" cy="8256344"/>
            <a:chOff x="309900" y="238100"/>
            <a:chExt cx="7048350" cy="5237800"/>
          </a:xfrm>
        </p:grpSpPr>
        <p:sp>
          <p:nvSpPr>
            <p:cNvPr id="93" name="Google Shape;93;p7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7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7"/>
          <p:cNvSpPr txBox="1">
            <a:spLocks noGrp="1"/>
          </p:cNvSpPr>
          <p:nvPr>
            <p:ph type="body" idx="1"/>
          </p:nvPr>
        </p:nvSpPr>
        <p:spPr>
          <a:xfrm>
            <a:off x="715100" y="2017325"/>
            <a:ext cx="3907200" cy="22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7"/>
          <p:cNvSpPr txBox="1">
            <a:spLocks noGrp="1"/>
          </p:cNvSpPr>
          <p:nvPr>
            <p:ph type="title"/>
          </p:nvPr>
        </p:nvSpPr>
        <p:spPr>
          <a:xfrm>
            <a:off x="715100" y="841975"/>
            <a:ext cx="3907200" cy="1175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>
            <a:spLocks noGrp="1"/>
          </p:cNvSpPr>
          <p:nvPr>
            <p:ph type="title"/>
          </p:nvPr>
        </p:nvSpPr>
        <p:spPr>
          <a:xfrm>
            <a:off x="1388100" y="1327950"/>
            <a:ext cx="6367800" cy="2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pic>
        <p:nvPicPr>
          <p:cNvPr id="106" name="Google Shape;10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4499934">
            <a:off x="-339472" y="2686519"/>
            <a:ext cx="646722" cy="57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46073" y="3004200"/>
            <a:ext cx="1227725" cy="115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999">
            <a:off x="-392036" y="4215423"/>
            <a:ext cx="2083597" cy="158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200036">
            <a:off x="571233" y="2302327"/>
            <a:ext cx="370408" cy="35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799982">
            <a:off x="1184081" y="4591259"/>
            <a:ext cx="729388" cy="65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17032">
            <a:off x="591928" y="4524411"/>
            <a:ext cx="716066" cy="16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00011">
            <a:off x="-751393" y="3634233"/>
            <a:ext cx="1706884" cy="1706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000079">
            <a:off x="473946" y="3631543"/>
            <a:ext cx="482332" cy="431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1799999">
            <a:off x="8194495" y="-265812"/>
            <a:ext cx="906612" cy="810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899992">
            <a:off x="7676538" y="357149"/>
            <a:ext cx="1249926" cy="1043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618201" y="41575"/>
            <a:ext cx="1012152" cy="1503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299865" flipH="1">
            <a:off x="8046276" y="2021536"/>
            <a:ext cx="510450" cy="482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9"/>
          <p:cNvGrpSpPr/>
          <p:nvPr/>
        </p:nvGrpSpPr>
        <p:grpSpPr>
          <a:xfrm>
            <a:off x="-78851" y="-884411"/>
            <a:ext cx="9301707" cy="6912325"/>
            <a:chOff x="309900" y="238100"/>
            <a:chExt cx="7048350" cy="5237800"/>
          </a:xfrm>
        </p:grpSpPr>
        <p:sp>
          <p:nvSpPr>
            <p:cNvPr id="120" name="Google Shape;120;p9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9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9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9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9"/>
          <p:cNvSpPr txBox="1">
            <a:spLocks noGrp="1"/>
          </p:cNvSpPr>
          <p:nvPr>
            <p:ph type="title"/>
          </p:nvPr>
        </p:nvSpPr>
        <p:spPr>
          <a:xfrm>
            <a:off x="2134200" y="1593000"/>
            <a:ext cx="48756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subTitle" idx="1"/>
          </p:nvPr>
        </p:nvSpPr>
        <p:spPr>
          <a:xfrm>
            <a:off x="2134200" y="2376900"/>
            <a:ext cx="4875600" cy="11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1" name="Google Shape;13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00012">
            <a:off x="261795" y="707351"/>
            <a:ext cx="906611" cy="810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56650" y="49374"/>
            <a:ext cx="971750" cy="9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5090" y="-340140"/>
            <a:ext cx="638998" cy="908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20559" y="875681"/>
            <a:ext cx="1249950" cy="1078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300216">
            <a:off x="1432453" y="625522"/>
            <a:ext cx="374940" cy="335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4499934" flipH="1">
            <a:off x="8663896" y="2792325"/>
            <a:ext cx="646722" cy="57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8089494" y="3110005"/>
            <a:ext cx="1227725" cy="115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899999" flipH="1">
            <a:off x="7279585" y="4321229"/>
            <a:ext cx="2083597" cy="1587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7200036" flipH="1">
            <a:off x="8136180" y="2449757"/>
            <a:ext cx="370408" cy="35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799982" flipH="1">
            <a:off x="7057677" y="4697064"/>
            <a:ext cx="729388" cy="65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617032" flipH="1">
            <a:off x="7663151" y="4630216"/>
            <a:ext cx="716066" cy="16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900011" flipH="1">
            <a:off x="8015655" y="3740039"/>
            <a:ext cx="1706884" cy="1706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9000079" flipH="1">
            <a:off x="8014869" y="3737348"/>
            <a:ext cx="482332" cy="431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gradFill>
          <a:gsLst>
            <a:gs pos="0">
              <a:schemeClr val="accent3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"/>
          <p:cNvSpPr txBox="1">
            <a:spLocks noGrp="1"/>
          </p:cNvSpPr>
          <p:nvPr>
            <p:ph type="title"/>
          </p:nvPr>
        </p:nvSpPr>
        <p:spPr>
          <a:xfrm>
            <a:off x="2040300" y="1056632"/>
            <a:ext cx="5063400" cy="12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Mali"/>
              <a:buNone/>
              <a:defRPr sz="3300" b="1">
                <a:solidFill>
                  <a:schemeClr val="accent4"/>
                </a:solidFill>
                <a:latin typeface="Mali"/>
                <a:ea typeface="Mali"/>
                <a:cs typeface="Mali"/>
                <a:sym typeface="Mal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●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○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■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●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○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■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●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○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Raleway SemiBold"/>
              <a:buChar char="■"/>
              <a:defRPr>
                <a:solidFill>
                  <a:schemeClr val="accent6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1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60" r:id="rId10"/>
    <p:sldLayoutId id="2147483662" r:id="rId11"/>
    <p:sldLayoutId id="2147483666" r:id="rId12"/>
    <p:sldLayoutId id="2147483669" r:id="rId13"/>
    <p:sldLayoutId id="2147483674" r:id="rId14"/>
    <p:sldLayoutId id="2147483675" r:id="rId15"/>
    <p:sldLayoutId id="2147483696" r:id="rId16"/>
    <p:sldLayoutId id="2147483697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4BCD0F34-C835-4B5A-986A-A1EE8763D8CC}" type="datetimeFigureOut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31/08/2023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1DEDF87B-3EF4-4CA2-8317-C30AA52A447B}" type="slidenum">
              <a:rPr lang="vi-VN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vi-VN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09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0.tmp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42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microsoft.com/office/2007/relationships/hdphoto" Target="../media/hdphoto6.wdp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3BB3F6B-2884-4449-B1DF-11F2DB9F6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600"/>
            <a:ext cx="9144000" cy="42799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A1DB9A-20C6-4715-A485-F27913BAAD21}"/>
              </a:ext>
            </a:extLst>
          </p:cNvPr>
          <p:cNvSpPr/>
          <p:nvPr/>
        </p:nvSpPr>
        <p:spPr>
          <a:xfrm>
            <a:off x="139700" y="496643"/>
            <a:ext cx="8902700" cy="1789356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nhạc vui nhộn thiếu nhi 1">
            <a:hlinkClick r:id="" action="ppaction://media"/>
            <a:extLst>
              <a:ext uri="{FF2B5EF4-FFF2-40B4-BE49-F238E27FC236}">
                <a16:creationId xmlns:a16="http://schemas.microsoft.com/office/drawing/2014/main" id="{CF645E4E-5AC7-4F37-9C16-34E5A2794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38573" y="142508"/>
            <a:ext cx="354135" cy="35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1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8"/>
          <p:cNvSpPr txBox="1">
            <a:spLocks noGrp="1"/>
          </p:cNvSpPr>
          <p:nvPr>
            <p:ph type="title"/>
          </p:nvPr>
        </p:nvSpPr>
        <p:spPr>
          <a:xfrm>
            <a:off x="532384" y="1173724"/>
            <a:ext cx="5325035" cy="22698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CÂU TRUYỆN : </a:t>
            </a:r>
            <a:br>
              <a:rPr lang="en" sz="3600" dirty="0"/>
            </a:br>
            <a:r>
              <a:rPr lang="en" sz="3600" dirty="0"/>
              <a:t>THƯỢNG ĐẾ TẠO RA LOÀI NGƯỜI </a:t>
            </a:r>
            <a:endParaRPr sz="3600" dirty="0"/>
          </a:p>
        </p:txBody>
      </p:sp>
      <p:pic>
        <p:nvPicPr>
          <p:cNvPr id="1026" name="Picture 2" descr="Cập nhật nhiều hơn 99 hình nền ảnh ông thần tài may mắn hay nhất - Tin Học  Vui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592" y="490047"/>
            <a:ext cx="4121566" cy="412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333" y="3232004"/>
            <a:ext cx="2219136" cy="1591194"/>
          </a:xfrm>
          <a:prstGeom prst="rect">
            <a:avLst/>
          </a:prstGeom>
        </p:spPr>
      </p:pic>
      <p:sp>
        <p:nvSpPr>
          <p:cNvPr id="56" name="Google Shape;647;p63"/>
          <p:cNvSpPr/>
          <p:nvPr/>
        </p:nvSpPr>
        <p:spPr>
          <a:xfrm rot="2006702">
            <a:off x="1238190" y="3987890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7" name="Google Shape;648;p63"/>
          <p:cNvSpPr/>
          <p:nvPr/>
        </p:nvSpPr>
        <p:spPr>
          <a:xfrm>
            <a:off x="4731250" y="2994791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8" name="Google Shape;648;p63"/>
          <p:cNvSpPr/>
          <p:nvPr/>
        </p:nvSpPr>
        <p:spPr>
          <a:xfrm>
            <a:off x="774229" y="1173724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46"/>
          <p:cNvGrpSpPr/>
          <p:nvPr/>
        </p:nvGrpSpPr>
        <p:grpSpPr>
          <a:xfrm>
            <a:off x="1226210" y="708598"/>
            <a:ext cx="6816734" cy="2339327"/>
            <a:chOff x="444425" y="3165200"/>
            <a:chExt cx="6727925" cy="2308850"/>
          </a:xfrm>
        </p:grpSpPr>
        <p:sp>
          <p:nvSpPr>
            <p:cNvPr id="720" name="Google Shape;720;p46"/>
            <p:cNvSpPr/>
            <p:nvPr/>
          </p:nvSpPr>
          <p:spPr>
            <a:xfrm>
              <a:off x="514550" y="3733000"/>
              <a:ext cx="218150" cy="155950"/>
            </a:xfrm>
            <a:custGeom>
              <a:avLst/>
              <a:gdLst/>
              <a:ahLst/>
              <a:cxnLst/>
              <a:rect l="l" t="t" r="r" b="b"/>
              <a:pathLst>
                <a:path w="8726" h="6238" extrusionOk="0">
                  <a:moveTo>
                    <a:pt x="4699" y="1"/>
                  </a:moveTo>
                  <a:cubicBezTo>
                    <a:pt x="4224" y="1"/>
                    <a:pt x="3776" y="91"/>
                    <a:pt x="3408" y="274"/>
                  </a:cubicBezTo>
                  <a:cubicBezTo>
                    <a:pt x="1465" y="1237"/>
                    <a:pt x="0" y="4847"/>
                    <a:pt x="3922" y="6062"/>
                  </a:cubicBezTo>
                  <a:cubicBezTo>
                    <a:pt x="4318" y="6184"/>
                    <a:pt x="4710" y="6238"/>
                    <a:pt x="5088" y="6238"/>
                  </a:cubicBezTo>
                  <a:cubicBezTo>
                    <a:pt x="5751" y="6238"/>
                    <a:pt x="6370" y="6071"/>
                    <a:pt x="6893" y="5812"/>
                  </a:cubicBezTo>
                  <a:cubicBezTo>
                    <a:pt x="7716" y="5402"/>
                    <a:pt x="8363" y="4749"/>
                    <a:pt x="8544" y="3881"/>
                  </a:cubicBezTo>
                  <a:cubicBezTo>
                    <a:pt x="8726" y="3017"/>
                    <a:pt x="8390" y="1932"/>
                    <a:pt x="7552" y="1127"/>
                  </a:cubicBezTo>
                  <a:cubicBezTo>
                    <a:pt x="6780" y="385"/>
                    <a:pt x="5680" y="1"/>
                    <a:pt x="46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6"/>
            <p:cNvSpPr/>
            <p:nvPr/>
          </p:nvSpPr>
          <p:spPr>
            <a:xfrm>
              <a:off x="518925" y="3979150"/>
              <a:ext cx="117150" cy="83800"/>
            </a:xfrm>
            <a:custGeom>
              <a:avLst/>
              <a:gdLst/>
              <a:ahLst/>
              <a:cxnLst/>
              <a:rect l="l" t="t" r="r" b="b"/>
              <a:pathLst>
                <a:path w="4686" h="3352" extrusionOk="0">
                  <a:moveTo>
                    <a:pt x="2523" y="0"/>
                  </a:moveTo>
                  <a:cubicBezTo>
                    <a:pt x="2268" y="0"/>
                    <a:pt x="2028" y="48"/>
                    <a:pt x="1830" y="146"/>
                  </a:cubicBezTo>
                  <a:cubicBezTo>
                    <a:pt x="788" y="666"/>
                    <a:pt x="0" y="2603"/>
                    <a:pt x="2107" y="3257"/>
                  </a:cubicBezTo>
                  <a:cubicBezTo>
                    <a:pt x="2318" y="3322"/>
                    <a:pt x="2528" y="3351"/>
                    <a:pt x="2730" y="3351"/>
                  </a:cubicBezTo>
                  <a:cubicBezTo>
                    <a:pt x="3087" y="3351"/>
                    <a:pt x="3421" y="3261"/>
                    <a:pt x="3702" y="3120"/>
                  </a:cubicBezTo>
                  <a:cubicBezTo>
                    <a:pt x="4145" y="2900"/>
                    <a:pt x="4489" y="2550"/>
                    <a:pt x="4587" y="2086"/>
                  </a:cubicBezTo>
                  <a:cubicBezTo>
                    <a:pt x="4686" y="1620"/>
                    <a:pt x="4504" y="1038"/>
                    <a:pt x="4056" y="607"/>
                  </a:cubicBezTo>
                  <a:cubicBezTo>
                    <a:pt x="3641" y="206"/>
                    <a:pt x="3050" y="0"/>
                    <a:pt x="2523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6"/>
            <p:cNvSpPr/>
            <p:nvPr/>
          </p:nvSpPr>
          <p:spPr>
            <a:xfrm>
              <a:off x="444425" y="4837850"/>
              <a:ext cx="335525" cy="256775"/>
            </a:xfrm>
            <a:custGeom>
              <a:avLst/>
              <a:gdLst/>
              <a:ahLst/>
              <a:cxnLst/>
              <a:rect l="l" t="t" r="r" b="b"/>
              <a:pathLst>
                <a:path w="13421" h="10271" extrusionOk="0">
                  <a:moveTo>
                    <a:pt x="7560" y="0"/>
                  </a:moveTo>
                  <a:cubicBezTo>
                    <a:pt x="4967" y="0"/>
                    <a:pt x="1845" y="666"/>
                    <a:pt x="651" y="3888"/>
                  </a:cubicBezTo>
                  <a:cubicBezTo>
                    <a:pt x="1" y="5635"/>
                    <a:pt x="559" y="7320"/>
                    <a:pt x="1474" y="8395"/>
                  </a:cubicBezTo>
                  <a:cubicBezTo>
                    <a:pt x="2487" y="9584"/>
                    <a:pt x="3944" y="10271"/>
                    <a:pt x="5573" y="10271"/>
                  </a:cubicBezTo>
                  <a:cubicBezTo>
                    <a:pt x="5702" y="10271"/>
                    <a:pt x="5832" y="10267"/>
                    <a:pt x="5963" y="10258"/>
                  </a:cubicBezTo>
                  <a:cubicBezTo>
                    <a:pt x="7749" y="10142"/>
                    <a:pt x="9698" y="9194"/>
                    <a:pt x="11254" y="7620"/>
                  </a:cubicBezTo>
                  <a:cubicBezTo>
                    <a:pt x="12357" y="6506"/>
                    <a:pt x="13298" y="4958"/>
                    <a:pt x="13349" y="3499"/>
                  </a:cubicBezTo>
                  <a:cubicBezTo>
                    <a:pt x="13420" y="1470"/>
                    <a:pt x="11795" y="389"/>
                    <a:pt x="10117" y="181"/>
                  </a:cubicBezTo>
                  <a:cubicBezTo>
                    <a:pt x="9424" y="93"/>
                    <a:pt x="8529" y="0"/>
                    <a:pt x="7560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6"/>
            <p:cNvSpPr/>
            <p:nvPr/>
          </p:nvSpPr>
          <p:spPr>
            <a:xfrm>
              <a:off x="1206975" y="3189625"/>
              <a:ext cx="316800" cy="192525"/>
            </a:xfrm>
            <a:custGeom>
              <a:avLst/>
              <a:gdLst/>
              <a:ahLst/>
              <a:cxnLst/>
              <a:rect l="l" t="t" r="r" b="b"/>
              <a:pathLst>
                <a:path w="12672" h="7701" extrusionOk="0">
                  <a:moveTo>
                    <a:pt x="4343" y="1"/>
                  </a:moveTo>
                  <a:cubicBezTo>
                    <a:pt x="4324" y="1"/>
                    <a:pt x="4306" y="1"/>
                    <a:pt x="4288" y="1"/>
                  </a:cubicBezTo>
                  <a:cubicBezTo>
                    <a:pt x="3379" y="7"/>
                    <a:pt x="2452" y="117"/>
                    <a:pt x="1662" y="444"/>
                  </a:cubicBezTo>
                  <a:cubicBezTo>
                    <a:pt x="874" y="770"/>
                    <a:pt x="241" y="1341"/>
                    <a:pt x="132" y="1994"/>
                  </a:cubicBezTo>
                  <a:cubicBezTo>
                    <a:pt x="1" y="2779"/>
                    <a:pt x="610" y="3521"/>
                    <a:pt x="1278" y="4145"/>
                  </a:cubicBezTo>
                  <a:cubicBezTo>
                    <a:pt x="2718" y="5484"/>
                    <a:pt x="5918" y="7701"/>
                    <a:pt x="8758" y="7701"/>
                  </a:cubicBezTo>
                  <a:cubicBezTo>
                    <a:pt x="9668" y="7701"/>
                    <a:pt x="10542" y="7473"/>
                    <a:pt x="11308" y="6914"/>
                  </a:cubicBezTo>
                  <a:cubicBezTo>
                    <a:pt x="12357" y="6151"/>
                    <a:pt x="12672" y="4950"/>
                    <a:pt x="12303" y="3905"/>
                  </a:cubicBezTo>
                  <a:cubicBezTo>
                    <a:pt x="11935" y="2859"/>
                    <a:pt x="10955" y="1968"/>
                    <a:pt x="9769" y="1317"/>
                  </a:cubicBezTo>
                  <a:cubicBezTo>
                    <a:pt x="8218" y="469"/>
                    <a:pt x="6282" y="1"/>
                    <a:pt x="4343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6"/>
            <p:cNvSpPr/>
            <p:nvPr/>
          </p:nvSpPr>
          <p:spPr>
            <a:xfrm>
              <a:off x="1579175" y="3168525"/>
              <a:ext cx="163850" cy="131875"/>
            </a:xfrm>
            <a:custGeom>
              <a:avLst/>
              <a:gdLst/>
              <a:ahLst/>
              <a:cxnLst/>
              <a:rect l="l" t="t" r="r" b="b"/>
              <a:pathLst>
                <a:path w="6554" h="5275" extrusionOk="0">
                  <a:moveTo>
                    <a:pt x="3346" y="1"/>
                  </a:moveTo>
                  <a:cubicBezTo>
                    <a:pt x="3012" y="1"/>
                    <a:pt x="2680" y="41"/>
                    <a:pt x="2365" y="126"/>
                  </a:cubicBezTo>
                  <a:cubicBezTo>
                    <a:pt x="1093" y="471"/>
                    <a:pt x="86" y="2060"/>
                    <a:pt x="39" y="3385"/>
                  </a:cubicBezTo>
                  <a:cubicBezTo>
                    <a:pt x="0" y="4404"/>
                    <a:pt x="535" y="5266"/>
                    <a:pt x="1958" y="5275"/>
                  </a:cubicBezTo>
                  <a:cubicBezTo>
                    <a:pt x="1965" y="5275"/>
                    <a:pt x="1972" y="5275"/>
                    <a:pt x="1979" y="5275"/>
                  </a:cubicBezTo>
                  <a:cubicBezTo>
                    <a:pt x="2829" y="5275"/>
                    <a:pt x="3603" y="4915"/>
                    <a:pt x="4275" y="4532"/>
                  </a:cubicBezTo>
                  <a:cubicBezTo>
                    <a:pt x="5440" y="3866"/>
                    <a:pt x="6554" y="2936"/>
                    <a:pt x="6441" y="1861"/>
                  </a:cubicBezTo>
                  <a:cubicBezTo>
                    <a:pt x="6327" y="783"/>
                    <a:pt x="4823" y="1"/>
                    <a:pt x="334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6"/>
            <p:cNvSpPr/>
            <p:nvPr/>
          </p:nvSpPr>
          <p:spPr>
            <a:xfrm>
              <a:off x="2097150" y="3165200"/>
              <a:ext cx="191575" cy="171200"/>
            </a:xfrm>
            <a:custGeom>
              <a:avLst/>
              <a:gdLst/>
              <a:ahLst/>
              <a:cxnLst/>
              <a:rect l="l" t="t" r="r" b="b"/>
              <a:pathLst>
                <a:path w="7663" h="6848" extrusionOk="0">
                  <a:moveTo>
                    <a:pt x="4585" y="1"/>
                  </a:moveTo>
                  <a:cubicBezTo>
                    <a:pt x="3592" y="1"/>
                    <a:pt x="2558" y="299"/>
                    <a:pt x="1866" y="826"/>
                  </a:cubicBezTo>
                  <a:cubicBezTo>
                    <a:pt x="591" y="1798"/>
                    <a:pt x="303" y="3271"/>
                    <a:pt x="568" y="4599"/>
                  </a:cubicBezTo>
                  <a:cubicBezTo>
                    <a:pt x="793" y="5731"/>
                    <a:pt x="0" y="5951"/>
                    <a:pt x="1432" y="6432"/>
                  </a:cubicBezTo>
                  <a:cubicBezTo>
                    <a:pt x="1716" y="6719"/>
                    <a:pt x="2194" y="6847"/>
                    <a:pt x="2685" y="6847"/>
                  </a:cubicBezTo>
                  <a:cubicBezTo>
                    <a:pt x="2990" y="6847"/>
                    <a:pt x="3299" y="6798"/>
                    <a:pt x="3571" y="6706"/>
                  </a:cubicBezTo>
                  <a:cubicBezTo>
                    <a:pt x="4281" y="6462"/>
                    <a:pt x="4798" y="6002"/>
                    <a:pt x="5288" y="5556"/>
                  </a:cubicBezTo>
                  <a:cubicBezTo>
                    <a:pt x="6067" y="4846"/>
                    <a:pt x="6860" y="4115"/>
                    <a:pt x="7261" y="3257"/>
                  </a:cubicBezTo>
                  <a:cubicBezTo>
                    <a:pt x="7662" y="2395"/>
                    <a:pt x="7600" y="1364"/>
                    <a:pt x="6783" y="675"/>
                  </a:cubicBezTo>
                  <a:cubicBezTo>
                    <a:pt x="6230" y="212"/>
                    <a:pt x="5422" y="1"/>
                    <a:pt x="4585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6"/>
            <p:cNvSpPr/>
            <p:nvPr/>
          </p:nvSpPr>
          <p:spPr>
            <a:xfrm>
              <a:off x="3018850" y="3189625"/>
              <a:ext cx="316800" cy="192525"/>
            </a:xfrm>
            <a:custGeom>
              <a:avLst/>
              <a:gdLst/>
              <a:ahLst/>
              <a:cxnLst/>
              <a:rect l="l" t="t" r="r" b="b"/>
              <a:pathLst>
                <a:path w="12672" h="7701" extrusionOk="0">
                  <a:moveTo>
                    <a:pt x="4340" y="1"/>
                  </a:moveTo>
                  <a:cubicBezTo>
                    <a:pt x="4322" y="1"/>
                    <a:pt x="4303" y="1"/>
                    <a:pt x="4285" y="1"/>
                  </a:cubicBezTo>
                  <a:cubicBezTo>
                    <a:pt x="3379" y="7"/>
                    <a:pt x="2449" y="117"/>
                    <a:pt x="1662" y="444"/>
                  </a:cubicBezTo>
                  <a:cubicBezTo>
                    <a:pt x="874" y="770"/>
                    <a:pt x="242" y="1341"/>
                    <a:pt x="132" y="1994"/>
                  </a:cubicBezTo>
                  <a:cubicBezTo>
                    <a:pt x="1" y="2779"/>
                    <a:pt x="607" y="3521"/>
                    <a:pt x="1275" y="4145"/>
                  </a:cubicBezTo>
                  <a:cubicBezTo>
                    <a:pt x="2717" y="5484"/>
                    <a:pt x="5918" y="7701"/>
                    <a:pt x="8758" y="7701"/>
                  </a:cubicBezTo>
                  <a:cubicBezTo>
                    <a:pt x="9668" y="7701"/>
                    <a:pt x="10542" y="7473"/>
                    <a:pt x="11308" y="6914"/>
                  </a:cubicBezTo>
                  <a:cubicBezTo>
                    <a:pt x="12357" y="6151"/>
                    <a:pt x="12672" y="4950"/>
                    <a:pt x="12303" y="3905"/>
                  </a:cubicBezTo>
                  <a:cubicBezTo>
                    <a:pt x="11932" y="2859"/>
                    <a:pt x="10955" y="1968"/>
                    <a:pt x="9766" y="1317"/>
                  </a:cubicBezTo>
                  <a:cubicBezTo>
                    <a:pt x="8215" y="469"/>
                    <a:pt x="6282" y="1"/>
                    <a:pt x="434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6"/>
            <p:cNvSpPr/>
            <p:nvPr/>
          </p:nvSpPr>
          <p:spPr>
            <a:xfrm>
              <a:off x="3391050" y="3168525"/>
              <a:ext cx="163850" cy="131875"/>
            </a:xfrm>
            <a:custGeom>
              <a:avLst/>
              <a:gdLst/>
              <a:ahLst/>
              <a:cxnLst/>
              <a:rect l="l" t="t" r="r" b="b"/>
              <a:pathLst>
                <a:path w="6554" h="5275" extrusionOk="0">
                  <a:moveTo>
                    <a:pt x="3344" y="1"/>
                  </a:moveTo>
                  <a:cubicBezTo>
                    <a:pt x="3010" y="1"/>
                    <a:pt x="2677" y="41"/>
                    <a:pt x="2362" y="126"/>
                  </a:cubicBezTo>
                  <a:cubicBezTo>
                    <a:pt x="1090" y="471"/>
                    <a:pt x="83" y="2060"/>
                    <a:pt x="36" y="3385"/>
                  </a:cubicBezTo>
                  <a:cubicBezTo>
                    <a:pt x="0" y="4404"/>
                    <a:pt x="535" y="5266"/>
                    <a:pt x="1955" y="5275"/>
                  </a:cubicBezTo>
                  <a:cubicBezTo>
                    <a:pt x="1962" y="5275"/>
                    <a:pt x="1969" y="5275"/>
                    <a:pt x="1976" y="5275"/>
                  </a:cubicBezTo>
                  <a:cubicBezTo>
                    <a:pt x="2829" y="5275"/>
                    <a:pt x="3600" y="4915"/>
                    <a:pt x="4272" y="4532"/>
                  </a:cubicBezTo>
                  <a:cubicBezTo>
                    <a:pt x="5440" y="3866"/>
                    <a:pt x="6554" y="2936"/>
                    <a:pt x="6438" y="1861"/>
                  </a:cubicBezTo>
                  <a:cubicBezTo>
                    <a:pt x="6324" y="783"/>
                    <a:pt x="4823" y="1"/>
                    <a:pt x="3344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6"/>
            <p:cNvSpPr/>
            <p:nvPr/>
          </p:nvSpPr>
          <p:spPr>
            <a:xfrm>
              <a:off x="3909025" y="3165200"/>
              <a:ext cx="191500" cy="171200"/>
            </a:xfrm>
            <a:custGeom>
              <a:avLst/>
              <a:gdLst/>
              <a:ahLst/>
              <a:cxnLst/>
              <a:rect l="l" t="t" r="r" b="b"/>
              <a:pathLst>
                <a:path w="7660" h="6848" extrusionOk="0">
                  <a:moveTo>
                    <a:pt x="4585" y="1"/>
                  </a:moveTo>
                  <a:cubicBezTo>
                    <a:pt x="3591" y="1"/>
                    <a:pt x="2557" y="299"/>
                    <a:pt x="1863" y="826"/>
                  </a:cubicBezTo>
                  <a:cubicBezTo>
                    <a:pt x="588" y="1798"/>
                    <a:pt x="300" y="3271"/>
                    <a:pt x="565" y="4599"/>
                  </a:cubicBezTo>
                  <a:cubicBezTo>
                    <a:pt x="790" y="5731"/>
                    <a:pt x="0" y="5951"/>
                    <a:pt x="1429" y="6432"/>
                  </a:cubicBezTo>
                  <a:cubicBezTo>
                    <a:pt x="1713" y="6719"/>
                    <a:pt x="2191" y="6847"/>
                    <a:pt x="2683" y="6847"/>
                  </a:cubicBezTo>
                  <a:cubicBezTo>
                    <a:pt x="2987" y="6847"/>
                    <a:pt x="3297" y="6798"/>
                    <a:pt x="3568" y="6706"/>
                  </a:cubicBezTo>
                  <a:cubicBezTo>
                    <a:pt x="4281" y="6462"/>
                    <a:pt x="4795" y="6002"/>
                    <a:pt x="5285" y="5556"/>
                  </a:cubicBezTo>
                  <a:cubicBezTo>
                    <a:pt x="6064" y="4846"/>
                    <a:pt x="6857" y="4115"/>
                    <a:pt x="7258" y="3257"/>
                  </a:cubicBezTo>
                  <a:cubicBezTo>
                    <a:pt x="7659" y="2395"/>
                    <a:pt x="7597" y="1364"/>
                    <a:pt x="6780" y="675"/>
                  </a:cubicBezTo>
                  <a:cubicBezTo>
                    <a:pt x="6229" y="212"/>
                    <a:pt x="5421" y="1"/>
                    <a:pt x="4585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6"/>
            <p:cNvSpPr/>
            <p:nvPr/>
          </p:nvSpPr>
          <p:spPr>
            <a:xfrm>
              <a:off x="473000" y="3165200"/>
              <a:ext cx="6670850" cy="2308850"/>
            </a:xfrm>
            <a:custGeom>
              <a:avLst/>
              <a:gdLst/>
              <a:ahLst/>
              <a:cxnLst/>
              <a:rect l="l" t="t" r="r" b="b"/>
              <a:pathLst>
                <a:path w="266834" h="92354" extrusionOk="0">
                  <a:moveTo>
                    <a:pt x="198080" y="1"/>
                  </a:moveTo>
                  <a:cubicBezTo>
                    <a:pt x="194393" y="1"/>
                    <a:pt x="190700" y="1113"/>
                    <a:pt x="187721" y="3292"/>
                  </a:cubicBezTo>
                  <a:cubicBezTo>
                    <a:pt x="186684" y="4050"/>
                    <a:pt x="185706" y="4956"/>
                    <a:pt x="185187" y="6129"/>
                  </a:cubicBezTo>
                  <a:cubicBezTo>
                    <a:pt x="184102" y="8580"/>
                    <a:pt x="186363" y="12309"/>
                    <a:pt x="187988" y="14100"/>
                  </a:cubicBezTo>
                  <a:cubicBezTo>
                    <a:pt x="187661" y="13871"/>
                    <a:pt x="187340" y="13781"/>
                    <a:pt x="187014" y="13781"/>
                  </a:cubicBezTo>
                  <a:cubicBezTo>
                    <a:pt x="186204" y="13781"/>
                    <a:pt x="185367" y="14339"/>
                    <a:pt x="184352" y="14698"/>
                  </a:cubicBezTo>
                  <a:cubicBezTo>
                    <a:pt x="182932" y="15200"/>
                    <a:pt x="182023" y="16379"/>
                    <a:pt x="182183" y="17523"/>
                  </a:cubicBezTo>
                  <a:cubicBezTo>
                    <a:pt x="179515" y="16290"/>
                    <a:pt x="176529" y="15479"/>
                    <a:pt x="173446" y="15093"/>
                  </a:cubicBezTo>
                  <a:cubicBezTo>
                    <a:pt x="174955" y="12856"/>
                    <a:pt x="174711" y="10090"/>
                    <a:pt x="173110" y="7882"/>
                  </a:cubicBezTo>
                  <a:cubicBezTo>
                    <a:pt x="171458" y="5610"/>
                    <a:pt x="168493" y="3919"/>
                    <a:pt x="165183" y="3013"/>
                  </a:cubicBezTo>
                  <a:cubicBezTo>
                    <a:pt x="163272" y="2490"/>
                    <a:pt x="161227" y="2230"/>
                    <a:pt x="159183" y="2230"/>
                  </a:cubicBezTo>
                  <a:cubicBezTo>
                    <a:pt x="155718" y="2230"/>
                    <a:pt x="152259" y="2978"/>
                    <a:pt x="149467" y="4466"/>
                  </a:cubicBezTo>
                  <a:cubicBezTo>
                    <a:pt x="145029" y="6831"/>
                    <a:pt x="142521" y="11046"/>
                    <a:pt x="143463" y="14989"/>
                  </a:cubicBezTo>
                  <a:cubicBezTo>
                    <a:pt x="143154" y="14178"/>
                    <a:pt x="141217" y="13370"/>
                    <a:pt x="140070" y="13257"/>
                  </a:cubicBezTo>
                  <a:cubicBezTo>
                    <a:pt x="139950" y="13245"/>
                    <a:pt x="139828" y="13239"/>
                    <a:pt x="139707" y="13239"/>
                  </a:cubicBezTo>
                  <a:cubicBezTo>
                    <a:pt x="138676" y="13239"/>
                    <a:pt x="137652" y="13648"/>
                    <a:pt x="137123" y="14294"/>
                  </a:cubicBezTo>
                  <a:cubicBezTo>
                    <a:pt x="138499" y="11132"/>
                    <a:pt x="134833" y="7600"/>
                    <a:pt x="130807" y="6040"/>
                  </a:cubicBezTo>
                  <a:cubicBezTo>
                    <a:pt x="129430" y="5507"/>
                    <a:pt x="127883" y="5252"/>
                    <a:pt x="126328" y="5252"/>
                  </a:cubicBezTo>
                  <a:cubicBezTo>
                    <a:pt x="123338" y="5252"/>
                    <a:pt x="120324" y="6194"/>
                    <a:pt x="118451" y="7900"/>
                  </a:cubicBezTo>
                  <a:cubicBezTo>
                    <a:pt x="116291" y="9867"/>
                    <a:pt x="114363" y="12083"/>
                    <a:pt x="114833" y="14579"/>
                  </a:cubicBezTo>
                  <a:cubicBezTo>
                    <a:pt x="113375" y="13634"/>
                    <a:pt x="110974" y="12899"/>
                    <a:pt x="108871" y="12899"/>
                  </a:cubicBezTo>
                  <a:cubicBezTo>
                    <a:pt x="108335" y="12899"/>
                    <a:pt x="107817" y="12947"/>
                    <a:pt x="107340" y="13052"/>
                  </a:cubicBezTo>
                  <a:cubicBezTo>
                    <a:pt x="106066" y="11843"/>
                    <a:pt x="104072" y="11127"/>
                    <a:pt x="101906" y="10871"/>
                  </a:cubicBezTo>
                  <a:cubicBezTo>
                    <a:pt x="101740" y="9831"/>
                    <a:pt x="101306" y="8806"/>
                    <a:pt x="100635" y="7882"/>
                  </a:cubicBezTo>
                  <a:cubicBezTo>
                    <a:pt x="98986" y="5610"/>
                    <a:pt x="96018" y="3919"/>
                    <a:pt x="92708" y="3013"/>
                  </a:cubicBezTo>
                  <a:cubicBezTo>
                    <a:pt x="90797" y="2490"/>
                    <a:pt x="88752" y="2230"/>
                    <a:pt x="86709" y="2230"/>
                  </a:cubicBezTo>
                  <a:cubicBezTo>
                    <a:pt x="83245" y="2230"/>
                    <a:pt x="79787" y="2978"/>
                    <a:pt x="76995" y="4466"/>
                  </a:cubicBezTo>
                  <a:cubicBezTo>
                    <a:pt x="72557" y="6831"/>
                    <a:pt x="70049" y="11046"/>
                    <a:pt x="70988" y="14989"/>
                  </a:cubicBezTo>
                  <a:cubicBezTo>
                    <a:pt x="70682" y="14178"/>
                    <a:pt x="68742" y="13370"/>
                    <a:pt x="67598" y="13257"/>
                  </a:cubicBezTo>
                  <a:cubicBezTo>
                    <a:pt x="67478" y="13245"/>
                    <a:pt x="67356" y="13239"/>
                    <a:pt x="67235" y="13239"/>
                  </a:cubicBezTo>
                  <a:cubicBezTo>
                    <a:pt x="66203" y="13239"/>
                    <a:pt x="65178" y="13648"/>
                    <a:pt x="64651" y="14294"/>
                  </a:cubicBezTo>
                  <a:cubicBezTo>
                    <a:pt x="66027" y="11132"/>
                    <a:pt x="62361" y="7600"/>
                    <a:pt x="58332" y="6040"/>
                  </a:cubicBezTo>
                  <a:cubicBezTo>
                    <a:pt x="56955" y="5507"/>
                    <a:pt x="55407" y="5252"/>
                    <a:pt x="53853" y="5252"/>
                  </a:cubicBezTo>
                  <a:cubicBezTo>
                    <a:pt x="50864" y="5252"/>
                    <a:pt x="47850" y="6194"/>
                    <a:pt x="45979" y="7900"/>
                  </a:cubicBezTo>
                  <a:cubicBezTo>
                    <a:pt x="43819" y="9867"/>
                    <a:pt x="41891" y="12083"/>
                    <a:pt x="42358" y="14579"/>
                  </a:cubicBezTo>
                  <a:cubicBezTo>
                    <a:pt x="40900" y="13634"/>
                    <a:pt x="38501" y="12899"/>
                    <a:pt x="36397" y="12899"/>
                  </a:cubicBezTo>
                  <a:cubicBezTo>
                    <a:pt x="35860" y="12899"/>
                    <a:pt x="35343" y="12947"/>
                    <a:pt x="34865" y="13052"/>
                  </a:cubicBezTo>
                  <a:cubicBezTo>
                    <a:pt x="33232" y="11502"/>
                    <a:pt x="30406" y="10761"/>
                    <a:pt x="27557" y="10761"/>
                  </a:cubicBezTo>
                  <a:cubicBezTo>
                    <a:pt x="25541" y="10761"/>
                    <a:pt x="23512" y="11132"/>
                    <a:pt x="21888" y="11851"/>
                  </a:cubicBezTo>
                  <a:cubicBezTo>
                    <a:pt x="17969" y="13586"/>
                    <a:pt x="15694" y="16801"/>
                    <a:pt x="14630" y="20045"/>
                  </a:cubicBezTo>
                  <a:cubicBezTo>
                    <a:pt x="14003" y="21953"/>
                    <a:pt x="13730" y="23949"/>
                    <a:pt x="14217" y="25877"/>
                  </a:cubicBezTo>
                  <a:cubicBezTo>
                    <a:pt x="14704" y="27805"/>
                    <a:pt x="16003" y="29665"/>
                    <a:pt x="18112" y="30889"/>
                  </a:cubicBezTo>
                  <a:cubicBezTo>
                    <a:pt x="16502" y="32009"/>
                    <a:pt x="15905" y="34549"/>
                    <a:pt x="17565" y="35634"/>
                  </a:cubicBezTo>
                  <a:cubicBezTo>
                    <a:pt x="16684" y="35502"/>
                    <a:pt x="15834" y="35440"/>
                    <a:pt x="15016" y="35440"/>
                  </a:cubicBezTo>
                  <a:cubicBezTo>
                    <a:pt x="5166" y="35440"/>
                    <a:pt x="1" y="44463"/>
                    <a:pt x="1641" y="50723"/>
                  </a:cubicBezTo>
                  <a:cubicBezTo>
                    <a:pt x="1927" y="51816"/>
                    <a:pt x="2363" y="52874"/>
                    <a:pt x="2922" y="53899"/>
                  </a:cubicBezTo>
                  <a:cubicBezTo>
                    <a:pt x="4226" y="56281"/>
                    <a:pt x="6205" y="58465"/>
                    <a:pt x="8543" y="60387"/>
                  </a:cubicBezTo>
                  <a:cubicBezTo>
                    <a:pt x="9288" y="60997"/>
                    <a:pt x="18121" y="66252"/>
                    <a:pt x="19419" y="66252"/>
                  </a:cubicBezTo>
                  <a:cubicBezTo>
                    <a:pt x="19487" y="66252"/>
                    <a:pt x="19534" y="66237"/>
                    <a:pt x="19559" y="66207"/>
                  </a:cubicBezTo>
                  <a:lnTo>
                    <a:pt x="19559" y="66207"/>
                  </a:lnTo>
                  <a:cubicBezTo>
                    <a:pt x="17714" y="68471"/>
                    <a:pt x="17078" y="71133"/>
                    <a:pt x="18570" y="73533"/>
                  </a:cubicBezTo>
                  <a:cubicBezTo>
                    <a:pt x="20248" y="76240"/>
                    <a:pt x="23920" y="78129"/>
                    <a:pt x="27886" y="78848"/>
                  </a:cubicBezTo>
                  <a:cubicBezTo>
                    <a:pt x="29766" y="79191"/>
                    <a:pt x="31587" y="79459"/>
                    <a:pt x="33372" y="79459"/>
                  </a:cubicBezTo>
                  <a:cubicBezTo>
                    <a:pt x="35717" y="79459"/>
                    <a:pt x="37999" y="78996"/>
                    <a:pt x="40266" y="77633"/>
                  </a:cubicBezTo>
                  <a:cubicBezTo>
                    <a:pt x="40397" y="79847"/>
                    <a:pt x="41748" y="81864"/>
                    <a:pt x="43522" y="83192"/>
                  </a:cubicBezTo>
                  <a:cubicBezTo>
                    <a:pt x="45393" y="84597"/>
                    <a:pt x="47166" y="85070"/>
                    <a:pt x="48969" y="85070"/>
                  </a:cubicBezTo>
                  <a:cubicBezTo>
                    <a:pt x="51280" y="85070"/>
                    <a:pt x="53639" y="84292"/>
                    <a:pt x="56318" y="83700"/>
                  </a:cubicBezTo>
                  <a:lnTo>
                    <a:pt x="56318" y="83700"/>
                  </a:lnTo>
                  <a:cubicBezTo>
                    <a:pt x="55673" y="86406"/>
                    <a:pt x="57990" y="88935"/>
                    <a:pt x="60427" y="90272"/>
                  </a:cubicBezTo>
                  <a:cubicBezTo>
                    <a:pt x="62967" y="91667"/>
                    <a:pt x="65859" y="92354"/>
                    <a:pt x="68755" y="92354"/>
                  </a:cubicBezTo>
                  <a:cubicBezTo>
                    <a:pt x="72442" y="92354"/>
                    <a:pt x="76135" y="91241"/>
                    <a:pt x="79114" y="89062"/>
                  </a:cubicBezTo>
                  <a:cubicBezTo>
                    <a:pt x="80147" y="88305"/>
                    <a:pt x="81125" y="87396"/>
                    <a:pt x="81645" y="86225"/>
                  </a:cubicBezTo>
                  <a:cubicBezTo>
                    <a:pt x="82732" y="83771"/>
                    <a:pt x="80471" y="80046"/>
                    <a:pt x="78846" y="78254"/>
                  </a:cubicBezTo>
                  <a:lnTo>
                    <a:pt x="78846" y="78254"/>
                  </a:lnTo>
                  <a:cubicBezTo>
                    <a:pt x="79172" y="78482"/>
                    <a:pt x="79493" y="78572"/>
                    <a:pt x="79818" y="78572"/>
                  </a:cubicBezTo>
                  <a:cubicBezTo>
                    <a:pt x="80628" y="78572"/>
                    <a:pt x="81466" y="78015"/>
                    <a:pt x="82480" y="77657"/>
                  </a:cubicBezTo>
                  <a:cubicBezTo>
                    <a:pt x="83903" y="77155"/>
                    <a:pt x="84809" y="75973"/>
                    <a:pt x="84651" y="74829"/>
                  </a:cubicBezTo>
                  <a:lnTo>
                    <a:pt x="84651" y="74829"/>
                  </a:lnTo>
                  <a:cubicBezTo>
                    <a:pt x="88047" y="76403"/>
                    <a:pt x="91957" y="77286"/>
                    <a:pt x="95935" y="77485"/>
                  </a:cubicBezTo>
                  <a:cubicBezTo>
                    <a:pt x="97295" y="78106"/>
                    <a:pt x="98805" y="78566"/>
                    <a:pt x="100358" y="78851"/>
                  </a:cubicBezTo>
                  <a:cubicBezTo>
                    <a:pt x="102238" y="79193"/>
                    <a:pt x="104058" y="79460"/>
                    <a:pt x="105842" y="79460"/>
                  </a:cubicBezTo>
                  <a:cubicBezTo>
                    <a:pt x="108189" y="79460"/>
                    <a:pt x="110472" y="78997"/>
                    <a:pt x="112741" y="77633"/>
                  </a:cubicBezTo>
                  <a:cubicBezTo>
                    <a:pt x="112872" y="79847"/>
                    <a:pt x="114221" y="81864"/>
                    <a:pt x="115994" y="83192"/>
                  </a:cubicBezTo>
                  <a:cubicBezTo>
                    <a:pt x="117867" y="84597"/>
                    <a:pt x="119640" y="85070"/>
                    <a:pt x="121442" y="85070"/>
                  </a:cubicBezTo>
                  <a:cubicBezTo>
                    <a:pt x="123753" y="85070"/>
                    <a:pt x="126113" y="84292"/>
                    <a:pt x="128793" y="83700"/>
                  </a:cubicBezTo>
                  <a:lnTo>
                    <a:pt x="128793" y="83700"/>
                  </a:lnTo>
                  <a:cubicBezTo>
                    <a:pt x="128148" y="86406"/>
                    <a:pt x="130463" y="88935"/>
                    <a:pt x="132902" y="90272"/>
                  </a:cubicBezTo>
                  <a:cubicBezTo>
                    <a:pt x="135442" y="91667"/>
                    <a:pt x="138334" y="92354"/>
                    <a:pt x="141229" y="92354"/>
                  </a:cubicBezTo>
                  <a:cubicBezTo>
                    <a:pt x="144915" y="92354"/>
                    <a:pt x="148607" y="91241"/>
                    <a:pt x="151586" y="89062"/>
                  </a:cubicBezTo>
                  <a:cubicBezTo>
                    <a:pt x="152623" y="88305"/>
                    <a:pt x="153600" y="87396"/>
                    <a:pt x="154120" y="86225"/>
                  </a:cubicBezTo>
                  <a:cubicBezTo>
                    <a:pt x="155204" y="83771"/>
                    <a:pt x="152943" y="80046"/>
                    <a:pt x="151318" y="78254"/>
                  </a:cubicBezTo>
                  <a:lnTo>
                    <a:pt x="151318" y="78254"/>
                  </a:lnTo>
                  <a:cubicBezTo>
                    <a:pt x="151645" y="78482"/>
                    <a:pt x="151966" y="78572"/>
                    <a:pt x="152291" y="78572"/>
                  </a:cubicBezTo>
                  <a:cubicBezTo>
                    <a:pt x="153102" y="78572"/>
                    <a:pt x="153939" y="78015"/>
                    <a:pt x="154955" y="77657"/>
                  </a:cubicBezTo>
                  <a:cubicBezTo>
                    <a:pt x="156375" y="77155"/>
                    <a:pt x="157284" y="75973"/>
                    <a:pt x="157123" y="74829"/>
                  </a:cubicBezTo>
                  <a:lnTo>
                    <a:pt x="157123" y="74829"/>
                  </a:lnTo>
                  <a:cubicBezTo>
                    <a:pt x="159791" y="76065"/>
                    <a:pt x="162777" y="76876"/>
                    <a:pt x="165861" y="77262"/>
                  </a:cubicBezTo>
                  <a:cubicBezTo>
                    <a:pt x="164352" y="79496"/>
                    <a:pt x="164595" y="82262"/>
                    <a:pt x="166197" y="84469"/>
                  </a:cubicBezTo>
                  <a:cubicBezTo>
                    <a:pt x="167848" y="86742"/>
                    <a:pt x="170813" y="88433"/>
                    <a:pt x="174123" y="89339"/>
                  </a:cubicBezTo>
                  <a:cubicBezTo>
                    <a:pt x="176036" y="89862"/>
                    <a:pt x="178084" y="90122"/>
                    <a:pt x="180129" y="90122"/>
                  </a:cubicBezTo>
                  <a:cubicBezTo>
                    <a:pt x="183592" y="90122"/>
                    <a:pt x="187049" y="89375"/>
                    <a:pt x="189839" y="87889"/>
                  </a:cubicBezTo>
                  <a:cubicBezTo>
                    <a:pt x="194277" y="85524"/>
                    <a:pt x="196785" y="81305"/>
                    <a:pt x="195843" y="77366"/>
                  </a:cubicBezTo>
                  <a:lnTo>
                    <a:pt x="195843" y="77366"/>
                  </a:lnTo>
                  <a:cubicBezTo>
                    <a:pt x="196152" y="78174"/>
                    <a:pt x="198089" y="78985"/>
                    <a:pt x="199236" y="79095"/>
                  </a:cubicBezTo>
                  <a:cubicBezTo>
                    <a:pt x="199358" y="79107"/>
                    <a:pt x="199481" y="79113"/>
                    <a:pt x="199605" y="79113"/>
                  </a:cubicBezTo>
                  <a:cubicBezTo>
                    <a:pt x="200632" y="79113"/>
                    <a:pt x="201655" y="78703"/>
                    <a:pt x="202183" y="78058"/>
                  </a:cubicBezTo>
                  <a:lnTo>
                    <a:pt x="202183" y="78058"/>
                  </a:lnTo>
                  <a:cubicBezTo>
                    <a:pt x="200808" y="81219"/>
                    <a:pt x="204474" y="84752"/>
                    <a:pt x="208499" y="86311"/>
                  </a:cubicBezTo>
                  <a:cubicBezTo>
                    <a:pt x="209877" y="86845"/>
                    <a:pt x="211427" y="87100"/>
                    <a:pt x="212982" y="87100"/>
                  </a:cubicBezTo>
                  <a:cubicBezTo>
                    <a:pt x="215971" y="87100"/>
                    <a:pt x="218983" y="86160"/>
                    <a:pt x="220855" y="84454"/>
                  </a:cubicBezTo>
                  <a:cubicBezTo>
                    <a:pt x="223015" y="82485"/>
                    <a:pt x="224940" y="80268"/>
                    <a:pt x="224474" y="77776"/>
                  </a:cubicBezTo>
                  <a:lnTo>
                    <a:pt x="224474" y="77776"/>
                  </a:lnTo>
                  <a:cubicBezTo>
                    <a:pt x="225933" y="78719"/>
                    <a:pt x="228337" y="79454"/>
                    <a:pt x="230441" y="79454"/>
                  </a:cubicBezTo>
                  <a:cubicBezTo>
                    <a:pt x="230976" y="79454"/>
                    <a:pt x="231491" y="79406"/>
                    <a:pt x="231966" y="79303"/>
                  </a:cubicBezTo>
                  <a:cubicBezTo>
                    <a:pt x="233601" y="80852"/>
                    <a:pt x="236425" y="81593"/>
                    <a:pt x="239272" y="81593"/>
                  </a:cubicBezTo>
                  <a:cubicBezTo>
                    <a:pt x="241290" y="81593"/>
                    <a:pt x="243320" y="81221"/>
                    <a:pt x="244946" y="80500"/>
                  </a:cubicBezTo>
                  <a:cubicBezTo>
                    <a:pt x="248865" y="78765"/>
                    <a:pt x="251138" y="75551"/>
                    <a:pt x="252204" y="72309"/>
                  </a:cubicBezTo>
                  <a:cubicBezTo>
                    <a:pt x="252831" y="70402"/>
                    <a:pt x="253104" y="68406"/>
                    <a:pt x="252617" y="66478"/>
                  </a:cubicBezTo>
                  <a:cubicBezTo>
                    <a:pt x="252130" y="64549"/>
                    <a:pt x="250829" y="62687"/>
                    <a:pt x="248719" y="61466"/>
                  </a:cubicBezTo>
                  <a:cubicBezTo>
                    <a:pt x="250329" y="60343"/>
                    <a:pt x="250930" y="57805"/>
                    <a:pt x="249269" y="56721"/>
                  </a:cubicBezTo>
                  <a:lnTo>
                    <a:pt x="249269" y="56721"/>
                  </a:lnTo>
                  <a:cubicBezTo>
                    <a:pt x="250150" y="56852"/>
                    <a:pt x="251001" y="56915"/>
                    <a:pt x="251819" y="56915"/>
                  </a:cubicBezTo>
                  <a:cubicBezTo>
                    <a:pt x="261668" y="56915"/>
                    <a:pt x="266833" y="47891"/>
                    <a:pt x="265190" y="41629"/>
                  </a:cubicBezTo>
                  <a:cubicBezTo>
                    <a:pt x="264905" y="40539"/>
                    <a:pt x="264471" y="39478"/>
                    <a:pt x="263909" y="38456"/>
                  </a:cubicBezTo>
                  <a:cubicBezTo>
                    <a:pt x="262605" y="36073"/>
                    <a:pt x="260630" y="33887"/>
                    <a:pt x="258289" y="31967"/>
                  </a:cubicBezTo>
                  <a:cubicBezTo>
                    <a:pt x="257543" y="31355"/>
                    <a:pt x="248714" y="26103"/>
                    <a:pt x="247412" y="26103"/>
                  </a:cubicBezTo>
                  <a:cubicBezTo>
                    <a:pt x="247345" y="26103"/>
                    <a:pt x="247297" y="26117"/>
                    <a:pt x="247272" y="26147"/>
                  </a:cubicBezTo>
                  <a:cubicBezTo>
                    <a:pt x="249120" y="23881"/>
                    <a:pt x="249753" y="21222"/>
                    <a:pt x="248265" y="18821"/>
                  </a:cubicBezTo>
                  <a:cubicBezTo>
                    <a:pt x="246583" y="16115"/>
                    <a:pt x="242911" y="14222"/>
                    <a:pt x="238948" y="13503"/>
                  </a:cubicBezTo>
                  <a:cubicBezTo>
                    <a:pt x="237069" y="13162"/>
                    <a:pt x="235248" y="12895"/>
                    <a:pt x="233464" y="12895"/>
                  </a:cubicBezTo>
                  <a:cubicBezTo>
                    <a:pt x="231117" y="12895"/>
                    <a:pt x="228834" y="13357"/>
                    <a:pt x="226565" y="14721"/>
                  </a:cubicBezTo>
                  <a:cubicBezTo>
                    <a:pt x="226435" y="12508"/>
                    <a:pt x="225086" y="10491"/>
                    <a:pt x="223312" y="9160"/>
                  </a:cubicBezTo>
                  <a:cubicBezTo>
                    <a:pt x="221440" y="7756"/>
                    <a:pt x="219667" y="7283"/>
                    <a:pt x="217865" y="7283"/>
                  </a:cubicBezTo>
                  <a:cubicBezTo>
                    <a:pt x="215554" y="7283"/>
                    <a:pt x="213194" y="8061"/>
                    <a:pt x="210513" y="8652"/>
                  </a:cubicBezTo>
                  <a:cubicBezTo>
                    <a:pt x="211158" y="5948"/>
                    <a:pt x="208844" y="3420"/>
                    <a:pt x="206405" y="2080"/>
                  </a:cubicBezTo>
                  <a:cubicBezTo>
                    <a:pt x="203865" y="686"/>
                    <a:pt x="200974" y="1"/>
                    <a:pt x="19808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6"/>
            <p:cNvSpPr/>
            <p:nvPr/>
          </p:nvSpPr>
          <p:spPr>
            <a:xfrm>
              <a:off x="6884075" y="4750275"/>
              <a:ext cx="218175" cy="155975"/>
            </a:xfrm>
            <a:custGeom>
              <a:avLst/>
              <a:gdLst/>
              <a:ahLst/>
              <a:cxnLst/>
              <a:rect l="l" t="t" r="r" b="b"/>
              <a:pathLst>
                <a:path w="8727" h="6239" extrusionOk="0">
                  <a:moveTo>
                    <a:pt x="3639" y="1"/>
                  </a:moveTo>
                  <a:cubicBezTo>
                    <a:pt x="2976" y="1"/>
                    <a:pt x="2357" y="168"/>
                    <a:pt x="1837" y="427"/>
                  </a:cubicBezTo>
                  <a:cubicBezTo>
                    <a:pt x="1011" y="834"/>
                    <a:pt x="366" y="1491"/>
                    <a:pt x="185" y="2356"/>
                  </a:cubicBezTo>
                  <a:cubicBezTo>
                    <a:pt x="1" y="3220"/>
                    <a:pt x="336" y="4307"/>
                    <a:pt x="1174" y="5110"/>
                  </a:cubicBezTo>
                  <a:cubicBezTo>
                    <a:pt x="1947" y="5854"/>
                    <a:pt x="3047" y="6239"/>
                    <a:pt x="4029" y="6239"/>
                  </a:cubicBezTo>
                  <a:cubicBezTo>
                    <a:pt x="4504" y="6239"/>
                    <a:pt x="4952" y="6148"/>
                    <a:pt x="5321" y="5965"/>
                  </a:cubicBezTo>
                  <a:cubicBezTo>
                    <a:pt x="7261" y="5000"/>
                    <a:pt x="8726" y="1390"/>
                    <a:pt x="4805" y="178"/>
                  </a:cubicBezTo>
                  <a:cubicBezTo>
                    <a:pt x="4409" y="55"/>
                    <a:pt x="4017" y="1"/>
                    <a:pt x="363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6"/>
            <p:cNvSpPr/>
            <p:nvPr/>
          </p:nvSpPr>
          <p:spPr>
            <a:xfrm>
              <a:off x="6980700" y="4576325"/>
              <a:ext cx="117150" cy="83725"/>
            </a:xfrm>
            <a:custGeom>
              <a:avLst/>
              <a:gdLst/>
              <a:ahLst/>
              <a:cxnLst/>
              <a:rect l="l" t="t" r="r" b="b"/>
              <a:pathLst>
                <a:path w="4686" h="3349" extrusionOk="0">
                  <a:moveTo>
                    <a:pt x="1957" y="0"/>
                  </a:moveTo>
                  <a:cubicBezTo>
                    <a:pt x="1601" y="0"/>
                    <a:pt x="1268" y="90"/>
                    <a:pt x="987" y="229"/>
                  </a:cubicBezTo>
                  <a:cubicBezTo>
                    <a:pt x="544" y="448"/>
                    <a:pt x="197" y="799"/>
                    <a:pt x="99" y="1265"/>
                  </a:cubicBezTo>
                  <a:cubicBezTo>
                    <a:pt x="1" y="1729"/>
                    <a:pt x="182" y="2311"/>
                    <a:pt x="631" y="2745"/>
                  </a:cubicBezTo>
                  <a:cubicBezTo>
                    <a:pt x="1045" y="3143"/>
                    <a:pt x="1636" y="3349"/>
                    <a:pt x="2162" y="3349"/>
                  </a:cubicBezTo>
                  <a:cubicBezTo>
                    <a:pt x="2418" y="3349"/>
                    <a:pt x="2658" y="3300"/>
                    <a:pt x="2856" y="3202"/>
                  </a:cubicBezTo>
                  <a:cubicBezTo>
                    <a:pt x="3899" y="2685"/>
                    <a:pt x="4686" y="745"/>
                    <a:pt x="2579" y="95"/>
                  </a:cubicBezTo>
                  <a:cubicBezTo>
                    <a:pt x="2369" y="29"/>
                    <a:pt x="2159" y="0"/>
                    <a:pt x="195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6"/>
            <p:cNvSpPr/>
            <p:nvPr/>
          </p:nvSpPr>
          <p:spPr>
            <a:xfrm>
              <a:off x="6836925" y="3544575"/>
              <a:ext cx="335425" cy="256800"/>
            </a:xfrm>
            <a:custGeom>
              <a:avLst/>
              <a:gdLst/>
              <a:ahLst/>
              <a:cxnLst/>
              <a:rect l="l" t="t" r="r" b="b"/>
              <a:pathLst>
                <a:path w="13417" h="10272" extrusionOk="0">
                  <a:moveTo>
                    <a:pt x="7837" y="0"/>
                  </a:moveTo>
                  <a:cubicBezTo>
                    <a:pt x="7710" y="0"/>
                    <a:pt x="7583" y="4"/>
                    <a:pt x="7454" y="13"/>
                  </a:cubicBezTo>
                  <a:cubicBezTo>
                    <a:pt x="5669" y="132"/>
                    <a:pt x="3720" y="1079"/>
                    <a:pt x="2166" y="2651"/>
                  </a:cubicBezTo>
                  <a:cubicBezTo>
                    <a:pt x="1061" y="3768"/>
                    <a:pt x="122" y="5313"/>
                    <a:pt x="71" y="6775"/>
                  </a:cubicBezTo>
                  <a:cubicBezTo>
                    <a:pt x="0" y="8801"/>
                    <a:pt x="1625" y="9882"/>
                    <a:pt x="3301" y="10093"/>
                  </a:cubicBezTo>
                  <a:cubicBezTo>
                    <a:pt x="3992" y="10179"/>
                    <a:pt x="4885" y="10272"/>
                    <a:pt x="5852" y="10272"/>
                  </a:cubicBezTo>
                  <a:cubicBezTo>
                    <a:pt x="8447" y="10272"/>
                    <a:pt x="11574" y="9608"/>
                    <a:pt x="12769" y="6385"/>
                  </a:cubicBezTo>
                  <a:cubicBezTo>
                    <a:pt x="13417" y="4635"/>
                    <a:pt x="12858" y="2951"/>
                    <a:pt x="11946" y="1878"/>
                  </a:cubicBezTo>
                  <a:cubicBezTo>
                    <a:pt x="10931" y="687"/>
                    <a:pt x="9471" y="0"/>
                    <a:pt x="78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6"/>
            <p:cNvSpPr/>
            <p:nvPr/>
          </p:nvSpPr>
          <p:spPr>
            <a:xfrm>
              <a:off x="6093000" y="5257025"/>
              <a:ext cx="316800" cy="192525"/>
            </a:xfrm>
            <a:custGeom>
              <a:avLst/>
              <a:gdLst/>
              <a:ahLst/>
              <a:cxnLst/>
              <a:rect l="l" t="t" r="r" b="b"/>
              <a:pathLst>
                <a:path w="12672" h="7701" extrusionOk="0">
                  <a:moveTo>
                    <a:pt x="3915" y="1"/>
                  </a:moveTo>
                  <a:cubicBezTo>
                    <a:pt x="3004" y="1"/>
                    <a:pt x="2130" y="229"/>
                    <a:pt x="1364" y="787"/>
                  </a:cubicBezTo>
                  <a:cubicBezTo>
                    <a:pt x="315" y="1554"/>
                    <a:pt x="1" y="2751"/>
                    <a:pt x="369" y="3797"/>
                  </a:cubicBezTo>
                  <a:cubicBezTo>
                    <a:pt x="737" y="4843"/>
                    <a:pt x="1718" y="5737"/>
                    <a:pt x="2906" y="6385"/>
                  </a:cubicBezTo>
                  <a:cubicBezTo>
                    <a:pt x="4457" y="7232"/>
                    <a:pt x="6390" y="7701"/>
                    <a:pt x="8333" y="7701"/>
                  </a:cubicBezTo>
                  <a:cubicBezTo>
                    <a:pt x="8351" y="7701"/>
                    <a:pt x="8369" y="7701"/>
                    <a:pt x="8387" y="7701"/>
                  </a:cubicBezTo>
                  <a:cubicBezTo>
                    <a:pt x="9294" y="7698"/>
                    <a:pt x="10223" y="7588"/>
                    <a:pt x="11011" y="7261"/>
                  </a:cubicBezTo>
                  <a:cubicBezTo>
                    <a:pt x="11798" y="6934"/>
                    <a:pt x="12431" y="6364"/>
                    <a:pt x="12541" y="5710"/>
                  </a:cubicBezTo>
                  <a:cubicBezTo>
                    <a:pt x="12671" y="4926"/>
                    <a:pt x="12065" y="4180"/>
                    <a:pt x="11397" y="3559"/>
                  </a:cubicBezTo>
                  <a:cubicBezTo>
                    <a:pt x="9955" y="2219"/>
                    <a:pt x="6754" y="1"/>
                    <a:pt x="3915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6"/>
            <p:cNvSpPr/>
            <p:nvPr/>
          </p:nvSpPr>
          <p:spPr>
            <a:xfrm>
              <a:off x="5873750" y="5338850"/>
              <a:ext cx="163875" cy="131875"/>
            </a:xfrm>
            <a:custGeom>
              <a:avLst/>
              <a:gdLst/>
              <a:ahLst/>
              <a:cxnLst/>
              <a:rect l="l" t="t" r="r" b="b"/>
              <a:pathLst>
                <a:path w="6555" h="5275" extrusionOk="0">
                  <a:moveTo>
                    <a:pt x="4578" y="1"/>
                  </a:moveTo>
                  <a:cubicBezTo>
                    <a:pt x="3725" y="1"/>
                    <a:pt x="2954" y="358"/>
                    <a:pt x="2282" y="741"/>
                  </a:cubicBezTo>
                  <a:cubicBezTo>
                    <a:pt x="1115" y="1406"/>
                    <a:pt x="0" y="2339"/>
                    <a:pt x="116" y="3415"/>
                  </a:cubicBezTo>
                  <a:cubicBezTo>
                    <a:pt x="230" y="4493"/>
                    <a:pt x="1732" y="5275"/>
                    <a:pt x="3210" y="5275"/>
                  </a:cubicBezTo>
                  <a:cubicBezTo>
                    <a:pt x="3544" y="5275"/>
                    <a:pt x="3877" y="5235"/>
                    <a:pt x="4192" y="5150"/>
                  </a:cubicBezTo>
                  <a:cubicBezTo>
                    <a:pt x="5464" y="4805"/>
                    <a:pt x="6471" y="3213"/>
                    <a:pt x="6519" y="1891"/>
                  </a:cubicBezTo>
                  <a:cubicBezTo>
                    <a:pt x="6554" y="869"/>
                    <a:pt x="6019" y="7"/>
                    <a:pt x="4599" y="1"/>
                  </a:cubicBezTo>
                  <a:cubicBezTo>
                    <a:pt x="4592" y="1"/>
                    <a:pt x="4585" y="1"/>
                    <a:pt x="4578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6"/>
            <p:cNvSpPr/>
            <p:nvPr/>
          </p:nvSpPr>
          <p:spPr>
            <a:xfrm>
              <a:off x="5328075" y="5302825"/>
              <a:ext cx="191575" cy="171225"/>
            </a:xfrm>
            <a:custGeom>
              <a:avLst/>
              <a:gdLst/>
              <a:ahLst/>
              <a:cxnLst/>
              <a:rect l="l" t="t" r="r" b="b"/>
              <a:pathLst>
                <a:path w="7663" h="6849" extrusionOk="0">
                  <a:moveTo>
                    <a:pt x="4980" y="1"/>
                  </a:moveTo>
                  <a:cubicBezTo>
                    <a:pt x="4675" y="1"/>
                    <a:pt x="4366" y="50"/>
                    <a:pt x="4094" y="144"/>
                  </a:cubicBezTo>
                  <a:cubicBezTo>
                    <a:pt x="3381" y="384"/>
                    <a:pt x="2867" y="845"/>
                    <a:pt x="2377" y="1294"/>
                  </a:cubicBezTo>
                  <a:cubicBezTo>
                    <a:pt x="1599" y="2004"/>
                    <a:pt x="802" y="2731"/>
                    <a:pt x="401" y="3593"/>
                  </a:cubicBezTo>
                  <a:cubicBezTo>
                    <a:pt x="0" y="4452"/>
                    <a:pt x="66" y="5485"/>
                    <a:pt x="883" y="6172"/>
                  </a:cubicBezTo>
                  <a:cubicBezTo>
                    <a:pt x="1434" y="6637"/>
                    <a:pt x="2243" y="6848"/>
                    <a:pt x="3080" y="6848"/>
                  </a:cubicBezTo>
                  <a:cubicBezTo>
                    <a:pt x="4073" y="6848"/>
                    <a:pt x="5106" y="6550"/>
                    <a:pt x="5799" y="6023"/>
                  </a:cubicBezTo>
                  <a:cubicBezTo>
                    <a:pt x="7074" y="5052"/>
                    <a:pt x="7359" y="3578"/>
                    <a:pt x="7098" y="2250"/>
                  </a:cubicBezTo>
                  <a:cubicBezTo>
                    <a:pt x="6872" y="1115"/>
                    <a:pt x="7662" y="895"/>
                    <a:pt x="6233" y="414"/>
                  </a:cubicBezTo>
                  <a:cubicBezTo>
                    <a:pt x="5947" y="130"/>
                    <a:pt x="5470" y="1"/>
                    <a:pt x="498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6" name="Google Shape;736;p46"/>
          <p:cNvSpPr txBox="1">
            <a:spLocks noGrp="1"/>
          </p:cNvSpPr>
          <p:nvPr>
            <p:ph type="title"/>
          </p:nvPr>
        </p:nvSpPr>
        <p:spPr>
          <a:xfrm>
            <a:off x="1263041" y="1208234"/>
            <a:ext cx="6485760" cy="12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gradFill flip="none" rotWithShape="1">
                  <a:gsLst>
                    <a:gs pos="0">
                      <a:schemeClr val="accent4">
                        <a:shade val="30000"/>
                        <a:satMod val="115000"/>
                      </a:schemeClr>
                    </a:gs>
                    <a:gs pos="50000">
                      <a:schemeClr val="accent4"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shade val="100000"/>
                        <a:satMod val="115000"/>
                      </a:schemeClr>
                    </a:gs>
                  </a:gsLst>
                  <a:lin ang="10800000" scaled="1"/>
                  <a:tileRect/>
                </a:gradFill>
                <a:effectLst>
                  <a:glow rad="101600">
                    <a:schemeClr val="tx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KỸ NĂNG SỐNG LÀ GÌ ? </a:t>
            </a:r>
            <a:endParaRPr sz="4000" dirty="0">
              <a:gradFill flip="none" rotWithShape="1">
                <a:gsLst>
                  <a:gs pos="0">
                    <a:schemeClr val="accent4">
                      <a:shade val="30000"/>
                      <a:satMod val="115000"/>
                    </a:schemeClr>
                  </a:gs>
                  <a:gs pos="50000">
                    <a:schemeClr val="accent4">
                      <a:shade val="67500"/>
                      <a:satMod val="115000"/>
                    </a:schemeClr>
                  </a:gs>
                  <a:gs pos="100000">
                    <a:schemeClr val="accent4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effectLst>
                <a:glow rad="101600">
                  <a:schemeClr val="tx2">
                    <a:lumMod val="40000"/>
                    <a:lumOff val="60000"/>
                    <a:alpha val="6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37" name="Google Shape;73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200054">
            <a:off x="962346" y="358609"/>
            <a:ext cx="373248" cy="35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00243">
            <a:off x="173341" y="518484"/>
            <a:ext cx="619102" cy="553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9997">
            <a:off x="7835059" y="304122"/>
            <a:ext cx="366458" cy="327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200081">
            <a:off x="8230141" y="473265"/>
            <a:ext cx="648561" cy="6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07" y="1058235"/>
            <a:ext cx="8907028" cy="2828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" grpId="0"/>
      <p:bldP spid="73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7000">
              <a:schemeClr val="accent3">
                <a:lumMod val="20000"/>
                <a:lumOff val="80000"/>
              </a:schemeClr>
            </a:gs>
            <a:gs pos="100000">
              <a:schemeClr val="dk2"/>
            </a:gs>
          </a:gsLst>
          <a:lin ang="54007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1485045" y="199764"/>
            <a:ext cx="6292107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375" b="1" dirty="0">
                <a:solidFill>
                  <a:srgbClr val="865B3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Trải nghiệm : EM NHANH TRÍ </a:t>
            </a:r>
            <a:endParaRPr lang="zh-CN" altLang="en-US" sz="3375" b="1" dirty="0">
              <a:solidFill>
                <a:srgbClr val="865B3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Kỹ năng sống - Mầm non - Tập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6149" y="811470"/>
            <a:ext cx="7177730" cy="4268021"/>
          </a:xfrm>
          <a:prstGeom prst="rect">
            <a:avLst/>
          </a:prstGeom>
        </p:spPr>
      </p:pic>
      <p:grpSp>
        <p:nvGrpSpPr>
          <p:cNvPr id="106" name="Google Shape;2925;p104"/>
          <p:cNvGrpSpPr/>
          <p:nvPr/>
        </p:nvGrpSpPr>
        <p:grpSpPr>
          <a:xfrm>
            <a:off x="8039616" y="3594663"/>
            <a:ext cx="1005374" cy="1325418"/>
            <a:chOff x="5936575" y="4424950"/>
            <a:chExt cx="599100" cy="750300"/>
          </a:xfrm>
        </p:grpSpPr>
        <p:sp>
          <p:nvSpPr>
            <p:cNvPr id="107" name="Google Shape;2926;p104"/>
            <p:cNvSpPr/>
            <p:nvPr/>
          </p:nvSpPr>
          <p:spPr>
            <a:xfrm>
              <a:off x="5936575" y="4424950"/>
              <a:ext cx="599100" cy="630550"/>
            </a:xfrm>
            <a:custGeom>
              <a:avLst/>
              <a:gdLst/>
              <a:ahLst/>
              <a:cxnLst/>
              <a:rect l="l" t="t" r="r" b="b"/>
              <a:pathLst>
                <a:path w="23964" h="25222" extrusionOk="0">
                  <a:moveTo>
                    <a:pt x="10680" y="712"/>
                  </a:moveTo>
                  <a:cubicBezTo>
                    <a:pt x="12738" y="712"/>
                    <a:pt x="14770" y="1100"/>
                    <a:pt x="16379" y="1750"/>
                  </a:cubicBezTo>
                  <a:cubicBezTo>
                    <a:pt x="20829" y="3546"/>
                    <a:pt x="23963" y="8226"/>
                    <a:pt x="21390" y="12862"/>
                  </a:cubicBezTo>
                  <a:lnTo>
                    <a:pt x="21387" y="12862"/>
                  </a:lnTo>
                  <a:cubicBezTo>
                    <a:pt x="20935" y="13684"/>
                    <a:pt x="20330" y="14418"/>
                    <a:pt x="19605" y="15019"/>
                  </a:cubicBezTo>
                  <a:cubicBezTo>
                    <a:pt x="18714" y="15750"/>
                    <a:pt x="17703" y="15974"/>
                    <a:pt x="16705" y="16481"/>
                  </a:cubicBezTo>
                  <a:cubicBezTo>
                    <a:pt x="14969" y="17366"/>
                    <a:pt x="15459" y="19423"/>
                    <a:pt x="15479" y="21091"/>
                  </a:cubicBezTo>
                  <a:cubicBezTo>
                    <a:pt x="15029" y="21240"/>
                    <a:pt x="14582" y="21375"/>
                    <a:pt x="14138" y="21489"/>
                  </a:cubicBezTo>
                  <a:cubicBezTo>
                    <a:pt x="13946" y="18197"/>
                    <a:pt x="14124" y="15014"/>
                    <a:pt x="14854" y="11850"/>
                  </a:cubicBezTo>
                  <a:cubicBezTo>
                    <a:pt x="15241" y="11951"/>
                    <a:pt x="15629" y="12025"/>
                    <a:pt x="16032" y="12025"/>
                  </a:cubicBezTo>
                  <a:cubicBezTo>
                    <a:pt x="16285" y="12025"/>
                    <a:pt x="16544" y="11996"/>
                    <a:pt x="16814" y="11925"/>
                  </a:cubicBezTo>
                  <a:cubicBezTo>
                    <a:pt x="17161" y="11832"/>
                    <a:pt x="17053" y="11332"/>
                    <a:pt x="16737" y="11332"/>
                  </a:cubicBezTo>
                  <a:cubicBezTo>
                    <a:pt x="16711" y="11332"/>
                    <a:pt x="16683" y="11336"/>
                    <a:pt x="16654" y="11343"/>
                  </a:cubicBezTo>
                  <a:cubicBezTo>
                    <a:pt x="16427" y="11400"/>
                    <a:pt x="16203" y="11424"/>
                    <a:pt x="15981" y="11424"/>
                  </a:cubicBezTo>
                  <a:cubicBezTo>
                    <a:pt x="15645" y="11424"/>
                    <a:pt x="15314" y="11369"/>
                    <a:pt x="14986" y="11292"/>
                  </a:cubicBezTo>
                  <a:cubicBezTo>
                    <a:pt x="15147" y="10655"/>
                    <a:pt x="15324" y="10022"/>
                    <a:pt x="15533" y="9386"/>
                  </a:cubicBezTo>
                  <a:cubicBezTo>
                    <a:pt x="15613" y="9137"/>
                    <a:pt x="15409" y="8974"/>
                    <a:pt x="15207" y="8974"/>
                  </a:cubicBezTo>
                  <a:cubicBezTo>
                    <a:pt x="15074" y="8974"/>
                    <a:pt x="14941" y="9044"/>
                    <a:pt x="14889" y="9206"/>
                  </a:cubicBezTo>
                  <a:cubicBezTo>
                    <a:pt x="14682" y="9833"/>
                    <a:pt x="14499" y="10469"/>
                    <a:pt x="14333" y="11114"/>
                  </a:cubicBezTo>
                  <a:cubicBezTo>
                    <a:pt x="13860" y="10976"/>
                    <a:pt x="13384" y="10833"/>
                    <a:pt x="12897" y="10776"/>
                  </a:cubicBezTo>
                  <a:cubicBezTo>
                    <a:pt x="12630" y="10746"/>
                    <a:pt x="12362" y="10732"/>
                    <a:pt x="12095" y="10732"/>
                  </a:cubicBezTo>
                  <a:cubicBezTo>
                    <a:pt x="11425" y="10732"/>
                    <a:pt x="10757" y="10824"/>
                    <a:pt x="10112" y="11008"/>
                  </a:cubicBezTo>
                  <a:cubicBezTo>
                    <a:pt x="9628" y="11143"/>
                    <a:pt x="9075" y="11337"/>
                    <a:pt x="8576" y="11610"/>
                  </a:cubicBezTo>
                  <a:cubicBezTo>
                    <a:pt x="8470" y="11340"/>
                    <a:pt x="8361" y="11074"/>
                    <a:pt x="8233" y="10807"/>
                  </a:cubicBezTo>
                  <a:cubicBezTo>
                    <a:pt x="8174" y="10685"/>
                    <a:pt x="8078" y="10634"/>
                    <a:pt x="7979" y="10634"/>
                  </a:cubicBezTo>
                  <a:cubicBezTo>
                    <a:pt x="7761" y="10634"/>
                    <a:pt x="7528" y="10880"/>
                    <a:pt x="7654" y="11148"/>
                  </a:cubicBezTo>
                  <a:cubicBezTo>
                    <a:pt x="7780" y="11423"/>
                    <a:pt x="7889" y="11701"/>
                    <a:pt x="7995" y="11985"/>
                  </a:cubicBezTo>
                  <a:cubicBezTo>
                    <a:pt x="7516" y="12360"/>
                    <a:pt x="7161" y="12847"/>
                    <a:pt x="7112" y="13478"/>
                  </a:cubicBezTo>
                  <a:cubicBezTo>
                    <a:pt x="7104" y="13587"/>
                    <a:pt x="7199" y="13648"/>
                    <a:pt x="7291" y="13648"/>
                  </a:cubicBezTo>
                  <a:cubicBezTo>
                    <a:pt x="7364" y="13648"/>
                    <a:pt x="7435" y="13610"/>
                    <a:pt x="7453" y="13526"/>
                  </a:cubicBezTo>
                  <a:cubicBezTo>
                    <a:pt x="7542" y="13105"/>
                    <a:pt x="7814" y="12759"/>
                    <a:pt x="8167" y="12478"/>
                  </a:cubicBezTo>
                  <a:cubicBezTo>
                    <a:pt x="8637" y="13931"/>
                    <a:pt x="8834" y="15441"/>
                    <a:pt x="8897" y="16996"/>
                  </a:cubicBezTo>
                  <a:cubicBezTo>
                    <a:pt x="8957" y="18481"/>
                    <a:pt x="8786" y="20039"/>
                    <a:pt x="8986" y="21518"/>
                  </a:cubicBezTo>
                  <a:cubicBezTo>
                    <a:pt x="8445" y="21395"/>
                    <a:pt x="7903" y="21266"/>
                    <a:pt x="7347" y="21168"/>
                  </a:cubicBezTo>
                  <a:cubicBezTo>
                    <a:pt x="7424" y="19911"/>
                    <a:pt x="7447" y="18653"/>
                    <a:pt x="7459" y="17392"/>
                  </a:cubicBezTo>
                  <a:cubicBezTo>
                    <a:pt x="7459" y="17254"/>
                    <a:pt x="7350" y="17074"/>
                    <a:pt x="7201" y="17051"/>
                  </a:cubicBezTo>
                  <a:cubicBezTo>
                    <a:pt x="4330" y="16627"/>
                    <a:pt x="2310" y="14446"/>
                    <a:pt x="1516" y="11727"/>
                  </a:cubicBezTo>
                  <a:cubicBezTo>
                    <a:pt x="846" y="9415"/>
                    <a:pt x="768" y="6317"/>
                    <a:pt x="2204" y="4266"/>
                  </a:cubicBezTo>
                  <a:cubicBezTo>
                    <a:pt x="3984" y="1720"/>
                    <a:pt x="7365" y="712"/>
                    <a:pt x="10680" y="712"/>
                  </a:cubicBezTo>
                  <a:close/>
                  <a:moveTo>
                    <a:pt x="12038" y="11312"/>
                  </a:moveTo>
                  <a:cubicBezTo>
                    <a:pt x="12464" y="11312"/>
                    <a:pt x="12891" y="11352"/>
                    <a:pt x="13313" y="11438"/>
                  </a:cubicBezTo>
                  <a:cubicBezTo>
                    <a:pt x="13617" y="11501"/>
                    <a:pt x="13909" y="11581"/>
                    <a:pt x="14195" y="11664"/>
                  </a:cubicBezTo>
                  <a:cubicBezTo>
                    <a:pt x="13425" y="14910"/>
                    <a:pt x="13195" y="18300"/>
                    <a:pt x="13688" y="21595"/>
                  </a:cubicBezTo>
                  <a:cubicBezTo>
                    <a:pt x="12949" y="21760"/>
                    <a:pt x="12202" y="21862"/>
                    <a:pt x="11420" y="21862"/>
                  </a:cubicBezTo>
                  <a:cubicBezTo>
                    <a:pt x="11398" y="21862"/>
                    <a:pt x="11377" y="21862"/>
                    <a:pt x="11356" y="21862"/>
                  </a:cubicBezTo>
                  <a:cubicBezTo>
                    <a:pt x="10685" y="21853"/>
                    <a:pt x="10049" y="21747"/>
                    <a:pt x="9425" y="21615"/>
                  </a:cubicBezTo>
                  <a:cubicBezTo>
                    <a:pt x="9745" y="19807"/>
                    <a:pt x="9608" y="17753"/>
                    <a:pt x="9488" y="15951"/>
                  </a:cubicBezTo>
                  <a:cubicBezTo>
                    <a:pt x="9402" y="14627"/>
                    <a:pt x="9178" y="13335"/>
                    <a:pt x="8757" y="12094"/>
                  </a:cubicBezTo>
                  <a:cubicBezTo>
                    <a:pt x="9261" y="11824"/>
                    <a:pt x="9820" y="11644"/>
                    <a:pt x="10258" y="11535"/>
                  </a:cubicBezTo>
                  <a:cubicBezTo>
                    <a:pt x="10841" y="11391"/>
                    <a:pt x="11439" y="11312"/>
                    <a:pt x="12038" y="11312"/>
                  </a:cubicBezTo>
                  <a:close/>
                  <a:moveTo>
                    <a:pt x="6935" y="21415"/>
                  </a:moveTo>
                  <a:cubicBezTo>
                    <a:pt x="6959" y="21510"/>
                    <a:pt x="7043" y="21568"/>
                    <a:pt x="7131" y="21568"/>
                  </a:cubicBezTo>
                  <a:cubicBezTo>
                    <a:pt x="7168" y="21568"/>
                    <a:pt x="7206" y="21557"/>
                    <a:pt x="7241" y="21535"/>
                  </a:cubicBezTo>
                  <a:cubicBezTo>
                    <a:pt x="8348" y="22276"/>
                    <a:pt x="9781" y="22581"/>
                    <a:pt x="11240" y="22581"/>
                  </a:cubicBezTo>
                  <a:cubicBezTo>
                    <a:pt x="12869" y="22581"/>
                    <a:pt x="14530" y="22200"/>
                    <a:pt x="15806" y="21621"/>
                  </a:cubicBezTo>
                  <a:cubicBezTo>
                    <a:pt x="15860" y="21595"/>
                    <a:pt x="15903" y="21552"/>
                    <a:pt x="15929" y="21498"/>
                  </a:cubicBezTo>
                  <a:cubicBezTo>
                    <a:pt x="15946" y="21492"/>
                    <a:pt x="15960" y="21486"/>
                    <a:pt x="15978" y="21481"/>
                  </a:cubicBezTo>
                  <a:lnTo>
                    <a:pt x="15978" y="21481"/>
                  </a:lnTo>
                  <a:cubicBezTo>
                    <a:pt x="16574" y="22787"/>
                    <a:pt x="15433" y="24008"/>
                    <a:pt x="14198" y="24406"/>
                  </a:cubicBezTo>
                  <a:cubicBezTo>
                    <a:pt x="13600" y="24599"/>
                    <a:pt x="12944" y="24641"/>
                    <a:pt x="12300" y="24641"/>
                  </a:cubicBezTo>
                  <a:cubicBezTo>
                    <a:pt x="12034" y="24641"/>
                    <a:pt x="11770" y="24634"/>
                    <a:pt x="11513" y="24627"/>
                  </a:cubicBezTo>
                  <a:cubicBezTo>
                    <a:pt x="10826" y="24613"/>
                    <a:pt x="10132" y="24575"/>
                    <a:pt x="9447" y="24498"/>
                  </a:cubicBezTo>
                  <a:cubicBezTo>
                    <a:pt x="8221" y="24360"/>
                    <a:pt x="5121" y="23114"/>
                    <a:pt x="6935" y="21415"/>
                  </a:cubicBezTo>
                  <a:close/>
                  <a:moveTo>
                    <a:pt x="11002" y="0"/>
                  </a:moveTo>
                  <a:cubicBezTo>
                    <a:pt x="9279" y="0"/>
                    <a:pt x="7562" y="279"/>
                    <a:pt x="5980" y="824"/>
                  </a:cubicBezTo>
                  <a:cubicBezTo>
                    <a:pt x="1857" y="2251"/>
                    <a:pt x="0" y="5532"/>
                    <a:pt x="424" y="9824"/>
                  </a:cubicBezTo>
                  <a:cubicBezTo>
                    <a:pt x="651" y="12137"/>
                    <a:pt x="1528" y="14441"/>
                    <a:pt x="3293" y="16014"/>
                  </a:cubicBezTo>
                  <a:cubicBezTo>
                    <a:pt x="4043" y="16676"/>
                    <a:pt x="4914" y="17194"/>
                    <a:pt x="5871" y="17495"/>
                  </a:cubicBezTo>
                  <a:cubicBezTo>
                    <a:pt x="6714" y="17753"/>
                    <a:pt x="6765" y="17922"/>
                    <a:pt x="6791" y="18810"/>
                  </a:cubicBezTo>
                  <a:cubicBezTo>
                    <a:pt x="6814" y="19598"/>
                    <a:pt x="6851" y="20380"/>
                    <a:pt x="6909" y="21166"/>
                  </a:cubicBezTo>
                  <a:cubicBezTo>
                    <a:pt x="6892" y="21157"/>
                    <a:pt x="6874" y="21152"/>
                    <a:pt x="6857" y="21152"/>
                  </a:cubicBezTo>
                  <a:cubicBezTo>
                    <a:pt x="6834" y="21152"/>
                    <a:pt x="6812" y="21160"/>
                    <a:pt x="6794" y="21174"/>
                  </a:cubicBezTo>
                  <a:cubicBezTo>
                    <a:pt x="5932" y="21736"/>
                    <a:pt x="5757" y="22767"/>
                    <a:pt x="6307" y="23656"/>
                  </a:cubicBezTo>
                  <a:cubicBezTo>
                    <a:pt x="6361" y="23744"/>
                    <a:pt x="6424" y="23830"/>
                    <a:pt x="6490" y="23911"/>
                  </a:cubicBezTo>
                  <a:cubicBezTo>
                    <a:pt x="7450" y="25060"/>
                    <a:pt x="9399" y="25088"/>
                    <a:pt x="10740" y="25163"/>
                  </a:cubicBezTo>
                  <a:cubicBezTo>
                    <a:pt x="11228" y="25190"/>
                    <a:pt x="11755" y="25222"/>
                    <a:pt x="12289" y="25222"/>
                  </a:cubicBezTo>
                  <a:cubicBezTo>
                    <a:pt x="13534" y="25222"/>
                    <a:pt x="14819" y="25050"/>
                    <a:pt x="15751" y="24252"/>
                  </a:cubicBezTo>
                  <a:cubicBezTo>
                    <a:pt x="15783" y="24223"/>
                    <a:pt x="15811" y="24194"/>
                    <a:pt x="15843" y="24163"/>
                  </a:cubicBezTo>
                  <a:lnTo>
                    <a:pt x="16009" y="23997"/>
                  </a:lnTo>
                  <a:cubicBezTo>
                    <a:pt x="16777" y="23163"/>
                    <a:pt x="16983" y="21985"/>
                    <a:pt x="16382" y="20974"/>
                  </a:cubicBezTo>
                  <a:cubicBezTo>
                    <a:pt x="16344" y="20908"/>
                    <a:pt x="16278" y="20859"/>
                    <a:pt x="16204" y="20842"/>
                  </a:cubicBezTo>
                  <a:cubicBezTo>
                    <a:pt x="16181" y="19197"/>
                    <a:pt x="15975" y="17759"/>
                    <a:pt x="17817" y="16859"/>
                  </a:cubicBezTo>
                  <a:cubicBezTo>
                    <a:pt x="18574" y="16486"/>
                    <a:pt x="19296" y="16203"/>
                    <a:pt x="19966" y="15667"/>
                  </a:cubicBezTo>
                  <a:cubicBezTo>
                    <a:pt x="21373" y="14552"/>
                    <a:pt x="22390" y="12953"/>
                    <a:pt x="22837" y="11217"/>
                  </a:cubicBezTo>
                  <a:cubicBezTo>
                    <a:pt x="23763" y="7587"/>
                    <a:pt x="21866" y="4188"/>
                    <a:pt x="18849" y="2214"/>
                  </a:cubicBezTo>
                  <a:cubicBezTo>
                    <a:pt x="16570" y="722"/>
                    <a:pt x="13777" y="0"/>
                    <a:pt x="11002" y="0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2927;p104"/>
            <p:cNvSpPr/>
            <p:nvPr/>
          </p:nvSpPr>
          <p:spPr>
            <a:xfrm>
              <a:off x="5955775" y="4442750"/>
              <a:ext cx="579900" cy="520100"/>
            </a:xfrm>
            <a:custGeom>
              <a:avLst/>
              <a:gdLst/>
              <a:ahLst/>
              <a:cxnLst/>
              <a:rect l="l" t="t" r="r" b="b"/>
              <a:pathLst>
                <a:path w="23196" h="20804" extrusionOk="0">
                  <a:moveTo>
                    <a:pt x="9907" y="1"/>
                  </a:moveTo>
                  <a:cubicBezTo>
                    <a:pt x="6594" y="1"/>
                    <a:pt x="3216" y="1009"/>
                    <a:pt x="1436" y="3554"/>
                  </a:cubicBezTo>
                  <a:cubicBezTo>
                    <a:pt x="0" y="5605"/>
                    <a:pt x="81" y="8703"/>
                    <a:pt x="751" y="11015"/>
                  </a:cubicBezTo>
                  <a:cubicBezTo>
                    <a:pt x="1542" y="13734"/>
                    <a:pt x="3562" y="15915"/>
                    <a:pt x="6433" y="16339"/>
                  </a:cubicBezTo>
                  <a:cubicBezTo>
                    <a:pt x="6585" y="16359"/>
                    <a:pt x="6691" y="16542"/>
                    <a:pt x="6691" y="16680"/>
                  </a:cubicBezTo>
                  <a:cubicBezTo>
                    <a:pt x="6679" y="17941"/>
                    <a:pt x="6656" y="19199"/>
                    <a:pt x="6579" y="20454"/>
                  </a:cubicBezTo>
                  <a:cubicBezTo>
                    <a:pt x="7135" y="20551"/>
                    <a:pt x="7679" y="20683"/>
                    <a:pt x="8218" y="20803"/>
                  </a:cubicBezTo>
                  <a:cubicBezTo>
                    <a:pt x="8018" y="19325"/>
                    <a:pt x="8189" y="17769"/>
                    <a:pt x="8129" y="16282"/>
                  </a:cubicBezTo>
                  <a:cubicBezTo>
                    <a:pt x="8069" y="14729"/>
                    <a:pt x="7869" y="13219"/>
                    <a:pt x="7401" y="11763"/>
                  </a:cubicBezTo>
                  <a:cubicBezTo>
                    <a:pt x="7049" y="12044"/>
                    <a:pt x="6777" y="12390"/>
                    <a:pt x="6685" y="12812"/>
                  </a:cubicBezTo>
                  <a:cubicBezTo>
                    <a:pt x="6667" y="12896"/>
                    <a:pt x="6596" y="12935"/>
                    <a:pt x="6523" y="12935"/>
                  </a:cubicBezTo>
                  <a:cubicBezTo>
                    <a:pt x="6431" y="12935"/>
                    <a:pt x="6336" y="12873"/>
                    <a:pt x="6344" y="12766"/>
                  </a:cubicBezTo>
                  <a:cubicBezTo>
                    <a:pt x="6396" y="12135"/>
                    <a:pt x="6748" y="11648"/>
                    <a:pt x="7230" y="11270"/>
                  </a:cubicBezTo>
                  <a:cubicBezTo>
                    <a:pt x="7124" y="10989"/>
                    <a:pt x="7015" y="10708"/>
                    <a:pt x="6886" y="10433"/>
                  </a:cubicBezTo>
                  <a:cubicBezTo>
                    <a:pt x="6762" y="10166"/>
                    <a:pt x="6993" y="9920"/>
                    <a:pt x="7210" y="9920"/>
                  </a:cubicBezTo>
                  <a:cubicBezTo>
                    <a:pt x="7310" y="9920"/>
                    <a:pt x="7406" y="9971"/>
                    <a:pt x="7465" y="10095"/>
                  </a:cubicBezTo>
                  <a:cubicBezTo>
                    <a:pt x="7593" y="10359"/>
                    <a:pt x="7702" y="10628"/>
                    <a:pt x="7808" y="10898"/>
                  </a:cubicBezTo>
                  <a:cubicBezTo>
                    <a:pt x="8310" y="10625"/>
                    <a:pt x="8860" y="10431"/>
                    <a:pt x="9344" y="10293"/>
                  </a:cubicBezTo>
                  <a:cubicBezTo>
                    <a:pt x="9990" y="10111"/>
                    <a:pt x="10655" y="10018"/>
                    <a:pt x="11324" y="10018"/>
                  </a:cubicBezTo>
                  <a:cubicBezTo>
                    <a:pt x="11593" y="10018"/>
                    <a:pt x="11863" y="10033"/>
                    <a:pt x="12132" y="10064"/>
                  </a:cubicBezTo>
                  <a:cubicBezTo>
                    <a:pt x="12619" y="10118"/>
                    <a:pt x="13092" y="10261"/>
                    <a:pt x="13568" y="10399"/>
                  </a:cubicBezTo>
                  <a:cubicBezTo>
                    <a:pt x="13731" y="9757"/>
                    <a:pt x="13917" y="9121"/>
                    <a:pt x="14121" y="8494"/>
                  </a:cubicBezTo>
                  <a:cubicBezTo>
                    <a:pt x="14173" y="8332"/>
                    <a:pt x="14306" y="8262"/>
                    <a:pt x="14439" y="8262"/>
                  </a:cubicBezTo>
                  <a:cubicBezTo>
                    <a:pt x="14642" y="8262"/>
                    <a:pt x="14845" y="8424"/>
                    <a:pt x="14765" y="8671"/>
                  </a:cubicBezTo>
                  <a:cubicBezTo>
                    <a:pt x="14556" y="9307"/>
                    <a:pt x="14379" y="9943"/>
                    <a:pt x="14221" y="10580"/>
                  </a:cubicBezTo>
                  <a:cubicBezTo>
                    <a:pt x="14546" y="10655"/>
                    <a:pt x="14876" y="10709"/>
                    <a:pt x="15211" y="10709"/>
                  </a:cubicBezTo>
                  <a:cubicBezTo>
                    <a:pt x="15433" y="10709"/>
                    <a:pt x="15658" y="10685"/>
                    <a:pt x="15886" y="10628"/>
                  </a:cubicBezTo>
                  <a:cubicBezTo>
                    <a:pt x="15915" y="10621"/>
                    <a:pt x="15943" y="10617"/>
                    <a:pt x="15969" y="10617"/>
                  </a:cubicBezTo>
                  <a:cubicBezTo>
                    <a:pt x="16286" y="10617"/>
                    <a:pt x="16395" y="11120"/>
                    <a:pt x="16046" y="11213"/>
                  </a:cubicBezTo>
                  <a:cubicBezTo>
                    <a:pt x="15778" y="11283"/>
                    <a:pt x="15520" y="11312"/>
                    <a:pt x="15268" y="11312"/>
                  </a:cubicBezTo>
                  <a:cubicBezTo>
                    <a:pt x="14864" y="11312"/>
                    <a:pt x="14475" y="11237"/>
                    <a:pt x="14086" y="11138"/>
                  </a:cubicBezTo>
                  <a:cubicBezTo>
                    <a:pt x="13359" y="14302"/>
                    <a:pt x="13181" y="17485"/>
                    <a:pt x="13370" y="20777"/>
                  </a:cubicBezTo>
                  <a:cubicBezTo>
                    <a:pt x="13817" y="20663"/>
                    <a:pt x="14261" y="20528"/>
                    <a:pt x="14711" y="20379"/>
                  </a:cubicBezTo>
                  <a:cubicBezTo>
                    <a:pt x="14694" y="18711"/>
                    <a:pt x="14204" y="16651"/>
                    <a:pt x="15937" y="15769"/>
                  </a:cubicBezTo>
                  <a:cubicBezTo>
                    <a:pt x="16935" y="15259"/>
                    <a:pt x="17946" y="15038"/>
                    <a:pt x="18840" y="14304"/>
                  </a:cubicBezTo>
                  <a:cubicBezTo>
                    <a:pt x="19562" y="13703"/>
                    <a:pt x="20167" y="12972"/>
                    <a:pt x="20622" y="12150"/>
                  </a:cubicBezTo>
                  <a:cubicBezTo>
                    <a:pt x="23195" y="7514"/>
                    <a:pt x="20061" y="2834"/>
                    <a:pt x="15611" y="1041"/>
                  </a:cubicBezTo>
                  <a:cubicBezTo>
                    <a:pt x="14000" y="390"/>
                    <a:pt x="11966" y="1"/>
                    <a:pt x="9907" y="1"/>
                  </a:cubicBezTo>
                  <a:close/>
                </a:path>
              </a:pathLst>
            </a:custGeom>
            <a:solidFill>
              <a:srgbClr val="FEB444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2928;p104"/>
            <p:cNvSpPr/>
            <p:nvPr/>
          </p:nvSpPr>
          <p:spPr>
            <a:xfrm>
              <a:off x="6078275" y="5024075"/>
              <a:ext cx="272725" cy="151175"/>
            </a:xfrm>
            <a:custGeom>
              <a:avLst/>
              <a:gdLst/>
              <a:ahLst/>
              <a:cxnLst/>
              <a:rect l="l" t="t" r="r" b="b"/>
              <a:pathLst>
                <a:path w="10909" h="6047" extrusionOk="0">
                  <a:moveTo>
                    <a:pt x="1095" y="2711"/>
                  </a:moveTo>
                  <a:cubicBezTo>
                    <a:pt x="2206" y="3519"/>
                    <a:pt x="4089" y="3851"/>
                    <a:pt x="5166" y="3966"/>
                  </a:cubicBezTo>
                  <a:cubicBezTo>
                    <a:pt x="5443" y="3995"/>
                    <a:pt x="5734" y="4011"/>
                    <a:pt x="6032" y="4011"/>
                  </a:cubicBezTo>
                  <a:cubicBezTo>
                    <a:pt x="7172" y="4011"/>
                    <a:pt x="8414" y="3780"/>
                    <a:pt x="9338" y="3212"/>
                  </a:cubicBezTo>
                  <a:lnTo>
                    <a:pt x="9338" y="3212"/>
                  </a:lnTo>
                  <a:cubicBezTo>
                    <a:pt x="8386" y="4775"/>
                    <a:pt x="6951" y="5483"/>
                    <a:pt x="5505" y="5483"/>
                  </a:cubicBezTo>
                  <a:cubicBezTo>
                    <a:pt x="3782" y="5483"/>
                    <a:pt x="2045" y="4477"/>
                    <a:pt x="1095" y="2711"/>
                  </a:cubicBezTo>
                  <a:close/>
                  <a:moveTo>
                    <a:pt x="604" y="1"/>
                  </a:moveTo>
                  <a:cubicBezTo>
                    <a:pt x="561" y="1"/>
                    <a:pt x="519" y="21"/>
                    <a:pt x="493" y="69"/>
                  </a:cubicBezTo>
                  <a:cubicBezTo>
                    <a:pt x="0" y="1029"/>
                    <a:pt x="155" y="1759"/>
                    <a:pt x="650" y="2318"/>
                  </a:cubicBezTo>
                  <a:cubicBezTo>
                    <a:pt x="610" y="2352"/>
                    <a:pt x="593" y="2410"/>
                    <a:pt x="607" y="2464"/>
                  </a:cubicBezTo>
                  <a:cubicBezTo>
                    <a:pt x="1235" y="4868"/>
                    <a:pt x="3223" y="6046"/>
                    <a:pt x="5273" y="6046"/>
                  </a:cubicBezTo>
                  <a:cubicBezTo>
                    <a:pt x="7051" y="6046"/>
                    <a:pt x="8876" y="5160"/>
                    <a:pt x="9900" y="3418"/>
                  </a:cubicBezTo>
                  <a:cubicBezTo>
                    <a:pt x="10020" y="3206"/>
                    <a:pt x="9854" y="3012"/>
                    <a:pt x="9665" y="2989"/>
                  </a:cubicBezTo>
                  <a:cubicBezTo>
                    <a:pt x="10441" y="2387"/>
                    <a:pt x="10908" y="1490"/>
                    <a:pt x="10725" y="215"/>
                  </a:cubicBezTo>
                  <a:cubicBezTo>
                    <a:pt x="10706" y="74"/>
                    <a:pt x="10590" y="10"/>
                    <a:pt x="10467" y="10"/>
                  </a:cubicBezTo>
                  <a:cubicBezTo>
                    <a:pt x="10422" y="10"/>
                    <a:pt x="10377" y="18"/>
                    <a:pt x="10335" y="34"/>
                  </a:cubicBezTo>
                  <a:lnTo>
                    <a:pt x="10169" y="201"/>
                  </a:lnTo>
                  <a:cubicBezTo>
                    <a:pt x="10161" y="229"/>
                    <a:pt x="10158" y="258"/>
                    <a:pt x="10158" y="289"/>
                  </a:cubicBezTo>
                  <a:cubicBezTo>
                    <a:pt x="10361" y="2662"/>
                    <a:pt x="8112" y="3455"/>
                    <a:pt x="6174" y="3455"/>
                  </a:cubicBezTo>
                  <a:cubicBezTo>
                    <a:pt x="6012" y="3455"/>
                    <a:pt x="5852" y="3449"/>
                    <a:pt x="5696" y="3438"/>
                  </a:cubicBezTo>
                  <a:cubicBezTo>
                    <a:pt x="3874" y="3315"/>
                    <a:pt x="6" y="2923"/>
                    <a:pt x="754" y="181"/>
                  </a:cubicBezTo>
                  <a:cubicBezTo>
                    <a:pt x="768" y="129"/>
                    <a:pt x="751" y="75"/>
                    <a:pt x="708" y="43"/>
                  </a:cubicBezTo>
                  <a:cubicBezTo>
                    <a:pt x="680" y="16"/>
                    <a:pt x="642" y="1"/>
                    <a:pt x="604" y="1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2929;p104"/>
            <p:cNvSpPr/>
            <p:nvPr/>
          </p:nvSpPr>
          <p:spPr>
            <a:xfrm>
              <a:off x="6064575" y="4960300"/>
              <a:ext cx="286350" cy="80700"/>
            </a:xfrm>
            <a:custGeom>
              <a:avLst/>
              <a:gdLst/>
              <a:ahLst/>
              <a:cxnLst/>
              <a:rect l="l" t="t" r="r" b="b"/>
              <a:pathLst>
                <a:path w="11454" h="3228" extrusionOk="0">
                  <a:moveTo>
                    <a:pt x="1815" y="1"/>
                  </a:moveTo>
                  <a:lnTo>
                    <a:pt x="1815" y="1"/>
                  </a:lnTo>
                  <a:cubicBezTo>
                    <a:pt x="1" y="1700"/>
                    <a:pt x="3098" y="2946"/>
                    <a:pt x="4325" y="3084"/>
                  </a:cubicBezTo>
                  <a:cubicBezTo>
                    <a:pt x="5012" y="3161"/>
                    <a:pt x="5706" y="3199"/>
                    <a:pt x="6390" y="3216"/>
                  </a:cubicBezTo>
                  <a:cubicBezTo>
                    <a:pt x="6640" y="3221"/>
                    <a:pt x="6897" y="3228"/>
                    <a:pt x="7155" y="3228"/>
                  </a:cubicBezTo>
                  <a:cubicBezTo>
                    <a:pt x="7807" y="3228"/>
                    <a:pt x="8473" y="3187"/>
                    <a:pt x="9078" y="2992"/>
                  </a:cubicBezTo>
                  <a:cubicBezTo>
                    <a:pt x="10310" y="2594"/>
                    <a:pt x="11454" y="1373"/>
                    <a:pt x="10858" y="67"/>
                  </a:cubicBezTo>
                  <a:lnTo>
                    <a:pt x="10858" y="67"/>
                  </a:lnTo>
                  <a:cubicBezTo>
                    <a:pt x="10840" y="72"/>
                    <a:pt x="10823" y="78"/>
                    <a:pt x="10806" y="84"/>
                  </a:cubicBezTo>
                  <a:cubicBezTo>
                    <a:pt x="10783" y="138"/>
                    <a:pt x="10740" y="181"/>
                    <a:pt x="10686" y="207"/>
                  </a:cubicBezTo>
                  <a:cubicBezTo>
                    <a:pt x="9410" y="786"/>
                    <a:pt x="7748" y="1167"/>
                    <a:pt x="6118" y="1167"/>
                  </a:cubicBezTo>
                  <a:cubicBezTo>
                    <a:pt x="4659" y="1167"/>
                    <a:pt x="3225" y="862"/>
                    <a:pt x="2118" y="121"/>
                  </a:cubicBezTo>
                  <a:cubicBezTo>
                    <a:pt x="2084" y="143"/>
                    <a:pt x="2047" y="154"/>
                    <a:pt x="2010" y="154"/>
                  </a:cubicBezTo>
                  <a:cubicBezTo>
                    <a:pt x="1923" y="154"/>
                    <a:pt x="1839" y="96"/>
                    <a:pt x="1815" y="1"/>
                  </a:cubicBezTo>
                  <a:close/>
                </a:path>
              </a:pathLst>
            </a:custGeom>
            <a:solidFill>
              <a:srgbClr val="FD6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2930;p104"/>
            <p:cNvSpPr/>
            <p:nvPr/>
          </p:nvSpPr>
          <p:spPr>
            <a:xfrm>
              <a:off x="6078475" y="5022625"/>
              <a:ext cx="258925" cy="87825"/>
            </a:xfrm>
            <a:custGeom>
              <a:avLst/>
              <a:gdLst/>
              <a:ahLst/>
              <a:cxnLst/>
              <a:rect l="l" t="t" r="r" b="b"/>
              <a:pathLst>
                <a:path w="10357" h="3513" extrusionOk="0">
                  <a:moveTo>
                    <a:pt x="812" y="1"/>
                  </a:moveTo>
                  <a:lnTo>
                    <a:pt x="703" y="98"/>
                  </a:lnTo>
                  <a:cubicBezTo>
                    <a:pt x="743" y="133"/>
                    <a:pt x="760" y="187"/>
                    <a:pt x="746" y="236"/>
                  </a:cubicBezTo>
                  <a:cubicBezTo>
                    <a:pt x="1" y="2981"/>
                    <a:pt x="3866" y="3373"/>
                    <a:pt x="5688" y="3496"/>
                  </a:cubicBezTo>
                  <a:cubicBezTo>
                    <a:pt x="5844" y="3507"/>
                    <a:pt x="6003" y="3513"/>
                    <a:pt x="6165" y="3513"/>
                  </a:cubicBezTo>
                  <a:cubicBezTo>
                    <a:pt x="8106" y="3513"/>
                    <a:pt x="10356" y="2717"/>
                    <a:pt x="10150" y="347"/>
                  </a:cubicBezTo>
                  <a:cubicBezTo>
                    <a:pt x="10150" y="316"/>
                    <a:pt x="10153" y="284"/>
                    <a:pt x="10164" y="256"/>
                  </a:cubicBezTo>
                  <a:lnTo>
                    <a:pt x="10164" y="256"/>
                  </a:lnTo>
                  <a:cubicBezTo>
                    <a:pt x="10133" y="287"/>
                    <a:pt x="10104" y="316"/>
                    <a:pt x="10072" y="345"/>
                  </a:cubicBezTo>
                  <a:cubicBezTo>
                    <a:pt x="9142" y="1141"/>
                    <a:pt x="7860" y="1313"/>
                    <a:pt x="6618" y="1313"/>
                  </a:cubicBezTo>
                  <a:cubicBezTo>
                    <a:pt x="6081" y="1313"/>
                    <a:pt x="5551" y="1281"/>
                    <a:pt x="5061" y="1253"/>
                  </a:cubicBezTo>
                  <a:cubicBezTo>
                    <a:pt x="3720" y="1178"/>
                    <a:pt x="1771" y="1150"/>
                    <a:pt x="812" y="1"/>
                  </a:cubicBezTo>
                  <a:close/>
                </a:path>
              </a:pathLst>
            </a:custGeom>
            <a:solidFill>
              <a:srgbClr val="FD6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2931;p104"/>
            <p:cNvSpPr/>
            <p:nvPr/>
          </p:nvSpPr>
          <p:spPr>
            <a:xfrm>
              <a:off x="6155425" y="4707725"/>
              <a:ext cx="136050" cy="263725"/>
            </a:xfrm>
            <a:custGeom>
              <a:avLst/>
              <a:gdLst/>
              <a:ahLst/>
              <a:cxnLst/>
              <a:rect l="l" t="t" r="r" b="b"/>
              <a:pathLst>
                <a:path w="5442" h="10549" extrusionOk="0">
                  <a:moveTo>
                    <a:pt x="3283" y="1"/>
                  </a:moveTo>
                  <a:cubicBezTo>
                    <a:pt x="2685" y="1"/>
                    <a:pt x="2086" y="80"/>
                    <a:pt x="1501" y="224"/>
                  </a:cubicBezTo>
                  <a:cubicBezTo>
                    <a:pt x="1066" y="333"/>
                    <a:pt x="507" y="513"/>
                    <a:pt x="0" y="783"/>
                  </a:cubicBezTo>
                  <a:cubicBezTo>
                    <a:pt x="421" y="2024"/>
                    <a:pt x="645" y="3316"/>
                    <a:pt x="731" y="4640"/>
                  </a:cubicBezTo>
                  <a:cubicBezTo>
                    <a:pt x="854" y="6442"/>
                    <a:pt x="991" y="8496"/>
                    <a:pt x="668" y="10302"/>
                  </a:cubicBezTo>
                  <a:cubicBezTo>
                    <a:pt x="1292" y="10436"/>
                    <a:pt x="1928" y="10542"/>
                    <a:pt x="2602" y="10548"/>
                  </a:cubicBezTo>
                  <a:cubicBezTo>
                    <a:pt x="2633" y="10548"/>
                    <a:pt x="2664" y="10548"/>
                    <a:pt x="2695" y="10548"/>
                  </a:cubicBezTo>
                  <a:cubicBezTo>
                    <a:pt x="3466" y="10548"/>
                    <a:pt x="4204" y="10447"/>
                    <a:pt x="4931" y="10284"/>
                  </a:cubicBezTo>
                  <a:cubicBezTo>
                    <a:pt x="4441" y="6989"/>
                    <a:pt x="4671" y="3599"/>
                    <a:pt x="5441" y="353"/>
                  </a:cubicBezTo>
                  <a:cubicBezTo>
                    <a:pt x="5152" y="270"/>
                    <a:pt x="4860" y="190"/>
                    <a:pt x="4556" y="127"/>
                  </a:cubicBezTo>
                  <a:cubicBezTo>
                    <a:pt x="4135" y="41"/>
                    <a:pt x="3710" y="1"/>
                    <a:pt x="3283" y="1"/>
                  </a:cubicBezTo>
                  <a:close/>
                </a:path>
              </a:pathLst>
            </a:custGeom>
            <a:solidFill>
              <a:srgbClr val="FEB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2932;p104"/>
            <p:cNvSpPr/>
            <p:nvPr/>
          </p:nvSpPr>
          <p:spPr>
            <a:xfrm>
              <a:off x="6105625" y="5091825"/>
              <a:ext cx="206125" cy="69350"/>
            </a:xfrm>
            <a:custGeom>
              <a:avLst/>
              <a:gdLst/>
              <a:ahLst/>
              <a:cxnLst/>
              <a:rect l="l" t="t" r="r" b="b"/>
              <a:pathLst>
                <a:path w="8245" h="2774" extrusionOk="0">
                  <a:moveTo>
                    <a:pt x="1" y="1"/>
                  </a:moveTo>
                  <a:lnTo>
                    <a:pt x="1" y="1"/>
                  </a:lnTo>
                  <a:cubicBezTo>
                    <a:pt x="951" y="1767"/>
                    <a:pt x="2688" y="2773"/>
                    <a:pt x="4411" y="2773"/>
                  </a:cubicBezTo>
                  <a:cubicBezTo>
                    <a:pt x="5857" y="2773"/>
                    <a:pt x="7292" y="2065"/>
                    <a:pt x="8244" y="502"/>
                  </a:cubicBezTo>
                  <a:lnTo>
                    <a:pt x="8244" y="502"/>
                  </a:lnTo>
                  <a:cubicBezTo>
                    <a:pt x="7320" y="1070"/>
                    <a:pt x="6078" y="1301"/>
                    <a:pt x="4938" y="1301"/>
                  </a:cubicBezTo>
                  <a:cubicBezTo>
                    <a:pt x="4640" y="1301"/>
                    <a:pt x="4349" y="1285"/>
                    <a:pt x="4072" y="1256"/>
                  </a:cubicBezTo>
                  <a:cubicBezTo>
                    <a:pt x="2995" y="1141"/>
                    <a:pt x="1112" y="809"/>
                    <a:pt x="1" y="1"/>
                  </a:cubicBezTo>
                  <a:close/>
                </a:path>
              </a:pathLst>
            </a:custGeom>
            <a:solidFill>
              <a:srgbClr val="FD6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4" name="Google Shape;2933;p104"/>
          <p:cNvSpPr/>
          <p:nvPr/>
        </p:nvSpPr>
        <p:spPr>
          <a:xfrm>
            <a:off x="8040440" y="244478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5" name="Google Shape;2934;p104"/>
          <p:cNvSpPr/>
          <p:nvPr/>
        </p:nvSpPr>
        <p:spPr>
          <a:xfrm rot="20422277">
            <a:off x="586113" y="258780"/>
            <a:ext cx="640679" cy="53992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6" name="Google Shape;2935;p104"/>
          <p:cNvSpPr/>
          <p:nvPr/>
        </p:nvSpPr>
        <p:spPr>
          <a:xfrm rot="20422277">
            <a:off x="131593" y="4482295"/>
            <a:ext cx="470864" cy="44495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62152" y="811470"/>
            <a:ext cx="5628357" cy="4181939"/>
            <a:chOff x="1665078" y="910324"/>
            <a:chExt cx="5525431" cy="4108964"/>
          </a:xfrm>
        </p:grpSpPr>
        <p:grpSp>
          <p:nvGrpSpPr>
            <p:cNvPr id="117" name="Google Shape;829;p51"/>
            <p:cNvGrpSpPr/>
            <p:nvPr/>
          </p:nvGrpSpPr>
          <p:grpSpPr>
            <a:xfrm>
              <a:off x="1665078" y="910324"/>
              <a:ext cx="5525431" cy="4108964"/>
              <a:chOff x="4924125" y="1219450"/>
              <a:chExt cx="3506650" cy="2793100"/>
            </a:xfrm>
          </p:grpSpPr>
          <p:sp>
            <p:nvSpPr>
              <p:cNvPr id="118" name="Google Shape;830;p51"/>
              <p:cNvSpPr/>
              <p:nvPr/>
            </p:nvSpPr>
            <p:spPr>
              <a:xfrm>
                <a:off x="6230550" y="3482450"/>
                <a:ext cx="897075" cy="367000"/>
              </a:xfrm>
              <a:custGeom>
                <a:avLst/>
                <a:gdLst/>
                <a:ahLst/>
                <a:cxnLst/>
                <a:rect l="l" t="t" r="r" b="b"/>
                <a:pathLst>
                  <a:path w="35883" h="14680" extrusionOk="0">
                    <a:moveTo>
                      <a:pt x="0" y="1"/>
                    </a:moveTo>
                    <a:lnTo>
                      <a:pt x="0" y="14680"/>
                    </a:lnTo>
                    <a:lnTo>
                      <a:pt x="35882" y="14680"/>
                    </a:lnTo>
                    <a:lnTo>
                      <a:pt x="358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31;p51"/>
              <p:cNvSpPr/>
              <p:nvPr/>
            </p:nvSpPr>
            <p:spPr>
              <a:xfrm>
                <a:off x="4924125" y="1219450"/>
                <a:ext cx="3506650" cy="1909625"/>
              </a:xfrm>
              <a:custGeom>
                <a:avLst/>
                <a:gdLst/>
                <a:ahLst/>
                <a:cxnLst/>
                <a:rect l="l" t="t" r="r" b="b"/>
                <a:pathLst>
                  <a:path w="140266" h="75027" extrusionOk="0">
                    <a:moveTo>
                      <a:pt x="3327" y="1"/>
                    </a:moveTo>
                    <a:cubicBezTo>
                      <a:pt x="1370" y="1"/>
                      <a:pt x="0" y="555"/>
                      <a:pt x="0" y="2610"/>
                    </a:cubicBezTo>
                    <a:lnTo>
                      <a:pt x="0" y="75026"/>
                    </a:lnTo>
                    <a:lnTo>
                      <a:pt x="140266" y="75026"/>
                    </a:lnTo>
                    <a:lnTo>
                      <a:pt x="140266" y="2610"/>
                    </a:lnTo>
                    <a:cubicBezTo>
                      <a:pt x="140266" y="555"/>
                      <a:pt x="139026" y="1"/>
                      <a:pt x="1370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32;p51"/>
              <p:cNvSpPr/>
              <p:nvPr/>
            </p:nvSpPr>
            <p:spPr>
              <a:xfrm>
                <a:off x="4924125" y="3095100"/>
                <a:ext cx="3506650" cy="407775"/>
              </a:xfrm>
              <a:custGeom>
                <a:avLst/>
                <a:gdLst/>
                <a:ahLst/>
                <a:cxnLst/>
                <a:rect l="l" t="t" r="r" b="b"/>
                <a:pathLst>
                  <a:path w="140266" h="16311" extrusionOk="0">
                    <a:moveTo>
                      <a:pt x="0" y="0"/>
                    </a:moveTo>
                    <a:lnTo>
                      <a:pt x="0" y="12233"/>
                    </a:lnTo>
                    <a:cubicBezTo>
                      <a:pt x="0" y="14190"/>
                      <a:pt x="1370" y="16310"/>
                      <a:pt x="3327" y="16310"/>
                    </a:cubicBezTo>
                    <a:lnTo>
                      <a:pt x="137069" y="16310"/>
                    </a:lnTo>
                    <a:cubicBezTo>
                      <a:pt x="139026" y="16310"/>
                      <a:pt x="140266" y="14190"/>
                      <a:pt x="140266" y="12233"/>
                    </a:cubicBezTo>
                    <a:lnTo>
                      <a:pt x="14026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33;p51"/>
              <p:cNvSpPr/>
              <p:nvPr/>
            </p:nvSpPr>
            <p:spPr>
              <a:xfrm>
                <a:off x="5945125" y="3849425"/>
                <a:ext cx="1467925" cy="163125"/>
              </a:xfrm>
              <a:custGeom>
                <a:avLst/>
                <a:gdLst/>
                <a:ahLst/>
                <a:cxnLst/>
                <a:rect l="l" t="t" r="r" b="b"/>
                <a:pathLst>
                  <a:path w="58717" h="6525" extrusionOk="0">
                    <a:moveTo>
                      <a:pt x="3262" y="1"/>
                    </a:moveTo>
                    <a:cubicBezTo>
                      <a:pt x="1468" y="1"/>
                      <a:pt x="0" y="1469"/>
                      <a:pt x="0" y="3263"/>
                    </a:cubicBezTo>
                    <a:cubicBezTo>
                      <a:pt x="0" y="5057"/>
                      <a:pt x="1468" y="6525"/>
                      <a:pt x="3262" y="6525"/>
                    </a:cubicBezTo>
                    <a:lnTo>
                      <a:pt x="55454" y="6525"/>
                    </a:lnTo>
                    <a:cubicBezTo>
                      <a:pt x="57248" y="6525"/>
                      <a:pt x="58716" y="5057"/>
                      <a:pt x="58716" y="3263"/>
                    </a:cubicBezTo>
                    <a:cubicBezTo>
                      <a:pt x="58716" y="1469"/>
                      <a:pt x="57248" y="1"/>
                      <a:pt x="554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34;p51"/>
              <p:cNvSpPr/>
              <p:nvPr/>
            </p:nvSpPr>
            <p:spPr>
              <a:xfrm>
                <a:off x="6597525" y="3197025"/>
                <a:ext cx="163125" cy="163125"/>
              </a:xfrm>
              <a:custGeom>
                <a:avLst/>
                <a:gdLst/>
                <a:ahLst/>
                <a:cxnLst/>
                <a:rect l="l" t="t" r="r" b="b"/>
                <a:pathLst>
                  <a:path w="6525" h="6525" extrusionOk="0">
                    <a:moveTo>
                      <a:pt x="3262" y="1"/>
                    </a:moveTo>
                    <a:cubicBezTo>
                      <a:pt x="1468" y="1"/>
                      <a:pt x="0" y="1469"/>
                      <a:pt x="0" y="3263"/>
                    </a:cubicBezTo>
                    <a:cubicBezTo>
                      <a:pt x="0" y="5057"/>
                      <a:pt x="1468" y="6525"/>
                      <a:pt x="3262" y="6525"/>
                    </a:cubicBezTo>
                    <a:cubicBezTo>
                      <a:pt x="5056" y="6525"/>
                      <a:pt x="6524" y="5057"/>
                      <a:pt x="6524" y="3263"/>
                    </a:cubicBezTo>
                    <a:cubicBezTo>
                      <a:pt x="6524" y="1469"/>
                      <a:pt x="5056" y="1"/>
                      <a:pt x="32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24" name="Picture 123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5078" y="936511"/>
              <a:ext cx="5525431" cy="2809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6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6F6"/>
        </a:solidFill>
        <a:effectLst/>
      </p:bgPr>
    </p:bg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p52"/>
          <p:cNvSpPr/>
          <p:nvPr/>
        </p:nvSpPr>
        <p:spPr>
          <a:xfrm>
            <a:off x="258133" y="1099474"/>
            <a:ext cx="3773043" cy="2278261"/>
          </a:xfrm>
          <a:custGeom>
            <a:avLst/>
            <a:gdLst/>
            <a:ahLst/>
            <a:cxnLst/>
            <a:rect l="l" t="t" r="r" b="b"/>
            <a:pathLst>
              <a:path w="82525" h="49828" extrusionOk="0">
                <a:moveTo>
                  <a:pt x="63463" y="14936"/>
                </a:moveTo>
                <a:cubicBezTo>
                  <a:pt x="63499" y="15007"/>
                  <a:pt x="63534" y="15055"/>
                  <a:pt x="63570" y="15115"/>
                </a:cubicBezTo>
                <a:cubicBezTo>
                  <a:pt x="63511" y="15079"/>
                  <a:pt x="63439" y="15055"/>
                  <a:pt x="63380" y="15019"/>
                </a:cubicBezTo>
                <a:cubicBezTo>
                  <a:pt x="63415" y="14996"/>
                  <a:pt x="63439" y="14972"/>
                  <a:pt x="63463" y="14936"/>
                </a:cubicBezTo>
                <a:close/>
                <a:moveTo>
                  <a:pt x="42663" y="30640"/>
                </a:moveTo>
                <a:cubicBezTo>
                  <a:pt x="42651" y="30652"/>
                  <a:pt x="42639" y="30664"/>
                  <a:pt x="42627" y="30676"/>
                </a:cubicBezTo>
                <a:cubicBezTo>
                  <a:pt x="42627" y="30676"/>
                  <a:pt x="42627" y="30664"/>
                  <a:pt x="42627" y="30664"/>
                </a:cubicBezTo>
                <a:cubicBezTo>
                  <a:pt x="42639" y="30652"/>
                  <a:pt x="42651" y="30640"/>
                  <a:pt x="42663" y="30640"/>
                </a:cubicBezTo>
                <a:close/>
                <a:moveTo>
                  <a:pt x="56898" y="1"/>
                </a:moveTo>
                <a:cubicBezTo>
                  <a:pt x="56324" y="1"/>
                  <a:pt x="55747" y="187"/>
                  <a:pt x="55402" y="601"/>
                </a:cubicBezTo>
                <a:cubicBezTo>
                  <a:pt x="54390" y="1827"/>
                  <a:pt x="53366" y="3054"/>
                  <a:pt x="52319" y="4268"/>
                </a:cubicBezTo>
                <a:lnTo>
                  <a:pt x="52521" y="3958"/>
                </a:lnTo>
                <a:cubicBezTo>
                  <a:pt x="53541" y="2401"/>
                  <a:pt x="52099" y="884"/>
                  <a:pt x="50562" y="884"/>
                </a:cubicBezTo>
                <a:cubicBezTo>
                  <a:pt x="50054" y="884"/>
                  <a:pt x="49536" y="1050"/>
                  <a:pt x="49092" y="1434"/>
                </a:cubicBezTo>
                <a:cubicBezTo>
                  <a:pt x="45663" y="4399"/>
                  <a:pt x="42210" y="7387"/>
                  <a:pt x="38484" y="10007"/>
                </a:cubicBezTo>
                <a:cubicBezTo>
                  <a:pt x="39448" y="8911"/>
                  <a:pt x="40436" y="7828"/>
                  <a:pt x="41472" y="6780"/>
                </a:cubicBezTo>
                <a:cubicBezTo>
                  <a:pt x="42827" y="5416"/>
                  <a:pt x="41608" y="3170"/>
                  <a:pt x="39931" y="3170"/>
                </a:cubicBezTo>
                <a:cubicBezTo>
                  <a:pt x="39574" y="3170"/>
                  <a:pt x="39196" y="3272"/>
                  <a:pt x="38817" y="3506"/>
                </a:cubicBezTo>
                <a:cubicBezTo>
                  <a:pt x="38472" y="3720"/>
                  <a:pt x="38138" y="3947"/>
                  <a:pt x="37817" y="4173"/>
                </a:cubicBezTo>
                <a:cubicBezTo>
                  <a:pt x="38014" y="2979"/>
                  <a:pt x="37108" y="1704"/>
                  <a:pt x="35752" y="1704"/>
                </a:cubicBezTo>
                <a:cubicBezTo>
                  <a:pt x="35552" y="1704"/>
                  <a:pt x="35343" y="1732"/>
                  <a:pt x="35126" y="1792"/>
                </a:cubicBezTo>
                <a:cubicBezTo>
                  <a:pt x="32864" y="2399"/>
                  <a:pt x="30816" y="3435"/>
                  <a:pt x="28875" y="4649"/>
                </a:cubicBezTo>
                <a:cubicBezTo>
                  <a:pt x="29030" y="4518"/>
                  <a:pt x="29185" y="4387"/>
                  <a:pt x="29340" y="4256"/>
                </a:cubicBezTo>
                <a:cubicBezTo>
                  <a:pt x="30880" y="2964"/>
                  <a:pt x="29476" y="743"/>
                  <a:pt x="27765" y="743"/>
                </a:cubicBezTo>
                <a:cubicBezTo>
                  <a:pt x="27426" y="743"/>
                  <a:pt x="27075" y="831"/>
                  <a:pt x="26732" y="1030"/>
                </a:cubicBezTo>
                <a:lnTo>
                  <a:pt x="19577" y="5173"/>
                </a:lnTo>
                <a:cubicBezTo>
                  <a:pt x="18993" y="5506"/>
                  <a:pt x="18410" y="5852"/>
                  <a:pt x="17838" y="6185"/>
                </a:cubicBezTo>
                <a:cubicBezTo>
                  <a:pt x="18445" y="5482"/>
                  <a:pt x="19112" y="4804"/>
                  <a:pt x="19803" y="4149"/>
                </a:cubicBezTo>
                <a:cubicBezTo>
                  <a:pt x="19839" y="4152"/>
                  <a:pt x="19875" y="4153"/>
                  <a:pt x="19911" y="4153"/>
                </a:cubicBezTo>
                <a:cubicBezTo>
                  <a:pt x="20316" y="4153"/>
                  <a:pt x="20720" y="3966"/>
                  <a:pt x="20993" y="3518"/>
                </a:cubicBezTo>
                <a:lnTo>
                  <a:pt x="21732" y="2315"/>
                </a:lnTo>
                <a:cubicBezTo>
                  <a:pt x="22442" y="1161"/>
                  <a:pt x="21427" y="113"/>
                  <a:pt x="20279" y="113"/>
                </a:cubicBezTo>
                <a:cubicBezTo>
                  <a:pt x="20042" y="113"/>
                  <a:pt x="19799" y="158"/>
                  <a:pt x="19565" y="256"/>
                </a:cubicBezTo>
                <a:cubicBezTo>
                  <a:pt x="15338" y="2065"/>
                  <a:pt x="12397" y="6078"/>
                  <a:pt x="10802" y="10090"/>
                </a:cubicBezTo>
                <a:cubicBezTo>
                  <a:pt x="10480" y="10900"/>
                  <a:pt x="11016" y="11912"/>
                  <a:pt x="11754" y="12317"/>
                </a:cubicBezTo>
                <a:cubicBezTo>
                  <a:pt x="12298" y="12619"/>
                  <a:pt x="12834" y="12743"/>
                  <a:pt x="13363" y="12743"/>
                </a:cubicBezTo>
                <a:cubicBezTo>
                  <a:pt x="14061" y="12743"/>
                  <a:pt x="14745" y="12526"/>
                  <a:pt x="15409" y="12221"/>
                </a:cubicBezTo>
                <a:lnTo>
                  <a:pt x="15409" y="12221"/>
                </a:lnTo>
                <a:cubicBezTo>
                  <a:pt x="15302" y="12376"/>
                  <a:pt x="15183" y="12531"/>
                  <a:pt x="15076" y="12686"/>
                </a:cubicBezTo>
                <a:cubicBezTo>
                  <a:pt x="14080" y="14148"/>
                  <a:pt x="15477" y="15796"/>
                  <a:pt x="17063" y="15796"/>
                </a:cubicBezTo>
                <a:cubicBezTo>
                  <a:pt x="17221" y="15796"/>
                  <a:pt x="17381" y="15780"/>
                  <a:pt x="17541" y="15746"/>
                </a:cubicBezTo>
                <a:cubicBezTo>
                  <a:pt x="19910" y="15246"/>
                  <a:pt x="22041" y="14222"/>
                  <a:pt x="24053" y="12995"/>
                </a:cubicBezTo>
                <a:lnTo>
                  <a:pt x="24053" y="12995"/>
                </a:lnTo>
                <a:cubicBezTo>
                  <a:pt x="22898" y="14353"/>
                  <a:pt x="21827" y="15758"/>
                  <a:pt x="20874" y="17246"/>
                </a:cubicBezTo>
                <a:cubicBezTo>
                  <a:pt x="20757" y="17226"/>
                  <a:pt x="20636" y="17215"/>
                  <a:pt x="20512" y="17215"/>
                </a:cubicBezTo>
                <a:cubicBezTo>
                  <a:pt x="20046" y="17215"/>
                  <a:pt x="19542" y="17365"/>
                  <a:pt x="19053" y="17722"/>
                </a:cubicBezTo>
                <a:cubicBezTo>
                  <a:pt x="17850" y="18627"/>
                  <a:pt x="16659" y="19544"/>
                  <a:pt x="15457" y="20449"/>
                </a:cubicBezTo>
                <a:cubicBezTo>
                  <a:pt x="15600" y="20258"/>
                  <a:pt x="15743" y="20068"/>
                  <a:pt x="15897" y="19877"/>
                </a:cubicBezTo>
                <a:cubicBezTo>
                  <a:pt x="16588" y="19056"/>
                  <a:pt x="16743" y="17924"/>
                  <a:pt x="15897" y="17115"/>
                </a:cubicBezTo>
                <a:cubicBezTo>
                  <a:pt x="15496" y="16731"/>
                  <a:pt x="14993" y="16552"/>
                  <a:pt x="14486" y="16552"/>
                </a:cubicBezTo>
                <a:cubicBezTo>
                  <a:pt x="13955" y="16552"/>
                  <a:pt x="13419" y="16749"/>
                  <a:pt x="12992" y="17115"/>
                </a:cubicBezTo>
                <a:cubicBezTo>
                  <a:pt x="11099" y="18746"/>
                  <a:pt x="9182" y="20341"/>
                  <a:pt x="7230" y="21913"/>
                </a:cubicBezTo>
                <a:cubicBezTo>
                  <a:pt x="6765" y="22282"/>
                  <a:pt x="6301" y="22663"/>
                  <a:pt x="5837" y="23032"/>
                </a:cubicBezTo>
                <a:cubicBezTo>
                  <a:pt x="5872" y="22973"/>
                  <a:pt x="5896" y="22901"/>
                  <a:pt x="5932" y="22842"/>
                </a:cubicBezTo>
                <a:cubicBezTo>
                  <a:pt x="6337" y="22151"/>
                  <a:pt x="6777" y="21496"/>
                  <a:pt x="7289" y="20889"/>
                </a:cubicBezTo>
                <a:cubicBezTo>
                  <a:pt x="7599" y="20532"/>
                  <a:pt x="7920" y="20187"/>
                  <a:pt x="8266" y="19865"/>
                </a:cubicBezTo>
                <a:cubicBezTo>
                  <a:pt x="8373" y="19746"/>
                  <a:pt x="8599" y="19615"/>
                  <a:pt x="8670" y="19484"/>
                </a:cubicBezTo>
                <a:cubicBezTo>
                  <a:pt x="8682" y="19472"/>
                  <a:pt x="8682" y="19472"/>
                  <a:pt x="8682" y="19460"/>
                </a:cubicBezTo>
                <a:cubicBezTo>
                  <a:pt x="8863" y="19550"/>
                  <a:pt x="9047" y="19590"/>
                  <a:pt x="9227" y="19590"/>
                </a:cubicBezTo>
                <a:cubicBezTo>
                  <a:pt x="10366" y="19590"/>
                  <a:pt x="11350" y="17987"/>
                  <a:pt x="10302" y="17103"/>
                </a:cubicBezTo>
                <a:cubicBezTo>
                  <a:pt x="9771" y="16663"/>
                  <a:pt x="9221" y="16481"/>
                  <a:pt x="8670" y="16481"/>
                </a:cubicBezTo>
                <a:cubicBezTo>
                  <a:pt x="6820" y="16481"/>
                  <a:pt x="4967" y="18534"/>
                  <a:pt x="3884" y="19782"/>
                </a:cubicBezTo>
                <a:cubicBezTo>
                  <a:pt x="2205" y="21734"/>
                  <a:pt x="836" y="24056"/>
                  <a:pt x="253" y="26545"/>
                </a:cubicBezTo>
                <a:cubicBezTo>
                  <a:pt x="1" y="27631"/>
                  <a:pt x="761" y="29004"/>
                  <a:pt x="2056" y="29004"/>
                </a:cubicBezTo>
                <a:cubicBezTo>
                  <a:pt x="2109" y="29004"/>
                  <a:pt x="2163" y="29002"/>
                  <a:pt x="2217" y="28997"/>
                </a:cubicBezTo>
                <a:cubicBezTo>
                  <a:pt x="3420" y="28902"/>
                  <a:pt x="4479" y="28521"/>
                  <a:pt x="5456" y="28009"/>
                </a:cubicBezTo>
                <a:lnTo>
                  <a:pt x="5456" y="28009"/>
                </a:lnTo>
                <a:cubicBezTo>
                  <a:pt x="5420" y="28092"/>
                  <a:pt x="5372" y="28164"/>
                  <a:pt x="5325" y="28235"/>
                </a:cubicBezTo>
                <a:cubicBezTo>
                  <a:pt x="4848" y="29104"/>
                  <a:pt x="5015" y="30176"/>
                  <a:pt x="5861" y="30771"/>
                </a:cubicBezTo>
                <a:cubicBezTo>
                  <a:pt x="6248" y="31049"/>
                  <a:pt x="6658" y="31174"/>
                  <a:pt x="7067" y="31174"/>
                </a:cubicBezTo>
                <a:cubicBezTo>
                  <a:pt x="7589" y="31174"/>
                  <a:pt x="8108" y="30970"/>
                  <a:pt x="8575" y="30616"/>
                </a:cubicBezTo>
                <a:cubicBezTo>
                  <a:pt x="9587" y="29866"/>
                  <a:pt x="10599" y="29092"/>
                  <a:pt x="11611" y="28330"/>
                </a:cubicBezTo>
                <a:lnTo>
                  <a:pt x="11611" y="28330"/>
                </a:lnTo>
                <a:cubicBezTo>
                  <a:pt x="11349" y="28854"/>
                  <a:pt x="11099" y="29390"/>
                  <a:pt x="10873" y="29926"/>
                </a:cubicBezTo>
                <a:cubicBezTo>
                  <a:pt x="10563" y="30640"/>
                  <a:pt x="11028" y="31581"/>
                  <a:pt x="11611" y="32010"/>
                </a:cubicBezTo>
                <a:cubicBezTo>
                  <a:pt x="12003" y="32284"/>
                  <a:pt x="12424" y="32411"/>
                  <a:pt x="12854" y="32411"/>
                </a:cubicBezTo>
                <a:cubicBezTo>
                  <a:pt x="13207" y="32411"/>
                  <a:pt x="13567" y="32325"/>
                  <a:pt x="13921" y="32164"/>
                </a:cubicBezTo>
                <a:cubicBezTo>
                  <a:pt x="15588" y="31402"/>
                  <a:pt x="17124" y="30438"/>
                  <a:pt x="18600" y="29390"/>
                </a:cubicBezTo>
                <a:lnTo>
                  <a:pt x="18600" y="29390"/>
                </a:lnTo>
                <a:cubicBezTo>
                  <a:pt x="18481" y="29581"/>
                  <a:pt x="18362" y="29759"/>
                  <a:pt x="18255" y="29938"/>
                </a:cubicBezTo>
                <a:cubicBezTo>
                  <a:pt x="17437" y="31266"/>
                  <a:pt x="18641" y="32983"/>
                  <a:pt x="20070" y="32983"/>
                </a:cubicBezTo>
                <a:cubicBezTo>
                  <a:pt x="20409" y="32983"/>
                  <a:pt x="20760" y="32886"/>
                  <a:pt x="21101" y="32664"/>
                </a:cubicBezTo>
                <a:cubicBezTo>
                  <a:pt x="22875" y="31498"/>
                  <a:pt x="24660" y="30319"/>
                  <a:pt x="26423" y="29128"/>
                </a:cubicBezTo>
                <a:lnTo>
                  <a:pt x="26423" y="29128"/>
                </a:lnTo>
                <a:cubicBezTo>
                  <a:pt x="26208" y="29819"/>
                  <a:pt x="26399" y="30616"/>
                  <a:pt x="26935" y="31117"/>
                </a:cubicBezTo>
                <a:cubicBezTo>
                  <a:pt x="27089" y="31271"/>
                  <a:pt x="27256" y="31378"/>
                  <a:pt x="27435" y="31462"/>
                </a:cubicBezTo>
                <a:cubicBezTo>
                  <a:pt x="27161" y="31736"/>
                  <a:pt x="26887" y="32010"/>
                  <a:pt x="26613" y="32271"/>
                </a:cubicBezTo>
                <a:cubicBezTo>
                  <a:pt x="24911" y="33926"/>
                  <a:pt x="23208" y="35569"/>
                  <a:pt x="21505" y="37213"/>
                </a:cubicBezTo>
                <a:cubicBezTo>
                  <a:pt x="20815" y="37891"/>
                  <a:pt x="20755" y="38951"/>
                  <a:pt x="21351" y="39689"/>
                </a:cubicBezTo>
                <a:cubicBezTo>
                  <a:pt x="21716" y="40142"/>
                  <a:pt x="22347" y="40441"/>
                  <a:pt x="22967" y="40441"/>
                </a:cubicBezTo>
                <a:cubicBezTo>
                  <a:pt x="23276" y="40441"/>
                  <a:pt x="23582" y="40367"/>
                  <a:pt x="23851" y="40201"/>
                </a:cubicBezTo>
                <a:lnTo>
                  <a:pt x="23851" y="40201"/>
                </a:lnTo>
                <a:cubicBezTo>
                  <a:pt x="23577" y="40534"/>
                  <a:pt x="23303" y="40868"/>
                  <a:pt x="23029" y="41201"/>
                </a:cubicBezTo>
                <a:cubicBezTo>
                  <a:pt x="23029" y="41201"/>
                  <a:pt x="23017" y="41213"/>
                  <a:pt x="23017" y="41213"/>
                </a:cubicBezTo>
                <a:cubicBezTo>
                  <a:pt x="22922" y="41332"/>
                  <a:pt x="22827" y="41451"/>
                  <a:pt x="22732" y="41570"/>
                </a:cubicBezTo>
                <a:cubicBezTo>
                  <a:pt x="22184" y="42249"/>
                  <a:pt x="22541" y="43356"/>
                  <a:pt x="23196" y="43820"/>
                </a:cubicBezTo>
                <a:cubicBezTo>
                  <a:pt x="23363" y="43940"/>
                  <a:pt x="23541" y="44023"/>
                  <a:pt x="23732" y="44082"/>
                </a:cubicBezTo>
                <a:cubicBezTo>
                  <a:pt x="23666" y="45072"/>
                  <a:pt x="24645" y="45718"/>
                  <a:pt x="25627" y="45718"/>
                </a:cubicBezTo>
                <a:cubicBezTo>
                  <a:pt x="26075" y="45718"/>
                  <a:pt x="26524" y="45583"/>
                  <a:pt x="26875" y="45285"/>
                </a:cubicBezTo>
                <a:cubicBezTo>
                  <a:pt x="27101" y="45094"/>
                  <a:pt x="27327" y="44892"/>
                  <a:pt x="27542" y="44690"/>
                </a:cubicBezTo>
                <a:cubicBezTo>
                  <a:pt x="27613" y="44821"/>
                  <a:pt x="27697" y="44940"/>
                  <a:pt x="27792" y="45047"/>
                </a:cubicBezTo>
                <a:cubicBezTo>
                  <a:pt x="27321" y="46354"/>
                  <a:pt x="28484" y="47445"/>
                  <a:pt x="29757" y="47445"/>
                </a:cubicBezTo>
                <a:cubicBezTo>
                  <a:pt x="30224" y="47445"/>
                  <a:pt x="30704" y="47299"/>
                  <a:pt x="31126" y="46964"/>
                </a:cubicBezTo>
                <a:cubicBezTo>
                  <a:pt x="32269" y="46059"/>
                  <a:pt x="33400" y="45142"/>
                  <a:pt x="34507" y="44213"/>
                </a:cubicBezTo>
                <a:lnTo>
                  <a:pt x="34507" y="44213"/>
                </a:lnTo>
                <a:cubicBezTo>
                  <a:pt x="34197" y="44809"/>
                  <a:pt x="33924" y="45428"/>
                  <a:pt x="33697" y="46071"/>
                </a:cubicBezTo>
                <a:cubicBezTo>
                  <a:pt x="33201" y="47482"/>
                  <a:pt x="34468" y="48518"/>
                  <a:pt x="35755" y="48518"/>
                </a:cubicBezTo>
                <a:cubicBezTo>
                  <a:pt x="36260" y="48518"/>
                  <a:pt x="36768" y="48359"/>
                  <a:pt x="37174" y="48000"/>
                </a:cubicBezTo>
                <a:cubicBezTo>
                  <a:pt x="38734" y="46595"/>
                  <a:pt x="40305" y="45202"/>
                  <a:pt x="41865" y="43797"/>
                </a:cubicBezTo>
                <a:lnTo>
                  <a:pt x="41865" y="43797"/>
                </a:lnTo>
                <a:cubicBezTo>
                  <a:pt x="41508" y="44499"/>
                  <a:pt x="41151" y="45190"/>
                  <a:pt x="40793" y="45892"/>
                </a:cubicBezTo>
                <a:cubicBezTo>
                  <a:pt x="40031" y="47369"/>
                  <a:pt x="40996" y="48714"/>
                  <a:pt x="42615" y="48916"/>
                </a:cubicBezTo>
                <a:cubicBezTo>
                  <a:pt x="42760" y="48935"/>
                  <a:pt x="42904" y="48944"/>
                  <a:pt x="43045" y="48944"/>
                </a:cubicBezTo>
                <a:cubicBezTo>
                  <a:pt x="44454" y="48944"/>
                  <a:pt x="45660" y="48062"/>
                  <a:pt x="46699" y="47023"/>
                </a:cubicBezTo>
                <a:lnTo>
                  <a:pt x="46699" y="47023"/>
                </a:lnTo>
                <a:cubicBezTo>
                  <a:pt x="46169" y="48468"/>
                  <a:pt x="47206" y="49827"/>
                  <a:pt x="48636" y="49827"/>
                </a:cubicBezTo>
                <a:cubicBezTo>
                  <a:pt x="48974" y="49827"/>
                  <a:pt x="49333" y="49751"/>
                  <a:pt x="49699" y="49583"/>
                </a:cubicBezTo>
                <a:cubicBezTo>
                  <a:pt x="52176" y="48452"/>
                  <a:pt x="53509" y="46309"/>
                  <a:pt x="54795" y="44178"/>
                </a:cubicBezTo>
                <a:cubicBezTo>
                  <a:pt x="54915" y="44214"/>
                  <a:pt x="55042" y="44235"/>
                  <a:pt x="55173" y="44235"/>
                </a:cubicBezTo>
                <a:cubicBezTo>
                  <a:pt x="55381" y="44235"/>
                  <a:pt x="55600" y="44183"/>
                  <a:pt x="55819" y="44059"/>
                </a:cubicBezTo>
                <a:cubicBezTo>
                  <a:pt x="55843" y="44035"/>
                  <a:pt x="55867" y="44023"/>
                  <a:pt x="55891" y="43999"/>
                </a:cubicBezTo>
                <a:lnTo>
                  <a:pt x="55891" y="43999"/>
                </a:lnTo>
                <a:cubicBezTo>
                  <a:pt x="55605" y="44749"/>
                  <a:pt x="55319" y="45487"/>
                  <a:pt x="55057" y="46237"/>
                </a:cubicBezTo>
                <a:cubicBezTo>
                  <a:pt x="54783" y="47035"/>
                  <a:pt x="55236" y="48023"/>
                  <a:pt x="55986" y="48416"/>
                </a:cubicBezTo>
                <a:cubicBezTo>
                  <a:pt x="56414" y="48644"/>
                  <a:pt x="56820" y="48743"/>
                  <a:pt x="57205" y="48743"/>
                </a:cubicBezTo>
                <a:cubicBezTo>
                  <a:pt x="58973" y="48743"/>
                  <a:pt x="60308" y="46664"/>
                  <a:pt x="61403" y="45452"/>
                </a:cubicBezTo>
                <a:cubicBezTo>
                  <a:pt x="62725" y="43987"/>
                  <a:pt x="64046" y="42511"/>
                  <a:pt x="65380" y="41034"/>
                </a:cubicBezTo>
                <a:cubicBezTo>
                  <a:pt x="66082" y="40249"/>
                  <a:pt x="66189" y="39094"/>
                  <a:pt x="65380" y="38320"/>
                </a:cubicBezTo>
                <a:cubicBezTo>
                  <a:pt x="65003" y="37966"/>
                  <a:pt x="64449" y="37771"/>
                  <a:pt x="63900" y="37771"/>
                </a:cubicBezTo>
                <a:cubicBezTo>
                  <a:pt x="63563" y="37771"/>
                  <a:pt x="63229" y="37844"/>
                  <a:pt x="62939" y="37998"/>
                </a:cubicBezTo>
                <a:cubicBezTo>
                  <a:pt x="63141" y="37617"/>
                  <a:pt x="63344" y="37236"/>
                  <a:pt x="63546" y="36855"/>
                </a:cubicBezTo>
                <a:cubicBezTo>
                  <a:pt x="64034" y="35962"/>
                  <a:pt x="64630" y="34962"/>
                  <a:pt x="64737" y="33938"/>
                </a:cubicBezTo>
                <a:cubicBezTo>
                  <a:pt x="64856" y="33957"/>
                  <a:pt x="64977" y="33967"/>
                  <a:pt x="65099" y="33967"/>
                </a:cubicBezTo>
                <a:cubicBezTo>
                  <a:pt x="65586" y="33967"/>
                  <a:pt x="66087" y="33807"/>
                  <a:pt x="66535" y="33426"/>
                </a:cubicBezTo>
                <a:lnTo>
                  <a:pt x="69952" y="30521"/>
                </a:lnTo>
                <a:cubicBezTo>
                  <a:pt x="70090" y="31506"/>
                  <a:pt x="71118" y="32268"/>
                  <a:pt x="72196" y="32268"/>
                </a:cubicBezTo>
                <a:cubicBezTo>
                  <a:pt x="72696" y="32268"/>
                  <a:pt x="73206" y="32104"/>
                  <a:pt x="73643" y="31724"/>
                </a:cubicBezTo>
                <a:lnTo>
                  <a:pt x="75203" y="30366"/>
                </a:lnTo>
                <a:cubicBezTo>
                  <a:pt x="75369" y="30616"/>
                  <a:pt x="75595" y="30843"/>
                  <a:pt x="75905" y="31021"/>
                </a:cubicBezTo>
                <a:cubicBezTo>
                  <a:pt x="76225" y="31197"/>
                  <a:pt x="76607" y="31285"/>
                  <a:pt x="76992" y="31285"/>
                </a:cubicBezTo>
                <a:cubicBezTo>
                  <a:pt x="77754" y="31285"/>
                  <a:pt x="78530" y="30943"/>
                  <a:pt x="78870" y="30271"/>
                </a:cubicBezTo>
                <a:cubicBezTo>
                  <a:pt x="79858" y="28342"/>
                  <a:pt x="80846" y="26414"/>
                  <a:pt x="81834" y="24473"/>
                </a:cubicBezTo>
                <a:cubicBezTo>
                  <a:pt x="82525" y="23127"/>
                  <a:pt x="81668" y="21794"/>
                  <a:pt x="80465" y="21472"/>
                </a:cubicBezTo>
                <a:cubicBezTo>
                  <a:pt x="80477" y="21461"/>
                  <a:pt x="80489" y="21437"/>
                  <a:pt x="80501" y="21425"/>
                </a:cubicBezTo>
                <a:cubicBezTo>
                  <a:pt x="81505" y="19899"/>
                  <a:pt x="80096" y="18434"/>
                  <a:pt x="78584" y="18434"/>
                </a:cubicBezTo>
                <a:cubicBezTo>
                  <a:pt x="78197" y="18434"/>
                  <a:pt x="77803" y="18530"/>
                  <a:pt x="77441" y="18746"/>
                </a:cubicBezTo>
                <a:cubicBezTo>
                  <a:pt x="77453" y="18234"/>
                  <a:pt x="77274" y="17734"/>
                  <a:pt x="76846" y="17329"/>
                </a:cubicBezTo>
                <a:cubicBezTo>
                  <a:pt x="76432" y="16933"/>
                  <a:pt x="75889" y="16740"/>
                  <a:pt x="75346" y="16740"/>
                </a:cubicBezTo>
                <a:cubicBezTo>
                  <a:pt x="74794" y="16740"/>
                  <a:pt x="74241" y="16939"/>
                  <a:pt x="73821" y="17329"/>
                </a:cubicBezTo>
                <a:cubicBezTo>
                  <a:pt x="72631" y="18424"/>
                  <a:pt x="71428" y="19532"/>
                  <a:pt x="70214" y="20627"/>
                </a:cubicBezTo>
                <a:cubicBezTo>
                  <a:pt x="70488" y="20246"/>
                  <a:pt x="70750" y="19853"/>
                  <a:pt x="71012" y="19472"/>
                </a:cubicBezTo>
                <a:cubicBezTo>
                  <a:pt x="71994" y="18043"/>
                  <a:pt x="70536" y="16412"/>
                  <a:pt x="69068" y="16412"/>
                </a:cubicBezTo>
                <a:cubicBezTo>
                  <a:pt x="68580" y="16412"/>
                  <a:pt x="68091" y="16592"/>
                  <a:pt x="67690" y="17020"/>
                </a:cubicBezTo>
                <a:cubicBezTo>
                  <a:pt x="67225" y="17508"/>
                  <a:pt x="66773" y="18008"/>
                  <a:pt x="66309" y="18496"/>
                </a:cubicBezTo>
                <a:cubicBezTo>
                  <a:pt x="66225" y="17865"/>
                  <a:pt x="65832" y="17246"/>
                  <a:pt x="65273" y="16936"/>
                </a:cubicBezTo>
                <a:cubicBezTo>
                  <a:pt x="64935" y="16745"/>
                  <a:pt x="64590" y="16665"/>
                  <a:pt x="64255" y="16665"/>
                </a:cubicBezTo>
                <a:cubicBezTo>
                  <a:pt x="64153" y="16665"/>
                  <a:pt x="64051" y="16672"/>
                  <a:pt x="63951" y="16686"/>
                </a:cubicBezTo>
                <a:cubicBezTo>
                  <a:pt x="64023" y="16460"/>
                  <a:pt x="64082" y="16234"/>
                  <a:pt x="64154" y="16019"/>
                </a:cubicBezTo>
                <a:cubicBezTo>
                  <a:pt x="64261" y="15638"/>
                  <a:pt x="64261" y="15293"/>
                  <a:pt x="64165" y="14996"/>
                </a:cubicBezTo>
                <a:cubicBezTo>
                  <a:pt x="64189" y="14936"/>
                  <a:pt x="64225" y="14888"/>
                  <a:pt x="64249" y="14829"/>
                </a:cubicBezTo>
                <a:cubicBezTo>
                  <a:pt x="65130" y="12483"/>
                  <a:pt x="66023" y="10138"/>
                  <a:pt x="66904" y="7780"/>
                </a:cubicBezTo>
                <a:cubicBezTo>
                  <a:pt x="67456" y="6347"/>
                  <a:pt x="66067" y="5179"/>
                  <a:pt x="64705" y="5179"/>
                </a:cubicBezTo>
                <a:cubicBezTo>
                  <a:pt x="64539" y="5179"/>
                  <a:pt x="64374" y="5196"/>
                  <a:pt x="64213" y="5232"/>
                </a:cubicBezTo>
                <a:cubicBezTo>
                  <a:pt x="64487" y="4566"/>
                  <a:pt x="64701" y="3863"/>
                  <a:pt x="64808" y="3137"/>
                </a:cubicBezTo>
                <a:cubicBezTo>
                  <a:pt x="64951" y="2208"/>
                  <a:pt x="64713" y="1291"/>
                  <a:pt x="63808" y="791"/>
                </a:cubicBezTo>
                <a:cubicBezTo>
                  <a:pt x="63474" y="603"/>
                  <a:pt x="63098" y="514"/>
                  <a:pt x="62722" y="514"/>
                </a:cubicBezTo>
                <a:cubicBezTo>
                  <a:pt x="62146" y="514"/>
                  <a:pt x="61571" y="724"/>
                  <a:pt x="61153" y="1113"/>
                </a:cubicBezTo>
                <a:cubicBezTo>
                  <a:pt x="60344" y="1863"/>
                  <a:pt x="59582" y="2661"/>
                  <a:pt x="58843" y="3494"/>
                </a:cubicBezTo>
                <a:cubicBezTo>
                  <a:pt x="58927" y="3208"/>
                  <a:pt x="58998" y="2923"/>
                  <a:pt x="59058" y="2625"/>
                </a:cubicBezTo>
                <a:cubicBezTo>
                  <a:pt x="59236" y="1708"/>
                  <a:pt x="58939" y="768"/>
                  <a:pt x="58058" y="279"/>
                </a:cubicBezTo>
                <a:cubicBezTo>
                  <a:pt x="57732" y="99"/>
                  <a:pt x="57316" y="1"/>
                  <a:pt x="56898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36" name="Google Shape;1736;p52"/>
          <p:cNvGrpSpPr/>
          <p:nvPr/>
        </p:nvGrpSpPr>
        <p:grpSpPr>
          <a:xfrm flipH="1">
            <a:off x="5892866" y="345841"/>
            <a:ext cx="2709384" cy="4574709"/>
            <a:chOff x="2801525" y="2356750"/>
            <a:chExt cx="801925" cy="1354025"/>
          </a:xfrm>
        </p:grpSpPr>
        <p:sp>
          <p:nvSpPr>
            <p:cNvPr id="1737" name="Google Shape;1737;p52"/>
            <p:cNvSpPr/>
            <p:nvPr/>
          </p:nvSpPr>
          <p:spPr>
            <a:xfrm>
              <a:off x="3048275" y="3106675"/>
              <a:ext cx="124750" cy="132425"/>
            </a:xfrm>
            <a:custGeom>
              <a:avLst/>
              <a:gdLst/>
              <a:ahLst/>
              <a:cxnLst/>
              <a:rect l="l" t="t" r="r" b="b"/>
              <a:pathLst>
                <a:path w="4990" h="5297" extrusionOk="0">
                  <a:moveTo>
                    <a:pt x="1406" y="754"/>
                  </a:moveTo>
                  <a:cubicBezTo>
                    <a:pt x="1394" y="778"/>
                    <a:pt x="1394" y="814"/>
                    <a:pt x="1382" y="849"/>
                  </a:cubicBezTo>
                  <a:cubicBezTo>
                    <a:pt x="1370" y="814"/>
                    <a:pt x="1346" y="790"/>
                    <a:pt x="1323" y="766"/>
                  </a:cubicBezTo>
                  <a:cubicBezTo>
                    <a:pt x="1358" y="754"/>
                    <a:pt x="1382" y="754"/>
                    <a:pt x="1406" y="754"/>
                  </a:cubicBezTo>
                  <a:close/>
                  <a:moveTo>
                    <a:pt x="989" y="790"/>
                  </a:moveTo>
                  <a:cubicBezTo>
                    <a:pt x="953" y="825"/>
                    <a:pt x="918" y="873"/>
                    <a:pt x="918" y="945"/>
                  </a:cubicBezTo>
                  <a:cubicBezTo>
                    <a:pt x="906" y="1218"/>
                    <a:pt x="906" y="1492"/>
                    <a:pt x="894" y="1766"/>
                  </a:cubicBezTo>
                  <a:cubicBezTo>
                    <a:pt x="870" y="2207"/>
                    <a:pt x="811" y="2695"/>
                    <a:pt x="787" y="3004"/>
                  </a:cubicBezTo>
                  <a:cubicBezTo>
                    <a:pt x="739" y="2695"/>
                    <a:pt x="715" y="2445"/>
                    <a:pt x="715" y="2076"/>
                  </a:cubicBezTo>
                  <a:cubicBezTo>
                    <a:pt x="703" y="1921"/>
                    <a:pt x="715" y="1659"/>
                    <a:pt x="751" y="1337"/>
                  </a:cubicBezTo>
                  <a:cubicBezTo>
                    <a:pt x="787" y="1254"/>
                    <a:pt x="787" y="1159"/>
                    <a:pt x="811" y="1087"/>
                  </a:cubicBezTo>
                  <a:cubicBezTo>
                    <a:pt x="870" y="873"/>
                    <a:pt x="811" y="992"/>
                    <a:pt x="906" y="790"/>
                  </a:cubicBezTo>
                  <a:close/>
                  <a:moveTo>
                    <a:pt x="2454" y="695"/>
                  </a:moveTo>
                  <a:cubicBezTo>
                    <a:pt x="2406" y="873"/>
                    <a:pt x="2394" y="1064"/>
                    <a:pt x="2358" y="1183"/>
                  </a:cubicBezTo>
                  <a:cubicBezTo>
                    <a:pt x="2251" y="1861"/>
                    <a:pt x="2192" y="2540"/>
                    <a:pt x="2132" y="3219"/>
                  </a:cubicBezTo>
                  <a:cubicBezTo>
                    <a:pt x="2132" y="3088"/>
                    <a:pt x="2132" y="2969"/>
                    <a:pt x="2132" y="2838"/>
                  </a:cubicBezTo>
                  <a:cubicBezTo>
                    <a:pt x="2168" y="2611"/>
                    <a:pt x="2192" y="2385"/>
                    <a:pt x="2227" y="2147"/>
                  </a:cubicBezTo>
                  <a:cubicBezTo>
                    <a:pt x="2263" y="1802"/>
                    <a:pt x="2311" y="1468"/>
                    <a:pt x="2346" y="1123"/>
                  </a:cubicBezTo>
                  <a:cubicBezTo>
                    <a:pt x="2358" y="1016"/>
                    <a:pt x="2370" y="897"/>
                    <a:pt x="2370" y="790"/>
                  </a:cubicBezTo>
                  <a:cubicBezTo>
                    <a:pt x="2358" y="754"/>
                    <a:pt x="2346" y="718"/>
                    <a:pt x="2335" y="695"/>
                  </a:cubicBezTo>
                  <a:close/>
                  <a:moveTo>
                    <a:pt x="2262" y="1"/>
                  </a:moveTo>
                  <a:cubicBezTo>
                    <a:pt x="2202" y="1"/>
                    <a:pt x="2143" y="2"/>
                    <a:pt x="2085" y="4"/>
                  </a:cubicBezTo>
                  <a:cubicBezTo>
                    <a:pt x="1739" y="4"/>
                    <a:pt x="1406" y="63"/>
                    <a:pt x="1061" y="87"/>
                  </a:cubicBezTo>
                  <a:cubicBezTo>
                    <a:pt x="1007" y="93"/>
                    <a:pt x="953" y="93"/>
                    <a:pt x="900" y="93"/>
                  </a:cubicBezTo>
                  <a:cubicBezTo>
                    <a:pt x="846" y="93"/>
                    <a:pt x="793" y="93"/>
                    <a:pt x="739" y="99"/>
                  </a:cubicBezTo>
                  <a:cubicBezTo>
                    <a:pt x="693" y="85"/>
                    <a:pt x="652" y="78"/>
                    <a:pt x="613" y="78"/>
                  </a:cubicBezTo>
                  <a:cubicBezTo>
                    <a:pt x="304" y="78"/>
                    <a:pt x="234" y="513"/>
                    <a:pt x="191" y="778"/>
                  </a:cubicBezTo>
                  <a:cubicBezTo>
                    <a:pt x="120" y="1254"/>
                    <a:pt x="84" y="1730"/>
                    <a:pt x="60" y="2207"/>
                  </a:cubicBezTo>
                  <a:cubicBezTo>
                    <a:pt x="1" y="2838"/>
                    <a:pt x="49" y="3469"/>
                    <a:pt x="156" y="4100"/>
                  </a:cubicBezTo>
                  <a:cubicBezTo>
                    <a:pt x="166" y="4163"/>
                    <a:pt x="186" y="4336"/>
                    <a:pt x="199" y="4336"/>
                  </a:cubicBezTo>
                  <a:cubicBezTo>
                    <a:pt x="200" y="4336"/>
                    <a:pt x="202" y="4333"/>
                    <a:pt x="203" y="4326"/>
                  </a:cubicBezTo>
                  <a:cubicBezTo>
                    <a:pt x="215" y="4612"/>
                    <a:pt x="453" y="4850"/>
                    <a:pt x="691" y="4981"/>
                  </a:cubicBezTo>
                  <a:cubicBezTo>
                    <a:pt x="1168" y="5219"/>
                    <a:pt x="1715" y="5278"/>
                    <a:pt x="2251" y="5290"/>
                  </a:cubicBezTo>
                  <a:cubicBezTo>
                    <a:pt x="2372" y="5290"/>
                    <a:pt x="2498" y="5297"/>
                    <a:pt x="2624" y="5297"/>
                  </a:cubicBezTo>
                  <a:cubicBezTo>
                    <a:pt x="2845" y="5297"/>
                    <a:pt x="3066" y="5277"/>
                    <a:pt x="3263" y="5171"/>
                  </a:cubicBezTo>
                  <a:cubicBezTo>
                    <a:pt x="3597" y="5016"/>
                    <a:pt x="3835" y="4731"/>
                    <a:pt x="4085" y="4469"/>
                  </a:cubicBezTo>
                  <a:cubicBezTo>
                    <a:pt x="4490" y="4016"/>
                    <a:pt x="4775" y="3481"/>
                    <a:pt x="4882" y="2873"/>
                  </a:cubicBezTo>
                  <a:cubicBezTo>
                    <a:pt x="4990" y="2397"/>
                    <a:pt x="4847" y="1909"/>
                    <a:pt x="4716" y="1445"/>
                  </a:cubicBezTo>
                  <a:cubicBezTo>
                    <a:pt x="4457" y="308"/>
                    <a:pt x="3294" y="1"/>
                    <a:pt x="22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8" name="Google Shape;1738;p52"/>
            <p:cNvSpPr/>
            <p:nvPr/>
          </p:nvSpPr>
          <p:spPr>
            <a:xfrm>
              <a:off x="3200025" y="3121550"/>
              <a:ext cx="111125" cy="83975"/>
            </a:xfrm>
            <a:custGeom>
              <a:avLst/>
              <a:gdLst/>
              <a:ahLst/>
              <a:cxnLst/>
              <a:rect l="l" t="t" r="r" b="b"/>
              <a:pathLst>
                <a:path w="4445" h="3359" extrusionOk="0">
                  <a:moveTo>
                    <a:pt x="825" y="1921"/>
                  </a:moveTo>
                  <a:lnTo>
                    <a:pt x="825" y="1921"/>
                  </a:lnTo>
                  <a:cubicBezTo>
                    <a:pt x="908" y="2016"/>
                    <a:pt x="991" y="2100"/>
                    <a:pt x="1087" y="2171"/>
                  </a:cubicBezTo>
                  <a:cubicBezTo>
                    <a:pt x="1402" y="2425"/>
                    <a:pt x="1782" y="2525"/>
                    <a:pt x="2169" y="2525"/>
                  </a:cubicBezTo>
                  <a:cubicBezTo>
                    <a:pt x="2454" y="2525"/>
                    <a:pt x="2743" y="2471"/>
                    <a:pt x="3015" y="2386"/>
                  </a:cubicBezTo>
                  <a:cubicBezTo>
                    <a:pt x="3087" y="2374"/>
                    <a:pt x="3170" y="2350"/>
                    <a:pt x="3242" y="2338"/>
                  </a:cubicBezTo>
                  <a:cubicBezTo>
                    <a:pt x="3373" y="2302"/>
                    <a:pt x="3515" y="2278"/>
                    <a:pt x="3646" y="2207"/>
                  </a:cubicBezTo>
                  <a:lnTo>
                    <a:pt x="3646" y="2207"/>
                  </a:lnTo>
                  <a:cubicBezTo>
                    <a:pt x="3563" y="2326"/>
                    <a:pt x="3599" y="2278"/>
                    <a:pt x="3504" y="2362"/>
                  </a:cubicBezTo>
                  <a:cubicBezTo>
                    <a:pt x="3313" y="2493"/>
                    <a:pt x="3456" y="2421"/>
                    <a:pt x="3206" y="2528"/>
                  </a:cubicBezTo>
                  <a:cubicBezTo>
                    <a:pt x="3134" y="2564"/>
                    <a:pt x="2813" y="2636"/>
                    <a:pt x="2480" y="2647"/>
                  </a:cubicBezTo>
                  <a:cubicBezTo>
                    <a:pt x="2385" y="2653"/>
                    <a:pt x="2289" y="2656"/>
                    <a:pt x="2192" y="2656"/>
                  </a:cubicBezTo>
                  <a:cubicBezTo>
                    <a:pt x="1847" y="2656"/>
                    <a:pt x="1496" y="2619"/>
                    <a:pt x="1218" y="2516"/>
                  </a:cubicBezTo>
                  <a:cubicBezTo>
                    <a:pt x="979" y="2397"/>
                    <a:pt x="1134" y="2493"/>
                    <a:pt x="944" y="2338"/>
                  </a:cubicBezTo>
                  <a:cubicBezTo>
                    <a:pt x="932" y="2326"/>
                    <a:pt x="920" y="2326"/>
                    <a:pt x="920" y="2314"/>
                  </a:cubicBezTo>
                  <a:cubicBezTo>
                    <a:pt x="872" y="2231"/>
                    <a:pt x="848" y="2100"/>
                    <a:pt x="825" y="1921"/>
                  </a:cubicBezTo>
                  <a:close/>
                  <a:moveTo>
                    <a:pt x="3996" y="0"/>
                  </a:moveTo>
                  <a:cubicBezTo>
                    <a:pt x="3979" y="0"/>
                    <a:pt x="3962" y="1"/>
                    <a:pt x="3944" y="4"/>
                  </a:cubicBezTo>
                  <a:cubicBezTo>
                    <a:pt x="3646" y="52"/>
                    <a:pt x="3646" y="314"/>
                    <a:pt x="3587" y="552"/>
                  </a:cubicBezTo>
                  <a:cubicBezTo>
                    <a:pt x="3515" y="790"/>
                    <a:pt x="3432" y="1028"/>
                    <a:pt x="3313" y="1266"/>
                  </a:cubicBezTo>
                  <a:cubicBezTo>
                    <a:pt x="3194" y="1445"/>
                    <a:pt x="3146" y="1469"/>
                    <a:pt x="3099" y="1528"/>
                  </a:cubicBezTo>
                  <a:cubicBezTo>
                    <a:pt x="2956" y="1635"/>
                    <a:pt x="2968" y="1612"/>
                    <a:pt x="2670" y="1731"/>
                  </a:cubicBezTo>
                  <a:cubicBezTo>
                    <a:pt x="2658" y="1731"/>
                    <a:pt x="2658" y="1743"/>
                    <a:pt x="2646" y="1743"/>
                  </a:cubicBezTo>
                  <a:cubicBezTo>
                    <a:pt x="2503" y="1766"/>
                    <a:pt x="2361" y="1778"/>
                    <a:pt x="2230" y="1778"/>
                  </a:cubicBezTo>
                  <a:cubicBezTo>
                    <a:pt x="2003" y="1754"/>
                    <a:pt x="1765" y="1671"/>
                    <a:pt x="1587" y="1576"/>
                  </a:cubicBezTo>
                  <a:cubicBezTo>
                    <a:pt x="1551" y="1552"/>
                    <a:pt x="1503" y="1504"/>
                    <a:pt x="1408" y="1433"/>
                  </a:cubicBezTo>
                  <a:cubicBezTo>
                    <a:pt x="1408" y="1433"/>
                    <a:pt x="1408" y="1433"/>
                    <a:pt x="1408" y="1421"/>
                  </a:cubicBezTo>
                  <a:cubicBezTo>
                    <a:pt x="1372" y="1373"/>
                    <a:pt x="1218" y="1195"/>
                    <a:pt x="1182" y="1147"/>
                  </a:cubicBezTo>
                  <a:cubicBezTo>
                    <a:pt x="1003" y="909"/>
                    <a:pt x="1003" y="826"/>
                    <a:pt x="908" y="731"/>
                  </a:cubicBezTo>
                  <a:cubicBezTo>
                    <a:pt x="838" y="660"/>
                    <a:pt x="751" y="632"/>
                    <a:pt x="668" y="632"/>
                  </a:cubicBezTo>
                  <a:cubicBezTo>
                    <a:pt x="653" y="632"/>
                    <a:pt x="637" y="633"/>
                    <a:pt x="622" y="635"/>
                  </a:cubicBezTo>
                  <a:cubicBezTo>
                    <a:pt x="598" y="576"/>
                    <a:pt x="575" y="516"/>
                    <a:pt x="515" y="481"/>
                  </a:cubicBezTo>
                  <a:cubicBezTo>
                    <a:pt x="461" y="436"/>
                    <a:pt x="398" y="416"/>
                    <a:pt x="335" y="416"/>
                  </a:cubicBezTo>
                  <a:cubicBezTo>
                    <a:pt x="166" y="416"/>
                    <a:pt x="1" y="563"/>
                    <a:pt x="27" y="754"/>
                  </a:cubicBezTo>
                  <a:cubicBezTo>
                    <a:pt x="98" y="1171"/>
                    <a:pt x="146" y="1588"/>
                    <a:pt x="182" y="2016"/>
                  </a:cubicBezTo>
                  <a:cubicBezTo>
                    <a:pt x="194" y="2219"/>
                    <a:pt x="217" y="2445"/>
                    <a:pt x="313" y="2636"/>
                  </a:cubicBezTo>
                  <a:cubicBezTo>
                    <a:pt x="610" y="3183"/>
                    <a:pt x="1313" y="3302"/>
                    <a:pt x="1872" y="3350"/>
                  </a:cubicBezTo>
                  <a:cubicBezTo>
                    <a:pt x="1989" y="3355"/>
                    <a:pt x="2109" y="3358"/>
                    <a:pt x="2233" y="3358"/>
                  </a:cubicBezTo>
                  <a:cubicBezTo>
                    <a:pt x="3018" y="3358"/>
                    <a:pt x="3900" y="3223"/>
                    <a:pt x="4301" y="2493"/>
                  </a:cubicBezTo>
                  <a:cubicBezTo>
                    <a:pt x="4408" y="2266"/>
                    <a:pt x="4432" y="1993"/>
                    <a:pt x="4432" y="1743"/>
                  </a:cubicBezTo>
                  <a:cubicBezTo>
                    <a:pt x="4432" y="1493"/>
                    <a:pt x="4444" y="1243"/>
                    <a:pt x="4432" y="981"/>
                  </a:cubicBezTo>
                  <a:cubicBezTo>
                    <a:pt x="4408" y="778"/>
                    <a:pt x="4385" y="588"/>
                    <a:pt x="4361" y="385"/>
                  </a:cubicBezTo>
                  <a:cubicBezTo>
                    <a:pt x="4350" y="188"/>
                    <a:pt x="4197" y="0"/>
                    <a:pt x="39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9" name="Google Shape;1739;p52"/>
            <p:cNvSpPr/>
            <p:nvPr/>
          </p:nvSpPr>
          <p:spPr>
            <a:xfrm>
              <a:off x="3345650" y="3037925"/>
              <a:ext cx="125625" cy="158275"/>
            </a:xfrm>
            <a:custGeom>
              <a:avLst/>
              <a:gdLst/>
              <a:ahLst/>
              <a:cxnLst/>
              <a:rect l="l" t="t" r="r" b="b"/>
              <a:pathLst>
                <a:path w="5025" h="6331" extrusionOk="0">
                  <a:moveTo>
                    <a:pt x="2274" y="1504"/>
                  </a:moveTo>
                  <a:lnTo>
                    <a:pt x="2274" y="1504"/>
                  </a:lnTo>
                  <a:cubicBezTo>
                    <a:pt x="2262" y="1528"/>
                    <a:pt x="2251" y="1563"/>
                    <a:pt x="2239" y="1599"/>
                  </a:cubicBezTo>
                  <a:cubicBezTo>
                    <a:pt x="2227" y="1587"/>
                    <a:pt x="2215" y="1563"/>
                    <a:pt x="2203" y="1551"/>
                  </a:cubicBezTo>
                  <a:lnTo>
                    <a:pt x="2191" y="1551"/>
                  </a:lnTo>
                  <a:cubicBezTo>
                    <a:pt x="2227" y="1528"/>
                    <a:pt x="2251" y="1516"/>
                    <a:pt x="2274" y="1504"/>
                  </a:cubicBezTo>
                  <a:close/>
                  <a:moveTo>
                    <a:pt x="1774" y="1766"/>
                  </a:moveTo>
                  <a:cubicBezTo>
                    <a:pt x="1774" y="1778"/>
                    <a:pt x="1774" y="1778"/>
                    <a:pt x="1774" y="1790"/>
                  </a:cubicBezTo>
                  <a:cubicBezTo>
                    <a:pt x="1750" y="1801"/>
                    <a:pt x="1727" y="1813"/>
                    <a:pt x="1703" y="1813"/>
                  </a:cubicBezTo>
                  <a:cubicBezTo>
                    <a:pt x="1694" y="1822"/>
                    <a:pt x="1678" y="1825"/>
                    <a:pt x="1665" y="1830"/>
                  </a:cubicBezTo>
                  <a:lnTo>
                    <a:pt x="1665" y="1830"/>
                  </a:lnTo>
                  <a:cubicBezTo>
                    <a:pt x="1698" y="1809"/>
                    <a:pt x="1731" y="1787"/>
                    <a:pt x="1774" y="1766"/>
                  </a:cubicBezTo>
                  <a:close/>
                  <a:moveTo>
                    <a:pt x="2941" y="1242"/>
                  </a:moveTo>
                  <a:cubicBezTo>
                    <a:pt x="2941" y="1444"/>
                    <a:pt x="2941" y="1456"/>
                    <a:pt x="2941" y="1861"/>
                  </a:cubicBezTo>
                  <a:cubicBezTo>
                    <a:pt x="2953" y="2028"/>
                    <a:pt x="2953" y="2194"/>
                    <a:pt x="2965" y="2373"/>
                  </a:cubicBezTo>
                  <a:cubicBezTo>
                    <a:pt x="2953" y="2278"/>
                    <a:pt x="2941" y="2182"/>
                    <a:pt x="2905" y="2087"/>
                  </a:cubicBezTo>
                  <a:cubicBezTo>
                    <a:pt x="2905" y="2063"/>
                    <a:pt x="2893" y="2051"/>
                    <a:pt x="2882" y="2028"/>
                  </a:cubicBezTo>
                  <a:cubicBezTo>
                    <a:pt x="2882" y="1873"/>
                    <a:pt x="2893" y="1718"/>
                    <a:pt x="2846" y="1575"/>
                  </a:cubicBezTo>
                  <a:cubicBezTo>
                    <a:pt x="2810" y="1456"/>
                    <a:pt x="2691" y="1385"/>
                    <a:pt x="2572" y="1373"/>
                  </a:cubicBezTo>
                  <a:cubicBezTo>
                    <a:pt x="2667" y="1337"/>
                    <a:pt x="2763" y="1301"/>
                    <a:pt x="2858" y="1278"/>
                  </a:cubicBezTo>
                  <a:cubicBezTo>
                    <a:pt x="2893" y="1266"/>
                    <a:pt x="2917" y="1254"/>
                    <a:pt x="2941" y="1242"/>
                  </a:cubicBezTo>
                  <a:close/>
                  <a:moveTo>
                    <a:pt x="3235" y="1"/>
                  </a:moveTo>
                  <a:cubicBezTo>
                    <a:pt x="3221" y="1"/>
                    <a:pt x="3206" y="2"/>
                    <a:pt x="3191" y="4"/>
                  </a:cubicBezTo>
                  <a:cubicBezTo>
                    <a:pt x="2977" y="27"/>
                    <a:pt x="2846" y="230"/>
                    <a:pt x="2679" y="325"/>
                  </a:cubicBezTo>
                  <a:cubicBezTo>
                    <a:pt x="2155" y="658"/>
                    <a:pt x="1643" y="992"/>
                    <a:pt x="1131" y="1337"/>
                  </a:cubicBezTo>
                  <a:cubicBezTo>
                    <a:pt x="858" y="1492"/>
                    <a:pt x="584" y="1647"/>
                    <a:pt x="357" y="1873"/>
                  </a:cubicBezTo>
                  <a:cubicBezTo>
                    <a:pt x="250" y="2016"/>
                    <a:pt x="274" y="2218"/>
                    <a:pt x="393" y="2337"/>
                  </a:cubicBezTo>
                  <a:cubicBezTo>
                    <a:pt x="381" y="2349"/>
                    <a:pt x="369" y="2361"/>
                    <a:pt x="357" y="2373"/>
                  </a:cubicBezTo>
                  <a:cubicBezTo>
                    <a:pt x="298" y="2421"/>
                    <a:pt x="238" y="2480"/>
                    <a:pt x="215" y="2552"/>
                  </a:cubicBezTo>
                  <a:cubicBezTo>
                    <a:pt x="24" y="2611"/>
                    <a:pt x="24" y="2802"/>
                    <a:pt x="36" y="2992"/>
                  </a:cubicBezTo>
                  <a:cubicBezTo>
                    <a:pt x="24" y="3052"/>
                    <a:pt x="24" y="3123"/>
                    <a:pt x="12" y="3183"/>
                  </a:cubicBezTo>
                  <a:cubicBezTo>
                    <a:pt x="24" y="3183"/>
                    <a:pt x="24" y="3172"/>
                    <a:pt x="24" y="3171"/>
                  </a:cubicBezTo>
                  <a:lnTo>
                    <a:pt x="24" y="3171"/>
                  </a:lnTo>
                  <a:cubicBezTo>
                    <a:pt x="24" y="3172"/>
                    <a:pt x="24" y="3183"/>
                    <a:pt x="12" y="3194"/>
                  </a:cubicBezTo>
                  <a:cubicBezTo>
                    <a:pt x="0" y="3314"/>
                    <a:pt x="24" y="3445"/>
                    <a:pt x="48" y="3564"/>
                  </a:cubicBezTo>
                  <a:cubicBezTo>
                    <a:pt x="84" y="3730"/>
                    <a:pt x="119" y="3909"/>
                    <a:pt x="167" y="4076"/>
                  </a:cubicBezTo>
                  <a:cubicBezTo>
                    <a:pt x="167" y="4087"/>
                    <a:pt x="167" y="4087"/>
                    <a:pt x="167" y="4099"/>
                  </a:cubicBezTo>
                  <a:cubicBezTo>
                    <a:pt x="179" y="4147"/>
                    <a:pt x="179" y="4195"/>
                    <a:pt x="191" y="4242"/>
                  </a:cubicBezTo>
                  <a:cubicBezTo>
                    <a:pt x="250" y="4552"/>
                    <a:pt x="310" y="4861"/>
                    <a:pt x="381" y="5159"/>
                  </a:cubicBezTo>
                  <a:cubicBezTo>
                    <a:pt x="433" y="5376"/>
                    <a:pt x="529" y="5682"/>
                    <a:pt x="764" y="5682"/>
                  </a:cubicBezTo>
                  <a:cubicBezTo>
                    <a:pt x="799" y="5682"/>
                    <a:pt x="839" y="5675"/>
                    <a:pt x="881" y="5659"/>
                  </a:cubicBezTo>
                  <a:cubicBezTo>
                    <a:pt x="893" y="5659"/>
                    <a:pt x="893" y="5659"/>
                    <a:pt x="905" y="5647"/>
                  </a:cubicBezTo>
                  <a:cubicBezTo>
                    <a:pt x="1155" y="5861"/>
                    <a:pt x="1429" y="6064"/>
                    <a:pt x="1727" y="6195"/>
                  </a:cubicBezTo>
                  <a:cubicBezTo>
                    <a:pt x="1786" y="6254"/>
                    <a:pt x="1846" y="6278"/>
                    <a:pt x="1929" y="6278"/>
                  </a:cubicBezTo>
                  <a:cubicBezTo>
                    <a:pt x="2034" y="6306"/>
                    <a:pt x="2142" y="6318"/>
                    <a:pt x="2250" y="6318"/>
                  </a:cubicBezTo>
                  <a:cubicBezTo>
                    <a:pt x="2327" y="6318"/>
                    <a:pt x="2403" y="6312"/>
                    <a:pt x="2477" y="6302"/>
                  </a:cubicBezTo>
                  <a:cubicBezTo>
                    <a:pt x="2560" y="6290"/>
                    <a:pt x="2632" y="6266"/>
                    <a:pt x="2703" y="6231"/>
                  </a:cubicBezTo>
                  <a:cubicBezTo>
                    <a:pt x="2766" y="6298"/>
                    <a:pt x="2845" y="6331"/>
                    <a:pt x="2929" y="6331"/>
                  </a:cubicBezTo>
                  <a:cubicBezTo>
                    <a:pt x="3081" y="6331"/>
                    <a:pt x="3246" y="6220"/>
                    <a:pt x="3346" y="6004"/>
                  </a:cubicBezTo>
                  <a:cubicBezTo>
                    <a:pt x="3382" y="5897"/>
                    <a:pt x="3417" y="5778"/>
                    <a:pt x="3441" y="5659"/>
                  </a:cubicBezTo>
                  <a:cubicBezTo>
                    <a:pt x="3775" y="5350"/>
                    <a:pt x="4108" y="5028"/>
                    <a:pt x="4394" y="4659"/>
                  </a:cubicBezTo>
                  <a:cubicBezTo>
                    <a:pt x="4462" y="4727"/>
                    <a:pt x="4557" y="4761"/>
                    <a:pt x="4652" y="4761"/>
                  </a:cubicBezTo>
                  <a:cubicBezTo>
                    <a:pt x="4773" y="4761"/>
                    <a:pt x="4893" y="4706"/>
                    <a:pt x="4953" y="4599"/>
                  </a:cubicBezTo>
                  <a:cubicBezTo>
                    <a:pt x="5025" y="4492"/>
                    <a:pt x="5001" y="4349"/>
                    <a:pt x="5001" y="4230"/>
                  </a:cubicBezTo>
                  <a:cubicBezTo>
                    <a:pt x="5001" y="4016"/>
                    <a:pt x="4977" y="3802"/>
                    <a:pt x="4953" y="3599"/>
                  </a:cubicBezTo>
                  <a:cubicBezTo>
                    <a:pt x="4953" y="3623"/>
                    <a:pt x="4953" y="3671"/>
                    <a:pt x="4953" y="3683"/>
                  </a:cubicBezTo>
                  <a:cubicBezTo>
                    <a:pt x="4953" y="3659"/>
                    <a:pt x="4941" y="3635"/>
                    <a:pt x="4941" y="3599"/>
                  </a:cubicBezTo>
                  <a:cubicBezTo>
                    <a:pt x="5025" y="3290"/>
                    <a:pt x="5025" y="3004"/>
                    <a:pt x="4953" y="2706"/>
                  </a:cubicBezTo>
                  <a:cubicBezTo>
                    <a:pt x="4953" y="2659"/>
                    <a:pt x="4965" y="2623"/>
                    <a:pt x="4953" y="2575"/>
                  </a:cubicBezTo>
                  <a:cubicBezTo>
                    <a:pt x="4929" y="2480"/>
                    <a:pt x="4906" y="2385"/>
                    <a:pt x="4870" y="2290"/>
                  </a:cubicBezTo>
                  <a:cubicBezTo>
                    <a:pt x="4787" y="2051"/>
                    <a:pt x="4715" y="1801"/>
                    <a:pt x="4620" y="1563"/>
                  </a:cubicBezTo>
                  <a:cubicBezTo>
                    <a:pt x="4572" y="1456"/>
                    <a:pt x="4501" y="1397"/>
                    <a:pt x="4406" y="1361"/>
                  </a:cubicBezTo>
                  <a:cubicBezTo>
                    <a:pt x="4346" y="1242"/>
                    <a:pt x="4275" y="1135"/>
                    <a:pt x="4191" y="1028"/>
                  </a:cubicBezTo>
                  <a:cubicBezTo>
                    <a:pt x="3939" y="558"/>
                    <a:pt x="3600" y="1"/>
                    <a:pt x="3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0" name="Google Shape;1740;p52"/>
            <p:cNvSpPr/>
            <p:nvPr/>
          </p:nvSpPr>
          <p:spPr>
            <a:xfrm>
              <a:off x="3345950" y="311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F2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1" name="Google Shape;1741;p52"/>
            <p:cNvSpPr/>
            <p:nvPr/>
          </p:nvSpPr>
          <p:spPr>
            <a:xfrm>
              <a:off x="3056025" y="3104650"/>
              <a:ext cx="421800" cy="447700"/>
            </a:xfrm>
            <a:custGeom>
              <a:avLst/>
              <a:gdLst/>
              <a:ahLst/>
              <a:cxnLst/>
              <a:rect l="l" t="t" r="r" b="b"/>
              <a:pathLst>
                <a:path w="16872" h="17908" extrusionOk="0">
                  <a:moveTo>
                    <a:pt x="10919" y="680"/>
                  </a:moveTo>
                  <a:cubicBezTo>
                    <a:pt x="10895" y="728"/>
                    <a:pt x="10883" y="776"/>
                    <a:pt x="10871" y="823"/>
                  </a:cubicBezTo>
                  <a:cubicBezTo>
                    <a:pt x="10859" y="799"/>
                    <a:pt x="10847" y="764"/>
                    <a:pt x="10823" y="740"/>
                  </a:cubicBezTo>
                  <a:lnTo>
                    <a:pt x="10811" y="740"/>
                  </a:lnTo>
                  <a:cubicBezTo>
                    <a:pt x="10859" y="716"/>
                    <a:pt x="10883" y="692"/>
                    <a:pt x="10919" y="680"/>
                  </a:cubicBezTo>
                  <a:close/>
                  <a:moveTo>
                    <a:pt x="11240" y="502"/>
                  </a:moveTo>
                  <a:cubicBezTo>
                    <a:pt x="11240" y="525"/>
                    <a:pt x="11240" y="537"/>
                    <a:pt x="11240" y="537"/>
                  </a:cubicBezTo>
                  <a:cubicBezTo>
                    <a:pt x="11300" y="728"/>
                    <a:pt x="11335" y="930"/>
                    <a:pt x="11359" y="1121"/>
                  </a:cubicBezTo>
                  <a:cubicBezTo>
                    <a:pt x="11335" y="1109"/>
                    <a:pt x="11300" y="1109"/>
                    <a:pt x="11276" y="1109"/>
                  </a:cubicBezTo>
                  <a:cubicBezTo>
                    <a:pt x="11288" y="1061"/>
                    <a:pt x="11300" y="1014"/>
                    <a:pt x="11311" y="966"/>
                  </a:cubicBezTo>
                  <a:cubicBezTo>
                    <a:pt x="11323" y="918"/>
                    <a:pt x="11323" y="871"/>
                    <a:pt x="11288" y="823"/>
                  </a:cubicBezTo>
                  <a:cubicBezTo>
                    <a:pt x="11256" y="791"/>
                    <a:pt x="11219" y="776"/>
                    <a:pt x="11184" y="776"/>
                  </a:cubicBezTo>
                  <a:cubicBezTo>
                    <a:pt x="11166" y="776"/>
                    <a:pt x="11149" y="779"/>
                    <a:pt x="11133" y="787"/>
                  </a:cubicBezTo>
                  <a:cubicBezTo>
                    <a:pt x="11145" y="716"/>
                    <a:pt x="11157" y="656"/>
                    <a:pt x="11145" y="585"/>
                  </a:cubicBezTo>
                  <a:cubicBezTo>
                    <a:pt x="11145" y="573"/>
                    <a:pt x="11133" y="561"/>
                    <a:pt x="11133" y="561"/>
                  </a:cubicBezTo>
                  <a:cubicBezTo>
                    <a:pt x="11169" y="537"/>
                    <a:pt x="11204" y="525"/>
                    <a:pt x="11240" y="502"/>
                  </a:cubicBezTo>
                  <a:close/>
                  <a:moveTo>
                    <a:pt x="4942" y="1180"/>
                  </a:moveTo>
                  <a:lnTo>
                    <a:pt x="4942" y="1204"/>
                  </a:lnTo>
                  <a:cubicBezTo>
                    <a:pt x="4930" y="1240"/>
                    <a:pt x="4918" y="1287"/>
                    <a:pt x="4918" y="1335"/>
                  </a:cubicBezTo>
                  <a:lnTo>
                    <a:pt x="4918" y="1311"/>
                  </a:lnTo>
                  <a:cubicBezTo>
                    <a:pt x="4918" y="1264"/>
                    <a:pt x="4918" y="1216"/>
                    <a:pt x="4918" y="1180"/>
                  </a:cubicBezTo>
                  <a:close/>
                  <a:moveTo>
                    <a:pt x="5132" y="1228"/>
                  </a:moveTo>
                  <a:cubicBezTo>
                    <a:pt x="5144" y="1228"/>
                    <a:pt x="5168" y="1240"/>
                    <a:pt x="5192" y="1240"/>
                  </a:cubicBezTo>
                  <a:cubicBezTo>
                    <a:pt x="5145" y="1344"/>
                    <a:pt x="5110" y="1448"/>
                    <a:pt x="5065" y="1551"/>
                  </a:cubicBezTo>
                  <a:lnTo>
                    <a:pt x="5065" y="1551"/>
                  </a:lnTo>
                  <a:cubicBezTo>
                    <a:pt x="5087" y="1441"/>
                    <a:pt x="5110" y="1340"/>
                    <a:pt x="5132" y="1228"/>
                  </a:cubicBezTo>
                  <a:close/>
                  <a:moveTo>
                    <a:pt x="10609" y="847"/>
                  </a:moveTo>
                  <a:lnTo>
                    <a:pt x="10609" y="847"/>
                  </a:lnTo>
                  <a:cubicBezTo>
                    <a:pt x="10589" y="876"/>
                    <a:pt x="10586" y="898"/>
                    <a:pt x="10592" y="898"/>
                  </a:cubicBezTo>
                  <a:cubicBezTo>
                    <a:pt x="10593" y="898"/>
                    <a:pt x="10595" y="897"/>
                    <a:pt x="10597" y="895"/>
                  </a:cubicBezTo>
                  <a:lnTo>
                    <a:pt x="10597" y="895"/>
                  </a:lnTo>
                  <a:cubicBezTo>
                    <a:pt x="10538" y="990"/>
                    <a:pt x="10526" y="1109"/>
                    <a:pt x="10490" y="1216"/>
                  </a:cubicBezTo>
                  <a:cubicBezTo>
                    <a:pt x="10466" y="1323"/>
                    <a:pt x="10430" y="1466"/>
                    <a:pt x="10395" y="1633"/>
                  </a:cubicBezTo>
                  <a:cubicBezTo>
                    <a:pt x="10383" y="1573"/>
                    <a:pt x="10383" y="1502"/>
                    <a:pt x="10371" y="1442"/>
                  </a:cubicBezTo>
                  <a:cubicBezTo>
                    <a:pt x="10383" y="1383"/>
                    <a:pt x="10395" y="1323"/>
                    <a:pt x="10407" y="1276"/>
                  </a:cubicBezTo>
                  <a:cubicBezTo>
                    <a:pt x="10430" y="1121"/>
                    <a:pt x="10454" y="1014"/>
                    <a:pt x="10490" y="906"/>
                  </a:cubicBezTo>
                  <a:cubicBezTo>
                    <a:pt x="10538" y="883"/>
                    <a:pt x="10573" y="871"/>
                    <a:pt x="10609" y="847"/>
                  </a:cubicBezTo>
                  <a:close/>
                  <a:moveTo>
                    <a:pt x="11407" y="1478"/>
                  </a:moveTo>
                  <a:cubicBezTo>
                    <a:pt x="11419" y="1549"/>
                    <a:pt x="11430" y="1621"/>
                    <a:pt x="11442" y="1692"/>
                  </a:cubicBezTo>
                  <a:cubicBezTo>
                    <a:pt x="11442" y="1704"/>
                    <a:pt x="11442" y="1716"/>
                    <a:pt x="11442" y="1728"/>
                  </a:cubicBezTo>
                  <a:cubicBezTo>
                    <a:pt x="11430" y="1728"/>
                    <a:pt x="11407" y="1740"/>
                    <a:pt x="11395" y="1740"/>
                  </a:cubicBezTo>
                  <a:cubicBezTo>
                    <a:pt x="11371" y="1752"/>
                    <a:pt x="11371" y="1764"/>
                    <a:pt x="11359" y="1764"/>
                  </a:cubicBezTo>
                  <a:cubicBezTo>
                    <a:pt x="11371" y="1668"/>
                    <a:pt x="11395" y="1573"/>
                    <a:pt x="11407" y="1478"/>
                  </a:cubicBezTo>
                  <a:close/>
                  <a:moveTo>
                    <a:pt x="10657" y="2038"/>
                  </a:moveTo>
                  <a:cubicBezTo>
                    <a:pt x="10657" y="2044"/>
                    <a:pt x="10653" y="2051"/>
                    <a:pt x="10649" y="2058"/>
                  </a:cubicBezTo>
                  <a:lnTo>
                    <a:pt x="10649" y="2058"/>
                  </a:lnTo>
                  <a:cubicBezTo>
                    <a:pt x="10652" y="2051"/>
                    <a:pt x="10654" y="2045"/>
                    <a:pt x="10657" y="2038"/>
                  </a:cubicBezTo>
                  <a:close/>
                  <a:moveTo>
                    <a:pt x="10645" y="2069"/>
                  </a:moveTo>
                  <a:cubicBezTo>
                    <a:pt x="10645" y="2070"/>
                    <a:pt x="10645" y="2072"/>
                    <a:pt x="10645" y="2073"/>
                  </a:cubicBezTo>
                  <a:cubicBezTo>
                    <a:pt x="10621" y="2311"/>
                    <a:pt x="10573" y="2561"/>
                    <a:pt x="10549" y="2800"/>
                  </a:cubicBezTo>
                  <a:cubicBezTo>
                    <a:pt x="10538" y="2669"/>
                    <a:pt x="10514" y="2526"/>
                    <a:pt x="10502" y="2383"/>
                  </a:cubicBezTo>
                  <a:cubicBezTo>
                    <a:pt x="10538" y="2347"/>
                    <a:pt x="10549" y="2288"/>
                    <a:pt x="10573" y="2228"/>
                  </a:cubicBezTo>
                  <a:cubicBezTo>
                    <a:pt x="10593" y="2177"/>
                    <a:pt x="10622" y="2127"/>
                    <a:pt x="10645" y="2069"/>
                  </a:cubicBezTo>
                  <a:close/>
                  <a:moveTo>
                    <a:pt x="12073" y="3395"/>
                  </a:moveTo>
                  <a:cubicBezTo>
                    <a:pt x="12097" y="3443"/>
                    <a:pt x="12121" y="3490"/>
                    <a:pt x="12169" y="3526"/>
                  </a:cubicBezTo>
                  <a:cubicBezTo>
                    <a:pt x="12157" y="3538"/>
                    <a:pt x="12145" y="3550"/>
                    <a:pt x="12133" y="3562"/>
                  </a:cubicBezTo>
                  <a:cubicBezTo>
                    <a:pt x="12097" y="3585"/>
                    <a:pt x="12085" y="3621"/>
                    <a:pt x="12073" y="3669"/>
                  </a:cubicBezTo>
                  <a:cubicBezTo>
                    <a:pt x="12073" y="3573"/>
                    <a:pt x="12073" y="3490"/>
                    <a:pt x="12073" y="3395"/>
                  </a:cubicBezTo>
                  <a:close/>
                  <a:moveTo>
                    <a:pt x="6001" y="3562"/>
                  </a:moveTo>
                  <a:cubicBezTo>
                    <a:pt x="6037" y="3609"/>
                    <a:pt x="6073" y="3657"/>
                    <a:pt x="6120" y="3693"/>
                  </a:cubicBezTo>
                  <a:cubicBezTo>
                    <a:pt x="6085" y="3693"/>
                    <a:pt x="6049" y="3704"/>
                    <a:pt x="6025" y="3728"/>
                  </a:cubicBezTo>
                  <a:cubicBezTo>
                    <a:pt x="6013" y="3728"/>
                    <a:pt x="6013" y="3716"/>
                    <a:pt x="6001" y="3716"/>
                  </a:cubicBezTo>
                  <a:cubicBezTo>
                    <a:pt x="6001" y="3669"/>
                    <a:pt x="6001" y="3621"/>
                    <a:pt x="6001" y="3562"/>
                  </a:cubicBezTo>
                  <a:close/>
                  <a:moveTo>
                    <a:pt x="5620" y="3347"/>
                  </a:moveTo>
                  <a:cubicBezTo>
                    <a:pt x="5596" y="3526"/>
                    <a:pt x="5585" y="3704"/>
                    <a:pt x="5561" y="3883"/>
                  </a:cubicBezTo>
                  <a:cubicBezTo>
                    <a:pt x="5549" y="3919"/>
                    <a:pt x="5549" y="3966"/>
                    <a:pt x="5549" y="4014"/>
                  </a:cubicBezTo>
                  <a:cubicBezTo>
                    <a:pt x="5549" y="4109"/>
                    <a:pt x="5537" y="4216"/>
                    <a:pt x="5525" y="4312"/>
                  </a:cubicBezTo>
                  <a:cubicBezTo>
                    <a:pt x="5525" y="4312"/>
                    <a:pt x="5525" y="4324"/>
                    <a:pt x="5525" y="4324"/>
                  </a:cubicBezTo>
                  <a:cubicBezTo>
                    <a:pt x="5525" y="4312"/>
                    <a:pt x="5513" y="4300"/>
                    <a:pt x="5513" y="4300"/>
                  </a:cubicBezTo>
                  <a:cubicBezTo>
                    <a:pt x="5549" y="3978"/>
                    <a:pt x="5573" y="3669"/>
                    <a:pt x="5620" y="3347"/>
                  </a:cubicBezTo>
                  <a:close/>
                  <a:moveTo>
                    <a:pt x="4906" y="4395"/>
                  </a:moveTo>
                  <a:lnTo>
                    <a:pt x="4906" y="4395"/>
                  </a:lnTo>
                  <a:cubicBezTo>
                    <a:pt x="4882" y="4514"/>
                    <a:pt x="4882" y="4609"/>
                    <a:pt x="4870" y="4716"/>
                  </a:cubicBezTo>
                  <a:cubicBezTo>
                    <a:pt x="4870" y="4693"/>
                    <a:pt x="4870" y="4669"/>
                    <a:pt x="4870" y="4645"/>
                  </a:cubicBezTo>
                  <a:lnTo>
                    <a:pt x="4870" y="4562"/>
                  </a:lnTo>
                  <a:cubicBezTo>
                    <a:pt x="4882" y="4514"/>
                    <a:pt x="4882" y="4466"/>
                    <a:pt x="4870" y="4419"/>
                  </a:cubicBezTo>
                  <a:cubicBezTo>
                    <a:pt x="4882" y="4419"/>
                    <a:pt x="4894" y="4407"/>
                    <a:pt x="4906" y="4395"/>
                  </a:cubicBezTo>
                  <a:close/>
                  <a:moveTo>
                    <a:pt x="7751" y="4764"/>
                  </a:moveTo>
                  <a:cubicBezTo>
                    <a:pt x="7787" y="4764"/>
                    <a:pt x="7823" y="4764"/>
                    <a:pt x="7859" y="4776"/>
                  </a:cubicBezTo>
                  <a:cubicBezTo>
                    <a:pt x="7847" y="4800"/>
                    <a:pt x="7835" y="4824"/>
                    <a:pt x="7835" y="4847"/>
                  </a:cubicBezTo>
                  <a:cubicBezTo>
                    <a:pt x="7823" y="4883"/>
                    <a:pt x="7811" y="4919"/>
                    <a:pt x="7811" y="4943"/>
                  </a:cubicBezTo>
                  <a:cubicBezTo>
                    <a:pt x="7811" y="4883"/>
                    <a:pt x="7799" y="4824"/>
                    <a:pt x="7763" y="4776"/>
                  </a:cubicBezTo>
                  <a:cubicBezTo>
                    <a:pt x="7763" y="4776"/>
                    <a:pt x="7751" y="4764"/>
                    <a:pt x="7751" y="4764"/>
                  </a:cubicBezTo>
                  <a:close/>
                  <a:moveTo>
                    <a:pt x="8537" y="4788"/>
                  </a:moveTo>
                  <a:cubicBezTo>
                    <a:pt x="8525" y="4800"/>
                    <a:pt x="8525" y="4812"/>
                    <a:pt x="8513" y="4824"/>
                  </a:cubicBezTo>
                  <a:cubicBezTo>
                    <a:pt x="8502" y="4883"/>
                    <a:pt x="8478" y="4943"/>
                    <a:pt x="8454" y="4990"/>
                  </a:cubicBezTo>
                  <a:cubicBezTo>
                    <a:pt x="8428" y="4971"/>
                    <a:pt x="8394" y="4962"/>
                    <a:pt x="8362" y="4962"/>
                  </a:cubicBezTo>
                  <a:cubicBezTo>
                    <a:pt x="8335" y="4962"/>
                    <a:pt x="8309" y="4968"/>
                    <a:pt x="8287" y="4978"/>
                  </a:cubicBezTo>
                  <a:cubicBezTo>
                    <a:pt x="8275" y="4990"/>
                    <a:pt x="8275" y="4990"/>
                    <a:pt x="8263" y="5002"/>
                  </a:cubicBezTo>
                  <a:cubicBezTo>
                    <a:pt x="8263" y="4978"/>
                    <a:pt x="8275" y="4967"/>
                    <a:pt x="8275" y="4943"/>
                  </a:cubicBezTo>
                  <a:cubicBezTo>
                    <a:pt x="8287" y="4895"/>
                    <a:pt x="8299" y="4836"/>
                    <a:pt x="8287" y="4788"/>
                  </a:cubicBezTo>
                  <a:close/>
                  <a:moveTo>
                    <a:pt x="7287" y="4740"/>
                  </a:moveTo>
                  <a:cubicBezTo>
                    <a:pt x="7275" y="4752"/>
                    <a:pt x="7275" y="4752"/>
                    <a:pt x="7275" y="4752"/>
                  </a:cubicBezTo>
                  <a:cubicBezTo>
                    <a:pt x="7251" y="4871"/>
                    <a:pt x="7228" y="5062"/>
                    <a:pt x="7216" y="5145"/>
                  </a:cubicBezTo>
                  <a:cubicBezTo>
                    <a:pt x="7216" y="5169"/>
                    <a:pt x="7204" y="5205"/>
                    <a:pt x="7204" y="5228"/>
                  </a:cubicBezTo>
                  <a:cubicBezTo>
                    <a:pt x="7204" y="5145"/>
                    <a:pt x="7204" y="5050"/>
                    <a:pt x="7216" y="4931"/>
                  </a:cubicBezTo>
                  <a:cubicBezTo>
                    <a:pt x="7216" y="4883"/>
                    <a:pt x="7228" y="4824"/>
                    <a:pt x="7228" y="4788"/>
                  </a:cubicBezTo>
                  <a:cubicBezTo>
                    <a:pt x="7239" y="4776"/>
                    <a:pt x="7251" y="4764"/>
                    <a:pt x="7251" y="4740"/>
                  </a:cubicBezTo>
                  <a:close/>
                  <a:moveTo>
                    <a:pt x="4584" y="4193"/>
                  </a:moveTo>
                  <a:cubicBezTo>
                    <a:pt x="4584" y="4240"/>
                    <a:pt x="4572" y="4276"/>
                    <a:pt x="4572" y="4312"/>
                  </a:cubicBezTo>
                  <a:cubicBezTo>
                    <a:pt x="4561" y="4324"/>
                    <a:pt x="4537" y="4335"/>
                    <a:pt x="4513" y="4347"/>
                  </a:cubicBezTo>
                  <a:cubicBezTo>
                    <a:pt x="4477" y="4407"/>
                    <a:pt x="4465" y="4478"/>
                    <a:pt x="4465" y="4538"/>
                  </a:cubicBezTo>
                  <a:cubicBezTo>
                    <a:pt x="4442" y="4705"/>
                    <a:pt x="4394" y="4883"/>
                    <a:pt x="4370" y="5050"/>
                  </a:cubicBezTo>
                  <a:cubicBezTo>
                    <a:pt x="4346" y="5121"/>
                    <a:pt x="4334" y="5205"/>
                    <a:pt x="4322" y="5276"/>
                  </a:cubicBezTo>
                  <a:lnTo>
                    <a:pt x="4322" y="5240"/>
                  </a:lnTo>
                  <a:cubicBezTo>
                    <a:pt x="4334" y="5121"/>
                    <a:pt x="4346" y="5002"/>
                    <a:pt x="4370" y="4883"/>
                  </a:cubicBezTo>
                  <a:cubicBezTo>
                    <a:pt x="4370" y="4859"/>
                    <a:pt x="4382" y="4847"/>
                    <a:pt x="4382" y="4824"/>
                  </a:cubicBezTo>
                  <a:cubicBezTo>
                    <a:pt x="4394" y="4752"/>
                    <a:pt x="4418" y="4681"/>
                    <a:pt x="4406" y="4609"/>
                  </a:cubicBezTo>
                  <a:cubicBezTo>
                    <a:pt x="4394" y="4586"/>
                    <a:pt x="4382" y="4562"/>
                    <a:pt x="4370" y="4550"/>
                  </a:cubicBezTo>
                  <a:cubicBezTo>
                    <a:pt x="4442" y="4443"/>
                    <a:pt x="4513" y="4335"/>
                    <a:pt x="4584" y="4193"/>
                  </a:cubicBezTo>
                  <a:close/>
                  <a:moveTo>
                    <a:pt x="9180" y="4895"/>
                  </a:moveTo>
                  <a:lnTo>
                    <a:pt x="9180" y="4895"/>
                  </a:lnTo>
                  <a:cubicBezTo>
                    <a:pt x="9168" y="4931"/>
                    <a:pt x="9156" y="4978"/>
                    <a:pt x="9156" y="5014"/>
                  </a:cubicBezTo>
                  <a:cubicBezTo>
                    <a:pt x="9133" y="5121"/>
                    <a:pt x="9109" y="5240"/>
                    <a:pt x="9097" y="5359"/>
                  </a:cubicBezTo>
                  <a:cubicBezTo>
                    <a:pt x="9097" y="5276"/>
                    <a:pt x="9133" y="5169"/>
                    <a:pt x="9085" y="5097"/>
                  </a:cubicBezTo>
                  <a:cubicBezTo>
                    <a:pt x="9073" y="5062"/>
                    <a:pt x="9049" y="5050"/>
                    <a:pt x="9025" y="5038"/>
                  </a:cubicBezTo>
                  <a:cubicBezTo>
                    <a:pt x="9073" y="4990"/>
                    <a:pt x="9121" y="4943"/>
                    <a:pt x="9180" y="4895"/>
                  </a:cubicBezTo>
                  <a:close/>
                  <a:moveTo>
                    <a:pt x="4739" y="5467"/>
                  </a:moveTo>
                  <a:cubicBezTo>
                    <a:pt x="4763" y="5490"/>
                    <a:pt x="4787" y="5514"/>
                    <a:pt x="4823" y="5538"/>
                  </a:cubicBezTo>
                  <a:cubicBezTo>
                    <a:pt x="4823" y="5562"/>
                    <a:pt x="4811" y="5586"/>
                    <a:pt x="4811" y="5598"/>
                  </a:cubicBezTo>
                  <a:cubicBezTo>
                    <a:pt x="4775" y="5609"/>
                    <a:pt x="4751" y="5621"/>
                    <a:pt x="4715" y="5621"/>
                  </a:cubicBezTo>
                  <a:cubicBezTo>
                    <a:pt x="4727" y="5574"/>
                    <a:pt x="4727" y="5526"/>
                    <a:pt x="4739" y="5467"/>
                  </a:cubicBezTo>
                  <a:close/>
                  <a:moveTo>
                    <a:pt x="12943" y="3990"/>
                  </a:moveTo>
                  <a:cubicBezTo>
                    <a:pt x="12978" y="4002"/>
                    <a:pt x="13014" y="4026"/>
                    <a:pt x="13062" y="4038"/>
                  </a:cubicBezTo>
                  <a:cubicBezTo>
                    <a:pt x="13026" y="4228"/>
                    <a:pt x="12978" y="4407"/>
                    <a:pt x="12943" y="4597"/>
                  </a:cubicBezTo>
                  <a:cubicBezTo>
                    <a:pt x="12871" y="4955"/>
                    <a:pt x="12800" y="5300"/>
                    <a:pt x="12740" y="5657"/>
                  </a:cubicBezTo>
                  <a:cubicBezTo>
                    <a:pt x="12776" y="5288"/>
                    <a:pt x="12812" y="4931"/>
                    <a:pt x="12859" y="4562"/>
                  </a:cubicBezTo>
                  <a:cubicBezTo>
                    <a:pt x="12883" y="4371"/>
                    <a:pt x="12907" y="4181"/>
                    <a:pt x="12943" y="3990"/>
                  </a:cubicBezTo>
                  <a:close/>
                  <a:moveTo>
                    <a:pt x="12478" y="3752"/>
                  </a:moveTo>
                  <a:cubicBezTo>
                    <a:pt x="12502" y="3764"/>
                    <a:pt x="12526" y="3776"/>
                    <a:pt x="12538" y="3788"/>
                  </a:cubicBezTo>
                  <a:cubicBezTo>
                    <a:pt x="12538" y="3835"/>
                    <a:pt x="12526" y="3871"/>
                    <a:pt x="12514" y="3919"/>
                  </a:cubicBezTo>
                  <a:cubicBezTo>
                    <a:pt x="12359" y="4514"/>
                    <a:pt x="12228" y="5109"/>
                    <a:pt x="12121" y="5705"/>
                  </a:cubicBezTo>
                  <a:cubicBezTo>
                    <a:pt x="12228" y="5050"/>
                    <a:pt x="12371" y="4407"/>
                    <a:pt x="12478" y="3752"/>
                  </a:cubicBezTo>
                  <a:close/>
                  <a:moveTo>
                    <a:pt x="8787" y="5264"/>
                  </a:moveTo>
                  <a:cubicBezTo>
                    <a:pt x="8775" y="5336"/>
                    <a:pt x="8763" y="5419"/>
                    <a:pt x="8740" y="5478"/>
                  </a:cubicBezTo>
                  <a:cubicBezTo>
                    <a:pt x="8716" y="5586"/>
                    <a:pt x="8692" y="5681"/>
                    <a:pt x="8668" y="5776"/>
                  </a:cubicBezTo>
                  <a:cubicBezTo>
                    <a:pt x="8656" y="5788"/>
                    <a:pt x="8644" y="5800"/>
                    <a:pt x="8633" y="5812"/>
                  </a:cubicBezTo>
                  <a:cubicBezTo>
                    <a:pt x="8677" y="5668"/>
                    <a:pt x="8711" y="5535"/>
                    <a:pt x="8744" y="5393"/>
                  </a:cubicBezTo>
                  <a:lnTo>
                    <a:pt x="8744" y="5393"/>
                  </a:lnTo>
                  <a:cubicBezTo>
                    <a:pt x="8745" y="5390"/>
                    <a:pt x="8767" y="5314"/>
                    <a:pt x="8775" y="5288"/>
                  </a:cubicBezTo>
                  <a:cubicBezTo>
                    <a:pt x="8775" y="5276"/>
                    <a:pt x="8775" y="5276"/>
                    <a:pt x="8775" y="5276"/>
                  </a:cubicBezTo>
                  <a:cubicBezTo>
                    <a:pt x="8775" y="5276"/>
                    <a:pt x="8775" y="5264"/>
                    <a:pt x="8787" y="5264"/>
                  </a:cubicBezTo>
                  <a:close/>
                  <a:moveTo>
                    <a:pt x="4751" y="5824"/>
                  </a:moveTo>
                  <a:cubicBezTo>
                    <a:pt x="4703" y="6014"/>
                    <a:pt x="4668" y="6205"/>
                    <a:pt x="4620" y="6395"/>
                  </a:cubicBezTo>
                  <a:cubicBezTo>
                    <a:pt x="4644" y="6205"/>
                    <a:pt x="4668" y="6014"/>
                    <a:pt x="4692" y="5824"/>
                  </a:cubicBezTo>
                  <a:close/>
                  <a:moveTo>
                    <a:pt x="3953" y="4990"/>
                  </a:moveTo>
                  <a:lnTo>
                    <a:pt x="3953" y="4990"/>
                  </a:lnTo>
                  <a:cubicBezTo>
                    <a:pt x="3930" y="5145"/>
                    <a:pt x="3894" y="5288"/>
                    <a:pt x="3870" y="5443"/>
                  </a:cubicBezTo>
                  <a:lnTo>
                    <a:pt x="3810" y="5717"/>
                  </a:lnTo>
                  <a:cubicBezTo>
                    <a:pt x="3810" y="5693"/>
                    <a:pt x="3810" y="5657"/>
                    <a:pt x="3810" y="5621"/>
                  </a:cubicBezTo>
                  <a:cubicBezTo>
                    <a:pt x="3799" y="5526"/>
                    <a:pt x="3810" y="5407"/>
                    <a:pt x="3739" y="5324"/>
                  </a:cubicBezTo>
                  <a:cubicBezTo>
                    <a:pt x="3702" y="5287"/>
                    <a:pt x="3649" y="5266"/>
                    <a:pt x="3598" y="5266"/>
                  </a:cubicBezTo>
                  <a:cubicBezTo>
                    <a:pt x="3551" y="5266"/>
                    <a:pt x="3506" y="5284"/>
                    <a:pt x="3477" y="5324"/>
                  </a:cubicBezTo>
                  <a:cubicBezTo>
                    <a:pt x="3429" y="5383"/>
                    <a:pt x="3418" y="5467"/>
                    <a:pt x="3406" y="5550"/>
                  </a:cubicBezTo>
                  <a:cubicBezTo>
                    <a:pt x="3346" y="5871"/>
                    <a:pt x="3287" y="6193"/>
                    <a:pt x="3215" y="6526"/>
                  </a:cubicBezTo>
                  <a:cubicBezTo>
                    <a:pt x="3263" y="6205"/>
                    <a:pt x="3310" y="5883"/>
                    <a:pt x="3358" y="5562"/>
                  </a:cubicBezTo>
                  <a:cubicBezTo>
                    <a:pt x="3358" y="5502"/>
                    <a:pt x="3370" y="5431"/>
                    <a:pt x="3358" y="5371"/>
                  </a:cubicBezTo>
                  <a:cubicBezTo>
                    <a:pt x="3572" y="5240"/>
                    <a:pt x="3763" y="5145"/>
                    <a:pt x="3953" y="4990"/>
                  </a:cubicBezTo>
                  <a:close/>
                  <a:moveTo>
                    <a:pt x="10954" y="4824"/>
                  </a:moveTo>
                  <a:cubicBezTo>
                    <a:pt x="11014" y="4847"/>
                    <a:pt x="11073" y="4859"/>
                    <a:pt x="11133" y="4871"/>
                  </a:cubicBezTo>
                  <a:cubicBezTo>
                    <a:pt x="11014" y="5324"/>
                    <a:pt x="10907" y="5776"/>
                    <a:pt x="10799" y="6240"/>
                  </a:cubicBezTo>
                  <a:cubicBezTo>
                    <a:pt x="10704" y="6467"/>
                    <a:pt x="10621" y="6693"/>
                    <a:pt x="10526" y="6919"/>
                  </a:cubicBezTo>
                  <a:cubicBezTo>
                    <a:pt x="10561" y="6717"/>
                    <a:pt x="10597" y="6514"/>
                    <a:pt x="10633" y="6300"/>
                  </a:cubicBezTo>
                  <a:cubicBezTo>
                    <a:pt x="10716" y="5848"/>
                    <a:pt x="10835" y="5324"/>
                    <a:pt x="10954" y="4824"/>
                  </a:cubicBezTo>
                  <a:close/>
                  <a:moveTo>
                    <a:pt x="8906" y="6610"/>
                  </a:moveTo>
                  <a:lnTo>
                    <a:pt x="8906" y="6610"/>
                  </a:lnTo>
                  <a:cubicBezTo>
                    <a:pt x="8894" y="6705"/>
                    <a:pt x="8883" y="6800"/>
                    <a:pt x="8871" y="6895"/>
                  </a:cubicBezTo>
                  <a:cubicBezTo>
                    <a:pt x="8859" y="6931"/>
                    <a:pt x="8847" y="6979"/>
                    <a:pt x="8835" y="7014"/>
                  </a:cubicBezTo>
                  <a:cubicBezTo>
                    <a:pt x="8847" y="6919"/>
                    <a:pt x="8859" y="6824"/>
                    <a:pt x="8871" y="6741"/>
                  </a:cubicBezTo>
                  <a:cubicBezTo>
                    <a:pt x="8883" y="6693"/>
                    <a:pt x="8894" y="6657"/>
                    <a:pt x="8906" y="6610"/>
                  </a:cubicBezTo>
                  <a:close/>
                  <a:moveTo>
                    <a:pt x="6275" y="5669"/>
                  </a:moveTo>
                  <a:cubicBezTo>
                    <a:pt x="6156" y="6383"/>
                    <a:pt x="6037" y="7086"/>
                    <a:pt x="5918" y="7800"/>
                  </a:cubicBezTo>
                  <a:cubicBezTo>
                    <a:pt x="5942" y="7562"/>
                    <a:pt x="5966" y="7324"/>
                    <a:pt x="5989" y="7086"/>
                  </a:cubicBezTo>
                  <a:lnTo>
                    <a:pt x="5989" y="7062"/>
                  </a:lnTo>
                  <a:cubicBezTo>
                    <a:pt x="6096" y="6610"/>
                    <a:pt x="6192" y="6145"/>
                    <a:pt x="6263" y="5669"/>
                  </a:cubicBezTo>
                  <a:close/>
                  <a:moveTo>
                    <a:pt x="9597" y="5490"/>
                  </a:moveTo>
                  <a:lnTo>
                    <a:pt x="9597" y="5490"/>
                  </a:lnTo>
                  <a:cubicBezTo>
                    <a:pt x="9537" y="5836"/>
                    <a:pt x="9490" y="6181"/>
                    <a:pt x="9454" y="6526"/>
                  </a:cubicBezTo>
                  <a:cubicBezTo>
                    <a:pt x="9395" y="6752"/>
                    <a:pt x="9335" y="6967"/>
                    <a:pt x="9287" y="7193"/>
                  </a:cubicBezTo>
                  <a:cubicBezTo>
                    <a:pt x="9228" y="7443"/>
                    <a:pt x="9168" y="7705"/>
                    <a:pt x="9121" y="7955"/>
                  </a:cubicBezTo>
                  <a:cubicBezTo>
                    <a:pt x="9133" y="7872"/>
                    <a:pt x="9144" y="7776"/>
                    <a:pt x="9156" y="7693"/>
                  </a:cubicBezTo>
                  <a:cubicBezTo>
                    <a:pt x="9299" y="7002"/>
                    <a:pt x="9442" y="6300"/>
                    <a:pt x="9561" y="5598"/>
                  </a:cubicBezTo>
                  <a:lnTo>
                    <a:pt x="9597" y="5490"/>
                  </a:lnTo>
                  <a:close/>
                  <a:moveTo>
                    <a:pt x="11597" y="4883"/>
                  </a:moveTo>
                  <a:cubicBezTo>
                    <a:pt x="11490" y="5478"/>
                    <a:pt x="11359" y="6062"/>
                    <a:pt x="11252" y="6657"/>
                  </a:cubicBezTo>
                  <a:cubicBezTo>
                    <a:pt x="11192" y="7014"/>
                    <a:pt x="11133" y="7372"/>
                    <a:pt x="11085" y="7741"/>
                  </a:cubicBezTo>
                  <a:cubicBezTo>
                    <a:pt x="11061" y="7848"/>
                    <a:pt x="11049" y="7943"/>
                    <a:pt x="11026" y="8050"/>
                  </a:cubicBezTo>
                  <a:cubicBezTo>
                    <a:pt x="11061" y="7741"/>
                    <a:pt x="11085" y="7443"/>
                    <a:pt x="11133" y="7145"/>
                  </a:cubicBezTo>
                  <a:cubicBezTo>
                    <a:pt x="11216" y="6467"/>
                    <a:pt x="11347" y="5800"/>
                    <a:pt x="11490" y="5121"/>
                  </a:cubicBezTo>
                  <a:cubicBezTo>
                    <a:pt x="11526" y="5050"/>
                    <a:pt x="11561" y="4967"/>
                    <a:pt x="11597" y="4883"/>
                  </a:cubicBezTo>
                  <a:close/>
                  <a:moveTo>
                    <a:pt x="10502" y="7503"/>
                  </a:moveTo>
                  <a:lnTo>
                    <a:pt x="10502" y="7503"/>
                  </a:lnTo>
                  <a:cubicBezTo>
                    <a:pt x="10454" y="7753"/>
                    <a:pt x="10407" y="7991"/>
                    <a:pt x="10359" y="8241"/>
                  </a:cubicBezTo>
                  <a:cubicBezTo>
                    <a:pt x="10371" y="8050"/>
                    <a:pt x="10395" y="7872"/>
                    <a:pt x="10418" y="7693"/>
                  </a:cubicBezTo>
                  <a:cubicBezTo>
                    <a:pt x="10442" y="7634"/>
                    <a:pt x="10478" y="7574"/>
                    <a:pt x="10502" y="7503"/>
                  </a:cubicBezTo>
                  <a:close/>
                  <a:moveTo>
                    <a:pt x="6763" y="6657"/>
                  </a:moveTo>
                  <a:cubicBezTo>
                    <a:pt x="6763" y="6708"/>
                    <a:pt x="6763" y="6754"/>
                    <a:pt x="6763" y="6776"/>
                  </a:cubicBezTo>
                  <a:cubicBezTo>
                    <a:pt x="6763" y="6836"/>
                    <a:pt x="6775" y="6883"/>
                    <a:pt x="6787" y="6931"/>
                  </a:cubicBezTo>
                  <a:cubicBezTo>
                    <a:pt x="6775" y="7026"/>
                    <a:pt x="6751" y="7122"/>
                    <a:pt x="6739" y="7205"/>
                  </a:cubicBezTo>
                  <a:lnTo>
                    <a:pt x="6728" y="7229"/>
                  </a:lnTo>
                  <a:cubicBezTo>
                    <a:pt x="6632" y="7586"/>
                    <a:pt x="6537" y="7943"/>
                    <a:pt x="6442" y="8300"/>
                  </a:cubicBezTo>
                  <a:cubicBezTo>
                    <a:pt x="6501" y="7764"/>
                    <a:pt x="6585" y="7229"/>
                    <a:pt x="6656" y="6693"/>
                  </a:cubicBezTo>
                  <a:cubicBezTo>
                    <a:pt x="6692" y="6693"/>
                    <a:pt x="6728" y="6681"/>
                    <a:pt x="6763" y="6657"/>
                  </a:cubicBezTo>
                  <a:close/>
                  <a:moveTo>
                    <a:pt x="12204" y="7455"/>
                  </a:moveTo>
                  <a:cubicBezTo>
                    <a:pt x="12192" y="7753"/>
                    <a:pt x="12181" y="8050"/>
                    <a:pt x="12181" y="8348"/>
                  </a:cubicBezTo>
                  <a:cubicBezTo>
                    <a:pt x="12121" y="8360"/>
                    <a:pt x="12073" y="8372"/>
                    <a:pt x="12050" y="8419"/>
                  </a:cubicBezTo>
                  <a:cubicBezTo>
                    <a:pt x="12038" y="8431"/>
                    <a:pt x="12038" y="8443"/>
                    <a:pt x="12026" y="8455"/>
                  </a:cubicBezTo>
                  <a:cubicBezTo>
                    <a:pt x="12050" y="8324"/>
                    <a:pt x="12073" y="8193"/>
                    <a:pt x="12085" y="8062"/>
                  </a:cubicBezTo>
                  <a:lnTo>
                    <a:pt x="12204" y="7455"/>
                  </a:lnTo>
                  <a:close/>
                  <a:moveTo>
                    <a:pt x="7180" y="7586"/>
                  </a:moveTo>
                  <a:cubicBezTo>
                    <a:pt x="7180" y="7669"/>
                    <a:pt x="7180" y="7753"/>
                    <a:pt x="7192" y="7836"/>
                  </a:cubicBezTo>
                  <a:cubicBezTo>
                    <a:pt x="7168" y="7943"/>
                    <a:pt x="7156" y="8038"/>
                    <a:pt x="7144" y="8134"/>
                  </a:cubicBezTo>
                  <a:cubicBezTo>
                    <a:pt x="7120" y="8276"/>
                    <a:pt x="7097" y="8419"/>
                    <a:pt x="7073" y="8562"/>
                  </a:cubicBezTo>
                  <a:cubicBezTo>
                    <a:pt x="7049" y="8717"/>
                    <a:pt x="7013" y="8860"/>
                    <a:pt x="6989" y="9015"/>
                  </a:cubicBezTo>
                  <a:cubicBezTo>
                    <a:pt x="7037" y="8538"/>
                    <a:pt x="7109" y="8062"/>
                    <a:pt x="7180" y="7586"/>
                  </a:cubicBezTo>
                  <a:close/>
                  <a:moveTo>
                    <a:pt x="12740" y="9312"/>
                  </a:moveTo>
                  <a:cubicBezTo>
                    <a:pt x="12740" y="9360"/>
                    <a:pt x="12740" y="9408"/>
                    <a:pt x="12740" y="9467"/>
                  </a:cubicBezTo>
                  <a:cubicBezTo>
                    <a:pt x="12740" y="9501"/>
                    <a:pt x="12740" y="9585"/>
                    <a:pt x="12740" y="9585"/>
                  </a:cubicBezTo>
                  <a:cubicBezTo>
                    <a:pt x="12740" y="9600"/>
                    <a:pt x="12740" y="9615"/>
                    <a:pt x="12740" y="9634"/>
                  </a:cubicBezTo>
                  <a:cubicBezTo>
                    <a:pt x="12716" y="9789"/>
                    <a:pt x="12693" y="9931"/>
                    <a:pt x="12657" y="10086"/>
                  </a:cubicBezTo>
                  <a:cubicBezTo>
                    <a:pt x="12681" y="9836"/>
                    <a:pt x="12716" y="9574"/>
                    <a:pt x="12740" y="9312"/>
                  </a:cubicBezTo>
                  <a:close/>
                  <a:moveTo>
                    <a:pt x="3584" y="8562"/>
                  </a:moveTo>
                  <a:lnTo>
                    <a:pt x="3584" y="8562"/>
                  </a:lnTo>
                  <a:cubicBezTo>
                    <a:pt x="3572" y="8681"/>
                    <a:pt x="3560" y="8788"/>
                    <a:pt x="3549" y="8896"/>
                  </a:cubicBezTo>
                  <a:cubicBezTo>
                    <a:pt x="3453" y="9360"/>
                    <a:pt x="3382" y="9836"/>
                    <a:pt x="3310" y="10301"/>
                  </a:cubicBezTo>
                  <a:cubicBezTo>
                    <a:pt x="3358" y="9943"/>
                    <a:pt x="3406" y="9586"/>
                    <a:pt x="3453" y="9217"/>
                  </a:cubicBezTo>
                  <a:cubicBezTo>
                    <a:pt x="3501" y="9003"/>
                    <a:pt x="3537" y="8788"/>
                    <a:pt x="3584" y="8562"/>
                  </a:cubicBezTo>
                  <a:close/>
                  <a:moveTo>
                    <a:pt x="9168" y="9312"/>
                  </a:moveTo>
                  <a:lnTo>
                    <a:pt x="9168" y="9312"/>
                  </a:lnTo>
                  <a:cubicBezTo>
                    <a:pt x="9156" y="9646"/>
                    <a:pt x="9144" y="9967"/>
                    <a:pt x="9133" y="10301"/>
                  </a:cubicBezTo>
                  <a:cubicBezTo>
                    <a:pt x="9121" y="10301"/>
                    <a:pt x="9097" y="10301"/>
                    <a:pt x="9085" y="10312"/>
                  </a:cubicBezTo>
                  <a:cubicBezTo>
                    <a:pt x="9025" y="10348"/>
                    <a:pt x="9002" y="10408"/>
                    <a:pt x="8990" y="10455"/>
                  </a:cubicBezTo>
                  <a:cubicBezTo>
                    <a:pt x="8993" y="10441"/>
                    <a:pt x="8993" y="10435"/>
                    <a:pt x="8993" y="10435"/>
                  </a:cubicBezTo>
                  <a:lnTo>
                    <a:pt x="8993" y="10435"/>
                  </a:lnTo>
                  <a:cubicBezTo>
                    <a:pt x="8990" y="10435"/>
                    <a:pt x="8972" y="10494"/>
                    <a:pt x="8954" y="10539"/>
                  </a:cubicBezTo>
                  <a:cubicBezTo>
                    <a:pt x="9025" y="10110"/>
                    <a:pt x="9085" y="9729"/>
                    <a:pt x="9168" y="9312"/>
                  </a:cubicBezTo>
                  <a:close/>
                  <a:moveTo>
                    <a:pt x="11295" y="8844"/>
                  </a:moveTo>
                  <a:cubicBezTo>
                    <a:pt x="11288" y="8885"/>
                    <a:pt x="11288" y="8926"/>
                    <a:pt x="11288" y="8967"/>
                  </a:cubicBezTo>
                  <a:cubicBezTo>
                    <a:pt x="11276" y="9217"/>
                    <a:pt x="11240" y="9717"/>
                    <a:pt x="11240" y="10027"/>
                  </a:cubicBezTo>
                  <a:cubicBezTo>
                    <a:pt x="11204" y="10050"/>
                    <a:pt x="11180" y="10086"/>
                    <a:pt x="11169" y="10134"/>
                  </a:cubicBezTo>
                  <a:cubicBezTo>
                    <a:pt x="11109" y="10372"/>
                    <a:pt x="11061" y="10634"/>
                    <a:pt x="11026" y="10848"/>
                  </a:cubicBezTo>
                  <a:cubicBezTo>
                    <a:pt x="11014" y="10717"/>
                    <a:pt x="11014" y="10598"/>
                    <a:pt x="11014" y="10479"/>
                  </a:cubicBezTo>
                  <a:cubicBezTo>
                    <a:pt x="11061" y="10205"/>
                    <a:pt x="11085" y="9931"/>
                    <a:pt x="11145" y="9669"/>
                  </a:cubicBezTo>
                  <a:cubicBezTo>
                    <a:pt x="11191" y="9379"/>
                    <a:pt x="11238" y="9111"/>
                    <a:pt x="11295" y="8844"/>
                  </a:cubicBezTo>
                  <a:close/>
                  <a:moveTo>
                    <a:pt x="9847" y="8896"/>
                  </a:moveTo>
                  <a:cubicBezTo>
                    <a:pt x="9811" y="9419"/>
                    <a:pt x="9776" y="9955"/>
                    <a:pt x="9764" y="10443"/>
                  </a:cubicBezTo>
                  <a:cubicBezTo>
                    <a:pt x="9692" y="10789"/>
                    <a:pt x="9609" y="11170"/>
                    <a:pt x="9525" y="11491"/>
                  </a:cubicBezTo>
                  <a:lnTo>
                    <a:pt x="9525" y="11479"/>
                  </a:lnTo>
                  <a:cubicBezTo>
                    <a:pt x="9537" y="11324"/>
                    <a:pt x="9537" y="11158"/>
                    <a:pt x="9561" y="11003"/>
                  </a:cubicBezTo>
                  <a:cubicBezTo>
                    <a:pt x="9573" y="10836"/>
                    <a:pt x="9597" y="10670"/>
                    <a:pt x="9621" y="10503"/>
                  </a:cubicBezTo>
                  <a:cubicBezTo>
                    <a:pt x="9645" y="10217"/>
                    <a:pt x="9728" y="9943"/>
                    <a:pt x="9716" y="9658"/>
                  </a:cubicBezTo>
                  <a:cubicBezTo>
                    <a:pt x="9752" y="9408"/>
                    <a:pt x="9799" y="9146"/>
                    <a:pt x="9847" y="8896"/>
                  </a:cubicBezTo>
                  <a:close/>
                  <a:moveTo>
                    <a:pt x="10347" y="11634"/>
                  </a:moveTo>
                  <a:cubicBezTo>
                    <a:pt x="10371" y="11646"/>
                    <a:pt x="10395" y="11658"/>
                    <a:pt x="10418" y="11658"/>
                  </a:cubicBezTo>
                  <a:cubicBezTo>
                    <a:pt x="10395" y="11670"/>
                    <a:pt x="10359" y="11682"/>
                    <a:pt x="10335" y="11694"/>
                  </a:cubicBezTo>
                  <a:cubicBezTo>
                    <a:pt x="10335" y="11670"/>
                    <a:pt x="10347" y="11646"/>
                    <a:pt x="10347" y="11634"/>
                  </a:cubicBezTo>
                  <a:close/>
                  <a:moveTo>
                    <a:pt x="8430" y="11467"/>
                  </a:moveTo>
                  <a:cubicBezTo>
                    <a:pt x="8430" y="11515"/>
                    <a:pt x="8466" y="11551"/>
                    <a:pt x="8513" y="11563"/>
                  </a:cubicBezTo>
                  <a:cubicBezTo>
                    <a:pt x="8466" y="11670"/>
                    <a:pt x="8418" y="11765"/>
                    <a:pt x="8371" y="11872"/>
                  </a:cubicBezTo>
                  <a:cubicBezTo>
                    <a:pt x="8382" y="11741"/>
                    <a:pt x="8406" y="11610"/>
                    <a:pt x="8430" y="11467"/>
                  </a:cubicBezTo>
                  <a:close/>
                  <a:moveTo>
                    <a:pt x="9156" y="11753"/>
                  </a:moveTo>
                  <a:cubicBezTo>
                    <a:pt x="9156" y="11777"/>
                    <a:pt x="9168" y="11801"/>
                    <a:pt x="9168" y="11825"/>
                  </a:cubicBezTo>
                  <a:cubicBezTo>
                    <a:pt x="9180" y="11825"/>
                    <a:pt x="9180" y="11825"/>
                    <a:pt x="9180" y="11836"/>
                  </a:cubicBezTo>
                  <a:cubicBezTo>
                    <a:pt x="9180" y="11848"/>
                    <a:pt x="9180" y="11872"/>
                    <a:pt x="9180" y="11884"/>
                  </a:cubicBezTo>
                  <a:lnTo>
                    <a:pt x="9121" y="11884"/>
                  </a:lnTo>
                  <a:cubicBezTo>
                    <a:pt x="9133" y="11836"/>
                    <a:pt x="9144" y="11801"/>
                    <a:pt x="9156" y="11753"/>
                  </a:cubicBezTo>
                  <a:close/>
                  <a:moveTo>
                    <a:pt x="9811" y="11491"/>
                  </a:moveTo>
                  <a:cubicBezTo>
                    <a:pt x="9811" y="11586"/>
                    <a:pt x="9811" y="11694"/>
                    <a:pt x="9823" y="11801"/>
                  </a:cubicBezTo>
                  <a:cubicBezTo>
                    <a:pt x="9823" y="11825"/>
                    <a:pt x="9823" y="11848"/>
                    <a:pt x="9823" y="11884"/>
                  </a:cubicBezTo>
                  <a:cubicBezTo>
                    <a:pt x="9776" y="11896"/>
                    <a:pt x="9728" y="11920"/>
                    <a:pt x="9680" y="11932"/>
                  </a:cubicBezTo>
                  <a:cubicBezTo>
                    <a:pt x="9728" y="11789"/>
                    <a:pt x="9764" y="11634"/>
                    <a:pt x="9811" y="11491"/>
                  </a:cubicBezTo>
                  <a:close/>
                  <a:moveTo>
                    <a:pt x="12716" y="11801"/>
                  </a:moveTo>
                  <a:cubicBezTo>
                    <a:pt x="12716" y="11848"/>
                    <a:pt x="12716" y="11908"/>
                    <a:pt x="12716" y="11967"/>
                  </a:cubicBezTo>
                  <a:cubicBezTo>
                    <a:pt x="12716" y="12098"/>
                    <a:pt x="12704" y="12241"/>
                    <a:pt x="12704" y="12372"/>
                  </a:cubicBezTo>
                  <a:cubicBezTo>
                    <a:pt x="12693" y="12265"/>
                    <a:pt x="12693" y="12158"/>
                    <a:pt x="12681" y="12051"/>
                  </a:cubicBezTo>
                  <a:cubicBezTo>
                    <a:pt x="12693" y="11967"/>
                    <a:pt x="12704" y="11884"/>
                    <a:pt x="12716" y="11801"/>
                  </a:cubicBezTo>
                  <a:close/>
                  <a:moveTo>
                    <a:pt x="8466" y="12146"/>
                  </a:moveTo>
                  <a:lnTo>
                    <a:pt x="8466" y="12146"/>
                  </a:lnTo>
                  <a:cubicBezTo>
                    <a:pt x="8454" y="12217"/>
                    <a:pt x="8442" y="12277"/>
                    <a:pt x="8430" y="12348"/>
                  </a:cubicBezTo>
                  <a:cubicBezTo>
                    <a:pt x="8394" y="12372"/>
                    <a:pt x="8371" y="12420"/>
                    <a:pt x="8394" y="12479"/>
                  </a:cubicBezTo>
                  <a:cubicBezTo>
                    <a:pt x="8406" y="12503"/>
                    <a:pt x="8418" y="12527"/>
                    <a:pt x="8442" y="12539"/>
                  </a:cubicBezTo>
                  <a:cubicBezTo>
                    <a:pt x="8442" y="12551"/>
                    <a:pt x="8442" y="12563"/>
                    <a:pt x="8442" y="12563"/>
                  </a:cubicBezTo>
                  <a:cubicBezTo>
                    <a:pt x="8466" y="12598"/>
                    <a:pt x="8478" y="12622"/>
                    <a:pt x="8502" y="12646"/>
                  </a:cubicBezTo>
                  <a:cubicBezTo>
                    <a:pt x="8502" y="12682"/>
                    <a:pt x="8490" y="12706"/>
                    <a:pt x="8490" y="12741"/>
                  </a:cubicBezTo>
                  <a:cubicBezTo>
                    <a:pt x="8406" y="12801"/>
                    <a:pt x="8335" y="12860"/>
                    <a:pt x="8263" y="12932"/>
                  </a:cubicBezTo>
                  <a:cubicBezTo>
                    <a:pt x="8275" y="12789"/>
                    <a:pt x="8287" y="12634"/>
                    <a:pt x="8299" y="12491"/>
                  </a:cubicBezTo>
                  <a:cubicBezTo>
                    <a:pt x="8347" y="12384"/>
                    <a:pt x="8406" y="12265"/>
                    <a:pt x="8466" y="12146"/>
                  </a:cubicBezTo>
                  <a:close/>
                  <a:moveTo>
                    <a:pt x="11419" y="11658"/>
                  </a:moveTo>
                  <a:cubicBezTo>
                    <a:pt x="11419" y="12194"/>
                    <a:pt x="11430" y="12741"/>
                    <a:pt x="11442" y="13313"/>
                  </a:cubicBezTo>
                  <a:cubicBezTo>
                    <a:pt x="11371" y="12968"/>
                    <a:pt x="11300" y="12610"/>
                    <a:pt x="11252" y="12253"/>
                  </a:cubicBezTo>
                  <a:cubicBezTo>
                    <a:pt x="11240" y="12075"/>
                    <a:pt x="11252" y="12086"/>
                    <a:pt x="11240" y="12039"/>
                  </a:cubicBezTo>
                  <a:cubicBezTo>
                    <a:pt x="11252" y="12015"/>
                    <a:pt x="11252" y="11991"/>
                    <a:pt x="11240" y="11955"/>
                  </a:cubicBezTo>
                  <a:cubicBezTo>
                    <a:pt x="11311" y="11884"/>
                    <a:pt x="11335" y="11777"/>
                    <a:pt x="11323" y="11682"/>
                  </a:cubicBezTo>
                  <a:cubicBezTo>
                    <a:pt x="11359" y="11670"/>
                    <a:pt x="11383" y="11670"/>
                    <a:pt x="11419" y="11658"/>
                  </a:cubicBezTo>
                  <a:close/>
                  <a:moveTo>
                    <a:pt x="13574" y="13325"/>
                  </a:moveTo>
                  <a:lnTo>
                    <a:pt x="13574" y="13325"/>
                  </a:lnTo>
                  <a:cubicBezTo>
                    <a:pt x="13562" y="13551"/>
                    <a:pt x="13538" y="13777"/>
                    <a:pt x="13526" y="13991"/>
                  </a:cubicBezTo>
                  <a:cubicBezTo>
                    <a:pt x="13514" y="13777"/>
                    <a:pt x="13514" y="13575"/>
                    <a:pt x="13514" y="13384"/>
                  </a:cubicBezTo>
                  <a:cubicBezTo>
                    <a:pt x="13538" y="13360"/>
                    <a:pt x="13562" y="13349"/>
                    <a:pt x="13574" y="13325"/>
                  </a:cubicBezTo>
                  <a:close/>
                  <a:moveTo>
                    <a:pt x="13121" y="11920"/>
                  </a:moveTo>
                  <a:cubicBezTo>
                    <a:pt x="13121" y="11932"/>
                    <a:pt x="13121" y="11944"/>
                    <a:pt x="13121" y="11955"/>
                  </a:cubicBezTo>
                  <a:cubicBezTo>
                    <a:pt x="13121" y="12122"/>
                    <a:pt x="13121" y="12289"/>
                    <a:pt x="13121" y="12444"/>
                  </a:cubicBezTo>
                  <a:cubicBezTo>
                    <a:pt x="13109" y="12658"/>
                    <a:pt x="13097" y="12872"/>
                    <a:pt x="13097" y="13087"/>
                  </a:cubicBezTo>
                  <a:cubicBezTo>
                    <a:pt x="13062" y="13479"/>
                    <a:pt x="13038" y="13860"/>
                    <a:pt x="13002" y="14230"/>
                  </a:cubicBezTo>
                  <a:cubicBezTo>
                    <a:pt x="13026" y="13670"/>
                    <a:pt x="13050" y="13098"/>
                    <a:pt x="13062" y="12563"/>
                  </a:cubicBezTo>
                  <a:cubicBezTo>
                    <a:pt x="13062" y="12503"/>
                    <a:pt x="13074" y="12432"/>
                    <a:pt x="13074" y="12360"/>
                  </a:cubicBezTo>
                  <a:cubicBezTo>
                    <a:pt x="13085" y="12217"/>
                    <a:pt x="13097" y="12063"/>
                    <a:pt x="13121" y="11920"/>
                  </a:cubicBezTo>
                  <a:close/>
                  <a:moveTo>
                    <a:pt x="6192" y="11848"/>
                  </a:moveTo>
                  <a:lnTo>
                    <a:pt x="6192" y="11848"/>
                  </a:lnTo>
                  <a:cubicBezTo>
                    <a:pt x="6120" y="12658"/>
                    <a:pt x="6037" y="13468"/>
                    <a:pt x="5918" y="14301"/>
                  </a:cubicBezTo>
                  <a:cubicBezTo>
                    <a:pt x="5989" y="13479"/>
                    <a:pt x="6073" y="12670"/>
                    <a:pt x="6192" y="11848"/>
                  </a:cubicBezTo>
                  <a:close/>
                  <a:moveTo>
                    <a:pt x="7085" y="13503"/>
                  </a:moveTo>
                  <a:lnTo>
                    <a:pt x="7085" y="13503"/>
                  </a:lnTo>
                  <a:cubicBezTo>
                    <a:pt x="7037" y="13896"/>
                    <a:pt x="6978" y="14277"/>
                    <a:pt x="6930" y="14670"/>
                  </a:cubicBezTo>
                  <a:cubicBezTo>
                    <a:pt x="6954" y="14408"/>
                    <a:pt x="6989" y="14146"/>
                    <a:pt x="7025" y="13896"/>
                  </a:cubicBezTo>
                  <a:cubicBezTo>
                    <a:pt x="7049" y="13765"/>
                    <a:pt x="7061" y="13634"/>
                    <a:pt x="7085" y="13503"/>
                  </a:cubicBezTo>
                  <a:close/>
                  <a:moveTo>
                    <a:pt x="11752" y="14063"/>
                  </a:moveTo>
                  <a:cubicBezTo>
                    <a:pt x="11752" y="14241"/>
                    <a:pt x="11752" y="14480"/>
                    <a:pt x="11740" y="14694"/>
                  </a:cubicBezTo>
                  <a:cubicBezTo>
                    <a:pt x="11740" y="14682"/>
                    <a:pt x="11740" y="14670"/>
                    <a:pt x="11728" y="14658"/>
                  </a:cubicBezTo>
                  <a:cubicBezTo>
                    <a:pt x="11704" y="14480"/>
                    <a:pt x="11669" y="14313"/>
                    <a:pt x="11621" y="14134"/>
                  </a:cubicBezTo>
                  <a:cubicBezTo>
                    <a:pt x="11681" y="14134"/>
                    <a:pt x="11728" y="14111"/>
                    <a:pt x="11752" y="14063"/>
                  </a:cubicBezTo>
                  <a:close/>
                  <a:moveTo>
                    <a:pt x="1394" y="15313"/>
                  </a:moveTo>
                  <a:cubicBezTo>
                    <a:pt x="1394" y="15324"/>
                    <a:pt x="1394" y="15335"/>
                    <a:pt x="1384" y="15346"/>
                  </a:cubicBezTo>
                  <a:lnTo>
                    <a:pt x="1384" y="15346"/>
                  </a:lnTo>
                  <a:cubicBezTo>
                    <a:pt x="1387" y="15335"/>
                    <a:pt x="1390" y="15324"/>
                    <a:pt x="1394" y="15313"/>
                  </a:cubicBezTo>
                  <a:close/>
                  <a:moveTo>
                    <a:pt x="1989" y="13706"/>
                  </a:moveTo>
                  <a:lnTo>
                    <a:pt x="1989" y="13706"/>
                  </a:lnTo>
                  <a:cubicBezTo>
                    <a:pt x="1965" y="13860"/>
                    <a:pt x="1941" y="14015"/>
                    <a:pt x="1917" y="14170"/>
                  </a:cubicBezTo>
                  <a:cubicBezTo>
                    <a:pt x="1846" y="14658"/>
                    <a:pt x="1798" y="15039"/>
                    <a:pt x="1703" y="15396"/>
                  </a:cubicBezTo>
                  <a:cubicBezTo>
                    <a:pt x="1715" y="15337"/>
                    <a:pt x="1715" y="15277"/>
                    <a:pt x="1727" y="15230"/>
                  </a:cubicBezTo>
                  <a:cubicBezTo>
                    <a:pt x="1798" y="14718"/>
                    <a:pt x="1894" y="14218"/>
                    <a:pt x="1989" y="13706"/>
                  </a:cubicBezTo>
                  <a:close/>
                  <a:moveTo>
                    <a:pt x="14800" y="15325"/>
                  </a:moveTo>
                  <a:cubicBezTo>
                    <a:pt x="14812" y="15408"/>
                    <a:pt x="14824" y="15480"/>
                    <a:pt x="14836" y="15563"/>
                  </a:cubicBezTo>
                  <a:cubicBezTo>
                    <a:pt x="14848" y="15623"/>
                    <a:pt x="14859" y="15694"/>
                    <a:pt x="14895" y="15754"/>
                  </a:cubicBezTo>
                  <a:cubicBezTo>
                    <a:pt x="14788" y="15801"/>
                    <a:pt x="14669" y="15837"/>
                    <a:pt x="14550" y="15861"/>
                  </a:cubicBezTo>
                  <a:cubicBezTo>
                    <a:pt x="14717" y="15754"/>
                    <a:pt x="14740" y="15539"/>
                    <a:pt x="14740" y="15325"/>
                  </a:cubicBezTo>
                  <a:close/>
                  <a:moveTo>
                    <a:pt x="13752" y="15480"/>
                  </a:moveTo>
                  <a:cubicBezTo>
                    <a:pt x="13764" y="15599"/>
                    <a:pt x="13788" y="15718"/>
                    <a:pt x="13800" y="15825"/>
                  </a:cubicBezTo>
                  <a:cubicBezTo>
                    <a:pt x="13812" y="15885"/>
                    <a:pt x="13836" y="15932"/>
                    <a:pt x="13859" y="15968"/>
                  </a:cubicBezTo>
                  <a:cubicBezTo>
                    <a:pt x="13812" y="15980"/>
                    <a:pt x="13752" y="15980"/>
                    <a:pt x="13693" y="15980"/>
                  </a:cubicBezTo>
                  <a:cubicBezTo>
                    <a:pt x="13681" y="15968"/>
                    <a:pt x="13657" y="15968"/>
                    <a:pt x="13645" y="15956"/>
                  </a:cubicBezTo>
                  <a:cubicBezTo>
                    <a:pt x="13657" y="15932"/>
                    <a:pt x="13669" y="15896"/>
                    <a:pt x="13669" y="15873"/>
                  </a:cubicBezTo>
                  <a:cubicBezTo>
                    <a:pt x="13705" y="15742"/>
                    <a:pt x="13728" y="15611"/>
                    <a:pt x="13752" y="15480"/>
                  </a:cubicBezTo>
                  <a:close/>
                  <a:moveTo>
                    <a:pt x="12514" y="15730"/>
                  </a:moveTo>
                  <a:lnTo>
                    <a:pt x="12514" y="15730"/>
                  </a:lnTo>
                  <a:cubicBezTo>
                    <a:pt x="12538" y="15765"/>
                    <a:pt x="12573" y="15789"/>
                    <a:pt x="12597" y="15825"/>
                  </a:cubicBezTo>
                  <a:cubicBezTo>
                    <a:pt x="12597" y="15837"/>
                    <a:pt x="12597" y="15849"/>
                    <a:pt x="12597" y="15861"/>
                  </a:cubicBezTo>
                  <a:cubicBezTo>
                    <a:pt x="12597" y="15908"/>
                    <a:pt x="12597" y="15956"/>
                    <a:pt x="12597" y="16004"/>
                  </a:cubicBezTo>
                  <a:lnTo>
                    <a:pt x="12538" y="16004"/>
                  </a:lnTo>
                  <a:cubicBezTo>
                    <a:pt x="12526" y="15908"/>
                    <a:pt x="12526" y="15825"/>
                    <a:pt x="12514" y="15730"/>
                  </a:cubicBezTo>
                  <a:close/>
                  <a:moveTo>
                    <a:pt x="12133" y="15111"/>
                  </a:moveTo>
                  <a:cubicBezTo>
                    <a:pt x="12145" y="15444"/>
                    <a:pt x="12157" y="15777"/>
                    <a:pt x="12181" y="16099"/>
                  </a:cubicBezTo>
                  <a:cubicBezTo>
                    <a:pt x="12133" y="16135"/>
                    <a:pt x="12109" y="16170"/>
                    <a:pt x="12085" y="16218"/>
                  </a:cubicBezTo>
                  <a:cubicBezTo>
                    <a:pt x="12062" y="16146"/>
                    <a:pt x="12038" y="16051"/>
                    <a:pt x="12014" y="15956"/>
                  </a:cubicBezTo>
                  <a:cubicBezTo>
                    <a:pt x="12014" y="15956"/>
                    <a:pt x="12026" y="15944"/>
                    <a:pt x="12026" y="15944"/>
                  </a:cubicBezTo>
                  <a:cubicBezTo>
                    <a:pt x="12085" y="15873"/>
                    <a:pt x="12085" y="15789"/>
                    <a:pt x="12097" y="15706"/>
                  </a:cubicBezTo>
                  <a:cubicBezTo>
                    <a:pt x="12109" y="15515"/>
                    <a:pt x="12121" y="15313"/>
                    <a:pt x="12133" y="15111"/>
                  </a:cubicBezTo>
                  <a:close/>
                  <a:moveTo>
                    <a:pt x="3322" y="7622"/>
                  </a:moveTo>
                  <a:cubicBezTo>
                    <a:pt x="3287" y="7919"/>
                    <a:pt x="3251" y="8217"/>
                    <a:pt x="3215" y="8503"/>
                  </a:cubicBezTo>
                  <a:cubicBezTo>
                    <a:pt x="3179" y="8729"/>
                    <a:pt x="3132" y="8955"/>
                    <a:pt x="3096" y="9181"/>
                  </a:cubicBezTo>
                  <a:cubicBezTo>
                    <a:pt x="2894" y="10265"/>
                    <a:pt x="2739" y="11360"/>
                    <a:pt x="2584" y="12456"/>
                  </a:cubicBezTo>
                  <a:cubicBezTo>
                    <a:pt x="2441" y="13194"/>
                    <a:pt x="2286" y="13932"/>
                    <a:pt x="2179" y="14682"/>
                  </a:cubicBezTo>
                  <a:cubicBezTo>
                    <a:pt x="2120" y="15087"/>
                    <a:pt x="2036" y="15504"/>
                    <a:pt x="2048" y="15920"/>
                  </a:cubicBezTo>
                  <a:cubicBezTo>
                    <a:pt x="2063" y="16031"/>
                    <a:pt x="2161" y="16106"/>
                    <a:pt x="2256" y="16106"/>
                  </a:cubicBezTo>
                  <a:cubicBezTo>
                    <a:pt x="2313" y="16106"/>
                    <a:pt x="2370" y="16078"/>
                    <a:pt x="2406" y="16015"/>
                  </a:cubicBezTo>
                  <a:cubicBezTo>
                    <a:pt x="2477" y="15861"/>
                    <a:pt x="2489" y="15670"/>
                    <a:pt x="2513" y="15504"/>
                  </a:cubicBezTo>
                  <a:cubicBezTo>
                    <a:pt x="2560" y="15206"/>
                    <a:pt x="2596" y="14896"/>
                    <a:pt x="2644" y="14599"/>
                  </a:cubicBezTo>
                  <a:cubicBezTo>
                    <a:pt x="2751" y="13777"/>
                    <a:pt x="2870" y="12944"/>
                    <a:pt x="2989" y="12122"/>
                  </a:cubicBezTo>
                  <a:cubicBezTo>
                    <a:pt x="3048" y="11813"/>
                    <a:pt x="3108" y="11503"/>
                    <a:pt x="3156" y="11205"/>
                  </a:cubicBezTo>
                  <a:cubicBezTo>
                    <a:pt x="3190" y="10989"/>
                    <a:pt x="3235" y="10784"/>
                    <a:pt x="3270" y="10569"/>
                  </a:cubicBezTo>
                  <a:lnTo>
                    <a:pt x="3270" y="10569"/>
                  </a:lnTo>
                  <a:cubicBezTo>
                    <a:pt x="3213" y="10927"/>
                    <a:pt x="3166" y="11275"/>
                    <a:pt x="3120" y="11622"/>
                  </a:cubicBezTo>
                  <a:cubicBezTo>
                    <a:pt x="3048" y="12182"/>
                    <a:pt x="2989" y="12741"/>
                    <a:pt x="2941" y="13289"/>
                  </a:cubicBezTo>
                  <a:cubicBezTo>
                    <a:pt x="2822" y="13968"/>
                    <a:pt x="2703" y="14634"/>
                    <a:pt x="2584" y="15301"/>
                  </a:cubicBezTo>
                  <a:cubicBezTo>
                    <a:pt x="2548" y="15611"/>
                    <a:pt x="2465" y="15932"/>
                    <a:pt x="2477" y="16254"/>
                  </a:cubicBezTo>
                  <a:cubicBezTo>
                    <a:pt x="2477" y="16375"/>
                    <a:pt x="2584" y="16458"/>
                    <a:pt x="2693" y="16458"/>
                  </a:cubicBezTo>
                  <a:cubicBezTo>
                    <a:pt x="2733" y="16458"/>
                    <a:pt x="2775" y="16446"/>
                    <a:pt x="2810" y="16420"/>
                  </a:cubicBezTo>
                  <a:cubicBezTo>
                    <a:pt x="3013" y="16230"/>
                    <a:pt x="3013" y="15908"/>
                    <a:pt x="3060" y="15658"/>
                  </a:cubicBezTo>
                  <a:cubicBezTo>
                    <a:pt x="3108" y="15313"/>
                    <a:pt x="3132" y="14968"/>
                    <a:pt x="3168" y="14634"/>
                  </a:cubicBezTo>
                  <a:cubicBezTo>
                    <a:pt x="3203" y="14265"/>
                    <a:pt x="3239" y="13908"/>
                    <a:pt x="3275" y="13539"/>
                  </a:cubicBezTo>
                  <a:cubicBezTo>
                    <a:pt x="3370" y="13039"/>
                    <a:pt x="3453" y="12551"/>
                    <a:pt x="3525" y="12122"/>
                  </a:cubicBezTo>
                  <a:cubicBezTo>
                    <a:pt x="3711" y="11038"/>
                    <a:pt x="3841" y="9942"/>
                    <a:pt x="3958" y="8846"/>
                  </a:cubicBezTo>
                  <a:lnTo>
                    <a:pt x="3958" y="8846"/>
                  </a:lnTo>
                  <a:cubicBezTo>
                    <a:pt x="3913" y="9342"/>
                    <a:pt x="3867" y="9839"/>
                    <a:pt x="3810" y="10336"/>
                  </a:cubicBezTo>
                  <a:cubicBezTo>
                    <a:pt x="3739" y="10801"/>
                    <a:pt x="3668" y="11265"/>
                    <a:pt x="3608" y="11717"/>
                  </a:cubicBezTo>
                  <a:cubicBezTo>
                    <a:pt x="3489" y="12622"/>
                    <a:pt x="3406" y="13515"/>
                    <a:pt x="3310" y="14420"/>
                  </a:cubicBezTo>
                  <a:cubicBezTo>
                    <a:pt x="3227" y="15063"/>
                    <a:pt x="3156" y="15706"/>
                    <a:pt x="3096" y="16349"/>
                  </a:cubicBezTo>
                  <a:cubicBezTo>
                    <a:pt x="3077" y="16470"/>
                    <a:pt x="3183" y="16577"/>
                    <a:pt x="3299" y="16577"/>
                  </a:cubicBezTo>
                  <a:cubicBezTo>
                    <a:pt x="3331" y="16577"/>
                    <a:pt x="3363" y="16569"/>
                    <a:pt x="3394" y="16551"/>
                  </a:cubicBezTo>
                  <a:cubicBezTo>
                    <a:pt x="3477" y="16504"/>
                    <a:pt x="3513" y="16396"/>
                    <a:pt x="3525" y="16313"/>
                  </a:cubicBezTo>
                  <a:cubicBezTo>
                    <a:pt x="3549" y="16182"/>
                    <a:pt x="3560" y="16039"/>
                    <a:pt x="3572" y="15908"/>
                  </a:cubicBezTo>
                  <a:cubicBezTo>
                    <a:pt x="3620" y="15468"/>
                    <a:pt x="3656" y="15027"/>
                    <a:pt x="3703" y="14587"/>
                  </a:cubicBezTo>
                  <a:cubicBezTo>
                    <a:pt x="3870" y="13265"/>
                    <a:pt x="4049" y="11944"/>
                    <a:pt x="4191" y="10622"/>
                  </a:cubicBezTo>
                  <a:cubicBezTo>
                    <a:pt x="4191" y="10586"/>
                    <a:pt x="4191" y="10551"/>
                    <a:pt x="4191" y="10515"/>
                  </a:cubicBezTo>
                  <a:cubicBezTo>
                    <a:pt x="4239" y="10253"/>
                    <a:pt x="4287" y="10003"/>
                    <a:pt x="4334" y="9753"/>
                  </a:cubicBezTo>
                  <a:lnTo>
                    <a:pt x="4334" y="9753"/>
                  </a:lnTo>
                  <a:cubicBezTo>
                    <a:pt x="4084" y="11777"/>
                    <a:pt x="3822" y="13801"/>
                    <a:pt x="3608" y="15837"/>
                  </a:cubicBezTo>
                  <a:cubicBezTo>
                    <a:pt x="3584" y="16027"/>
                    <a:pt x="3560" y="16218"/>
                    <a:pt x="3537" y="16420"/>
                  </a:cubicBezTo>
                  <a:cubicBezTo>
                    <a:pt x="3525" y="16527"/>
                    <a:pt x="3501" y="16658"/>
                    <a:pt x="3549" y="16766"/>
                  </a:cubicBezTo>
                  <a:cubicBezTo>
                    <a:pt x="3588" y="16852"/>
                    <a:pt x="3684" y="16902"/>
                    <a:pt x="3776" y="16902"/>
                  </a:cubicBezTo>
                  <a:cubicBezTo>
                    <a:pt x="3823" y="16902"/>
                    <a:pt x="3869" y="16889"/>
                    <a:pt x="3906" y="16861"/>
                  </a:cubicBezTo>
                  <a:cubicBezTo>
                    <a:pt x="4049" y="16718"/>
                    <a:pt x="4049" y="16480"/>
                    <a:pt x="4096" y="16289"/>
                  </a:cubicBezTo>
                  <a:cubicBezTo>
                    <a:pt x="4311" y="14503"/>
                    <a:pt x="4453" y="12753"/>
                    <a:pt x="4715" y="10955"/>
                  </a:cubicBezTo>
                  <a:lnTo>
                    <a:pt x="4715" y="10955"/>
                  </a:lnTo>
                  <a:cubicBezTo>
                    <a:pt x="4620" y="12063"/>
                    <a:pt x="4525" y="13170"/>
                    <a:pt x="4442" y="14277"/>
                  </a:cubicBezTo>
                  <a:cubicBezTo>
                    <a:pt x="4406" y="14611"/>
                    <a:pt x="4382" y="14944"/>
                    <a:pt x="4346" y="15277"/>
                  </a:cubicBezTo>
                  <a:cubicBezTo>
                    <a:pt x="4346" y="15396"/>
                    <a:pt x="4334" y="15515"/>
                    <a:pt x="4322" y="15635"/>
                  </a:cubicBezTo>
                  <a:cubicBezTo>
                    <a:pt x="4299" y="15920"/>
                    <a:pt x="4275" y="16206"/>
                    <a:pt x="4251" y="16492"/>
                  </a:cubicBezTo>
                  <a:cubicBezTo>
                    <a:pt x="4239" y="16551"/>
                    <a:pt x="4251" y="16611"/>
                    <a:pt x="4287" y="16658"/>
                  </a:cubicBezTo>
                  <a:cubicBezTo>
                    <a:pt x="4334" y="16720"/>
                    <a:pt x="4402" y="16746"/>
                    <a:pt x="4468" y="16746"/>
                  </a:cubicBezTo>
                  <a:cubicBezTo>
                    <a:pt x="4518" y="16746"/>
                    <a:pt x="4568" y="16731"/>
                    <a:pt x="4608" y="16706"/>
                  </a:cubicBezTo>
                  <a:lnTo>
                    <a:pt x="4608" y="16706"/>
                  </a:lnTo>
                  <a:cubicBezTo>
                    <a:pt x="4620" y="16801"/>
                    <a:pt x="4584" y="16742"/>
                    <a:pt x="4632" y="16908"/>
                  </a:cubicBezTo>
                  <a:cubicBezTo>
                    <a:pt x="4644" y="16944"/>
                    <a:pt x="4656" y="16968"/>
                    <a:pt x="4680" y="16980"/>
                  </a:cubicBezTo>
                  <a:cubicBezTo>
                    <a:pt x="4725" y="17030"/>
                    <a:pt x="4786" y="17052"/>
                    <a:pt x="4847" y="17052"/>
                  </a:cubicBezTo>
                  <a:cubicBezTo>
                    <a:pt x="4946" y="17052"/>
                    <a:pt x="5048" y="16993"/>
                    <a:pt x="5084" y="16897"/>
                  </a:cubicBezTo>
                  <a:cubicBezTo>
                    <a:pt x="5156" y="16694"/>
                    <a:pt x="5204" y="16492"/>
                    <a:pt x="5239" y="16289"/>
                  </a:cubicBezTo>
                  <a:lnTo>
                    <a:pt x="5239" y="16289"/>
                  </a:lnTo>
                  <a:cubicBezTo>
                    <a:pt x="5227" y="16361"/>
                    <a:pt x="5227" y="16444"/>
                    <a:pt x="5251" y="16504"/>
                  </a:cubicBezTo>
                  <a:cubicBezTo>
                    <a:pt x="5288" y="16595"/>
                    <a:pt x="5380" y="16651"/>
                    <a:pt x="5469" y="16651"/>
                  </a:cubicBezTo>
                  <a:cubicBezTo>
                    <a:pt x="5497" y="16651"/>
                    <a:pt x="5524" y="16646"/>
                    <a:pt x="5549" y="16635"/>
                  </a:cubicBezTo>
                  <a:cubicBezTo>
                    <a:pt x="5644" y="16587"/>
                    <a:pt x="5680" y="16492"/>
                    <a:pt x="5704" y="16396"/>
                  </a:cubicBezTo>
                  <a:cubicBezTo>
                    <a:pt x="5715" y="16313"/>
                    <a:pt x="5727" y="16230"/>
                    <a:pt x="5739" y="16146"/>
                  </a:cubicBezTo>
                  <a:cubicBezTo>
                    <a:pt x="5795" y="16242"/>
                    <a:pt x="5882" y="16284"/>
                    <a:pt x="5969" y="16284"/>
                  </a:cubicBezTo>
                  <a:cubicBezTo>
                    <a:pt x="6013" y="16284"/>
                    <a:pt x="6057" y="16273"/>
                    <a:pt x="6096" y="16254"/>
                  </a:cubicBezTo>
                  <a:lnTo>
                    <a:pt x="6096" y="16254"/>
                  </a:lnTo>
                  <a:cubicBezTo>
                    <a:pt x="6085" y="16420"/>
                    <a:pt x="6073" y="16575"/>
                    <a:pt x="6156" y="16718"/>
                  </a:cubicBezTo>
                  <a:cubicBezTo>
                    <a:pt x="6213" y="16793"/>
                    <a:pt x="6286" y="16825"/>
                    <a:pt x="6360" y="16825"/>
                  </a:cubicBezTo>
                  <a:cubicBezTo>
                    <a:pt x="6485" y="16825"/>
                    <a:pt x="6611" y="16730"/>
                    <a:pt x="6656" y="16587"/>
                  </a:cubicBezTo>
                  <a:cubicBezTo>
                    <a:pt x="6716" y="16408"/>
                    <a:pt x="6751" y="16218"/>
                    <a:pt x="6775" y="16027"/>
                  </a:cubicBezTo>
                  <a:lnTo>
                    <a:pt x="6775" y="16027"/>
                  </a:lnTo>
                  <a:cubicBezTo>
                    <a:pt x="6763" y="16182"/>
                    <a:pt x="6739" y="16337"/>
                    <a:pt x="6823" y="16480"/>
                  </a:cubicBezTo>
                  <a:cubicBezTo>
                    <a:pt x="6884" y="16580"/>
                    <a:pt x="6966" y="16620"/>
                    <a:pt x="7045" y="16620"/>
                  </a:cubicBezTo>
                  <a:cubicBezTo>
                    <a:pt x="7088" y="16620"/>
                    <a:pt x="7130" y="16608"/>
                    <a:pt x="7168" y="16587"/>
                  </a:cubicBezTo>
                  <a:cubicBezTo>
                    <a:pt x="7168" y="16670"/>
                    <a:pt x="7168" y="16766"/>
                    <a:pt x="7216" y="16825"/>
                  </a:cubicBezTo>
                  <a:cubicBezTo>
                    <a:pt x="7271" y="16931"/>
                    <a:pt x="7379" y="16982"/>
                    <a:pt x="7488" y="16982"/>
                  </a:cubicBezTo>
                  <a:cubicBezTo>
                    <a:pt x="7612" y="16982"/>
                    <a:pt x="7736" y="16916"/>
                    <a:pt x="7787" y="16789"/>
                  </a:cubicBezTo>
                  <a:cubicBezTo>
                    <a:pt x="7823" y="16706"/>
                    <a:pt x="7811" y="16599"/>
                    <a:pt x="7811" y="16504"/>
                  </a:cubicBezTo>
                  <a:cubicBezTo>
                    <a:pt x="7811" y="16504"/>
                    <a:pt x="7811" y="16385"/>
                    <a:pt x="7811" y="16337"/>
                  </a:cubicBezTo>
                  <a:cubicBezTo>
                    <a:pt x="7811" y="16242"/>
                    <a:pt x="7811" y="16015"/>
                    <a:pt x="7823" y="15968"/>
                  </a:cubicBezTo>
                  <a:cubicBezTo>
                    <a:pt x="7823" y="15730"/>
                    <a:pt x="7847" y="15504"/>
                    <a:pt x="7859" y="15265"/>
                  </a:cubicBezTo>
                  <a:lnTo>
                    <a:pt x="7859" y="15265"/>
                  </a:lnTo>
                  <a:cubicBezTo>
                    <a:pt x="7871" y="15730"/>
                    <a:pt x="7894" y="16123"/>
                    <a:pt x="7835" y="16599"/>
                  </a:cubicBezTo>
                  <a:cubicBezTo>
                    <a:pt x="7787" y="16920"/>
                    <a:pt x="7763" y="17075"/>
                    <a:pt x="7692" y="17230"/>
                  </a:cubicBezTo>
                  <a:cubicBezTo>
                    <a:pt x="7692" y="17242"/>
                    <a:pt x="7680" y="17254"/>
                    <a:pt x="7680" y="17254"/>
                  </a:cubicBezTo>
                  <a:cubicBezTo>
                    <a:pt x="7668" y="17266"/>
                    <a:pt x="7668" y="17278"/>
                    <a:pt x="7656" y="17278"/>
                  </a:cubicBezTo>
                  <a:lnTo>
                    <a:pt x="7597" y="17278"/>
                  </a:lnTo>
                  <a:cubicBezTo>
                    <a:pt x="7552" y="17278"/>
                    <a:pt x="7514" y="17278"/>
                    <a:pt x="7538" y="17288"/>
                  </a:cubicBezTo>
                  <a:lnTo>
                    <a:pt x="7538" y="17288"/>
                  </a:lnTo>
                  <a:cubicBezTo>
                    <a:pt x="7406" y="17253"/>
                    <a:pt x="7259" y="17251"/>
                    <a:pt x="7120" y="17230"/>
                  </a:cubicBezTo>
                  <a:cubicBezTo>
                    <a:pt x="7013" y="17221"/>
                    <a:pt x="6898" y="17218"/>
                    <a:pt x="6782" y="17218"/>
                  </a:cubicBezTo>
                  <a:cubicBezTo>
                    <a:pt x="6505" y="17218"/>
                    <a:pt x="6224" y="17236"/>
                    <a:pt x="6047" y="17236"/>
                  </a:cubicBezTo>
                  <a:cubicBezTo>
                    <a:pt x="5993" y="17236"/>
                    <a:pt x="5949" y="17234"/>
                    <a:pt x="5918" y="17230"/>
                  </a:cubicBezTo>
                  <a:cubicBezTo>
                    <a:pt x="4977" y="17147"/>
                    <a:pt x="4037" y="17075"/>
                    <a:pt x="3120" y="16897"/>
                  </a:cubicBezTo>
                  <a:cubicBezTo>
                    <a:pt x="2572" y="16789"/>
                    <a:pt x="2156" y="16647"/>
                    <a:pt x="1524" y="16373"/>
                  </a:cubicBezTo>
                  <a:cubicBezTo>
                    <a:pt x="1132" y="16170"/>
                    <a:pt x="965" y="16087"/>
                    <a:pt x="893" y="15980"/>
                  </a:cubicBezTo>
                  <a:lnTo>
                    <a:pt x="893" y="15980"/>
                  </a:lnTo>
                  <a:cubicBezTo>
                    <a:pt x="923" y="16004"/>
                    <a:pt x="962" y="16018"/>
                    <a:pt x="1002" y="16018"/>
                  </a:cubicBezTo>
                  <a:cubicBezTo>
                    <a:pt x="1042" y="16018"/>
                    <a:pt x="1084" y="16004"/>
                    <a:pt x="1120" y="15968"/>
                  </a:cubicBezTo>
                  <a:cubicBezTo>
                    <a:pt x="1227" y="15873"/>
                    <a:pt x="1274" y="15706"/>
                    <a:pt x="1322" y="15563"/>
                  </a:cubicBezTo>
                  <a:cubicBezTo>
                    <a:pt x="1342" y="15494"/>
                    <a:pt x="1362" y="15425"/>
                    <a:pt x="1381" y="15356"/>
                  </a:cubicBezTo>
                  <a:lnTo>
                    <a:pt x="1381" y="15356"/>
                  </a:lnTo>
                  <a:cubicBezTo>
                    <a:pt x="1368" y="15592"/>
                    <a:pt x="1311" y="15827"/>
                    <a:pt x="1370" y="16051"/>
                  </a:cubicBezTo>
                  <a:cubicBezTo>
                    <a:pt x="1388" y="16142"/>
                    <a:pt x="1476" y="16199"/>
                    <a:pt x="1564" y="16199"/>
                  </a:cubicBezTo>
                  <a:cubicBezTo>
                    <a:pt x="1591" y="16199"/>
                    <a:pt x="1618" y="16193"/>
                    <a:pt x="1644" y="16182"/>
                  </a:cubicBezTo>
                  <a:cubicBezTo>
                    <a:pt x="1715" y="16146"/>
                    <a:pt x="1763" y="16075"/>
                    <a:pt x="1798" y="16004"/>
                  </a:cubicBezTo>
                  <a:cubicBezTo>
                    <a:pt x="1798" y="16004"/>
                    <a:pt x="1810" y="15992"/>
                    <a:pt x="1810" y="15980"/>
                  </a:cubicBezTo>
                  <a:cubicBezTo>
                    <a:pt x="1870" y="15885"/>
                    <a:pt x="1905" y="15777"/>
                    <a:pt x="1941" y="15682"/>
                  </a:cubicBezTo>
                  <a:cubicBezTo>
                    <a:pt x="2132" y="14980"/>
                    <a:pt x="2203" y="14253"/>
                    <a:pt x="2310" y="13527"/>
                  </a:cubicBezTo>
                  <a:cubicBezTo>
                    <a:pt x="2441" y="12646"/>
                    <a:pt x="2548" y="11765"/>
                    <a:pt x="2691" y="10884"/>
                  </a:cubicBezTo>
                  <a:cubicBezTo>
                    <a:pt x="2858" y="9789"/>
                    <a:pt x="3096" y="8705"/>
                    <a:pt x="3322" y="7622"/>
                  </a:cubicBezTo>
                  <a:close/>
                  <a:moveTo>
                    <a:pt x="11380" y="0"/>
                  </a:moveTo>
                  <a:cubicBezTo>
                    <a:pt x="11249" y="0"/>
                    <a:pt x="11096" y="74"/>
                    <a:pt x="10966" y="144"/>
                  </a:cubicBezTo>
                  <a:cubicBezTo>
                    <a:pt x="10657" y="299"/>
                    <a:pt x="10633" y="287"/>
                    <a:pt x="10383" y="395"/>
                  </a:cubicBezTo>
                  <a:cubicBezTo>
                    <a:pt x="10407" y="395"/>
                    <a:pt x="10418" y="383"/>
                    <a:pt x="10442" y="383"/>
                  </a:cubicBezTo>
                  <a:cubicBezTo>
                    <a:pt x="10299" y="418"/>
                    <a:pt x="10168" y="490"/>
                    <a:pt x="10049" y="573"/>
                  </a:cubicBezTo>
                  <a:cubicBezTo>
                    <a:pt x="10037" y="585"/>
                    <a:pt x="10026" y="597"/>
                    <a:pt x="10026" y="597"/>
                  </a:cubicBezTo>
                  <a:cubicBezTo>
                    <a:pt x="10002" y="621"/>
                    <a:pt x="9990" y="633"/>
                    <a:pt x="9990" y="656"/>
                  </a:cubicBezTo>
                  <a:cubicBezTo>
                    <a:pt x="9930" y="740"/>
                    <a:pt x="9942" y="847"/>
                    <a:pt x="10014" y="918"/>
                  </a:cubicBezTo>
                  <a:cubicBezTo>
                    <a:pt x="10014" y="930"/>
                    <a:pt x="10002" y="942"/>
                    <a:pt x="10002" y="954"/>
                  </a:cubicBezTo>
                  <a:cubicBezTo>
                    <a:pt x="10002" y="1668"/>
                    <a:pt x="10121" y="2371"/>
                    <a:pt x="10180" y="3073"/>
                  </a:cubicBezTo>
                  <a:cubicBezTo>
                    <a:pt x="10145" y="3073"/>
                    <a:pt x="10097" y="3097"/>
                    <a:pt x="10061" y="3121"/>
                  </a:cubicBezTo>
                  <a:cubicBezTo>
                    <a:pt x="10014" y="3145"/>
                    <a:pt x="9978" y="3169"/>
                    <a:pt x="9942" y="3216"/>
                  </a:cubicBezTo>
                  <a:cubicBezTo>
                    <a:pt x="9930" y="3228"/>
                    <a:pt x="9918" y="3240"/>
                    <a:pt x="9906" y="3252"/>
                  </a:cubicBezTo>
                  <a:cubicBezTo>
                    <a:pt x="9883" y="3276"/>
                    <a:pt x="9835" y="3323"/>
                    <a:pt x="9799" y="3359"/>
                  </a:cubicBezTo>
                  <a:cubicBezTo>
                    <a:pt x="9799" y="3359"/>
                    <a:pt x="9787" y="3371"/>
                    <a:pt x="9776" y="3371"/>
                  </a:cubicBezTo>
                  <a:cubicBezTo>
                    <a:pt x="9502" y="3585"/>
                    <a:pt x="9525" y="3573"/>
                    <a:pt x="9180" y="3728"/>
                  </a:cubicBezTo>
                  <a:cubicBezTo>
                    <a:pt x="9073" y="3764"/>
                    <a:pt x="8966" y="3800"/>
                    <a:pt x="8847" y="3835"/>
                  </a:cubicBezTo>
                  <a:cubicBezTo>
                    <a:pt x="8507" y="3914"/>
                    <a:pt x="8211" y="3957"/>
                    <a:pt x="7937" y="3957"/>
                  </a:cubicBezTo>
                  <a:cubicBezTo>
                    <a:pt x="7423" y="3957"/>
                    <a:pt x="6981" y="3808"/>
                    <a:pt x="6454" y="3466"/>
                  </a:cubicBezTo>
                  <a:cubicBezTo>
                    <a:pt x="6323" y="3371"/>
                    <a:pt x="6358" y="3407"/>
                    <a:pt x="6239" y="3252"/>
                  </a:cubicBezTo>
                  <a:cubicBezTo>
                    <a:pt x="6204" y="3204"/>
                    <a:pt x="6180" y="3133"/>
                    <a:pt x="6120" y="3097"/>
                  </a:cubicBezTo>
                  <a:cubicBezTo>
                    <a:pt x="6092" y="3083"/>
                    <a:pt x="6064" y="3078"/>
                    <a:pt x="6037" y="3078"/>
                  </a:cubicBezTo>
                  <a:cubicBezTo>
                    <a:pt x="6017" y="3078"/>
                    <a:pt x="5997" y="3080"/>
                    <a:pt x="5977" y="3085"/>
                  </a:cubicBezTo>
                  <a:cubicBezTo>
                    <a:pt x="5966" y="2931"/>
                    <a:pt x="5966" y="2776"/>
                    <a:pt x="5954" y="2621"/>
                  </a:cubicBezTo>
                  <a:cubicBezTo>
                    <a:pt x="5942" y="2585"/>
                    <a:pt x="5930" y="2561"/>
                    <a:pt x="5918" y="2538"/>
                  </a:cubicBezTo>
                  <a:cubicBezTo>
                    <a:pt x="5918" y="2478"/>
                    <a:pt x="5918" y="2407"/>
                    <a:pt x="5906" y="2335"/>
                  </a:cubicBezTo>
                  <a:cubicBezTo>
                    <a:pt x="5918" y="2276"/>
                    <a:pt x="5918" y="2216"/>
                    <a:pt x="5906" y="2157"/>
                  </a:cubicBezTo>
                  <a:cubicBezTo>
                    <a:pt x="5906" y="1978"/>
                    <a:pt x="5918" y="1609"/>
                    <a:pt x="5918" y="1418"/>
                  </a:cubicBezTo>
                  <a:cubicBezTo>
                    <a:pt x="5906" y="1192"/>
                    <a:pt x="5977" y="1061"/>
                    <a:pt x="5704" y="954"/>
                  </a:cubicBezTo>
                  <a:cubicBezTo>
                    <a:pt x="5465" y="871"/>
                    <a:pt x="5096" y="871"/>
                    <a:pt x="4989" y="811"/>
                  </a:cubicBezTo>
                  <a:cubicBezTo>
                    <a:pt x="4965" y="803"/>
                    <a:pt x="4917" y="789"/>
                    <a:pt x="4918" y="789"/>
                  </a:cubicBezTo>
                  <a:lnTo>
                    <a:pt x="4918" y="789"/>
                  </a:lnTo>
                  <a:cubicBezTo>
                    <a:pt x="4918" y="789"/>
                    <a:pt x="4928" y="792"/>
                    <a:pt x="4953" y="799"/>
                  </a:cubicBezTo>
                  <a:cubicBezTo>
                    <a:pt x="4925" y="790"/>
                    <a:pt x="4896" y="772"/>
                    <a:pt x="4867" y="772"/>
                  </a:cubicBezTo>
                  <a:cubicBezTo>
                    <a:pt x="4860" y="772"/>
                    <a:pt x="4853" y="773"/>
                    <a:pt x="4846" y="776"/>
                  </a:cubicBezTo>
                  <a:cubicBezTo>
                    <a:pt x="4839" y="773"/>
                    <a:pt x="4832" y="772"/>
                    <a:pt x="4825" y="772"/>
                  </a:cubicBezTo>
                  <a:cubicBezTo>
                    <a:pt x="4793" y="772"/>
                    <a:pt x="4758" y="790"/>
                    <a:pt x="4739" y="799"/>
                  </a:cubicBezTo>
                  <a:cubicBezTo>
                    <a:pt x="4727" y="764"/>
                    <a:pt x="4692" y="740"/>
                    <a:pt x="4632" y="740"/>
                  </a:cubicBezTo>
                  <a:cubicBezTo>
                    <a:pt x="4608" y="740"/>
                    <a:pt x="4596" y="740"/>
                    <a:pt x="4572" y="752"/>
                  </a:cubicBezTo>
                  <a:cubicBezTo>
                    <a:pt x="4558" y="747"/>
                    <a:pt x="4543" y="745"/>
                    <a:pt x="4528" y="745"/>
                  </a:cubicBezTo>
                  <a:cubicBezTo>
                    <a:pt x="4418" y="745"/>
                    <a:pt x="4302" y="852"/>
                    <a:pt x="4322" y="978"/>
                  </a:cubicBezTo>
                  <a:cubicBezTo>
                    <a:pt x="4382" y="1335"/>
                    <a:pt x="4406" y="1692"/>
                    <a:pt x="4430" y="2049"/>
                  </a:cubicBezTo>
                  <a:cubicBezTo>
                    <a:pt x="4453" y="2561"/>
                    <a:pt x="4465" y="2966"/>
                    <a:pt x="4346" y="3562"/>
                  </a:cubicBezTo>
                  <a:cubicBezTo>
                    <a:pt x="4263" y="3859"/>
                    <a:pt x="3918" y="4490"/>
                    <a:pt x="3620" y="4716"/>
                  </a:cubicBezTo>
                  <a:cubicBezTo>
                    <a:pt x="3406" y="4871"/>
                    <a:pt x="3025" y="5086"/>
                    <a:pt x="2941" y="5145"/>
                  </a:cubicBezTo>
                  <a:cubicBezTo>
                    <a:pt x="2727" y="5276"/>
                    <a:pt x="2727" y="5228"/>
                    <a:pt x="2548" y="5431"/>
                  </a:cubicBezTo>
                  <a:cubicBezTo>
                    <a:pt x="2417" y="5633"/>
                    <a:pt x="2358" y="5871"/>
                    <a:pt x="2298" y="6098"/>
                  </a:cubicBezTo>
                  <a:cubicBezTo>
                    <a:pt x="2227" y="6455"/>
                    <a:pt x="2156" y="6800"/>
                    <a:pt x="2108" y="7157"/>
                  </a:cubicBezTo>
                  <a:cubicBezTo>
                    <a:pt x="1989" y="7907"/>
                    <a:pt x="1810" y="8634"/>
                    <a:pt x="1679" y="9372"/>
                  </a:cubicBezTo>
                  <a:cubicBezTo>
                    <a:pt x="1417" y="10824"/>
                    <a:pt x="1155" y="12706"/>
                    <a:pt x="810" y="13884"/>
                  </a:cubicBezTo>
                  <a:cubicBezTo>
                    <a:pt x="643" y="14563"/>
                    <a:pt x="0" y="15670"/>
                    <a:pt x="477" y="16301"/>
                  </a:cubicBezTo>
                  <a:cubicBezTo>
                    <a:pt x="751" y="16587"/>
                    <a:pt x="1072" y="16766"/>
                    <a:pt x="1536" y="17004"/>
                  </a:cubicBezTo>
                  <a:cubicBezTo>
                    <a:pt x="2596" y="17504"/>
                    <a:pt x="3763" y="17706"/>
                    <a:pt x="4930" y="17801"/>
                  </a:cubicBezTo>
                  <a:cubicBezTo>
                    <a:pt x="5239" y="17837"/>
                    <a:pt x="5549" y="17897"/>
                    <a:pt x="5870" y="17897"/>
                  </a:cubicBezTo>
                  <a:cubicBezTo>
                    <a:pt x="5982" y="17903"/>
                    <a:pt x="6108" y="17905"/>
                    <a:pt x="6234" y="17905"/>
                  </a:cubicBezTo>
                  <a:cubicBezTo>
                    <a:pt x="6519" y="17905"/>
                    <a:pt x="6811" y="17894"/>
                    <a:pt x="6981" y="17894"/>
                  </a:cubicBezTo>
                  <a:cubicBezTo>
                    <a:pt x="7024" y="17894"/>
                    <a:pt x="7060" y="17895"/>
                    <a:pt x="7085" y="17897"/>
                  </a:cubicBezTo>
                  <a:cubicBezTo>
                    <a:pt x="7225" y="17901"/>
                    <a:pt x="7353" y="17907"/>
                    <a:pt x="7470" y="17907"/>
                  </a:cubicBezTo>
                  <a:cubicBezTo>
                    <a:pt x="8027" y="17907"/>
                    <a:pt x="8328" y="17764"/>
                    <a:pt x="8466" y="16563"/>
                  </a:cubicBezTo>
                  <a:cubicBezTo>
                    <a:pt x="8513" y="16111"/>
                    <a:pt x="8490" y="15658"/>
                    <a:pt x="8478" y="15206"/>
                  </a:cubicBezTo>
                  <a:cubicBezTo>
                    <a:pt x="8478" y="14753"/>
                    <a:pt x="8466" y="14277"/>
                    <a:pt x="8513" y="13646"/>
                  </a:cubicBezTo>
                  <a:cubicBezTo>
                    <a:pt x="8513" y="13634"/>
                    <a:pt x="8513" y="13622"/>
                    <a:pt x="8513" y="13610"/>
                  </a:cubicBezTo>
                  <a:cubicBezTo>
                    <a:pt x="8513" y="13599"/>
                    <a:pt x="8513" y="13587"/>
                    <a:pt x="8525" y="13587"/>
                  </a:cubicBezTo>
                  <a:cubicBezTo>
                    <a:pt x="8680" y="13372"/>
                    <a:pt x="8633" y="13420"/>
                    <a:pt x="8835" y="13277"/>
                  </a:cubicBezTo>
                  <a:cubicBezTo>
                    <a:pt x="9323" y="12920"/>
                    <a:pt x="10049" y="12658"/>
                    <a:pt x="10728" y="12289"/>
                  </a:cubicBezTo>
                  <a:cubicBezTo>
                    <a:pt x="10752" y="12610"/>
                    <a:pt x="10811" y="12932"/>
                    <a:pt x="10871" y="13241"/>
                  </a:cubicBezTo>
                  <a:cubicBezTo>
                    <a:pt x="10966" y="13753"/>
                    <a:pt x="11073" y="14253"/>
                    <a:pt x="11180" y="14753"/>
                  </a:cubicBezTo>
                  <a:cubicBezTo>
                    <a:pt x="11276" y="15242"/>
                    <a:pt x="11371" y="15730"/>
                    <a:pt x="11490" y="16206"/>
                  </a:cubicBezTo>
                  <a:cubicBezTo>
                    <a:pt x="11561" y="16527"/>
                    <a:pt x="11669" y="16861"/>
                    <a:pt x="11954" y="17051"/>
                  </a:cubicBezTo>
                  <a:cubicBezTo>
                    <a:pt x="12202" y="17243"/>
                    <a:pt x="12673" y="17342"/>
                    <a:pt x="13209" y="17342"/>
                  </a:cubicBezTo>
                  <a:cubicBezTo>
                    <a:pt x="13704" y="17342"/>
                    <a:pt x="14255" y="17258"/>
                    <a:pt x="14740" y="17087"/>
                  </a:cubicBezTo>
                  <a:cubicBezTo>
                    <a:pt x="15121" y="16968"/>
                    <a:pt x="15657" y="16670"/>
                    <a:pt x="15788" y="16587"/>
                  </a:cubicBezTo>
                  <a:cubicBezTo>
                    <a:pt x="15931" y="16468"/>
                    <a:pt x="16133" y="16385"/>
                    <a:pt x="16395" y="16158"/>
                  </a:cubicBezTo>
                  <a:cubicBezTo>
                    <a:pt x="16872" y="15765"/>
                    <a:pt x="16645" y="15111"/>
                    <a:pt x="16491" y="14611"/>
                  </a:cubicBezTo>
                  <a:cubicBezTo>
                    <a:pt x="16383" y="14241"/>
                    <a:pt x="16312" y="13896"/>
                    <a:pt x="16122" y="13313"/>
                  </a:cubicBezTo>
                  <a:cubicBezTo>
                    <a:pt x="15907" y="12610"/>
                    <a:pt x="15812" y="12182"/>
                    <a:pt x="15657" y="11372"/>
                  </a:cubicBezTo>
                  <a:cubicBezTo>
                    <a:pt x="15526" y="10693"/>
                    <a:pt x="15300" y="9931"/>
                    <a:pt x="15252" y="9729"/>
                  </a:cubicBezTo>
                  <a:cubicBezTo>
                    <a:pt x="15086" y="9146"/>
                    <a:pt x="15014" y="8550"/>
                    <a:pt x="14907" y="7955"/>
                  </a:cubicBezTo>
                  <a:cubicBezTo>
                    <a:pt x="14824" y="7479"/>
                    <a:pt x="14717" y="7014"/>
                    <a:pt x="14621" y="6550"/>
                  </a:cubicBezTo>
                  <a:cubicBezTo>
                    <a:pt x="14621" y="6407"/>
                    <a:pt x="14609" y="6276"/>
                    <a:pt x="14598" y="6133"/>
                  </a:cubicBezTo>
                  <a:cubicBezTo>
                    <a:pt x="14586" y="6050"/>
                    <a:pt x="14586" y="5955"/>
                    <a:pt x="14538" y="5871"/>
                  </a:cubicBezTo>
                  <a:cubicBezTo>
                    <a:pt x="14526" y="5848"/>
                    <a:pt x="14502" y="5824"/>
                    <a:pt x="14467" y="5800"/>
                  </a:cubicBezTo>
                  <a:cubicBezTo>
                    <a:pt x="14455" y="5729"/>
                    <a:pt x="14443" y="5645"/>
                    <a:pt x="14419" y="5562"/>
                  </a:cubicBezTo>
                  <a:cubicBezTo>
                    <a:pt x="14336" y="5193"/>
                    <a:pt x="14300" y="4812"/>
                    <a:pt x="14228" y="4443"/>
                  </a:cubicBezTo>
                  <a:cubicBezTo>
                    <a:pt x="14181" y="4205"/>
                    <a:pt x="14109" y="3966"/>
                    <a:pt x="13955" y="3776"/>
                  </a:cubicBezTo>
                  <a:cubicBezTo>
                    <a:pt x="13740" y="3514"/>
                    <a:pt x="13395" y="3431"/>
                    <a:pt x="13097" y="3312"/>
                  </a:cubicBezTo>
                  <a:cubicBezTo>
                    <a:pt x="12812" y="3169"/>
                    <a:pt x="12907" y="3216"/>
                    <a:pt x="12693" y="3073"/>
                  </a:cubicBezTo>
                  <a:cubicBezTo>
                    <a:pt x="12621" y="3026"/>
                    <a:pt x="12562" y="2942"/>
                    <a:pt x="12478" y="2931"/>
                  </a:cubicBezTo>
                  <a:cubicBezTo>
                    <a:pt x="12444" y="2921"/>
                    <a:pt x="12411" y="2916"/>
                    <a:pt x="12380" y="2916"/>
                  </a:cubicBezTo>
                  <a:cubicBezTo>
                    <a:pt x="12223" y="2916"/>
                    <a:pt x="12101" y="3030"/>
                    <a:pt x="12062" y="3169"/>
                  </a:cubicBezTo>
                  <a:cubicBezTo>
                    <a:pt x="12026" y="2514"/>
                    <a:pt x="11931" y="1859"/>
                    <a:pt x="11847" y="1204"/>
                  </a:cubicBezTo>
                  <a:cubicBezTo>
                    <a:pt x="11811" y="906"/>
                    <a:pt x="11740" y="609"/>
                    <a:pt x="11669" y="311"/>
                  </a:cubicBezTo>
                  <a:cubicBezTo>
                    <a:pt x="11627" y="77"/>
                    <a:pt x="11515" y="0"/>
                    <a:pt x="11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2" name="Google Shape;1742;p52"/>
            <p:cNvSpPr/>
            <p:nvPr/>
          </p:nvSpPr>
          <p:spPr>
            <a:xfrm>
              <a:off x="3073875" y="3484275"/>
              <a:ext cx="177725" cy="72025"/>
            </a:xfrm>
            <a:custGeom>
              <a:avLst/>
              <a:gdLst/>
              <a:ahLst/>
              <a:cxnLst/>
              <a:rect l="l" t="t" r="r" b="b"/>
              <a:pathLst>
                <a:path w="7109" h="2881" extrusionOk="0">
                  <a:moveTo>
                    <a:pt x="669" y="0"/>
                  </a:moveTo>
                  <a:cubicBezTo>
                    <a:pt x="596" y="0"/>
                    <a:pt x="525" y="39"/>
                    <a:pt x="501" y="116"/>
                  </a:cubicBezTo>
                  <a:cubicBezTo>
                    <a:pt x="465" y="152"/>
                    <a:pt x="453" y="199"/>
                    <a:pt x="441" y="247"/>
                  </a:cubicBezTo>
                  <a:cubicBezTo>
                    <a:pt x="382" y="283"/>
                    <a:pt x="334" y="342"/>
                    <a:pt x="310" y="402"/>
                  </a:cubicBezTo>
                  <a:cubicBezTo>
                    <a:pt x="108" y="450"/>
                    <a:pt x="1" y="747"/>
                    <a:pt x="203" y="902"/>
                  </a:cubicBezTo>
                  <a:cubicBezTo>
                    <a:pt x="214" y="910"/>
                    <a:pt x="219" y="913"/>
                    <a:pt x="221" y="913"/>
                  </a:cubicBezTo>
                  <a:cubicBezTo>
                    <a:pt x="221" y="913"/>
                    <a:pt x="221" y="913"/>
                    <a:pt x="221" y="912"/>
                  </a:cubicBezTo>
                  <a:lnTo>
                    <a:pt x="221" y="912"/>
                  </a:lnTo>
                  <a:cubicBezTo>
                    <a:pt x="314" y="988"/>
                    <a:pt x="415" y="1054"/>
                    <a:pt x="525" y="1104"/>
                  </a:cubicBezTo>
                  <a:cubicBezTo>
                    <a:pt x="513" y="1092"/>
                    <a:pt x="501" y="1092"/>
                    <a:pt x="513" y="1092"/>
                  </a:cubicBezTo>
                  <a:cubicBezTo>
                    <a:pt x="608" y="1152"/>
                    <a:pt x="715" y="1211"/>
                    <a:pt x="822" y="1247"/>
                  </a:cubicBezTo>
                  <a:cubicBezTo>
                    <a:pt x="1049" y="1342"/>
                    <a:pt x="1251" y="1414"/>
                    <a:pt x="1453" y="1473"/>
                  </a:cubicBezTo>
                  <a:cubicBezTo>
                    <a:pt x="1537" y="1533"/>
                    <a:pt x="1620" y="1581"/>
                    <a:pt x="1703" y="1628"/>
                  </a:cubicBezTo>
                  <a:cubicBezTo>
                    <a:pt x="2454" y="2081"/>
                    <a:pt x="3287" y="2343"/>
                    <a:pt x="4120" y="2569"/>
                  </a:cubicBezTo>
                  <a:cubicBezTo>
                    <a:pt x="4405" y="2637"/>
                    <a:pt x="5028" y="2880"/>
                    <a:pt x="5550" y="2880"/>
                  </a:cubicBezTo>
                  <a:cubicBezTo>
                    <a:pt x="5574" y="2880"/>
                    <a:pt x="5597" y="2879"/>
                    <a:pt x="5621" y="2878"/>
                  </a:cubicBezTo>
                  <a:cubicBezTo>
                    <a:pt x="5635" y="2880"/>
                    <a:pt x="5650" y="2881"/>
                    <a:pt x="5665" y="2881"/>
                  </a:cubicBezTo>
                  <a:cubicBezTo>
                    <a:pt x="5757" y="2881"/>
                    <a:pt x="5850" y="2851"/>
                    <a:pt x="5942" y="2831"/>
                  </a:cubicBezTo>
                  <a:cubicBezTo>
                    <a:pt x="5966" y="2831"/>
                    <a:pt x="5978" y="2819"/>
                    <a:pt x="6002" y="2819"/>
                  </a:cubicBezTo>
                  <a:cubicBezTo>
                    <a:pt x="6002" y="2819"/>
                    <a:pt x="6002" y="2819"/>
                    <a:pt x="6002" y="2807"/>
                  </a:cubicBezTo>
                  <a:cubicBezTo>
                    <a:pt x="6097" y="2795"/>
                    <a:pt x="6192" y="2771"/>
                    <a:pt x="6275" y="2712"/>
                  </a:cubicBezTo>
                  <a:cubicBezTo>
                    <a:pt x="6466" y="2533"/>
                    <a:pt x="6371" y="2366"/>
                    <a:pt x="6216" y="2235"/>
                  </a:cubicBezTo>
                  <a:lnTo>
                    <a:pt x="6216" y="2235"/>
                  </a:lnTo>
                  <a:cubicBezTo>
                    <a:pt x="6287" y="2247"/>
                    <a:pt x="6359" y="2247"/>
                    <a:pt x="6430" y="2259"/>
                  </a:cubicBezTo>
                  <a:lnTo>
                    <a:pt x="6442" y="2259"/>
                  </a:lnTo>
                  <a:cubicBezTo>
                    <a:pt x="6470" y="2266"/>
                    <a:pt x="6498" y="2269"/>
                    <a:pt x="6526" y="2269"/>
                  </a:cubicBezTo>
                  <a:cubicBezTo>
                    <a:pt x="6593" y="2269"/>
                    <a:pt x="6661" y="2252"/>
                    <a:pt x="6728" y="2235"/>
                  </a:cubicBezTo>
                  <a:cubicBezTo>
                    <a:pt x="6764" y="2224"/>
                    <a:pt x="6811" y="2224"/>
                    <a:pt x="6847" y="2212"/>
                  </a:cubicBezTo>
                  <a:cubicBezTo>
                    <a:pt x="7014" y="2164"/>
                    <a:pt x="7109" y="1962"/>
                    <a:pt x="7014" y="1819"/>
                  </a:cubicBezTo>
                  <a:cubicBezTo>
                    <a:pt x="6966" y="1712"/>
                    <a:pt x="6847" y="1676"/>
                    <a:pt x="6740" y="1652"/>
                  </a:cubicBezTo>
                  <a:cubicBezTo>
                    <a:pt x="6680" y="1616"/>
                    <a:pt x="6609" y="1592"/>
                    <a:pt x="6537" y="1581"/>
                  </a:cubicBezTo>
                  <a:lnTo>
                    <a:pt x="6335" y="1581"/>
                  </a:lnTo>
                  <a:cubicBezTo>
                    <a:pt x="6192" y="1577"/>
                    <a:pt x="6057" y="1575"/>
                    <a:pt x="5927" y="1575"/>
                  </a:cubicBezTo>
                  <a:cubicBezTo>
                    <a:pt x="5667" y="1575"/>
                    <a:pt x="5426" y="1581"/>
                    <a:pt x="5180" y="1581"/>
                  </a:cubicBezTo>
                  <a:cubicBezTo>
                    <a:pt x="3835" y="1462"/>
                    <a:pt x="2120" y="950"/>
                    <a:pt x="1084" y="426"/>
                  </a:cubicBezTo>
                  <a:cubicBezTo>
                    <a:pt x="1013" y="378"/>
                    <a:pt x="930" y="330"/>
                    <a:pt x="834" y="283"/>
                  </a:cubicBezTo>
                  <a:cubicBezTo>
                    <a:pt x="834" y="283"/>
                    <a:pt x="846" y="271"/>
                    <a:pt x="846" y="259"/>
                  </a:cubicBezTo>
                  <a:cubicBezTo>
                    <a:pt x="870" y="223"/>
                    <a:pt x="870" y="164"/>
                    <a:pt x="846" y="116"/>
                  </a:cubicBezTo>
                  <a:cubicBezTo>
                    <a:pt x="816" y="39"/>
                    <a:pt x="742" y="0"/>
                    <a:pt x="669" y="0"/>
                  </a:cubicBezTo>
                  <a:close/>
                </a:path>
              </a:pathLst>
            </a:custGeom>
            <a:solidFill>
              <a:srgbClr val="94D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3" name="Google Shape;1743;p52"/>
            <p:cNvSpPr/>
            <p:nvPr/>
          </p:nvSpPr>
          <p:spPr>
            <a:xfrm>
              <a:off x="3045000" y="2858825"/>
              <a:ext cx="386100" cy="312875"/>
            </a:xfrm>
            <a:custGeom>
              <a:avLst/>
              <a:gdLst/>
              <a:ahLst/>
              <a:cxnLst/>
              <a:rect l="l" t="t" r="r" b="b"/>
              <a:pathLst>
                <a:path w="15444" h="12515" extrusionOk="0">
                  <a:moveTo>
                    <a:pt x="1168" y="7977"/>
                  </a:moveTo>
                  <a:cubicBezTo>
                    <a:pt x="1203" y="8049"/>
                    <a:pt x="1215" y="8073"/>
                    <a:pt x="1215" y="8108"/>
                  </a:cubicBezTo>
                  <a:cubicBezTo>
                    <a:pt x="1203" y="8168"/>
                    <a:pt x="1168" y="8251"/>
                    <a:pt x="1144" y="8334"/>
                  </a:cubicBezTo>
                  <a:cubicBezTo>
                    <a:pt x="1120" y="8239"/>
                    <a:pt x="1120" y="8215"/>
                    <a:pt x="1132" y="8108"/>
                  </a:cubicBezTo>
                  <a:cubicBezTo>
                    <a:pt x="1132" y="8084"/>
                    <a:pt x="1144" y="8061"/>
                    <a:pt x="1144" y="8037"/>
                  </a:cubicBezTo>
                  <a:cubicBezTo>
                    <a:pt x="1144" y="8025"/>
                    <a:pt x="1156" y="8001"/>
                    <a:pt x="1156" y="7989"/>
                  </a:cubicBezTo>
                  <a:lnTo>
                    <a:pt x="1168" y="7989"/>
                  </a:lnTo>
                  <a:cubicBezTo>
                    <a:pt x="1168" y="7989"/>
                    <a:pt x="1168" y="7977"/>
                    <a:pt x="1168" y="7977"/>
                  </a:cubicBezTo>
                  <a:close/>
                  <a:moveTo>
                    <a:pt x="11964" y="1"/>
                  </a:moveTo>
                  <a:cubicBezTo>
                    <a:pt x="11898" y="1"/>
                    <a:pt x="11832" y="19"/>
                    <a:pt x="11776" y="60"/>
                  </a:cubicBezTo>
                  <a:cubicBezTo>
                    <a:pt x="11717" y="83"/>
                    <a:pt x="11681" y="119"/>
                    <a:pt x="11645" y="167"/>
                  </a:cubicBezTo>
                  <a:cubicBezTo>
                    <a:pt x="11633" y="167"/>
                    <a:pt x="11633" y="167"/>
                    <a:pt x="11633" y="179"/>
                  </a:cubicBezTo>
                  <a:cubicBezTo>
                    <a:pt x="11550" y="238"/>
                    <a:pt x="11490" y="333"/>
                    <a:pt x="11443" y="417"/>
                  </a:cubicBezTo>
                  <a:cubicBezTo>
                    <a:pt x="11336" y="607"/>
                    <a:pt x="11276" y="810"/>
                    <a:pt x="11169" y="988"/>
                  </a:cubicBezTo>
                  <a:cubicBezTo>
                    <a:pt x="11109" y="1107"/>
                    <a:pt x="11038" y="1226"/>
                    <a:pt x="10943" y="1322"/>
                  </a:cubicBezTo>
                  <a:cubicBezTo>
                    <a:pt x="10907" y="1357"/>
                    <a:pt x="10871" y="1381"/>
                    <a:pt x="10836" y="1405"/>
                  </a:cubicBezTo>
                  <a:cubicBezTo>
                    <a:pt x="10824" y="1417"/>
                    <a:pt x="10812" y="1417"/>
                    <a:pt x="10788" y="1429"/>
                  </a:cubicBezTo>
                  <a:cubicBezTo>
                    <a:pt x="10445" y="1564"/>
                    <a:pt x="9728" y="1636"/>
                    <a:pt x="9267" y="1636"/>
                  </a:cubicBezTo>
                  <a:cubicBezTo>
                    <a:pt x="9201" y="1636"/>
                    <a:pt x="9139" y="1634"/>
                    <a:pt x="9085" y="1631"/>
                  </a:cubicBezTo>
                  <a:cubicBezTo>
                    <a:pt x="8288" y="1607"/>
                    <a:pt x="7311" y="1286"/>
                    <a:pt x="6990" y="1072"/>
                  </a:cubicBezTo>
                  <a:cubicBezTo>
                    <a:pt x="6728" y="905"/>
                    <a:pt x="6621" y="822"/>
                    <a:pt x="6514" y="703"/>
                  </a:cubicBezTo>
                  <a:cubicBezTo>
                    <a:pt x="6454" y="607"/>
                    <a:pt x="6383" y="524"/>
                    <a:pt x="6287" y="464"/>
                  </a:cubicBezTo>
                  <a:cubicBezTo>
                    <a:pt x="6244" y="445"/>
                    <a:pt x="6200" y="436"/>
                    <a:pt x="6156" y="436"/>
                  </a:cubicBezTo>
                  <a:cubicBezTo>
                    <a:pt x="5957" y="436"/>
                    <a:pt x="5770" y="619"/>
                    <a:pt x="5799" y="834"/>
                  </a:cubicBezTo>
                  <a:cubicBezTo>
                    <a:pt x="5823" y="917"/>
                    <a:pt x="5871" y="1000"/>
                    <a:pt x="5942" y="1084"/>
                  </a:cubicBezTo>
                  <a:cubicBezTo>
                    <a:pt x="6026" y="1250"/>
                    <a:pt x="6109" y="1405"/>
                    <a:pt x="6180" y="1572"/>
                  </a:cubicBezTo>
                  <a:cubicBezTo>
                    <a:pt x="6442" y="2262"/>
                    <a:pt x="6335" y="2691"/>
                    <a:pt x="6037" y="3000"/>
                  </a:cubicBezTo>
                  <a:cubicBezTo>
                    <a:pt x="5740" y="3239"/>
                    <a:pt x="5775" y="3203"/>
                    <a:pt x="5514" y="3334"/>
                  </a:cubicBezTo>
                  <a:cubicBezTo>
                    <a:pt x="5275" y="3405"/>
                    <a:pt x="5323" y="3417"/>
                    <a:pt x="4954" y="3453"/>
                  </a:cubicBezTo>
                  <a:cubicBezTo>
                    <a:pt x="4918" y="3455"/>
                    <a:pt x="4883" y="3456"/>
                    <a:pt x="4850" y="3456"/>
                  </a:cubicBezTo>
                  <a:cubicBezTo>
                    <a:pt x="4522" y="3456"/>
                    <a:pt x="4267" y="3346"/>
                    <a:pt x="3847" y="3000"/>
                  </a:cubicBezTo>
                  <a:cubicBezTo>
                    <a:pt x="3799" y="2965"/>
                    <a:pt x="3597" y="2739"/>
                    <a:pt x="3418" y="2488"/>
                  </a:cubicBezTo>
                  <a:cubicBezTo>
                    <a:pt x="3275" y="2298"/>
                    <a:pt x="3192" y="2024"/>
                    <a:pt x="2930" y="1977"/>
                  </a:cubicBezTo>
                  <a:cubicBezTo>
                    <a:pt x="2920" y="1976"/>
                    <a:pt x="2910" y="1976"/>
                    <a:pt x="2901" y="1976"/>
                  </a:cubicBezTo>
                  <a:cubicBezTo>
                    <a:pt x="2377" y="1976"/>
                    <a:pt x="2549" y="2614"/>
                    <a:pt x="2537" y="2965"/>
                  </a:cubicBezTo>
                  <a:cubicBezTo>
                    <a:pt x="2549" y="2989"/>
                    <a:pt x="2513" y="3608"/>
                    <a:pt x="2454" y="3929"/>
                  </a:cubicBezTo>
                  <a:cubicBezTo>
                    <a:pt x="2358" y="4358"/>
                    <a:pt x="2239" y="4727"/>
                    <a:pt x="1942" y="5263"/>
                  </a:cubicBezTo>
                  <a:cubicBezTo>
                    <a:pt x="1930" y="5239"/>
                    <a:pt x="1918" y="5227"/>
                    <a:pt x="1894" y="5203"/>
                  </a:cubicBezTo>
                  <a:cubicBezTo>
                    <a:pt x="1848" y="5166"/>
                    <a:pt x="1795" y="5150"/>
                    <a:pt x="1742" y="5150"/>
                  </a:cubicBezTo>
                  <a:cubicBezTo>
                    <a:pt x="1590" y="5150"/>
                    <a:pt x="1439" y="5285"/>
                    <a:pt x="1465" y="5453"/>
                  </a:cubicBezTo>
                  <a:cubicBezTo>
                    <a:pt x="1489" y="5620"/>
                    <a:pt x="1513" y="5787"/>
                    <a:pt x="1537" y="5965"/>
                  </a:cubicBezTo>
                  <a:cubicBezTo>
                    <a:pt x="1513" y="6001"/>
                    <a:pt x="1501" y="6037"/>
                    <a:pt x="1501" y="6072"/>
                  </a:cubicBezTo>
                  <a:cubicBezTo>
                    <a:pt x="1477" y="6179"/>
                    <a:pt x="1525" y="6298"/>
                    <a:pt x="1608" y="6370"/>
                  </a:cubicBezTo>
                  <a:cubicBezTo>
                    <a:pt x="1632" y="6525"/>
                    <a:pt x="1668" y="6691"/>
                    <a:pt x="1692" y="6846"/>
                  </a:cubicBezTo>
                  <a:cubicBezTo>
                    <a:pt x="1656" y="6846"/>
                    <a:pt x="1608" y="6846"/>
                    <a:pt x="1573" y="6858"/>
                  </a:cubicBezTo>
                  <a:cubicBezTo>
                    <a:pt x="1468" y="6799"/>
                    <a:pt x="1349" y="6769"/>
                    <a:pt x="1226" y="6769"/>
                  </a:cubicBezTo>
                  <a:cubicBezTo>
                    <a:pt x="1027" y="6769"/>
                    <a:pt x="816" y="6847"/>
                    <a:pt x="632" y="7001"/>
                  </a:cubicBezTo>
                  <a:cubicBezTo>
                    <a:pt x="525" y="7108"/>
                    <a:pt x="441" y="7227"/>
                    <a:pt x="382" y="7358"/>
                  </a:cubicBezTo>
                  <a:cubicBezTo>
                    <a:pt x="1" y="7822"/>
                    <a:pt x="120" y="8668"/>
                    <a:pt x="572" y="9073"/>
                  </a:cubicBezTo>
                  <a:cubicBezTo>
                    <a:pt x="656" y="9204"/>
                    <a:pt x="775" y="9323"/>
                    <a:pt x="930" y="9370"/>
                  </a:cubicBezTo>
                  <a:cubicBezTo>
                    <a:pt x="965" y="9382"/>
                    <a:pt x="1001" y="9394"/>
                    <a:pt x="1037" y="9394"/>
                  </a:cubicBezTo>
                  <a:cubicBezTo>
                    <a:pt x="1061" y="9406"/>
                    <a:pt x="1073" y="9418"/>
                    <a:pt x="1084" y="9430"/>
                  </a:cubicBezTo>
                  <a:cubicBezTo>
                    <a:pt x="1465" y="9692"/>
                    <a:pt x="1930" y="9787"/>
                    <a:pt x="2382" y="9811"/>
                  </a:cubicBezTo>
                  <a:cubicBezTo>
                    <a:pt x="2401" y="9811"/>
                    <a:pt x="2419" y="9812"/>
                    <a:pt x="2438" y="9812"/>
                  </a:cubicBezTo>
                  <a:cubicBezTo>
                    <a:pt x="2824" y="9812"/>
                    <a:pt x="3208" y="9694"/>
                    <a:pt x="3537" y="9489"/>
                  </a:cubicBezTo>
                  <a:cubicBezTo>
                    <a:pt x="4668" y="10751"/>
                    <a:pt x="5347" y="11001"/>
                    <a:pt x="7395" y="11073"/>
                  </a:cubicBezTo>
                  <a:cubicBezTo>
                    <a:pt x="7311" y="11347"/>
                    <a:pt x="7466" y="11644"/>
                    <a:pt x="7669" y="11990"/>
                  </a:cubicBezTo>
                  <a:cubicBezTo>
                    <a:pt x="7925" y="12350"/>
                    <a:pt x="8269" y="12515"/>
                    <a:pt x="8615" y="12515"/>
                  </a:cubicBezTo>
                  <a:cubicBezTo>
                    <a:pt x="9025" y="12515"/>
                    <a:pt x="9439" y="12284"/>
                    <a:pt x="9716" y="11871"/>
                  </a:cubicBezTo>
                  <a:cubicBezTo>
                    <a:pt x="9966" y="11490"/>
                    <a:pt x="10157" y="11061"/>
                    <a:pt x="10217" y="10620"/>
                  </a:cubicBezTo>
                  <a:cubicBezTo>
                    <a:pt x="10217" y="10597"/>
                    <a:pt x="10217" y="10585"/>
                    <a:pt x="10217" y="10561"/>
                  </a:cubicBezTo>
                  <a:cubicBezTo>
                    <a:pt x="10550" y="10442"/>
                    <a:pt x="10871" y="10287"/>
                    <a:pt x="11157" y="10085"/>
                  </a:cubicBezTo>
                  <a:cubicBezTo>
                    <a:pt x="11288" y="10001"/>
                    <a:pt x="11419" y="9906"/>
                    <a:pt x="11538" y="9811"/>
                  </a:cubicBezTo>
                  <a:cubicBezTo>
                    <a:pt x="11598" y="9847"/>
                    <a:pt x="11657" y="9858"/>
                    <a:pt x="11729" y="9858"/>
                  </a:cubicBezTo>
                  <a:cubicBezTo>
                    <a:pt x="11919" y="9823"/>
                    <a:pt x="12050" y="9656"/>
                    <a:pt x="12205" y="9549"/>
                  </a:cubicBezTo>
                  <a:cubicBezTo>
                    <a:pt x="12514" y="9299"/>
                    <a:pt x="12836" y="9061"/>
                    <a:pt x="13086" y="8739"/>
                  </a:cubicBezTo>
                  <a:cubicBezTo>
                    <a:pt x="13503" y="8144"/>
                    <a:pt x="13776" y="7465"/>
                    <a:pt x="14003" y="6775"/>
                  </a:cubicBezTo>
                  <a:cubicBezTo>
                    <a:pt x="14062" y="6560"/>
                    <a:pt x="14110" y="6334"/>
                    <a:pt x="14134" y="6120"/>
                  </a:cubicBezTo>
                  <a:cubicBezTo>
                    <a:pt x="14169" y="5775"/>
                    <a:pt x="14169" y="5429"/>
                    <a:pt x="14229" y="5096"/>
                  </a:cubicBezTo>
                  <a:cubicBezTo>
                    <a:pt x="14229" y="5072"/>
                    <a:pt x="14229" y="5072"/>
                    <a:pt x="14229" y="5060"/>
                  </a:cubicBezTo>
                  <a:cubicBezTo>
                    <a:pt x="14265" y="5001"/>
                    <a:pt x="14277" y="4929"/>
                    <a:pt x="14265" y="4882"/>
                  </a:cubicBezTo>
                  <a:cubicBezTo>
                    <a:pt x="14277" y="4870"/>
                    <a:pt x="14300" y="4858"/>
                    <a:pt x="14312" y="4846"/>
                  </a:cubicBezTo>
                  <a:cubicBezTo>
                    <a:pt x="14348" y="4822"/>
                    <a:pt x="14384" y="4798"/>
                    <a:pt x="14419" y="4774"/>
                  </a:cubicBezTo>
                  <a:cubicBezTo>
                    <a:pt x="14473" y="4808"/>
                    <a:pt x="14534" y="4823"/>
                    <a:pt x="14597" y="4823"/>
                  </a:cubicBezTo>
                  <a:cubicBezTo>
                    <a:pt x="14645" y="4823"/>
                    <a:pt x="14694" y="4814"/>
                    <a:pt x="14741" y="4798"/>
                  </a:cubicBezTo>
                  <a:cubicBezTo>
                    <a:pt x="14872" y="4739"/>
                    <a:pt x="14955" y="4608"/>
                    <a:pt x="15027" y="4489"/>
                  </a:cubicBezTo>
                  <a:cubicBezTo>
                    <a:pt x="15122" y="4334"/>
                    <a:pt x="15205" y="4179"/>
                    <a:pt x="15241" y="4012"/>
                  </a:cubicBezTo>
                  <a:cubicBezTo>
                    <a:pt x="15253" y="3917"/>
                    <a:pt x="15265" y="3834"/>
                    <a:pt x="15277" y="3751"/>
                  </a:cubicBezTo>
                  <a:cubicBezTo>
                    <a:pt x="15443" y="3417"/>
                    <a:pt x="15408" y="3131"/>
                    <a:pt x="15229" y="2655"/>
                  </a:cubicBezTo>
                  <a:cubicBezTo>
                    <a:pt x="15217" y="2619"/>
                    <a:pt x="15193" y="2596"/>
                    <a:pt x="15181" y="2572"/>
                  </a:cubicBezTo>
                  <a:cubicBezTo>
                    <a:pt x="15158" y="2512"/>
                    <a:pt x="15134" y="2453"/>
                    <a:pt x="15098" y="2393"/>
                  </a:cubicBezTo>
                  <a:cubicBezTo>
                    <a:pt x="14991" y="2227"/>
                    <a:pt x="14824" y="2096"/>
                    <a:pt x="14634" y="2012"/>
                  </a:cubicBezTo>
                  <a:cubicBezTo>
                    <a:pt x="14536" y="1970"/>
                    <a:pt x="14438" y="1953"/>
                    <a:pt x="14338" y="1953"/>
                  </a:cubicBezTo>
                  <a:cubicBezTo>
                    <a:pt x="14268" y="1953"/>
                    <a:pt x="14196" y="1962"/>
                    <a:pt x="14122" y="1977"/>
                  </a:cubicBezTo>
                  <a:cubicBezTo>
                    <a:pt x="13993" y="1929"/>
                    <a:pt x="13856" y="1901"/>
                    <a:pt x="13718" y="1901"/>
                  </a:cubicBezTo>
                  <a:cubicBezTo>
                    <a:pt x="13614" y="1901"/>
                    <a:pt x="13510" y="1917"/>
                    <a:pt x="13407" y="1953"/>
                  </a:cubicBezTo>
                  <a:cubicBezTo>
                    <a:pt x="13229" y="2012"/>
                    <a:pt x="13074" y="2119"/>
                    <a:pt x="12919" y="2227"/>
                  </a:cubicBezTo>
                  <a:cubicBezTo>
                    <a:pt x="12919" y="2203"/>
                    <a:pt x="12907" y="2179"/>
                    <a:pt x="12895" y="2155"/>
                  </a:cubicBezTo>
                  <a:cubicBezTo>
                    <a:pt x="12812" y="1834"/>
                    <a:pt x="12681" y="1524"/>
                    <a:pt x="12574" y="1215"/>
                  </a:cubicBezTo>
                  <a:cubicBezTo>
                    <a:pt x="12550" y="1167"/>
                    <a:pt x="12419" y="512"/>
                    <a:pt x="12276" y="191"/>
                  </a:cubicBezTo>
                  <a:cubicBezTo>
                    <a:pt x="12221" y="72"/>
                    <a:pt x="12093" y="1"/>
                    <a:pt x="11964" y="1"/>
                  </a:cubicBezTo>
                  <a:close/>
                </a:path>
              </a:pathLst>
            </a:custGeom>
            <a:solidFill>
              <a:srgbClr val="F3A1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4" name="Google Shape;1744;p52"/>
            <p:cNvSpPr/>
            <p:nvPr/>
          </p:nvSpPr>
          <p:spPr>
            <a:xfrm>
              <a:off x="3047700" y="2829050"/>
              <a:ext cx="300" cy="3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12"/>
                  </a:moveTo>
                  <a:cubicBezTo>
                    <a:pt x="12" y="12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12" y="12"/>
                    <a:pt x="12" y="12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5" name="Google Shape;1745;p52"/>
            <p:cNvSpPr/>
            <p:nvPr/>
          </p:nvSpPr>
          <p:spPr>
            <a:xfrm>
              <a:off x="2903950" y="2698775"/>
              <a:ext cx="158350" cy="176750"/>
            </a:xfrm>
            <a:custGeom>
              <a:avLst/>
              <a:gdLst/>
              <a:ahLst/>
              <a:cxnLst/>
              <a:rect l="l" t="t" r="r" b="b"/>
              <a:pathLst>
                <a:path w="6334" h="7070" extrusionOk="0">
                  <a:moveTo>
                    <a:pt x="3000" y="639"/>
                  </a:moveTo>
                  <a:cubicBezTo>
                    <a:pt x="2916" y="782"/>
                    <a:pt x="2905" y="985"/>
                    <a:pt x="2940" y="1235"/>
                  </a:cubicBezTo>
                  <a:cubicBezTo>
                    <a:pt x="2928" y="1247"/>
                    <a:pt x="2916" y="1247"/>
                    <a:pt x="2905" y="1270"/>
                  </a:cubicBezTo>
                  <a:cubicBezTo>
                    <a:pt x="2845" y="1020"/>
                    <a:pt x="2857" y="889"/>
                    <a:pt x="2976" y="663"/>
                  </a:cubicBezTo>
                  <a:cubicBezTo>
                    <a:pt x="2976" y="651"/>
                    <a:pt x="2976" y="651"/>
                    <a:pt x="2988" y="639"/>
                  </a:cubicBezTo>
                  <a:close/>
                  <a:moveTo>
                    <a:pt x="1059" y="1747"/>
                  </a:moveTo>
                  <a:cubicBezTo>
                    <a:pt x="1095" y="1747"/>
                    <a:pt x="1119" y="1747"/>
                    <a:pt x="1154" y="1759"/>
                  </a:cubicBezTo>
                  <a:cubicBezTo>
                    <a:pt x="1202" y="1759"/>
                    <a:pt x="1273" y="1771"/>
                    <a:pt x="1345" y="1794"/>
                  </a:cubicBezTo>
                  <a:cubicBezTo>
                    <a:pt x="1333" y="1806"/>
                    <a:pt x="1321" y="1830"/>
                    <a:pt x="1309" y="1842"/>
                  </a:cubicBezTo>
                  <a:cubicBezTo>
                    <a:pt x="1309" y="1854"/>
                    <a:pt x="1309" y="1854"/>
                    <a:pt x="1309" y="1866"/>
                  </a:cubicBezTo>
                  <a:cubicBezTo>
                    <a:pt x="1285" y="1854"/>
                    <a:pt x="1250" y="1842"/>
                    <a:pt x="1226" y="1830"/>
                  </a:cubicBezTo>
                  <a:cubicBezTo>
                    <a:pt x="1198" y="1821"/>
                    <a:pt x="1168" y="1817"/>
                    <a:pt x="1136" y="1817"/>
                  </a:cubicBezTo>
                  <a:cubicBezTo>
                    <a:pt x="1085" y="1817"/>
                    <a:pt x="1032" y="1827"/>
                    <a:pt x="988" y="1842"/>
                  </a:cubicBezTo>
                  <a:lnTo>
                    <a:pt x="1000" y="1830"/>
                  </a:lnTo>
                  <a:cubicBezTo>
                    <a:pt x="1023" y="1806"/>
                    <a:pt x="1035" y="1771"/>
                    <a:pt x="1059" y="1747"/>
                  </a:cubicBezTo>
                  <a:close/>
                  <a:moveTo>
                    <a:pt x="3180" y="1"/>
                  </a:moveTo>
                  <a:cubicBezTo>
                    <a:pt x="2783" y="1"/>
                    <a:pt x="2472" y="188"/>
                    <a:pt x="2333" y="604"/>
                  </a:cubicBezTo>
                  <a:cubicBezTo>
                    <a:pt x="2262" y="866"/>
                    <a:pt x="2262" y="1163"/>
                    <a:pt x="2333" y="1485"/>
                  </a:cubicBezTo>
                  <a:cubicBezTo>
                    <a:pt x="2059" y="1318"/>
                    <a:pt x="1762" y="1187"/>
                    <a:pt x="1452" y="1116"/>
                  </a:cubicBezTo>
                  <a:cubicBezTo>
                    <a:pt x="1347" y="1100"/>
                    <a:pt x="1247" y="1056"/>
                    <a:pt x="1088" y="1056"/>
                  </a:cubicBezTo>
                  <a:cubicBezTo>
                    <a:pt x="1014" y="1056"/>
                    <a:pt x="927" y="1065"/>
                    <a:pt x="821" y="1092"/>
                  </a:cubicBezTo>
                  <a:cubicBezTo>
                    <a:pt x="571" y="1187"/>
                    <a:pt x="416" y="1425"/>
                    <a:pt x="321" y="1663"/>
                  </a:cubicBezTo>
                  <a:cubicBezTo>
                    <a:pt x="214" y="1937"/>
                    <a:pt x="261" y="2259"/>
                    <a:pt x="380" y="2521"/>
                  </a:cubicBezTo>
                  <a:cubicBezTo>
                    <a:pt x="595" y="3021"/>
                    <a:pt x="1011" y="3378"/>
                    <a:pt x="1392" y="3747"/>
                  </a:cubicBezTo>
                  <a:cubicBezTo>
                    <a:pt x="1309" y="3735"/>
                    <a:pt x="1214" y="3735"/>
                    <a:pt x="1130" y="3723"/>
                  </a:cubicBezTo>
                  <a:cubicBezTo>
                    <a:pt x="1124" y="3723"/>
                    <a:pt x="1117" y="3723"/>
                    <a:pt x="1111" y="3723"/>
                  </a:cubicBezTo>
                  <a:cubicBezTo>
                    <a:pt x="558" y="3723"/>
                    <a:pt x="0" y="4218"/>
                    <a:pt x="59" y="4795"/>
                  </a:cubicBezTo>
                  <a:cubicBezTo>
                    <a:pt x="142" y="5521"/>
                    <a:pt x="940" y="6081"/>
                    <a:pt x="1559" y="6354"/>
                  </a:cubicBezTo>
                  <a:cubicBezTo>
                    <a:pt x="2512" y="6700"/>
                    <a:pt x="3500" y="6974"/>
                    <a:pt x="4512" y="7045"/>
                  </a:cubicBezTo>
                  <a:cubicBezTo>
                    <a:pt x="4790" y="7052"/>
                    <a:pt x="5080" y="7069"/>
                    <a:pt x="5366" y="7069"/>
                  </a:cubicBezTo>
                  <a:cubicBezTo>
                    <a:pt x="5594" y="7069"/>
                    <a:pt x="5820" y="7058"/>
                    <a:pt x="6036" y="7021"/>
                  </a:cubicBezTo>
                  <a:cubicBezTo>
                    <a:pt x="6334" y="6878"/>
                    <a:pt x="6310" y="6509"/>
                    <a:pt x="6024" y="6354"/>
                  </a:cubicBezTo>
                  <a:cubicBezTo>
                    <a:pt x="6024" y="6354"/>
                    <a:pt x="6012" y="6343"/>
                    <a:pt x="6000" y="6331"/>
                  </a:cubicBezTo>
                  <a:cubicBezTo>
                    <a:pt x="5893" y="6212"/>
                    <a:pt x="5774" y="5819"/>
                    <a:pt x="5726" y="5569"/>
                  </a:cubicBezTo>
                  <a:cubicBezTo>
                    <a:pt x="5726" y="5545"/>
                    <a:pt x="5726" y="5533"/>
                    <a:pt x="5726" y="5509"/>
                  </a:cubicBezTo>
                  <a:cubicBezTo>
                    <a:pt x="5738" y="5473"/>
                    <a:pt x="5762" y="5426"/>
                    <a:pt x="5762" y="5378"/>
                  </a:cubicBezTo>
                  <a:cubicBezTo>
                    <a:pt x="5774" y="5342"/>
                    <a:pt x="5762" y="5259"/>
                    <a:pt x="5750" y="5211"/>
                  </a:cubicBezTo>
                  <a:cubicBezTo>
                    <a:pt x="5726" y="5116"/>
                    <a:pt x="5702" y="5021"/>
                    <a:pt x="5667" y="4926"/>
                  </a:cubicBezTo>
                  <a:cubicBezTo>
                    <a:pt x="5667" y="4890"/>
                    <a:pt x="5667" y="4878"/>
                    <a:pt x="5655" y="4854"/>
                  </a:cubicBezTo>
                  <a:lnTo>
                    <a:pt x="5655" y="4854"/>
                  </a:lnTo>
                  <a:cubicBezTo>
                    <a:pt x="5695" y="4875"/>
                    <a:pt x="5740" y="4884"/>
                    <a:pt x="5785" y="4884"/>
                  </a:cubicBezTo>
                  <a:cubicBezTo>
                    <a:pt x="5952" y="4884"/>
                    <a:pt x="6124" y="4754"/>
                    <a:pt x="6095" y="4557"/>
                  </a:cubicBezTo>
                  <a:cubicBezTo>
                    <a:pt x="5953" y="3842"/>
                    <a:pt x="5726" y="3140"/>
                    <a:pt x="5452" y="2461"/>
                  </a:cubicBezTo>
                  <a:cubicBezTo>
                    <a:pt x="5250" y="1937"/>
                    <a:pt x="5048" y="1401"/>
                    <a:pt x="4690" y="961"/>
                  </a:cubicBezTo>
                  <a:cubicBezTo>
                    <a:pt x="4417" y="616"/>
                    <a:pt x="4333" y="556"/>
                    <a:pt x="3940" y="270"/>
                  </a:cubicBezTo>
                  <a:cubicBezTo>
                    <a:pt x="3750" y="151"/>
                    <a:pt x="3547" y="44"/>
                    <a:pt x="3321" y="8"/>
                  </a:cubicBezTo>
                  <a:cubicBezTo>
                    <a:pt x="3273" y="3"/>
                    <a:pt x="3226" y="1"/>
                    <a:pt x="3180" y="1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6" name="Google Shape;1746;p52"/>
            <p:cNvSpPr/>
            <p:nvPr/>
          </p:nvSpPr>
          <p:spPr>
            <a:xfrm>
              <a:off x="3047325" y="2827700"/>
              <a:ext cx="400" cy="1375"/>
            </a:xfrm>
            <a:custGeom>
              <a:avLst/>
              <a:gdLst/>
              <a:ahLst/>
              <a:cxnLst/>
              <a:rect l="l" t="t" r="r" b="b"/>
              <a:pathLst>
                <a:path w="16" h="55" extrusionOk="0">
                  <a:moveTo>
                    <a:pt x="1" y="1"/>
                  </a:moveTo>
                  <a:cubicBezTo>
                    <a:pt x="1" y="1"/>
                    <a:pt x="4" y="16"/>
                    <a:pt x="15" y="54"/>
                  </a:cubicBezTo>
                  <a:cubicBezTo>
                    <a:pt x="9" y="22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7" name="Google Shape;1747;p52"/>
            <p:cNvSpPr/>
            <p:nvPr/>
          </p:nvSpPr>
          <p:spPr>
            <a:xfrm>
              <a:off x="3075075" y="2991275"/>
              <a:ext cx="3300" cy="3000"/>
            </a:xfrm>
            <a:custGeom>
              <a:avLst/>
              <a:gdLst/>
              <a:ahLst/>
              <a:cxnLst/>
              <a:rect l="l" t="t" r="r" b="b"/>
              <a:pathLst>
                <a:path w="132" h="120" extrusionOk="0">
                  <a:moveTo>
                    <a:pt x="12" y="0"/>
                  </a:moveTo>
                  <a:lnTo>
                    <a:pt x="12" y="12"/>
                  </a:lnTo>
                  <a:lnTo>
                    <a:pt x="0" y="12"/>
                  </a:lnTo>
                  <a:cubicBezTo>
                    <a:pt x="36" y="48"/>
                    <a:pt x="84" y="84"/>
                    <a:pt x="131" y="119"/>
                  </a:cubicBezTo>
                  <a:cubicBezTo>
                    <a:pt x="131" y="108"/>
                    <a:pt x="131" y="108"/>
                    <a:pt x="131" y="108"/>
                  </a:cubicBezTo>
                  <a:cubicBezTo>
                    <a:pt x="131" y="96"/>
                    <a:pt x="131" y="96"/>
                    <a:pt x="131" y="84"/>
                  </a:cubicBezTo>
                  <a:cubicBezTo>
                    <a:pt x="96" y="60"/>
                    <a:pt x="60" y="36"/>
                    <a:pt x="12" y="0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8" name="Google Shape;1748;p52"/>
            <p:cNvSpPr/>
            <p:nvPr/>
          </p:nvSpPr>
          <p:spPr>
            <a:xfrm>
              <a:off x="3026250" y="2762275"/>
              <a:ext cx="346200" cy="268725"/>
            </a:xfrm>
            <a:custGeom>
              <a:avLst/>
              <a:gdLst/>
              <a:ahLst/>
              <a:cxnLst/>
              <a:rect l="l" t="t" r="r" b="b"/>
              <a:pathLst>
                <a:path w="13848" h="10749" extrusionOk="0">
                  <a:moveTo>
                    <a:pt x="7121" y="564"/>
                  </a:moveTo>
                  <a:cubicBezTo>
                    <a:pt x="6954" y="576"/>
                    <a:pt x="6799" y="600"/>
                    <a:pt x="6645" y="624"/>
                  </a:cubicBezTo>
                  <a:cubicBezTo>
                    <a:pt x="6704" y="612"/>
                    <a:pt x="6776" y="600"/>
                    <a:pt x="6835" y="588"/>
                  </a:cubicBezTo>
                  <a:cubicBezTo>
                    <a:pt x="6906" y="588"/>
                    <a:pt x="6978" y="576"/>
                    <a:pt x="7049" y="564"/>
                  </a:cubicBezTo>
                  <a:close/>
                  <a:moveTo>
                    <a:pt x="9157" y="2029"/>
                  </a:moveTo>
                  <a:cubicBezTo>
                    <a:pt x="9181" y="2100"/>
                    <a:pt x="9240" y="2148"/>
                    <a:pt x="9312" y="2171"/>
                  </a:cubicBezTo>
                  <a:cubicBezTo>
                    <a:pt x="9300" y="2171"/>
                    <a:pt x="9312" y="2171"/>
                    <a:pt x="9323" y="2183"/>
                  </a:cubicBezTo>
                  <a:cubicBezTo>
                    <a:pt x="9347" y="2195"/>
                    <a:pt x="9359" y="2207"/>
                    <a:pt x="9383" y="2219"/>
                  </a:cubicBezTo>
                  <a:cubicBezTo>
                    <a:pt x="9383" y="2231"/>
                    <a:pt x="9383" y="2231"/>
                    <a:pt x="9395" y="2243"/>
                  </a:cubicBezTo>
                  <a:cubicBezTo>
                    <a:pt x="9312" y="2243"/>
                    <a:pt x="9228" y="2231"/>
                    <a:pt x="9145" y="2231"/>
                  </a:cubicBezTo>
                  <a:cubicBezTo>
                    <a:pt x="9097" y="2159"/>
                    <a:pt x="9050" y="2112"/>
                    <a:pt x="8990" y="2064"/>
                  </a:cubicBezTo>
                  <a:cubicBezTo>
                    <a:pt x="9050" y="2052"/>
                    <a:pt x="9097" y="2040"/>
                    <a:pt x="9157" y="2029"/>
                  </a:cubicBezTo>
                  <a:close/>
                  <a:moveTo>
                    <a:pt x="12193" y="2219"/>
                  </a:moveTo>
                  <a:cubicBezTo>
                    <a:pt x="12205" y="2219"/>
                    <a:pt x="12229" y="2219"/>
                    <a:pt x="12252" y="2231"/>
                  </a:cubicBezTo>
                  <a:cubicBezTo>
                    <a:pt x="12193" y="2255"/>
                    <a:pt x="12121" y="2279"/>
                    <a:pt x="12050" y="2302"/>
                  </a:cubicBezTo>
                  <a:cubicBezTo>
                    <a:pt x="12098" y="2279"/>
                    <a:pt x="12145" y="2255"/>
                    <a:pt x="12193" y="2219"/>
                  </a:cubicBezTo>
                  <a:close/>
                  <a:moveTo>
                    <a:pt x="6335" y="2148"/>
                  </a:moveTo>
                  <a:cubicBezTo>
                    <a:pt x="6335" y="2195"/>
                    <a:pt x="6359" y="2231"/>
                    <a:pt x="6383" y="2267"/>
                  </a:cubicBezTo>
                  <a:cubicBezTo>
                    <a:pt x="6275" y="2302"/>
                    <a:pt x="6156" y="2350"/>
                    <a:pt x="6037" y="2386"/>
                  </a:cubicBezTo>
                  <a:cubicBezTo>
                    <a:pt x="6121" y="2314"/>
                    <a:pt x="6216" y="2231"/>
                    <a:pt x="6335" y="2148"/>
                  </a:cubicBezTo>
                  <a:close/>
                  <a:moveTo>
                    <a:pt x="12705" y="2326"/>
                  </a:moveTo>
                  <a:cubicBezTo>
                    <a:pt x="12717" y="2350"/>
                    <a:pt x="12729" y="2362"/>
                    <a:pt x="12752" y="2386"/>
                  </a:cubicBezTo>
                  <a:cubicBezTo>
                    <a:pt x="12729" y="2386"/>
                    <a:pt x="12717" y="2386"/>
                    <a:pt x="12705" y="2398"/>
                  </a:cubicBezTo>
                  <a:cubicBezTo>
                    <a:pt x="12693" y="2386"/>
                    <a:pt x="12681" y="2386"/>
                    <a:pt x="12669" y="2374"/>
                  </a:cubicBezTo>
                  <a:cubicBezTo>
                    <a:pt x="12681" y="2362"/>
                    <a:pt x="12693" y="2350"/>
                    <a:pt x="12705" y="2326"/>
                  </a:cubicBezTo>
                  <a:close/>
                  <a:moveTo>
                    <a:pt x="6454" y="3410"/>
                  </a:moveTo>
                  <a:cubicBezTo>
                    <a:pt x="6442" y="3422"/>
                    <a:pt x="6430" y="3445"/>
                    <a:pt x="6418" y="3457"/>
                  </a:cubicBezTo>
                  <a:cubicBezTo>
                    <a:pt x="6395" y="3457"/>
                    <a:pt x="6371" y="3457"/>
                    <a:pt x="6311" y="3445"/>
                  </a:cubicBezTo>
                  <a:cubicBezTo>
                    <a:pt x="6347" y="3433"/>
                    <a:pt x="6395" y="3433"/>
                    <a:pt x="6430" y="3422"/>
                  </a:cubicBezTo>
                  <a:cubicBezTo>
                    <a:pt x="6430" y="3410"/>
                    <a:pt x="6442" y="3410"/>
                    <a:pt x="6454" y="3410"/>
                  </a:cubicBezTo>
                  <a:close/>
                  <a:moveTo>
                    <a:pt x="12931" y="3374"/>
                  </a:moveTo>
                  <a:cubicBezTo>
                    <a:pt x="12883" y="3422"/>
                    <a:pt x="12824" y="3457"/>
                    <a:pt x="12764" y="3481"/>
                  </a:cubicBezTo>
                  <a:lnTo>
                    <a:pt x="12752" y="3481"/>
                  </a:lnTo>
                  <a:cubicBezTo>
                    <a:pt x="12788" y="3445"/>
                    <a:pt x="12824" y="3410"/>
                    <a:pt x="12848" y="3374"/>
                  </a:cubicBezTo>
                  <a:close/>
                  <a:moveTo>
                    <a:pt x="10169" y="3505"/>
                  </a:moveTo>
                  <a:cubicBezTo>
                    <a:pt x="10109" y="3564"/>
                    <a:pt x="10038" y="3636"/>
                    <a:pt x="9931" y="3707"/>
                  </a:cubicBezTo>
                  <a:cubicBezTo>
                    <a:pt x="9907" y="3731"/>
                    <a:pt x="9871" y="3755"/>
                    <a:pt x="9847" y="3779"/>
                  </a:cubicBezTo>
                  <a:cubicBezTo>
                    <a:pt x="9931" y="3695"/>
                    <a:pt x="10002" y="3612"/>
                    <a:pt x="10062" y="3529"/>
                  </a:cubicBezTo>
                  <a:cubicBezTo>
                    <a:pt x="10097" y="3517"/>
                    <a:pt x="10133" y="3505"/>
                    <a:pt x="10169" y="3505"/>
                  </a:cubicBezTo>
                  <a:close/>
                  <a:moveTo>
                    <a:pt x="5082" y="3549"/>
                  </a:moveTo>
                  <a:cubicBezTo>
                    <a:pt x="5060" y="3618"/>
                    <a:pt x="5049" y="3686"/>
                    <a:pt x="5037" y="3755"/>
                  </a:cubicBezTo>
                  <a:cubicBezTo>
                    <a:pt x="5013" y="3779"/>
                    <a:pt x="4990" y="3803"/>
                    <a:pt x="4978" y="3814"/>
                  </a:cubicBezTo>
                  <a:cubicBezTo>
                    <a:pt x="5013" y="3731"/>
                    <a:pt x="5049" y="3648"/>
                    <a:pt x="5073" y="3564"/>
                  </a:cubicBezTo>
                  <a:cubicBezTo>
                    <a:pt x="5073" y="3556"/>
                    <a:pt x="5079" y="3554"/>
                    <a:pt x="5082" y="3549"/>
                  </a:cubicBezTo>
                  <a:close/>
                  <a:moveTo>
                    <a:pt x="5704" y="3600"/>
                  </a:moveTo>
                  <a:lnTo>
                    <a:pt x="5704" y="3600"/>
                  </a:lnTo>
                  <a:cubicBezTo>
                    <a:pt x="5692" y="3683"/>
                    <a:pt x="5680" y="3755"/>
                    <a:pt x="5680" y="3826"/>
                  </a:cubicBezTo>
                  <a:cubicBezTo>
                    <a:pt x="5656" y="3791"/>
                    <a:pt x="5644" y="3755"/>
                    <a:pt x="5621" y="3731"/>
                  </a:cubicBezTo>
                  <a:cubicBezTo>
                    <a:pt x="5644" y="3683"/>
                    <a:pt x="5680" y="3648"/>
                    <a:pt x="5704" y="3600"/>
                  </a:cubicBezTo>
                  <a:close/>
                  <a:moveTo>
                    <a:pt x="8776" y="3874"/>
                  </a:moveTo>
                  <a:lnTo>
                    <a:pt x="8776" y="3874"/>
                  </a:lnTo>
                  <a:cubicBezTo>
                    <a:pt x="8752" y="3886"/>
                    <a:pt x="8728" y="3910"/>
                    <a:pt x="8716" y="3934"/>
                  </a:cubicBezTo>
                  <a:cubicBezTo>
                    <a:pt x="8621" y="3981"/>
                    <a:pt x="8514" y="4029"/>
                    <a:pt x="8419" y="4076"/>
                  </a:cubicBezTo>
                  <a:cubicBezTo>
                    <a:pt x="8419" y="4076"/>
                    <a:pt x="8419" y="4064"/>
                    <a:pt x="8419" y="4064"/>
                  </a:cubicBezTo>
                  <a:cubicBezTo>
                    <a:pt x="8514" y="4017"/>
                    <a:pt x="8597" y="3969"/>
                    <a:pt x="8669" y="3922"/>
                  </a:cubicBezTo>
                  <a:cubicBezTo>
                    <a:pt x="8704" y="3910"/>
                    <a:pt x="8740" y="3886"/>
                    <a:pt x="8776" y="3874"/>
                  </a:cubicBezTo>
                  <a:close/>
                  <a:moveTo>
                    <a:pt x="4394" y="4112"/>
                  </a:moveTo>
                  <a:lnTo>
                    <a:pt x="4394" y="4112"/>
                  </a:lnTo>
                  <a:cubicBezTo>
                    <a:pt x="4382" y="4148"/>
                    <a:pt x="4370" y="4184"/>
                    <a:pt x="4347" y="4219"/>
                  </a:cubicBezTo>
                  <a:lnTo>
                    <a:pt x="4311" y="4219"/>
                  </a:lnTo>
                  <a:cubicBezTo>
                    <a:pt x="4335" y="4184"/>
                    <a:pt x="4359" y="4160"/>
                    <a:pt x="4370" y="4136"/>
                  </a:cubicBezTo>
                  <a:cubicBezTo>
                    <a:pt x="4382" y="4124"/>
                    <a:pt x="4382" y="4124"/>
                    <a:pt x="4394" y="4112"/>
                  </a:cubicBezTo>
                  <a:close/>
                  <a:moveTo>
                    <a:pt x="6871" y="4457"/>
                  </a:moveTo>
                  <a:cubicBezTo>
                    <a:pt x="6918" y="4457"/>
                    <a:pt x="6966" y="4457"/>
                    <a:pt x="7026" y="4469"/>
                  </a:cubicBezTo>
                  <a:cubicBezTo>
                    <a:pt x="7026" y="4481"/>
                    <a:pt x="7026" y="4493"/>
                    <a:pt x="7037" y="4505"/>
                  </a:cubicBezTo>
                  <a:cubicBezTo>
                    <a:pt x="7037" y="4541"/>
                    <a:pt x="7061" y="4576"/>
                    <a:pt x="7073" y="4600"/>
                  </a:cubicBezTo>
                  <a:cubicBezTo>
                    <a:pt x="7002" y="4553"/>
                    <a:pt x="6930" y="4505"/>
                    <a:pt x="6871" y="4457"/>
                  </a:cubicBezTo>
                  <a:close/>
                  <a:moveTo>
                    <a:pt x="1953" y="5410"/>
                  </a:moveTo>
                  <a:cubicBezTo>
                    <a:pt x="1965" y="5422"/>
                    <a:pt x="1965" y="5446"/>
                    <a:pt x="1965" y="5469"/>
                  </a:cubicBezTo>
                  <a:cubicBezTo>
                    <a:pt x="1953" y="5517"/>
                    <a:pt x="1942" y="5553"/>
                    <a:pt x="1930" y="5600"/>
                  </a:cubicBezTo>
                  <a:cubicBezTo>
                    <a:pt x="1930" y="5565"/>
                    <a:pt x="1918" y="5529"/>
                    <a:pt x="1918" y="5493"/>
                  </a:cubicBezTo>
                  <a:cubicBezTo>
                    <a:pt x="1942" y="5446"/>
                    <a:pt x="1953" y="5422"/>
                    <a:pt x="1953" y="5410"/>
                  </a:cubicBezTo>
                  <a:close/>
                  <a:moveTo>
                    <a:pt x="8061" y="5255"/>
                  </a:moveTo>
                  <a:lnTo>
                    <a:pt x="8061" y="5255"/>
                  </a:lnTo>
                  <a:cubicBezTo>
                    <a:pt x="8216" y="5279"/>
                    <a:pt x="8371" y="5291"/>
                    <a:pt x="8526" y="5291"/>
                  </a:cubicBezTo>
                  <a:cubicBezTo>
                    <a:pt x="8597" y="5291"/>
                    <a:pt x="8669" y="5291"/>
                    <a:pt x="8740" y="5279"/>
                  </a:cubicBezTo>
                  <a:cubicBezTo>
                    <a:pt x="8823" y="5350"/>
                    <a:pt x="8931" y="5398"/>
                    <a:pt x="9062" y="5422"/>
                  </a:cubicBezTo>
                  <a:cubicBezTo>
                    <a:pt x="9133" y="5434"/>
                    <a:pt x="9204" y="5434"/>
                    <a:pt x="9288" y="5446"/>
                  </a:cubicBezTo>
                  <a:lnTo>
                    <a:pt x="9347" y="5446"/>
                  </a:lnTo>
                  <a:cubicBezTo>
                    <a:pt x="9395" y="5529"/>
                    <a:pt x="9454" y="5588"/>
                    <a:pt x="9526" y="5648"/>
                  </a:cubicBezTo>
                  <a:cubicBezTo>
                    <a:pt x="9204" y="5624"/>
                    <a:pt x="8883" y="5553"/>
                    <a:pt x="8597" y="5458"/>
                  </a:cubicBezTo>
                  <a:cubicBezTo>
                    <a:pt x="8383" y="5398"/>
                    <a:pt x="8216" y="5327"/>
                    <a:pt x="8061" y="5255"/>
                  </a:cubicBezTo>
                  <a:close/>
                  <a:moveTo>
                    <a:pt x="4918" y="5422"/>
                  </a:moveTo>
                  <a:lnTo>
                    <a:pt x="4918" y="5422"/>
                  </a:lnTo>
                  <a:cubicBezTo>
                    <a:pt x="4882" y="5505"/>
                    <a:pt x="4847" y="5588"/>
                    <a:pt x="4799" y="5672"/>
                  </a:cubicBezTo>
                  <a:cubicBezTo>
                    <a:pt x="4799" y="5672"/>
                    <a:pt x="4799" y="5684"/>
                    <a:pt x="4799" y="5684"/>
                  </a:cubicBezTo>
                  <a:cubicBezTo>
                    <a:pt x="4775" y="5660"/>
                    <a:pt x="4751" y="5636"/>
                    <a:pt x="4728" y="5612"/>
                  </a:cubicBezTo>
                  <a:cubicBezTo>
                    <a:pt x="4763" y="5553"/>
                    <a:pt x="4799" y="5505"/>
                    <a:pt x="4823" y="5458"/>
                  </a:cubicBezTo>
                  <a:lnTo>
                    <a:pt x="4835" y="5458"/>
                  </a:lnTo>
                  <a:cubicBezTo>
                    <a:pt x="4859" y="5446"/>
                    <a:pt x="4894" y="5434"/>
                    <a:pt x="4918" y="5422"/>
                  </a:cubicBezTo>
                  <a:close/>
                  <a:moveTo>
                    <a:pt x="3466" y="5624"/>
                  </a:moveTo>
                  <a:lnTo>
                    <a:pt x="3466" y="5624"/>
                  </a:lnTo>
                  <a:cubicBezTo>
                    <a:pt x="3513" y="5636"/>
                    <a:pt x="3561" y="5636"/>
                    <a:pt x="3608" y="5636"/>
                  </a:cubicBezTo>
                  <a:cubicBezTo>
                    <a:pt x="3608" y="5684"/>
                    <a:pt x="3608" y="5731"/>
                    <a:pt x="3608" y="5779"/>
                  </a:cubicBezTo>
                  <a:cubicBezTo>
                    <a:pt x="3597" y="5767"/>
                    <a:pt x="3585" y="5755"/>
                    <a:pt x="3585" y="5743"/>
                  </a:cubicBezTo>
                  <a:cubicBezTo>
                    <a:pt x="3537" y="5708"/>
                    <a:pt x="3513" y="5660"/>
                    <a:pt x="3466" y="5624"/>
                  </a:cubicBezTo>
                  <a:close/>
                  <a:moveTo>
                    <a:pt x="8044" y="1"/>
                  </a:moveTo>
                  <a:cubicBezTo>
                    <a:pt x="7815" y="1"/>
                    <a:pt x="7586" y="7"/>
                    <a:pt x="7359" y="16"/>
                  </a:cubicBezTo>
                  <a:cubicBezTo>
                    <a:pt x="6156" y="64"/>
                    <a:pt x="4930" y="290"/>
                    <a:pt x="3882" y="909"/>
                  </a:cubicBezTo>
                  <a:cubicBezTo>
                    <a:pt x="3418" y="1183"/>
                    <a:pt x="2966" y="1505"/>
                    <a:pt x="2608" y="1921"/>
                  </a:cubicBezTo>
                  <a:cubicBezTo>
                    <a:pt x="2156" y="2493"/>
                    <a:pt x="1846" y="3172"/>
                    <a:pt x="1656" y="3874"/>
                  </a:cubicBezTo>
                  <a:cubicBezTo>
                    <a:pt x="1620" y="4029"/>
                    <a:pt x="1584" y="4172"/>
                    <a:pt x="1572" y="4326"/>
                  </a:cubicBezTo>
                  <a:cubicBezTo>
                    <a:pt x="1239" y="4386"/>
                    <a:pt x="930" y="4648"/>
                    <a:pt x="727" y="4898"/>
                  </a:cubicBezTo>
                  <a:cubicBezTo>
                    <a:pt x="703" y="4922"/>
                    <a:pt x="691" y="4957"/>
                    <a:pt x="668" y="4981"/>
                  </a:cubicBezTo>
                  <a:cubicBezTo>
                    <a:pt x="668" y="4981"/>
                    <a:pt x="668" y="4993"/>
                    <a:pt x="656" y="4993"/>
                  </a:cubicBezTo>
                  <a:cubicBezTo>
                    <a:pt x="501" y="5231"/>
                    <a:pt x="418" y="5505"/>
                    <a:pt x="346" y="5779"/>
                  </a:cubicBezTo>
                  <a:cubicBezTo>
                    <a:pt x="322" y="5886"/>
                    <a:pt x="299" y="5993"/>
                    <a:pt x="287" y="6100"/>
                  </a:cubicBezTo>
                  <a:cubicBezTo>
                    <a:pt x="275" y="6100"/>
                    <a:pt x="263" y="6112"/>
                    <a:pt x="263" y="6112"/>
                  </a:cubicBezTo>
                  <a:cubicBezTo>
                    <a:pt x="1" y="6291"/>
                    <a:pt x="227" y="7005"/>
                    <a:pt x="429" y="7517"/>
                  </a:cubicBezTo>
                  <a:cubicBezTo>
                    <a:pt x="537" y="7898"/>
                    <a:pt x="680" y="8255"/>
                    <a:pt x="822" y="8541"/>
                  </a:cubicBezTo>
                  <a:cubicBezTo>
                    <a:pt x="822" y="8541"/>
                    <a:pt x="822" y="8553"/>
                    <a:pt x="834" y="8553"/>
                  </a:cubicBezTo>
                  <a:cubicBezTo>
                    <a:pt x="870" y="8636"/>
                    <a:pt x="918" y="8732"/>
                    <a:pt x="977" y="8815"/>
                  </a:cubicBezTo>
                  <a:lnTo>
                    <a:pt x="989" y="8815"/>
                  </a:lnTo>
                  <a:cubicBezTo>
                    <a:pt x="1037" y="8875"/>
                    <a:pt x="1096" y="8922"/>
                    <a:pt x="1180" y="8934"/>
                  </a:cubicBezTo>
                  <a:cubicBezTo>
                    <a:pt x="1239" y="8934"/>
                    <a:pt x="1299" y="8922"/>
                    <a:pt x="1346" y="8898"/>
                  </a:cubicBezTo>
                  <a:cubicBezTo>
                    <a:pt x="1430" y="8982"/>
                    <a:pt x="1513" y="9053"/>
                    <a:pt x="1608" y="9089"/>
                  </a:cubicBezTo>
                  <a:cubicBezTo>
                    <a:pt x="1666" y="9155"/>
                    <a:pt x="1752" y="9204"/>
                    <a:pt x="1839" y="9204"/>
                  </a:cubicBezTo>
                  <a:cubicBezTo>
                    <a:pt x="1878" y="9204"/>
                    <a:pt x="1917" y="9194"/>
                    <a:pt x="1953" y="9172"/>
                  </a:cubicBezTo>
                  <a:cubicBezTo>
                    <a:pt x="1918" y="9160"/>
                    <a:pt x="1894" y="9137"/>
                    <a:pt x="1870" y="9125"/>
                  </a:cubicBezTo>
                  <a:cubicBezTo>
                    <a:pt x="1882" y="9125"/>
                    <a:pt x="1894" y="9113"/>
                    <a:pt x="1894" y="9113"/>
                  </a:cubicBezTo>
                  <a:cubicBezTo>
                    <a:pt x="1930" y="9137"/>
                    <a:pt x="1942" y="9148"/>
                    <a:pt x="1965" y="9172"/>
                  </a:cubicBezTo>
                  <a:cubicBezTo>
                    <a:pt x="2001" y="9148"/>
                    <a:pt x="2025" y="9125"/>
                    <a:pt x="2049" y="9101"/>
                  </a:cubicBezTo>
                  <a:cubicBezTo>
                    <a:pt x="2061" y="9148"/>
                    <a:pt x="2073" y="9196"/>
                    <a:pt x="2084" y="9256"/>
                  </a:cubicBezTo>
                  <a:cubicBezTo>
                    <a:pt x="2084" y="9256"/>
                    <a:pt x="2096" y="9256"/>
                    <a:pt x="2108" y="9268"/>
                  </a:cubicBezTo>
                  <a:cubicBezTo>
                    <a:pt x="2096" y="9268"/>
                    <a:pt x="2096" y="9279"/>
                    <a:pt x="2096" y="9279"/>
                  </a:cubicBezTo>
                  <a:lnTo>
                    <a:pt x="2084" y="9279"/>
                  </a:lnTo>
                  <a:cubicBezTo>
                    <a:pt x="2096" y="9279"/>
                    <a:pt x="2096" y="9279"/>
                    <a:pt x="2096" y="9291"/>
                  </a:cubicBezTo>
                  <a:cubicBezTo>
                    <a:pt x="2084" y="9303"/>
                    <a:pt x="2073" y="9327"/>
                    <a:pt x="2084" y="9351"/>
                  </a:cubicBezTo>
                  <a:cubicBezTo>
                    <a:pt x="2108" y="9637"/>
                    <a:pt x="2180" y="9899"/>
                    <a:pt x="2251" y="10160"/>
                  </a:cubicBezTo>
                  <a:cubicBezTo>
                    <a:pt x="2311" y="10339"/>
                    <a:pt x="2346" y="10518"/>
                    <a:pt x="2430" y="10672"/>
                  </a:cubicBezTo>
                  <a:cubicBezTo>
                    <a:pt x="2488" y="10726"/>
                    <a:pt x="2542" y="10748"/>
                    <a:pt x="2592" y="10748"/>
                  </a:cubicBezTo>
                  <a:cubicBezTo>
                    <a:pt x="2811" y="10748"/>
                    <a:pt x="2957" y="10321"/>
                    <a:pt x="3025" y="10137"/>
                  </a:cubicBezTo>
                  <a:cubicBezTo>
                    <a:pt x="3216" y="9577"/>
                    <a:pt x="3347" y="8994"/>
                    <a:pt x="3370" y="8386"/>
                  </a:cubicBezTo>
                  <a:cubicBezTo>
                    <a:pt x="3418" y="7779"/>
                    <a:pt x="3477" y="7172"/>
                    <a:pt x="3513" y="6565"/>
                  </a:cubicBezTo>
                  <a:cubicBezTo>
                    <a:pt x="3513" y="6470"/>
                    <a:pt x="3525" y="6374"/>
                    <a:pt x="3525" y="6279"/>
                  </a:cubicBezTo>
                  <a:cubicBezTo>
                    <a:pt x="3632" y="6410"/>
                    <a:pt x="3763" y="6565"/>
                    <a:pt x="3870" y="6684"/>
                  </a:cubicBezTo>
                  <a:cubicBezTo>
                    <a:pt x="4073" y="6898"/>
                    <a:pt x="4299" y="7077"/>
                    <a:pt x="4549" y="7243"/>
                  </a:cubicBezTo>
                  <a:cubicBezTo>
                    <a:pt x="4585" y="7315"/>
                    <a:pt x="4656" y="7374"/>
                    <a:pt x="4716" y="7422"/>
                  </a:cubicBezTo>
                  <a:cubicBezTo>
                    <a:pt x="4930" y="7648"/>
                    <a:pt x="5263" y="7708"/>
                    <a:pt x="5561" y="7708"/>
                  </a:cubicBezTo>
                  <a:lnTo>
                    <a:pt x="5585" y="7708"/>
                  </a:lnTo>
                  <a:cubicBezTo>
                    <a:pt x="5618" y="7727"/>
                    <a:pt x="5650" y="7736"/>
                    <a:pt x="5683" y="7736"/>
                  </a:cubicBezTo>
                  <a:cubicBezTo>
                    <a:pt x="5710" y="7736"/>
                    <a:pt x="5737" y="7730"/>
                    <a:pt x="5763" y="7720"/>
                  </a:cubicBezTo>
                  <a:cubicBezTo>
                    <a:pt x="6049" y="7720"/>
                    <a:pt x="6323" y="7613"/>
                    <a:pt x="6561" y="7351"/>
                  </a:cubicBezTo>
                  <a:cubicBezTo>
                    <a:pt x="7061" y="6767"/>
                    <a:pt x="7014" y="5719"/>
                    <a:pt x="6823" y="5017"/>
                  </a:cubicBezTo>
                  <a:cubicBezTo>
                    <a:pt x="6811" y="4981"/>
                    <a:pt x="6799" y="4946"/>
                    <a:pt x="6776" y="4898"/>
                  </a:cubicBezTo>
                  <a:lnTo>
                    <a:pt x="6776" y="4898"/>
                  </a:lnTo>
                  <a:cubicBezTo>
                    <a:pt x="7037" y="5088"/>
                    <a:pt x="7311" y="5279"/>
                    <a:pt x="7573" y="5458"/>
                  </a:cubicBezTo>
                  <a:cubicBezTo>
                    <a:pt x="8192" y="5815"/>
                    <a:pt x="8895" y="6029"/>
                    <a:pt x="9597" y="6065"/>
                  </a:cubicBezTo>
                  <a:cubicBezTo>
                    <a:pt x="9690" y="6070"/>
                    <a:pt x="9783" y="6073"/>
                    <a:pt x="9877" y="6073"/>
                  </a:cubicBezTo>
                  <a:cubicBezTo>
                    <a:pt x="10218" y="6073"/>
                    <a:pt x="10565" y="6034"/>
                    <a:pt x="10883" y="5922"/>
                  </a:cubicBezTo>
                  <a:cubicBezTo>
                    <a:pt x="11467" y="5719"/>
                    <a:pt x="12026" y="5231"/>
                    <a:pt x="12050" y="4576"/>
                  </a:cubicBezTo>
                  <a:cubicBezTo>
                    <a:pt x="12062" y="4362"/>
                    <a:pt x="12038" y="4136"/>
                    <a:pt x="11990" y="3922"/>
                  </a:cubicBezTo>
                  <a:lnTo>
                    <a:pt x="11990" y="3922"/>
                  </a:lnTo>
                  <a:cubicBezTo>
                    <a:pt x="12074" y="3945"/>
                    <a:pt x="12157" y="3969"/>
                    <a:pt x="12240" y="3981"/>
                  </a:cubicBezTo>
                  <a:cubicBezTo>
                    <a:pt x="12240" y="3981"/>
                    <a:pt x="12240" y="3993"/>
                    <a:pt x="12240" y="4005"/>
                  </a:cubicBezTo>
                  <a:cubicBezTo>
                    <a:pt x="12217" y="4017"/>
                    <a:pt x="12205" y="4053"/>
                    <a:pt x="12205" y="4088"/>
                  </a:cubicBezTo>
                  <a:cubicBezTo>
                    <a:pt x="12336" y="4624"/>
                    <a:pt x="12574" y="5112"/>
                    <a:pt x="12872" y="5577"/>
                  </a:cubicBezTo>
                  <a:cubicBezTo>
                    <a:pt x="12967" y="5767"/>
                    <a:pt x="13086" y="5946"/>
                    <a:pt x="13253" y="6065"/>
                  </a:cubicBezTo>
                  <a:cubicBezTo>
                    <a:pt x="13312" y="6124"/>
                    <a:pt x="13383" y="6172"/>
                    <a:pt x="13455" y="6220"/>
                  </a:cubicBezTo>
                  <a:cubicBezTo>
                    <a:pt x="13520" y="6263"/>
                    <a:pt x="13585" y="6316"/>
                    <a:pt x="13659" y="6316"/>
                  </a:cubicBezTo>
                  <a:cubicBezTo>
                    <a:pt x="13667" y="6316"/>
                    <a:pt x="13674" y="6316"/>
                    <a:pt x="13681" y="6315"/>
                  </a:cubicBezTo>
                  <a:cubicBezTo>
                    <a:pt x="13800" y="6303"/>
                    <a:pt x="13848" y="6184"/>
                    <a:pt x="13836" y="6077"/>
                  </a:cubicBezTo>
                  <a:cubicBezTo>
                    <a:pt x="13788" y="5898"/>
                    <a:pt x="13729" y="5719"/>
                    <a:pt x="13669" y="5553"/>
                  </a:cubicBezTo>
                  <a:cubicBezTo>
                    <a:pt x="13526" y="5077"/>
                    <a:pt x="13360" y="4600"/>
                    <a:pt x="13169" y="4160"/>
                  </a:cubicBezTo>
                  <a:cubicBezTo>
                    <a:pt x="13122" y="4076"/>
                    <a:pt x="13050" y="4005"/>
                    <a:pt x="12979" y="3945"/>
                  </a:cubicBezTo>
                  <a:cubicBezTo>
                    <a:pt x="12955" y="3934"/>
                    <a:pt x="12943" y="3934"/>
                    <a:pt x="12943" y="3922"/>
                  </a:cubicBezTo>
                  <a:cubicBezTo>
                    <a:pt x="12919" y="3922"/>
                    <a:pt x="12907" y="3910"/>
                    <a:pt x="12895" y="3898"/>
                  </a:cubicBezTo>
                  <a:cubicBezTo>
                    <a:pt x="13122" y="3814"/>
                    <a:pt x="13324" y="3672"/>
                    <a:pt x="13479" y="3457"/>
                  </a:cubicBezTo>
                  <a:cubicBezTo>
                    <a:pt x="13669" y="3219"/>
                    <a:pt x="13764" y="2886"/>
                    <a:pt x="13753" y="2576"/>
                  </a:cubicBezTo>
                  <a:cubicBezTo>
                    <a:pt x="13717" y="2279"/>
                    <a:pt x="13562" y="2017"/>
                    <a:pt x="13360" y="1790"/>
                  </a:cubicBezTo>
                  <a:cubicBezTo>
                    <a:pt x="12693" y="1064"/>
                    <a:pt x="11752" y="659"/>
                    <a:pt x="10824" y="409"/>
                  </a:cubicBezTo>
                  <a:cubicBezTo>
                    <a:pt x="10228" y="243"/>
                    <a:pt x="9633" y="112"/>
                    <a:pt x="9014" y="40"/>
                  </a:cubicBezTo>
                  <a:cubicBezTo>
                    <a:pt x="8693" y="12"/>
                    <a:pt x="8368" y="1"/>
                    <a:pt x="8044" y="1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9" name="Google Shape;1749;p52"/>
            <p:cNvSpPr/>
            <p:nvPr/>
          </p:nvSpPr>
          <p:spPr>
            <a:xfrm>
              <a:off x="3206350" y="2583175"/>
              <a:ext cx="175325" cy="171900"/>
            </a:xfrm>
            <a:custGeom>
              <a:avLst/>
              <a:gdLst/>
              <a:ahLst/>
              <a:cxnLst/>
              <a:rect l="l" t="t" r="r" b="b"/>
              <a:pathLst>
                <a:path w="7013" h="6876" extrusionOk="0">
                  <a:moveTo>
                    <a:pt x="1262" y="1192"/>
                  </a:moveTo>
                  <a:cubicBezTo>
                    <a:pt x="1322" y="1203"/>
                    <a:pt x="1381" y="1239"/>
                    <a:pt x="1465" y="1287"/>
                  </a:cubicBezTo>
                  <a:cubicBezTo>
                    <a:pt x="1441" y="1299"/>
                    <a:pt x="1417" y="1323"/>
                    <a:pt x="1405" y="1346"/>
                  </a:cubicBezTo>
                  <a:cubicBezTo>
                    <a:pt x="1381" y="1382"/>
                    <a:pt x="1369" y="1430"/>
                    <a:pt x="1369" y="1465"/>
                  </a:cubicBezTo>
                  <a:cubicBezTo>
                    <a:pt x="1346" y="1406"/>
                    <a:pt x="1334" y="1334"/>
                    <a:pt x="1298" y="1275"/>
                  </a:cubicBezTo>
                  <a:cubicBezTo>
                    <a:pt x="1286" y="1251"/>
                    <a:pt x="1262" y="1239"/>
                    <a:pt x="1250" y="1215"/>
                  </a:cubicBezTo>
                  <a:cubicBezTo>
                    <a:pt x="1250" y="1215"/>
                    <a:pt x="1262" y="1203"/>
                    <a:pt x="1262" y="1192"/>
                  </a:cubicBezTo>
                  <a:close/>
                  <a:moveTo>
                    <a:pt x="5810" y="3025"/>
                  </a:moveTo>
                  <a:cubicBezTo>
                    <a:pt x="5810" y="3037"/>
                    <a:pt x="5798" y="3037"/>
                    <a:pt x="5798" y="3037"/>
                  </a:cubicBezTo>
                  <a:cubicBezTo>
                    <a:pt x="5763" y="3132"/>
                    <a:pt x="5715" y="3228"/>
                    <a:pt x="5668" y="3323"/>
                  </a:cubicBezTo>
                  <a:cubicBezTo>
                    <a:pt x="5608" y="3311"/>
                    <a:pt x="5560" y="3311"/>
                    <a:pt x="5501" y="3311"/>
                  </a:cubicBezTo>
                  <a:cubicBezTo>
                    <a:pt x="5584" y="3204"/>
                    <a:pt x="5679" y="3120"/>
                    <a:pt x="5810" y="3025"/>
                  </a:cubicBezTo>
                  <a:close/>
                  <a:moveTo>
                    <a:pt x="203" y="3775"/>
                  </a:moveTo>
                  <a:cubicBezTo>
                    <a:pt x="203" y="3779"/>
                    <a:pt x="204" y="3784"/>
                    <a:pt x="206" y="3788"/>
                  </a:cubicBezTo>
                  <a:lnTo>
                    <a:pt x="206" y="3788"/>
                  </a:lnTo>
                  <a:cubicBezTo>
                    <a:pt x="205" y="3784"/>
                    <a:pt x="204" y="3779"/>
                    <a:pt x="203" y="3775"/>
                  </a:cubicBezTo>
                  <a:close/>
                  <a:moveTo>
                    <a:pt x="5251" y="4013"/>
                  </a:moveTo>
                  <a:cubicBezTo>
                    <a:pt x="5239" y="4049"/>
                    <a:pt x="5227" y="4073"/>
                    <a:pt x="5203" y="4109"/>
                  </a:cubicBezTo>
                  <a:cubicBezTo>
                    <a:pt x="5132" y="4240"/>
                    <a:pt x="5179" y="4168"/>
                    <a:pt x="5048" y="4371"/>
                  </a:cubicBezTo>
                  <a:lnTo>
                    <a:pt x="4965" y="4501"/>
                  </a:lnTo>
                  <a:cubicBezTo>
                    <a:pt x="4786" y="4740"/>
                    <a:pt x="4596" y="4966"/>
                    <a:pt x="4405" y="5180"/>
                  </a:cubicBezTo>
                  <a:cubicBezTo>
                    <a:pt x="4429" y="5133"/>
                    <a:pt x="4453" y="5085"/>
                    <a:pt x="4477" y="5037"/>
                  </a:cubicBezTo>
                  <a:lnTo>
                    <a:pt x="4477" y="5037"/>
                  </a:lnTo>
                  <a:cubicBezTo>
                    <a:pt x="4469" y="5053"/>
                    <a:pt x="4457" y="5068"/>
                    <a:pt x="4446" y="5083"/>
                  </a:cubicBezTo>
                  <a:lnTo>
                    <a:pt x="4446" y="5083"/>
                  </a:lnTo>
                  <a:cubicBezTo>
                    <a:pt x="4485" y="5018"/>
                    <a:pt x="4517" y="4946"/>
                    <a:pt x="4548" y="4882"/>
                  </a:cubicBezTo>
                  <a:cubicBezTo>
                    <a:pt x="4596" y="4823"/>
                    <a:pt x="4644" y="4763"/>
                    <a:pt x="4691" y="4692"/>
                  </a:cubicBezTo>
                  <a:cubicBezTo>
                    <a:pt x="4846" y="4490"/>
                    <a:pt x="5120" y="4156"/>
                    <a:pt x="5251" y="4013"/>
                  </a:cubicBezTo>
                  <a:close/>
                  <a:moveTo>
                    <a:pt x="2834" y="6073"/>
                  </a:moveTo>
                  <a:cubicBezTo>
                    <a:pt x="2834" y="6097"/>
                    <a:pt x="2834" y="6109"/>
                    <a:pt x="2846" y="6133"/>
                  </a:cubicBezTo>
                  <a:cubicBezTo>
                    <a:pt x="2846" y="6145"/>
                    <a:pt x="2858" y="6145"/>
                    <a:pt x="2858" y="6156"/>
                  </a:cubicBezTo>
                  <a:cubicBezTo>
                    <a:pt x="2822" y="6145"/>
                    <a:pt x="2786" y="6133"/>
                    <a:pt x="2762" y="6109"/>
                  </a:cubicBezTo>
                  <a:lnTo>
                    <a:pt x="2774" y="6109"/>
                  </a:lnTo>
                  <a:cubicBezTo>
                    <a:pt x="2798" y="6097"/>
                    <a:pt x="2810" y="6085"/>
                    <a:pt x="2834" y="6073"/>
                  </a:cubicBezTo>
                  <a:close/>
                  <a:moveTo>
                    <a:pt x="3729" y="0"/>
                  </a:moveTo>
                  <a:cubicBezTo>
                    <a:pt x="3721" y="0"/>
                    <a:pt x="3712" y="0"/>
                    <a:pt x="3703" y="1"/>
                  </a:cubicBezTo>
                  <a:cubicBezTo>
                    <a:pt x="3453" y="25"/>
                    <a:pt x="3310" y="251"/>
                    <a:pt x="3239" y="465"/>
                  </a:cubicBezTo>
                  <a:cubicBezTo>
                    <a:pt x="3227" y="477"/>
                    <a:pt x="3227" y="501"/>
                    <a:pt x="3227" y="513"/>
                  </a:cubicBezTo>
                  <a:cubicBezTo>
                    <a:pt x="3203" y="525"/>
                    <a:pt x="3179" y="537"/>
                    <a:pt x="3155" y="561"/>
                  </a:cubicBezTo>
                  <a:cubicBezTo>
                    <a:pt x="3060" y="644"/>
                    <a:pt x="2977" y="739"/>
                    <a:pt x="2881" y="834"/>
                  </a:cubicBezTo>
                  <a:cubicBezTo>
                    <a:pt x="2679" y="882"/>
                    <a:pt x="2477" y="1049"/>
                    <a:pt x="2298" y="1215"/>
                  </a:cubicBezTo>
                  <a:cubicBezTo>
                    <a:pt x="2227" y="1120"/>
                    <a:pt x="2143" y="1025"/>
                    <a:pt x="2036" y="930"/>
                  </a:cubicBezTo>
                  <a:cubicBezTo>
                    <a:pt x="2000" y="894"/>
                    <a:pt x="1965" y="858"/>
                    <a:pt x="1929" y="834"/>
                  </a:cubicBezTo>
                  <a:cubicBezTo>
                    <a:pt x="1762" y="691"/>
                    <a:pt x="1572" y="572"/>
                    <a:pt x="1357" y="513"/>
                  </a:cubicBezTo>
                  <a:cubicBezTo>
                    <a:pt x="1324" y="506"/>
                    <a:pt x="1291" y="503"/>
                    <a:pt x="1258" y="503"/>
                  </a:cubicBezTo>
                  <a:cubicBezTo>
                    <a:pt x="1055" y="503"/>
                    <a:pt x="861" y="623"/>
                    <a:pt x="738" y="787"/>
                  </a:cubicBezTo>
                  <a:cubicBezTo>
                    <a:pt x="726" y="799"/>
                    <a:pt x="715" y="811"/>
                    <a:pt x="703" y="822"/>
                  </a:cubicBezTo>
                  <a:cubicBezTo>
                    <a:pt x="560" y="930"/>
                    <a:pt x="453" y="1084"/>
                    <a:pt x="369" y="1239"/>
                  </a:cubicBezTo>
                  <a:cubicBezTo>
                    <a:pt x="345" y="1287"/>
                    <a:pt x="334" y="1299"/>
                    <a:pt x="345" y="1299"/>
                  </a:cubicBezTo>
                  <a:cubicBezTo>
                    <a:pt x="274" y="1406"/>
                    <a:pt x="214" y="1525"/>
                    <a:pt x="191" y="1656"/>
                  </a:cubicBezTo>
                  <a:cubicBezTo>
                    <a:pt x="37" y="2069"/>
                    <a:pt x="1" y="3116"/>
                    <a:pt x="210" y="3795"/>
                  </a:cubicBezTo>
                  <a:lnTo>
                    <a:pt x="210" y="3795"/>
                  </a:lnTo>
                  <a:cubicBezTo>
                    <a:pt x="208" y="3793"/>
                    <a:pt x="207" y="3790"/>
                    <a:pt x="206" y="3788"/>
                  </a:cubicBezTo>
                  <a:lnTo>
                    <a:pt x="206" y="3788"/>
                  </a:lnTo>
                  <a:cubicBezTo>
                    <a:pt x="301" y="4141"/>
                    <a:pt x="431" y="4493"/>
                    <a:pt x="584" y="4823"/>
                  </a:cubicBezTo>
                  <a:cubicBezTo>
                    <a:pt x="631" y="4906"/>
                    <a:pt x="667" y="4990"/>
                    <a:pt x="715" y="5073"/>
                  </a:cubicBezTo>
                  <a:cubicBezTo>
                    <a:pt x="905" y="5466"/>
                    <a:pt x="1131" y="5847"/>
                    <a:pt x="1393" y="6204"/>
                  </a:cubicBezTo>
                  <a:cubicBezTo>
                    <a:pt x="1536" y="6359"/>
                    <a:pt x="1643" y="6633"/>
                    <a:pt x="1869" y="6668"/>
                  </a:cubicBezTo>
                  <a:cubicBezTo>
                    <a:pt x="1888" y="6673"/>
                    <a:pt x="1906" y="6675"/>
                    <a:pt x="1924" y="6675"/>
                  </a:cubicBezTo>
                  <a:cubicBezTo>
                    <a:pt x="2009" y="6675"/>
                    <a:pt x="2084" y="6630"/>
                    <a:pt x="2143" y="6561"/>
                  </a:cubicBezTo>
                  <a:cubicBezTo>
                    <a:pt x="2215" y="6609"/>
                    <a:pt x="2298" y="6645"/>
                    <a:pt x="2381" y="6668"/>
                  </a:cubicBezTo>
                  <a:cubicBezTo>
                    <a:pt x="2591" y="6738"/>
                    <a:pt x="2809" y="6875"/>
                    <a:pt x="3029" y="6875"/>
                  </a:cubicBezTo>
                  <a:cubicBezTo>
                    <a:pt x="3071" y="6875"/>
                    <a:pt x="3113" y="6870"/>
                    <a:pt x="3155" y="6859"/>
                  </a:cubicBezTo>
                  <a:cubicBezTo>
                    <a:pt x="3286" y="6823"/>
                    <a:pt x="3393" y="6740"/>
                    <a:pt x="3489" y="6645"/>
                  </a:cubicBezTo>
                  <a:cubicBezTo>
                    <a:pt x="3512" y="6656"/>
                    <a:pt x="3548" y="6668"/>
                    <a:pt x="3584" y="6668"/>
                  </a:cubicBezTo>
                  <a:cubicBezTo>
                    <a:pt x="3604" y="6672"/>
                    <a:pt x="3623" y="6673"/>
                    <a:pt x="3643" y="6673"/>
                  </a:cubicBezTo>
                  <a:cubicBezTo>
                    <a:pt x="3843" y="6673"/>
                    <a:pt x="4015" y="6513"/>
                    <a:pt x="4167" y="6383"/>
                  </a:cubicBezTo>
                  <a:cubicBezTo>
                    <a:pt x="4203" y="6347"/>
                    <a:pt x="4251" y="6311"/>
                    <a:pt x="4286" y="6275"/>
                  </a:cubicBezTo>
                  <a:cubicBezTo>
                    <a:pt x="4347" y="6313"/>
                    <a:pt x="4412" y="6337"/>
                    <a:pt x="4479" y="6337"/>
                  </a:cubicBezTo>
                  <a:cubicBezTo>
                    <a:pt x="4517" y="6337"/>
                    <a:pt x="4557" y="6329"/>
                    <a:pt x="4596" y="6311"/>
                  </a:cubicBezTo>
                  <a:cubicBezTo>
                    <a:pt x="4727" y="6240"/>
                    <a:pt x="4822" y="6121"/>
                    <a:pt x="4929" y="6025"/>
                  </a:cubicBezTo>
                  <a:cubicBezTo>
                    <a:pt x="5132" y="5835"/>
                    <a:pt x="5322" y="5633"/>
                    <a:pt x="5489" y="5418"/>
                  </a:cubicBezTo>
                  <a:cubicBezTo>
                    <a:pt x="5846" y="4990"/>
                    <a:pt x="6191" y="4537"/>
                    <a:pt x="6489" y="4061"/>
                  </a:cubicBezTo>
                  <a:cubicBezTo>
                    <a:pt x="6739" y="3656"/>
                    <a:pt x="7013" y="3216"/>
                    <a:pt x="6989" y="2727"/>
                  </a:cubicBezTo>
                  <a:cubicBezTo>
                    <a:pt x="6965" y="2501"/>
                    <a:pt x="6870" y="2239"/>
                    <a:pt x="6668" y="2096"/>
                  </a:cubicBezTo>
                  <a:cubicBezTo>
                    <a:pt x="6418" y="1936"/>
                    <a:pt x="6121" y="1875"/>
                    <a:pt x="5827" y="1875"/>
                  </a:cubicBezTo>
                  <a:cubicBezTo>
                    <a:pt x="5729" y="1875"/>
                    <a:pt x="5632" y="1882"/>
                    <a:pt x="5537" y="1894"/>
                  </a:cubicBezTo>
                  <a:cubicBezTo>
                    <a:pt x="5227" y="1954"/>
                    <a:pt x="4953" y="2096"/>
                    <a:pt x="4703" y="2299"/>
                  </a:cubicBezTo>
                  <a:cubicBezTo>
                    <a:pt x="4751" y="1632"/>
                    <a:pt x="4727" y="751"/>
                    <a:pt x="4286" y="287"/>
                  </a:cubicBezTo>
                  <a:cubicBezTo>
                    <a:pt x="4138" y="138"/>
                    <a:pt x="3945" y="0"/>
                    <a:pt x="3729" y="0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0" name="Google Shape;1750;p52"/>
            <p:cNvSpPr/>
            <p:nvPr/>
          </p:nvSpPr>
          <p:spPr>
            <a:xfrm>
              <a:off x="3282250" y="27040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cubicBezTo>
                    <a:pt x="0" y="13"/>
                    <a:pt x="0" y="1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8141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1" name="Google Shape;1751;p52"/>
            <p:cNvSpPr/>
            <p:nvPr/>
          </p:nvSpPr>
          <p:spPr>
            <a:xfrm>
              <a:off x="3039950" y="2817200"/>
              <a:ext cx="38425" cy="48875"/>
            </a:xfrm>
            <a:custGeom>
              <a:avLst/>
              <a:gdLst/>
              <a:ahLst/>
              <a:cxnLst/>
              <a:rect l="l" t="t" r="r" b="b"/>
              <a:pathLst>
                <a:path w="1537" h="1955" extrusionOk="0">
                  <a:moveTo>
                    <a:pt x="834" y="0"/>
                  </a:moveTo>
                  <a:cubicBezTo>
                    <a:pt x="680" y="0"/>
                    <a:pt x="517" y="74"/>
                    <a:pt x="382" y="236"/>
                  </a:cubicBezTo>
                  <a:cubicBezTo>
                    <a:pt x="203" y="498"/>
                    <a:pt x="60" y="677"/>
                    <a:pt x="1" y="1094"/>
                  </a:cubicBezTo>
                  <a:cubicBezTo>
                    <a:pt x="1" y="1344"/>
                    <a:pt x="24" y="1582"/>
                    <a:pt x="143" y="1737"/>
                  </a:cubicBezTo>
                  <a:cubicBezTo>
                    <a:pt x="155" y="1772"/>
                    <a:pt x="167" y="1796"/>
                    <a:pt x="191" y="1820"/>
                  </a:cubicBezTo>
                  <a:cubicBezTo>
                    <a:pt x="241" y="1913"/>
                    <a:pt x="335" y="1954"/>
                    <a:pt x="432" y="1954"/>
                  </a:cubicBezTo>
                  <a:cubicBezTo>
                    <a:pt x="497" y="1954"/>
                    <a:pt x="563" y="1936"/>
                    <a:pt x="620" y="1903"/>
                  </a:cubicBezTo>
                  <a:lnTo>
                    <a:pt x="643" y="1903"/>
                  </a:lnTo>
                  <a:cubicBezTo>
                    <a:pt x="953" y="1844"/>
                    <a:pt x="1144" y="1546"/>
                    <a:pt x="1275" y="1284"/>
                  </a:cubicBezTo>
                  <a:cubicBezTo>
                    <a:pt x="1370" y="1094"/>
                    <a:pt x="1489" y="867"/>
                    <a:pt x="1465" y="653"/>
                  </a:cubicBezTo>
                  <a:cubicBezTo>
                    <a:pt x="1477" y="605"/>
                    <a:pt x="1501" y="558"/>
                    <a:pt x="1513" y="498"/>
                  </a:cubicBezTo>
                  <a:cubicBezTo>
                    <a:pt x="1536" y="474"/>
                    <a:pt x="1536" y="451"/>
                    <a:pt x="1536" y="415"/>
                  </a:cubicBezTo>
                  <a:cubicBezTo>
                    <a:pt x="1536" y="290"/>
                    <a:pt x="1437" y="220"/>
                    <a:pt x="1332" y="220"/>
                  </a:cubicBezTo>
                  <a:cubicBezTo>
                    <a:pt x="1317" y="220"/>
                    <a:pt x="1302" y="221"/>
                    <a:pt x="1286" y="224"/>
                  </a:cubicBezTo>
                  <a:cubicBezTo>
                    <a:pt x="1286" y="213"/>
                    <a:pt x="1286" y="201"/>
                    <a:pt x="1275" y="189"/>
                  </a:cubicBezTo>
                  <a:cubicBezTo>
                    <a:pt x="1215" y="70"/>
                    <a:pt x="1096" y="22"/>
                    <a:pt x="977" y="22"/>
                  </a:cubicBezTo>
                  <a:cubicBezTo>
                    <a:pt x="931" y="8"/>
                    <a:pt x="883" y="0"/>
                    <a:pt x="8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2" name="Google Shape;1752;p52"/>
            <p:cNvSpPr/>
            <p:nvPr/>
          </p:nvSpPr>
          <p:spPr>
            <a:xfrm>
              <a:off x="3246825" y="2746075"/>
              <a:ext cx="34250" cy="21000"/>
            </a:xfrm>
            <a:custGeom>
              <a:avLst/>
              <a:gdLst/>
              <a:ahLst/>
              <a:cxnLst/>
              <a:rect l="l" t="t" r="r" b="b"/>
              <a:pathLst>
                <a:path w="1370" h="840" extrusionOk="0">
                  <a:moveTo>
                    <a:pt x="485" y="0"/>
                  </a:moveTo>
                  <a:cubicBezTo>
                    <a:pt x="400" y="0"/>
                    <a:pt x="317" y="13"/>
                    <a:pt x="239" y="45"/>
                  </a:cubicBezTo>
                  <a:cubicBezTo>
                    <a:pt x="0" y="164"/>
                    <a:pt x="36" y="355"/>
                    <a:pt x="191" y="498"/>
                  </a:cubicBezTo>
                  <a:cubicBezTo>
                    <a:pt x="191" y="510"/>
                    <a:pt x="203" y="533"/>
                    <a:pt x="227" y="545"/>
                  </a:cubicBezTo>
                  <a:cubicBezTo>
                    <a:pt x="334" y="664"/>
                    <a:pt x="500" y="712"/>
                    <a:pt x="643" y="760"/>
                  </a:cubicBezTo>
                  <a:cubicBezTo>
                    <a:pt x="752" y="779"/>
                    <a:pt x="868" y="840"/>
                    <a:pt x="986" y="840"/>
                  </a:cubicBezTo>
                  <a:cubicBezTo>
                    <a:pt x="1011" y="840"/>
                    <a:pt x="1035" y="837"/>
                    <a:pt x="1060" y="831"/>
                  </a:cubicBezTo>
                  <a:cubicBezTo>
                    <a:pt x="1120" y="819"/>
                    <a:pt x="1167" y="772"/>
                    <a:pt x="1191" y="724"/>
                  </a:cubicBezTo>
                  <a:cubicBezTo>
                    <a:pt x="1215" y="712"/>
                    <a:pt x="1239" y="688"/>
                    <a:pt x="1251" y="664"/>
                  </a:cubicBezTo>
                  <a:cubicBezTo>
                    <a:pt x="1346" y="593"/>
                    <a:pt x="1370" y="414"/>
                    <a:pt x="1251" y="331"/>
                  </a:cubicBezTo>
                  <a:cubicBezTo>
                    <a:pt x="1131" y="236"/>
                    <a:pt x="1024" y="117"/>
                    <a:pt x="881" y="69"/>
                  </a:cubicBezTo>
                  <a:cubicBezTo>
                    <a:pt x="757" y="32"/>
                    <a:pt x="619" y="0"/>
                    <a:pt x="4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3" name="Google Shape;1753;p52"/>
            <p:cNvSpPr/>
            <p:nvPr/>
          </p:nvSpPr>
          <p:spPr>
            <a:xfrm>
              <a:off x="3313200" y="2952100"/>
              <a:ext cx="68475" cy="68325"/>
            </a:xfrm>
            <a:custGeom>
              <a:avLst/>
              <a:gdLst/>
              <a:ahLst/>
              <a:cxnLst/>
              <a:rect l="l" t="t" r="r" b="b"/>
              <a:pathLst>
                <a:path w="2739" h="2733" extrusionOk="0">
                  <a:moveTo>
                    <a:pt x="1513" y="889"/>
                  </a:moveTo>
                  <a:cubicBezTo>
                    <a:pt x="1489" y="901"/>
                    <a:pt x="1465" y="913"/>
                    <a:pt x="1453" y="924"/>
                  </a:cubicBezTo>
                  <a:cubicBezTo>
                    <a:pt x="1298" y="984"/>
                    <a:pt x="1179" y="1115"/>
                    <a:pt x="1155" y="1234"/>
                  </a:cubicBezTo>
                  <a:cubicBezTo>
                    <a:pt x="1048" y="1520"/>
                    <a:pt x="1227" y="1817"/>
                    <a:pt x="1489" y="1901"/>
                  </a:cubicBezTo>
                  <a:lnTo>
                    <a:pt x="1453" y="1901"/>
                  </a:lnTo>
                  <a:cubicBezTo>
                    <a:pt x="1334" y="1853"/>
                    <a:pt x="1370" y="1865"/>
                    <a:pt x="1251" y="1770"/>
                  </a:cubicBezTo>
                  <a:cubicBezTo>
                    <a:pt x="1239" y="1758"/>
                    <a:pt x="1215" y="1722"/>
                    <a:pt x="1191" y="1686"/>
                  </a:cubicBezTo>
                  <a:lnTo>
                    <a:pt x="1179" y="1686"/>
                  </a:lnTo>
                  <a:cubicBezTo>
                    <a:pt x="1167" y="1663"/>
                    <a:pt x="1143" y="1579"/>
                    <a:pt x="1132" y="1544"/>
                  </a:cubicBezTo>
                  <a:cubicBezTo>
                    <a:pt x="1060" y="1163"/>
                    <a:pt x="1179" y="889"/>
                    <a:pt x="1513" y="889"/>
                  </a:cubicBezTo>
                  <a:close/>
                  <a:moveTo>
                    <a:pt x="1517" y="1"/>
                  </a:moveTo>
                  <a:cubicBezTo>
                    <a:pt x="1417" y="1"/>
                    <a:pt x="1319" y="11"/>
                    <a:pt x="1227" y="31"/>
                  </a:cubicBezTo>
                  <a:cubicBezTo>
                    <a:pt x="1108" y="55"/>
                    <a:pt x="989" y="103"/>
                    <a:pt x="870" y="162"/>
                  </a:cubicBezTo>
                  <a:cubicBezTo>
                    <a:pt x="608" y="293"/>
                    <a:pt x="429" y="543"/>
                    <a:pt x="286" y="793"/>
                  </a:cubicBezTo>
                  <a:cubicBezTo>
                    <a:pt x="0" y="1329"/>
                    <a:pt x="143" y="2032"/>
                    <a:pt x="584" y="2448"/>
                  </a:cubicBezTo>
                  <a:cubicBezTo>
                    <a:pt x="727" y="2567"/>
                    <a:pt x="917" y="2639"/>
                    <a:pt x="1108" y="2698"/>
                  </a:cubicBezTo>
                  <a:cubicBezTo>
                    <a:pt x="1191" y="2722"/>
                    <a:pt x="1275" y="2732"/>
                    <a:pt x="1358" y="2732"/>
                  </a:cubicBezTo>
                  <a:cubicBezTo>
                    <a:pt x="1487" y="2732"/>
                    <a:pt x="1615" y="2706"/>
                    <a:pt x="1739" y="2663"/>
                  </a:cubicBezTo>
                  <a:cubicBezTo>
                    <a:pt x="2358" y="2496"/>
                    <a:pt x="2715" y="1853"/>
                    <a:pt x="2727" y="1234"/>
                  </a:cubicBezTo>
                  <a:cubicBezTo>
                    <a:pt x="2739" y="901"/>
                    <a:pt x="2691" y="543"/>
                    <a:pt x="2429" y="329"/>
                  </a:cubicBezTo>
                  <a:cubicBezTo>
                    <a:pt x="2168" y="103"/>
                    <a:pt x="1830" y="1"/>
                    <a:pt x="1517" y="1"/>
                  </a:cubicBezTo>
                  <a:close/>
                </a:path>
              </a:pathLst>
            </a:custGeom>
            <a:solidFill>
              <a:srgbClr val="DF6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4" name="Google Shape;1754;p52"/>
            <p:cNvSpPr/>
            <p:nvPr/>
          </p:nvSpPr>
          <p:spPr>
            <a:xfrm>
              <a:off x="3130450" y="2995925"/>
              <a:ext cx="71450" cy="65075"/>
            </a:xfrm>
            <a:custGeom>
              <a:avLst/>
              <a:gdLst/>
              <a:ahLst/>
              <a:cxnLst/>
              <a:rect l="l" t="t" r="r" b="b"/>
              <a:pathLst>
                <a:path w="2858" h="2603" extrusionOk="0">
                  <a:moveTo>
                    <a:pt x="1699" y="0"/>
                  </a:moveTo>
                  <a:cubicBezTo>
                    <a:pt x="1582" y="0"/>
                    <a:pt x="1466" y="14"/>
                    <a:pt x="1357" y="41"/>
                  </a:cubicBezTo>
                  <a:cubicBezTo>
                    <a:pt x="857" y="160"/>
                    <a:pt x="369" y="445"/>
                    <a:pt x="202" y="957"/>
                  </a:cubicBezTo>
                  <a:cubicBezTo>
                    <a:pt x="0" y="1529"/>
                    <a:pt x="322" y="2208"/>
                    <a:pt x="857" y="2481"/>
                  </a:cubicBezTo>
                  <a:cubicBezTo>
                    <a:pt x="929" y="2517"/>
                    <a:pt x="1012" y="2529"/>
                    <a:pt x="1095" y="2553"/>
                  </a:cubicBezTo>
                  <a:cubicBezTo>
                    <a:pt x="1191" y="2577"/>
                    <a:pt x="1274" y="2589"/>
                    <a:pt x="1369" y="2600"/>
                  </a:cubicBezTo>
                  <a:cubicBezTo>
                    <a:pt x="1390" y="2602"/>
                    <a:pt x="1411" y="2603"/>
                    <a:pt x="1432" y="2603"/>
                  </a:cubicBezTo>
                  <a:cubicBezTo>
                    <a:pt x="1577" y="2603"/>
                    <a:pt x="1720" y="2566"/>
                    <a:pt x="1846" y="2493"/>
                  </a:cubicBezTo>
                  <a:cubicBezTo>
                    <a:pt x="1857" y="2481"/>
                    <a:pt x="1881" y="2469"/>
                    <a:pt x="1893" y="2469"/>
                  </a:cubicBezTo>
                  <a:cubicBezTo>
                    <a:pt x="1929" y="2446"/>
                    <a:pt x="1953" y="2434"/>
                    <a:pt x="1976" y="2410"/>
                  </a:cubicBezTo>
                  <a:cubicBezTo>
                    <a:pt x="2167" y="2303"/>
                    <a:pt x="2322" y="2148"/>
                    <a:pt x="2429" y="1957"/>
                  </a:cubicBezTo>
                  <a:cubicBezTo>
                    <a:pt x="2429" y="1957"/>
                    <a:pt x="2429" y="1957"/>
                    <a:pt x="2429" y="1946"/>
                  </a:cubicBezTo>
                  <a:cubicBezTo>
                    <a:pt x="2441" y="1934"/>
                    <a:pt x="2453" y="1934"/>
                    <a:pt x="2465" y="1922"/>
                  </a:cubicBezTo>
                  <a:cubicBezTo>
                    <a:pt x="2798" y="1517"/>
                    <a:pt x="2858" y="886"/>
                    <a:pt x="2608" y="445"/>
                  </a:cubicBezTo>
                  <a:cubicBezTo>
                    <a:pt x="2419" y="132"/>
                    <a:pt x="2055" y="0"/>
                    <a:pt x="1699" y="0"/>
                  </a:cubicBezTo>
                  <a:close/>
                </a:path>
              </a:pathLst>
            </a:custGeom>
            <a:solidFill>
              <a:srgbClr val="DF6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5" name="Google Shape;1755;p52"/>
            <p:cNvSpPr/>
            <p:nvPr/>
          </p:nvSpPr>
          <p:spPr>
            <a:xfrm>
              <a:off x="3198900" y="2972700"/>
              <a:ext cx="128325" cy="73050"/>
            </a:xfrm>
            <a:custGeom>
              <a:avLst/>
              <a:gdLst/>
              <a:ahLst/>
              <a:cxnLst/>
              <a:rect l="l" t="t" r="r" b="b"/>
              <a:pathLst>
                <a:path w="5133" h="2922" extrusionOk="0">
                  <a:moveTo>
                    <a:pt x="4339" y="0"/>
                  </a:moveTo>
                  <a:cubicBezTo>
                    <a:pt x="4314" y="0"/>
                    <a:pt x="4288" y="2"/>
                    <a:pt x="4263" y="5"/>
                  </a:cubicBezTo>
                  <a:cubicBezTo>
                    <a:pt x="4144" y="17"/>
                    <a:pt x="4025" y="89"/>
                    <a:pt x="3930" y="172"/>
                  </a:cubicBezTo>
                  <a:cubicBezTo>
                    <a:pt x="3918" y="196"/>
                    <a:pt x="3894" y="208"/>
                    <a:pt x="3870" y="231"/>
                  </a:cubicBezTo>
                  <a:cubicBezTo>
                    <a:pt x="3858" y="243"/>
                    <a:pt x="3846" y="255"/>
                    <a:pt x="3834" y="279"/>
                  </a:cubicBezTo>
                  <a:cubicBezTo>
                    <a:pt x="3632" y="398"/>
                    <a:pt x="3477" y="577"/>
                    <a:pt x="3287" y="708"/>
                  </a:cubicBezTo>
                  <a:cubicBezTo>
                    <a:pt x="3084" y="851"/>
                    <a:pt x="2858" y="958"/>
                    <a:pt x="2632" y="993"/>
                  </a:cubicBezTo>
                  <a:cubicBezTo>
                    <a:pt x="2537" y="1017"/>
                    <a:pt x="2441" y="1029"/>
                    <a:pt x="2346" y="1029"/>
                  </a:cubicBezTo>
                  <a:lnTo>
                    <a:pt x="2263" y="1029"/>
                  </a:lnTo>
                  <a:cubicBezTo>
                    <a:pt x="2215" y="1017"/>
                    <a:pt x="2167" y="1017"/>
                    <a:pt x="2120" y="1017"/>
                  </a:cubicBezTo>
                  <a:cubicBezTo>
                    <a:pt x="1822" y="970"/>
                    <a:pt x="1524" y="934"/>
                    <a:pt x="1215" y="910"/>
                  </a:cubicBezTo>
                  <a:cubicBezTo>
                    <a:pt x="1086" y="902"/>
                    <a:pt x="952" y="872"/>
                    <a:pt x="819" y="872"/>
                  </a:cubicBezTo>
                  <a:cubicBezTo>
                    <a:pt x="756" y="872"/>
                    <a:pt x="693" y="879"/>
                    <a:pt x="632" y="898"/>
                  </a:cubicBezTo>
                  <a:cubicBezTo>
                    <a:pt x="358" y="981"/>
                    <a:pt x="274" y="1065"/>
                    <a:pt x="155" y="1267"/>
                  </a:cubicBezTo>
                  <a:cubicBezTo>
                    <a:pt x="60" y="1434"/>
                    <a:pt x="0" y="1613"/>
                    <a:pt x="12" y="1803"/>
                  </a:cubicBezTo>
                  <a:cubicBezTo>
                    <a:pt x="36" y="1994"/>
                    <a:pt x="120" y="2196"/>
                    <a:pt x="262" y="2327"/>
                  </a:cubicBezTo>
                  <a:cubicBezTo>
                    <a:pt x="441" y="2517"/>
                    <a:pt x="596" y="2732"/>
                    <a:pt x="810" y="2863"/>
                  </a:cubicBezTo>
                  <a:cubicBezTo>
                    <a:pt x="798" y="2863"/>
                    <a:pt x="798" y="2875"/>
                    <a:pt x="822" y="2886"/>
                  </a:cubicBezTo>
                  <a:cubicBezTo>
                    <a:pt x="864" y="2911"/>
                    <a:pt x="904" y="2921"/>
                    <a:pt x="943" y="2921"/>
                  </a:cubicBezTo>
                  <a:cubicBezTo>
                    <a:pt x="1113" y="2921"/>
                    <a:pt x="1253" y="2719"/>
                    <a:pt x="1370" y="2613"/>
                  </a:cubicBezTo>
                  <a:cubicBezTo>
                    <a:pt x="1429" y="2565"/>
                    <a:pt x="1572" y="2422"/>
                    <a:pt x="1703" y="2303"/>
                  </a:cubicBezTo>
                  <a:cubicBezTo>
                    <a:pt x="2060" y="2029"/>
                    <a:pt x="2263" y="1886"/>
                    <a:pt x="2667" y="1743"/>
                  </a:cubicBezTo>
                  <a:cubicBezTo>
                    <a:pt x="2703" y="1732"/>
                    <a:pt x="3013" y="1672"/>
                    <a:pt x="3275" y="1660"/>
                  </a:cubicBezTo>
                  <a:cubicBezTo>
                    <a:pt x="3358" y="1660"/>
                    <a:pt x="3394" y="1660"/>
                    <a:pt x="3560" y="1672"/>
                  </a:cubicBezTo>
                  <a:cubicBezTo>
                    <a:pt x="3608" y="1672"/>
                    <a:pt x="3739" y="1708"/>
                    <a:pt x="3787" y="1720"/>
                  </a:cubicBezTo>
                  <a:cubicBezTo>
                    <a:pt x="4052" y="1800"/>
                    <a:pt x="4284" y="1982"/>
                    <a:pt x="4570" y="1982"/>
                  </a:cubicBezTo>
                  <a:cubicBezTo>
                    <a:pt x="4578" y="1982"/>
                    <a:pt x="4587" y="1982"/>
                    <a:pt x="4596" y="1982"/>
                  </a:cubicBezTo>
                  <a:cubicBezTo>
                    <a:pt x="4882" y="1934"/>
                    <a:pt x="4953" y="1601"/>
                    <a:pt x="5025" y="1362"/>
                  </a:cubicBezTo>
                  <a:cubicBezTo>
                    <a:pt x="5061" y="1184"/>
                    <a:pt x="5084" y="1077"/>
                    <a:pt x="5084" y="970"/>
                  </a:cubicBezTo>
                  <a:cubicBezTo>
                    <a:pt x="5132" y="910"/>
                    <a:pt x="5132" y="815"/>
                    <a:pt x="5132" y="743"/>
                  </a:cubicBezTo>
                  <a:cubicBezTo>
                    <a:pt x="5120" y="600"/>
                    <a:pt x="5061" y="470"/>
                    <a:pt x="5001" y="350"/>
                  </a:cubicBezTo>
                  <a:cubicBezTo>
                    <a:pt x="4930" y="231"/>
                    <a:pt x="4846" y="112"/>
                    <a:pt x="4703" y="65"/>
                  </a:cubicBezTo>
                  <a:cubicBezTo>
                    <a:pt x="4703" y="53"/>
                    <a:pt x="4620" y="41"/>
                    <a:pt x="4537" y="29"/>
                  </a:cubicBezTo>
                  <a:cubicBezTo>
                    <a:pt x="4476" y="12"/>
                    <a:pt x="4408" y="0"/>
                    <a:pt x="4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6" name="Google Shape;1756;p52"/>
            <p:cNvSpPr/>
            <p:nvPr/>
          </p:nvSpPr>
          <p:spPr>
            <a:xfrm>
              <a:off x="3225700" y="3012975"/>
              <a:ext cx="94975" cy="42800"/>
            </a:xfrm>
            <a:custGeom>
              <a:avLst/>
              <a:gdLst/>
              <a:ahLst/>
              <a:cxnLst/>
              <a:rect l="l" t="t" r="r" b="b"/>
              <a:pathLst>
                <a:path w="3799" h="1712" extrusionOk="0">
                  <a:moveTo>
                    <a:pt x="2329" y="0"/>
                  </a:moveTo>
                  <a:cubicBezTo>
                    <a:pt x="2022" y="0"/>
                    <a:pt x="1792" y="40"/>
                    <a:pt x="1488" y="121"/>
                  </a:cubicBezTo>
                  <a:cubicBezTo>
                    <a:pt x="1119" y="228"/>
                    <a:pt x="964" y="311"/>
                    <a:pt x="714" y="537"/>
                  </a:cubicBezTo>
                  <a:cubicBezTo>
                    <a:pt x="595" y="633"/>
                    <a:pt x="452" y="752"/>
                    <a:pt x="274" y="930"/>
                  </a:cubicBezTo>
                  <a:cubicBezTo>
                    <a:pt x="179" y="1037"/>
                    <a:pt x="48" y="1156"/>
                    <a:pt x="24" y="1311"/>
                  </a:cubicBezTo>
                  <a:lnTo>
                    <a:pt x="24" y="1323"/>
                  </a:lnTo>
                  <a:cubicBezTo>
                    <a:pt x="0" y="1406"/>
                    <a:pt x="36" y="1514"/>
                    <a:pt x="143" y="1561"/>
                  </a:cubicBezTo>
                  <a:cubicBezTo>
                    <a:pt x="155" y="1561"/>
                    <a:pt x="167" y="1573"/>
                    <a:pt x="191" y="1573"/>
                  </a:cubicBezTo>
                  <a:cubicBezTo>
                    <a:pt x="202" y="1585"/>
                    <a:pt x="214" y="1585"/>
                    <a:pt x="238" y="1585"/>
                  </a:cubicBezTo>
                  <a:cubicBezTo>
                    <a:pt x="322" y="1609"/>
                    <a:pt x="393" y="1645"/>
                    <a:pt x="583" y="1680"/>
                  </a:cubicBezTo>
                  <a:cubicBezTo>
                    <a:pt x="772" y="1703"/>
                    <a:pt x="961" y="1711"/>
                    <a:pt x="1150" y="1711"/>
                  </a:cubicBezTo>
                  <a:cubicBezTo>
                    <a:pt x="1259" y="1711"/>
                    <a:pt x="1367" y="1708"/>
                    <a:pt x="1476" y="1704"/>
                  </a:cubicBezTo>
                  <a:cubicBezTo>
                    <a:pt x="2155" y="1609"/>
                    <a:pt x="2822" y="1311"/>
                    <a:pt x="3346" y="859"/>
                  </a:cubicBezTo>
                  <a:cubicBezTo>
                    <a:pt x="3393" y="811"/>
                    <a:pt x="3798" y="490"/>
                    <a:pt x="3512" y="252"/>
                  </a:cubicBezTo>
                  <a:cubicBezTo>
                    <a:pt x="3262" y="109"/>
                    <a:pt x="2965" y="37"/>
                    <a:pt x="2667" y="13"/>
                  </a:cubicBezTo>
                  <a:cubicBezTo>
                    <a:pt x="2542" y="4"/>
                    <a:pt x="2431" y="0"/>
                    <a:pt x="2329" y="0"/>
                  </a:cubicBezTo>
                  <a:close/>
                </a:path>
              </a:pathLst>
            </a:custGeom>
            <a:solidFill>
              <a:srgbClr val="FF9F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7" name="Google Shape;1757;p52"/>
            <p:cNvSpPr/>
            <p:nvPr/>
          </p:nvSpPr>
          <p:spPr>
            <a:xfrm>
              <a:off x="3180150" y="27960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CE2E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8" name="Google Shape;1758;p52"/>
            <p:cNvSpPr/>
            <p:nvPr/>
          </p:nvSpPr>
          <p:spPr>
            <a:xfrm>
              <a:off x="2903625" y="2692900"/>
              <a:ext cx="466450" cy="408150"/>
            </a:xfrm>
            <a:custGeom>
              <a:avLst/>
              <a:gdLst/>
              <a:ahLst/>
              <a:cxnLst/>
              <a:rect l="l" t="t" r="r" b="b"/>
              <a:pathLst>
                <a:path w="18658" h="16326" extrusionOk="0">
                  <a:moveTo>
                    <a:pt x="14044" y="2301"/>
                  </a:moveTo>
                  <a:cubicBezTo>
                    <a:pt x="14165" y="2301"/>
                    <a:pt x="14294" y="2332"/>
                    <a:pt x="14467" y="2375"/>
                  </a:cubicBezTo>
                  <a:cubicBezTo>
                    <a:pt x="14955" y="2482"/>
                    <a:pt x="15157" y="2470"/>
                    <a:pt x="15276" y="2815"/>
                  </a:cubicBezTo>
                  <a:cubicBezTo>
                    <a:pt x="15276" y="2839"/>
                    <a:pt x="15300" y="2863"/>
                    <a:pt x="15324" y="2875"/>
                  </a:cubicBezTo>
                  <a:cubicBezTo>
                    <a:pt x="14800" y="2732"/>
                    <a:pt x="14276" y="2625"/>
                    <a:pt x="13740" y="2577"/>
                  </a:cubicBezTo>
                  <a:cubicBezTo>
                    <a:pt x="13752" y="2565"/>
                    <a:pt x="13752" y="2553"/>
                    <a:pt x="13764" y="2541"/>
                  </a:cubicBezTo>
                  <a:cubicBezTo>
                    <a:pt x="13788" y="2482"/>
                    <a:pt x="13824" y="2422"/>
                    <a:pt x="13847" y="2363"/>
                  </a:cubicBezTo>
                  <a:cubicBezTo>
                    <a:pt x="13859" y="2351"/>
                    <a:pt x="13871" y="2339"/>
                    <a:pt x="13871" y="2327"/>
                  </a:cubicBezTo>
                  <a:cubicBezTo>
                    <a:pt x="13883" y="2327"/>
                    <a:pt x="13883" y="2327"/>
                    <a:pt x="13895" y="2315"/>
                  </a:cubicBezTo>
                  <a:lnTo>
                    <a:pt x="13907" y="2315"/>
                  </a:lnTo>
                  <a:cubicBezTo>
                    <a:pt x="13953" y="2305"/>
                    <a:pt x="13998" y="2301"/>
                    <a:pt x="14044" y="2301"/>
                  </a:cubicBezTo>
                  <a:close/>
                  <a:moveTo>
                    <a:pt x="2882" y="2387"/>
                  </a:moveTo>
                  <a:lnTo>
                    <a:pt x="2882" y="2387"/>
                  </a:lnTo>
                  <a:cubicBezTo>
                    <a:pt x="3382" y="2756"/>
                    <a:pt x="3858" y="3244"/>
                    <a:pt x="4191" y="3815"/>
                  </a:cubicBezTo>
                  <a:cubicBezTo>
                    <a:pt x="4203" y="3815"/>
                    <a:pt x="4191" y="3803"/>
                    <a:pt x="4191" y="3791"/>
                  </a:cubicBezTo>
                  <a:lnTo>
                    <a:pt x="4191" y="3791"/>
                  </a:lnTo>
                  <a:cubicBezTo>
                    <a:pt x="4287" y="3958"/>
                    <a:pt x="4430" y="4280"/>
                    <a:pt x="4358" y="4339"/>
                  </a:cubicBezTo>
                  <a:cubicBezTo>
                    <a:pt x="4061" y="4220"/>
                    <a:pt x="3787" y="3791"/>
                    <a:pt x="3537" y="3470"/>
                  </a:cubicBezTo>
                  <a:cubicBezTo>
                    <a:pt x="3275" y="3089"/>
                    <a:pt x="3072" y="2768"/>
                    <a:pt x="2882" y="2387"/>
                  </a:cubicBezTo>
                  <a:close/>
                  <a:moveTo>
                    <a:pt x="2001" y="4518"/>
                  </a:moveTo>
                  <a:lnTo>
                    <a:pt x="2001" y="4518"/>
                  </a:lnTo>
                  <a:cubicBezTo>
                    <a:pt x="2048" y="4530"/>
                    <a:pt x="2108" y="4530"/>
                    <a:pt x="2156" y="4530"/>
                  </a:cubicBezTo>
                  <a:cubicBezTo>
                    <a:pt x="2453" y="4553"/>
                    <a:pt x="2739" y="4577"/>
                    <a:pt x="3013" y="4684"/>
                  </a:cubicBezTo>
                  <a:cubicBezTo>
                    <a:pt x="3370" y="4827"/>
                    <a:pt x="3810" y="5054"/>
                    <a:pt x="3858" y="5446"/>
                  </a:cubicBezTo>
                  <a:lnTo>
                    <a:pt x="3858" y="5458"/>
                  </a:lnTo>
                  <a:lnTo>
                    <a:pt x="3822" y="5458"/>
                  </a:lnTo>
                  <a:cubicBezTo>
                    <a:pt x="3727" y="5458"/>
                    <a:pt x="3584" y="5375"/>
                    <a:pt x="3477" y="5339"/>
                  </a:cubicBezTo>
                  <a:cubicBezTo>
                    <a:pt x="3013" y="5113"/>
                    <a:pt x="2560" y="4899"/>
                    <a:pt x="2191" y="4661"/>
                  </a:cubicBezTo>
                  <a:cubicBezTo>
                    <a:pt x="2120" y="4613"/>
                    <a:pt x="2060" y="4565"/>
                    <a:pt x="2001" y="4518"/>
                  </a:cubicBezTo>
                  <a:close/>
                  <a:moveTo>
                    <a:pt x="14504" y="4834"/>
                  </a:moveTo>
                  <a:cubicBezTo>
                    <a:pt x="14759" y="4834"/>
                    <a:pt x="14977" y="4919"/>
                    <a:pt x="15229" y="5018"/>
                  </a:cubicBezTo>
                  <a:cubicBezTo>
                    <a:pt x="15479" y="5137"/>
                    <a:pt x="15657" y="5280"/>
                    <a:pt x="15919" y="5482"/>
                  </a:cubicBezTo>
                  <a:cubicBezTo>
                    <a:pt x="16241" y="5756"/>
                    <a:pt x="16407" y="5899"/>
                    <a:pt x="16693" y="6304"/>
                  </a:cubicBezTo>
                  <a:cubicBezTo>
                    <a:pt x="16764" y="6435"/>
                    <a:pt x="16812" y="6554"/>
                    <a:pt x="16848" y="6685"/>
                  </a:cubicBezTo>
                  <a:cubicBezTo>
                    <a:pt x="16776" y="6685"/>
                    <a:pt x="16693" y="6673"/>
                    <a:pt x="16622" y="6661"/>
                  </a:cubicBezTo>
                  <a:cubicBezTo>
                    <a:pt x="15919" y="6589"/>
                    <a:pt x="15407" y="6482"/>
                    <a:pt x="14788" y="6161"/>
                  </a:cubicBezTo>
                  <a:cubicBezTo>
                    <a:pt x="14621" y="6066"/>
                    <a:pt x="14395" y="5935"/>
                    <a:pt x="14205" y="5768"/>
                  </a:cubicBezTo>
                  <a:cubicBezTo>
                    <a:pt x="14062" y="5637"/>
                    <a:pt x="13955" y="5566"/>
                    <a:pt x="13895" y="5339"/>
                  </a:cubicBezTo>
                  <a:cubicBezTo>
                    <a:pt x="13847" y="5101"/>
                    <a:pt x="14026" y="4911"/>
                    <a:pt x="14240" y="4863"/>
                  </a:cubicBezTo>
                  <a:cubicBezTo>
                    <a:pt x="14334" y="4843"/>
                    <a:pt x="14421" y="4834"/>
                    <a:pt x="14504" y="4834"/>
                  </a:cubicBezTo>
                  <a:close/>
                  <a:moveTo>
                    <a:pt x="3380" y="1"/>
                  </a:moveTo>
                  <a:cubicBezTo>
                    <a:pt x="2908" y="1"/>
                    <a:pt x="2499" y="323"/>
                    <a:pt x="2394" y="898"/>
                  </a:cubicBezTo>
                  <a:cubicBezTo>
                    <a:pt x="2322" y="1232"/>
                    <a:pt x="2346" y="1553"/>
                    <a:pt x="2429" y="1851"/>
                  </a:cubicBezTo>
                  <a:cubicBezTo>
                    <a:pt x="2275" y="1767"/>
                    <a:pt x="2096" y="1684"/>
                    <a:pt x="1917" y="1625"/>
                  </a:cubicBezTo>
                  <a:cubicBezTo>
                    <a:pt x="1731" y="1574"/>
                    <a:pt x="1494" y="1535"/>
                    <a:pt x="1256" y="1535"/>
                  </a:cubicBezTo>
                  <a:cubicBezTo>
                    <a:pt x="825" y="1535"/>
                    <a:pt x="393" y="1663"/>
                    <a:pt x="262" y="2077"/>
                  </a:cubicBezTo>
                  <a:cubicBezTo>
                    <a:pt x="143" y="2458"/>
                    <a:pt x="334" y="2839"/>
                    <a:pt x="512" y="3172"/>
                  </a:cubicBezTo>
                  <a:cubicBezTo>
                    <a:pt x="739" y="3589"/>
                    <a:pt x="1036" y="3970"/>
                    <a:pt x="1382" y="4292"/>
                  </a:cubicBezTo>
                  <a:cubicBezTo>
                    <a:pt x="1274" y="4303"/>
                    <a:pt x="1167" y="4315"/>
                    <a:pt x="1060" y="4339"/>
                  </a:cubicBezTo>
                  <a:cubicBezTo>
                    <a:pt x="727" y="4387"/>
                    <a:pt x="465" y="4565"/>
                    <a:pt x="286" y="4827"/>
                  </a:cubicBezTo>
                  <a:cubicBezTo>
                    <a:pt x="60" y="5161"/>
                    <a:pt x="286" y="5589"/>
                    <a:pt x="560" y="5816"/>
                  </a:cubicBezTo>
                  <a:cubicBezTo>
                    <a:pt x="893" y="6137"/>
                    <a:pt x="1310" y="6339"/>
                    <a:pt x="1727" y="6518"/>
                  </a:cubicBezTo>
                  <a:cubicBezTo>
                    <a:pt x="2501" y="6839"/>
                    <a:pt x="3334" y="7006"/>
                    <a:pt x="4168" y="7006"/>
                  </a:cubicBezTo>
                  <a:cubicBezTo>
                    <a:pt x="4370" y="7006"/>
                    <a:pt x="4584" y="6994"/>
                    <a:pt x="4787" y="6959"/>
                  </a:cubicBezTo>
                  <a:cubicBezTo>
                    <a:pt x="4870" y="6947"/>
                    <a:pt x="4882" y="6947"/>
                    <a:pt x="4906" y="6935"/>
                  </a:cubicBezTo>
                  <a:cubicBezTo>
                    <a:pt x="4953" y="6935"/>
                    <a:pt x="5001" y="6923"/>
                    <a:pt x="5025" y="6887"/>
                  </a:cubicBezTo>
                  <a:cubicBezTo>
                    <a:pt x="5073" y="6828"/>
                    <a:pt x="5049" y="6720"/>
                    <a:pt x="4977" y="6697"/>
                  </a:cubicBezTo>
                  <a:cubicBezTo>
                    <a:pt x="4940" y="6689"/>
                    <a:pt x="4917" y="6686"/>
                    <a:pt x="4901" y="6686"/>
                  </a:cubicBezTo>
                  <a:cubicBezTo>
                    <a:pt x="4864" y="6686"/>
                    <a:pt x="4860" y="6700"/>
                    <a:pt x="4811" y="6709"/>
                  </a:cubicBezTo>
                  <a:cubicBezTo>
                    <a:pt x="4539" y="6760"/>
                    <a:pt x="4310" y="6780"/>
                    <a:pt x="4075" y="6780"/>
                  </a:cubicBezTo>
                  <a:cubicBezTo>
                    <a:pt x="3877" y="6780"/>
                    <a:pt x="3676" y="6766"/>
                    <a:pt x="3441" y="6744"/>
                  </a:cubicBezTo>
                  <a:cubicBezTo>
                    <a:pt x="2846" y="6673"/>
                    <a:pt x="2406" y="6566"/>
                    <a:pt x="1870" y="6351"/>
                  </a:cubicBezTo>
                  <a:cubicBezTo>
                    <a:pt x="1286" y="6113"/>
                    <a:pt x="798" y="5887"/>
                    <a:pt x="465" y="5423"/>
                  </a:cubicBezTo>
                  <a:cubicBezTo>
                    <a:pt x="381" y="5268"/>
                    <a:pt x="358" y="5054"/>
                    <a:pt x="489" y="4923"/>
                  </a:cubicBezTo>
                  <a:cubicBezTo>
                    <a:pt x="560" y="4827"/>
                    <a:pt x="691" y="4696"/>
                    <a:pt x="870" y="4637"/>
                  </a:cubicBezTo>
                  <a:cubicBezTo>
                    <a:pt x="1132" y="4577"/>
                    <a:pt x="1394" y="4542"/>
                    <a:pt x="1644" y="4530"/>
                  </a:cubicBezTo>
                  <a:cubicBezTo>
                    <a:pt x="1822" y="4673"/>
                    <a:pt x="2001" y="4804"/>
                    <a:pt x="2191" y="4923"/>
                  </a:cubicBezTo>
                  <a:cubicBezTo>
                    <a:pt x="2572" y="5149"/>
                    <a:pt x="2977" y="5339"/>
                    <a:pt x="3382" y="5518"/>
                  </a:cubicBezTo>
                  <a:cubicBezTo>
                    <a:pt x="3513" y="5577"/>
                    <a:pt x="3644" y="5649"/>
                    <a:pt x="3799" y="5673"/>
                  </a:cubicBezTo>
                  <a:cubicBezTo>
                    <a:pt x="3806" y="5673"/>
                    <a:pt x="3814" y="5673"/>
                    <a:pt x="3821" y="5673"/>
                  </a:cubicBezTo>
                  <a:cubicBezTo>
                    <a:pt x="3977" y="5673"/>
                    <a:pt x="4095" y="5557"/>
                    <a:pt x="4061" y="5387"/>
                  </a:cubicBezTo>
                  <a:cubicBezTo>
                    <a:pt x="3989" y="4994"/>
                    <a:pt x="3644" y="4732"/>
                    <a:pt x="3299" y="4553"/>
                  </a:cubicBezTo>
                  <a:cubicBezTo>
                    <a:pt x="2965" y="4375"/>
                    <a:pt x="2572" y="4315"/>
                    <a:pt x="2191" y="4292"/>
                  </a:cubicBezTo>
                  <a:cubicBezTo>
                    <a:pt x="2073" y="4283"/>
                    <a:pt x="1955" y="4275"/>
                    <a:pt x="1833" y="4275"/>
                  </a:cubicBezTo>
                  <a:cubicBezTo>
                    <a:pt x="1783" y="4275"/>
                    <a:pt x="1732" y="4276"/>
                    <a:pt x="1679" y="4280"/>
                  </a:cubicBezTo>
                  <a:cubicBezTo>
                    <a:pt x="1441" y="4065"/>
                    <a:pt x="1227" y="3839"/>
                    <a:pt x="1001" y="3553"/>
                  </a:cubicBezTo>
                  <a:cubicBezTo>
                    <a:pt x="667" y="3089"/>
                    <a:pt x="0" y="2065"/>
                    <a:pt x="822" y="1803"/>
                  </a:cubicBezTo>
                  <a:cubicBezTo>
                    <a:pt x="957" y="1770"/>
                    <a:pt x="1094" y="1755"/>
                    <a:pt x="1232" y="1755"/>
                  </a:cubicBezTo>
                  <a:cubicBezTo>
                    <a:pt x="1644" y="1755"/>
                    <a:pt x="2067" y="1893"/>
                    <a:pt x="2477" y="2125"/>
                  </a:cubicBezTo>
                  <a:cubicBezTo>
                    <a:pt x="2501" y="2137"/>
                    <a:pt x="2525" y="2160"/>
                    <a:pt x="2548" y="2172"/>
                  </a:cubicBezTo>
                  <a:cubicBezTo>
                    <a:pt x="2644" y="2422"/>
                    <a:pt x="2775" y="2672"/>
                    <a:pt x="2918" y="2922"/>
                  </a:cubicBezTo>
                  <a:cubicBezTo>
                    <a:pt x="3130" y="3269"/>
                    <a:pt x="3866" y="4559"/>
                    <a:pt x="4360" y="4559"/>
                  </a:cubicBezTo>
                  <a:cubicBezTo>
                    <a:pt x="4392" y="4559"/>
                    <a:pt x="4423" y="4553"/>
                    <a:pt x="4453" y="4542"/>
                  </a:cubicBezTo>
                  <a:cubicBezTo>
                    <a:pt x="5001" y="4196"/>
                    <a:pt x="3810" y="2910"/>
                    <a:pt x="3513" y="2648"/>
                  </a:cubicBezTo>
                  <a:cubicBezTo>
                    <a:pt x="3263" y="2410"/>
                    <a:pt x="2989" y="2196"/>
                    <a:pt x="2703" y="2006"/>
                  </a:cubicBezTo>
                  <a:cubicBezTo>
                    <a:pt x="2608" y="1767"/>
                    <a:pt x="2548" y="1589"/>
                    <a:pt x="2537" y="1327"/>
                  </a:cubicBezTo>
                  <a:cubicBezTo>
                    <a:pt x="2500" y="709"/>
                    <a:pt x="2777" y="148"/>
                    <a:pt x="3336" y="148"/>
                  </a:cubicBezTo>
                  <a:cubicBezTo>
                    <a:pt x="3498" y="148"/>
                    <a:pt x="3685" y="196"/>
                    <a:pt x="3894" y="303"/>
                  </a:cubicBezTo>
                  <a:cubicBezTo>
                    <a:pt x="4203" y="482"/>
                    <a:pt x="4358" y="708"/>
                    <a:pt x="4561" y="1005"/>
                  </a:cubicBezTo>
                  <a:cubicBezTo>
                    <a:pt x="5073" y="1910"/>
                    <a:pt x="5561" y="3029"/>
                    <a:pt x="5858" y="4089"/>
                  </a:cubicBezTo>
                  <a:cubicBezTo>
                    <a:pt x="5930" y="4292"/>
                    <a:pt x="5977" y="4553"/>
                    <a:pt x="6025" y="4815"/>
                  </a:cubicBezTo>
                  <a:cubicBezTo>
                    <a:pt x="6025" y="4827"/>
                    <a:pt x="6037" y="4839"/>
                    <a:pt x="6049" y="4839"/>
                  </a:cubicBezTo>
                  <a:cubicBezTo>
                    <a:pt x="6025" y="4863"/>
                    <a:pt x="6001" y="4875"/>
                    <a:pt x="5977" y="4899"/>
                  </a:cubicBezTo>
                  <a:cubicBezTo>
                    <a:pt x="5858" y="5006"/>
                    <a:pt x="5775" y="5137"/>
                    <a:pt x="5692" y="5280"/>
                  </a:cubicBezTo>
                  <a:cubicBezTo>
                    <a:pt x="5513" y="5613"/>
                    <a:pt x="5311" y="5994"/>
                    <a:pt x="5370" y="6399"/>
                  </a:cubicBezTo>
                  <a:cubicBezTo>
                    <a:pt x="5382" y="6542"/>
                    <a:pt x="5442" y="6673"/>
                    <a:pt x="5513" y="6804"/>
                  </a:cubicBezTo>
                  <a:cubicBezTo>
                    <a:pt x="5554" y="6865"/>
                    <a:pt x="5568" y="6942"/>
                    <a:pt x="5652" y="6942"/>
                  </a:cubicBezTo>
                  <a:cubicBezTo>
                    <a:pt x="5667" y="6942"/>
                    <a:pt x="5684" y="6940"/>
                    <a:pt x="5704" y="6935"/>
                  </a:cubicBezTo>
                  <a:cubicBezTo>
                    <a:pt x="5870" y="6851"/>
                    <a:pt x="5715" y="6685"/>
                    <a:pt x="5680" y="6566"/>
                  </a:cubicBezTo>
                  <a:cubicBezTo>
                    <a:pt x="5620" y="6435"/>
                    <a:pt x="5608" y="6304"/>
                    <a:pt x="5620" y="6208"/>
                  </a:cubicBezTo>
                  <a:cubicBezTo>
                    <a:pt x="5644" y="5982"/>
                    <a:pt x="5727" y="5816"/>
                    <a:pt x="5846" y="5554"/>
                  </a:cubicBezTo>
                  <a:cubicBezTo>
                    <a:pt x="5942" y="5387"/>
                    <a:pt x="5977" y="5304"/>
                    <a:pt x="6132" y="5125"/>
                  </a:cubicBezTo>
                  <a:cubicBezTo>
                    <a:pt x="6156" y="5101"/>
                    <a:pt x="6180" y="5077"/>
                    <a:pt x="6204" y="5065"/>
                  </a:cubicBezTo>
                  <a:cubicBezTo>
                    <a:pt x="6227" y="5054"/>
                    <a:pt x="6239" y="5042"/>
                    <a:pt x="6251" y="5030"/>
                  </a:cubicBezTo>
                  <a:lnTo>
                    <a:pt x="6275" y="5030"/>
                  </a:lnTo>
                  <a:cubicBezTo>
                    <a:pt x="6418" y="4946"/>
                    <a:pt x="6513" y="4946"/>
                    <a:pt x="6561" y="4946"/>
                  </a:cubicBezTo>
                  <a:cubicBezTo>
                    <a:pt x="6692" y="4946"/>
                    <a:pt x="6763" y="5030"/>
                    <a:pt x="6954" y="5065"/>
                  </a:cubicBezTo>
                  <a:cubicBezTo>
                    <a:pt x="6958" y="5069"/>
                    <a:pt x="6963" y="5071"/>
                    <a:pt x="6969" y="5071"/>
                  </a:cubicBezTo>
                  <a:cubicBezTo>
                    <a:pt x="6980" y="5071"/>
                    <a:pt x="6993" y="5065"/>
                    <a:pt x="7001" y="5065"/>
                  </a:cubicBezTo>
                  <a:cubicBezTo>
                    <a:pt x="6930" y="5208"/>
                    <a:pt x="6870" y="5351"/>
                    <a:pt x="6823" y="5506"/>
                  </a:cubicBezTo>
                  <a:cubicBezTo>
                    <a:pt x="6775" y="5637"/>
                    <a:pt x="6763" y="5768"/>
                    <a:pt x="6751" y="5899"/>
                  </a:cubicBezTo>
                  <a:cubicBezTo>
                    <a:pt x="6739" y="5923"/>
                    <a:pt x="6751" y="5947"/>
                    <a:pt x="6763" y="5970"/>
                  </a:cubicBezTo>
                  <a:cubicBezTo>
                    <a:pt x="6780" y="5991"/>
                    <a:pt x="6803" y="6000"/>
                    <a:pt x="6825" y="6000"/>
                  </a:cubicBezTo>
                  <a:cubicBezTo>
                    <a:pt x="6867" y="6000"/>
                    <a:pt x="6910" y="5969"/>
                    <a:pt x="6918" y="5923"/>
                  </a:cubicBezTo>
                  <a:cubicBezTo>
                    <a:pt x="7037" y="4815"/>
                    <a:pt x="8025" y="4006"/>
                    <a:pt x="8966" y="3541"/>
                  </a:cubicBezTo>
                  <a:cubicBezTo>
                    <a:pt x="9776" y="3137"/>
                    <a:pt x="10549" y="2994"/>
                    <a:pt x="11454" y="2887"/>
                  </a:cubicBezTo>
                  <a:cubicBezTo>
                    <a:pt x="11942" y="2837"/>
                    <a:pt x="12376" y="2809"/>
                    <a:pt x="12815" y="2809"/>
                  </a:cubicBezTo>
                  <a:cubicBezTo>
                    <a:pt x="13114" y="2809"/>
                    <a:pt x="13416" y="2822"/>
                    <a:pt x="13740" y="2851"/>
                  </a:cubicBezTo>
                  <a:cubicBezTo>
                    <a:pt x="14645" y="2982"/>
                    <a:pt x="15193" y="3137"/>
                    <a:pt x="16050" y="3434"/>
                  </a:cubicBezTo>
                  <a:cubicBezTo>
                    <a:pt x="16753" y="3696"/>
                    <a:pt x="17253" y="3934"/>
                    <a:pt x="17800" y="4411"/>
                  </a:cubicBezTo>
                  <a:cubicBezTo>
                    <a:pt x="18205" y="4732"/>
                    <a:pt x="18384" y="5149"/>
                    <a:pt x="18360" y="5613"/>
                  </a:cubicBezTo>
                  <a:cubicBezTo>
                    <a:pt x="18312" y="6268"/>
                    <a:pt x="17777" y="6613"/>
                    <a:pt x="17145" y="6673"/>
                  </a:cubicBezTo>
                  <a:cubicBezTo>
                    <a:pt x="17003" y="6066"/>
                    <a:pt x="16455" y="5518"/>
                    <a:pt x="15872" y="5125"/>
                  </a:cubicBezTo>
                  <a:cubicBezTo>
                    <a:pt x="15486" y="4855"/>
                    <a:pt x="15008" y="4633"/>
                    <a:pt x="14524" y="4633"/>
                  </a:cubicBezTo>
                  <a:cubicBezTo>
                    <a:pt x="14410" y="4633"/>
                    <a:pt x="14295" y="4645"/>
                    <a:pt x="14181" y="4673"/>
                  </a:cubicBezTo>
                  <a:cubicBezTo>
                    <a:pt x="13859" y="4744"/>
                    <a:pt x="13621" y="5054"/>
                    <a:pt x="13705" y="5387"/>
                  </a:cubicBezTo>
                  <a:cubicBezTo>
                    <a:pt x="13800" y="5756"/>
                    <a:pt x="14086" y="5970"/>
                    <a:pt x="14395" y="6185"/>
                  </a:cubicBezTo>
                  <a:cubicBezTo>
                    <a:pt x="14871" y="6518"/>
                    <a:pt x="15407" y="6697"/>
                    <a:pt x="15967" y="6839"/>
                  </a:cubicBezTo>
                  <a:cubicBezTo>
                    <a:pt x="16264" y="6911"/>
                    <a:pt x="16574" y="6970"/>
                    <a:pt x="16884" y="6970"/>
                  </a:cubicBezTo>
                  <a:cubicBezTo>
                    <a:pt x="16884" y="7375"/>
                    <a:pt x="16669" y="7780"/>
                    <a:pt x="16205" y="8054"/>
                  </a:cubicBezTo>
                  <a:cubicBezTo>
                    <a:pt x="15901" y="8227"/>
                    <a:pt x="15446" y="8301"/>
                    <a:pt x="14959" y="8301"/>
                  </a:cubicBezTo>
                  <a:cubicBezTo>
                    <a:pt x="14473" y="8301"/>
                    <a:pt x="13955" y="8227"/>
                    <a:pt x="13526" y="8102"/>
                  </a:cubicBezTo>
                  <a:cubicBezTo>
                    <a:pt x="12895" y="7911"/>
                    <a:pt x="12383" y="7613"/>
                    <a:pt x="11883" y="7244"/>
                  </a:cubicBezTo>
                  <a:cubicBezTo>
                    <a:pt x="11692" y="7113"/>
                    <a:pt x="11466" y="6923"/>
                    <a:pt x="11311" y="6792"/>
                  </a:cubicBezTo>
                  <a:lnTo>
                    <a:pt x="11311" y="6780"/>
                  </a:lnTo>
                  <a:cubicBezTo>
                    <a:pt x="11280" y="6749"/>
                    <a:pt x="11241" y="6718"/>
                    <a:pt x="11200" y="6718"/>
                  </a:cubicBezTo>
                  <a:cubicBezTo>
                    <a:pt x="11193" y="6718"/>
                    <a:pt x="11187" y="6719"/>
                    <a:pt x="11180" y="6720"/>
                  </a:cubicBezTo>
                  <a:cubicBezTo>
                    <a:pt x="11109" y="6744"/>
                    <a:pt x="11073" y="6828"/>
                    <a:pt x="11109" y="6887"/>
                  </a:cubicBezTo>
                  <a:lnTo>
                    <a:pt x="11121" y="6899"/>
                  </a:lnTo>
                  <a:cubicBezTo>
                    <a:pt x="11169" y="6959"/>
                    <a:pt x="11204" y="7018"/>
                    <a:pt x="11240" y="7078"/>
                  </a:cubicBezTo>
                  <a:cubicBezTo>
                    <a:pt x="11371" y="7292"/>
                    <a:pt x="11466" y="7435"/>
                    <a:pt x="11585" y="7685"/>
                  </a:cubicBezTo>
                  <a:cubicBezTo>
                    <a:pt x="11919" y="8352"/>
                    <a:pt x="12026" y="9221"/>
                    <a:pt x="11573" y="9649"/>
                  </a:cubicBezTo>
                  <a:cubicBezTo>
                    <a:pt x="11395" y="9828"/>
                    <a:pt x="11276" y="9887"/>
                    <a:pt x="11073" y="9971"/>
                  </a:cubicBezTo>
                  <a:cubicBezTo>
                    <a:pt x="10926" y="10030"/>
                    <a:pt x="10779" y="10072"/>
                    <a:pt x="10593" y="10072"/>
                  </a:cubicBezTo>
                  <a:cubicBezTo>
                    <a:pt x="10552" y="10072"/>
                    <a:pt x="10510" y="10070"/>
                    <a:pt x="10466" y="10066"/>
                  </a:cubicBezTo>
                  <a:cubicBezTo>
                    <a:pt x="9883" y="9995"/>
                    <a:pt x="9228" y="9530"/>
                    <a:pt x="8811" y="9137"/>
                  </a:cubicBezTo>
                  <a:cubicBezTo>
                    <a:pt x="8656" y="8983"/>
                    <a:pt x="8502" y="8804"/>
                    <a:pt x="8371" y="8625"/>
                  </a:cubicBezTo>
                  <a:cubicBezTo>
                    <a:pt x="8323" y="8566"/>
                    <a:pt x="8311" y="8471"/>
                    <a:pt x="8216" y="8471"/>
                  </a:cubicBezTo>
                  <a:cubicBezTo>
                    <a:pt x="8049" y="8483"/>
                    <a:pt x="8144" y="8697"/>
                    <a:pt x="8144" y="8792"/>
                  </a:cubicBezTo>
                  <a:cubicBezTo>
                    <a:pt x="8168" y="8947"/>
                    <a:pt x="8192" y="9102"/>
                    <a:pt x="8204" y="9245"/>
                  </a:cubicBezTo>
                  <a:cubicBezTo>
                    <a:pt x="8252" y="9828"/>
                    <a:pt x="8240" y="10352"/>
                    <a:pt x="8025" y="10876"/>
                  </a:cubicBezTo>
                  <a:cubicBezTo>
                    <a:pt x="7787" y="11447"/>
                    <a:pt x="7406" y="11804"/>
                    <a:pt x="6751" y="11816"/>
                  </a:cubicBezTo>
                  <a:cubicBezTo>
                    <a:pt x="6732" y="11818"/>
                    <a:pt x="6713" y="11818"/>
                    <a:pt x="6695" y="11818"/>
                  </a:cubicBezTo>
                  <a:cubicBezTo>
                    <a:pt x="6202" y="11818"/>
                    <a:pt x="5876" y="11374"/>
                    <a:pt x="5704" y="11019"/>
                  </a:cubicBezTo>
                  <a:cubicBezTo>
                    <a:pt x="5334" y="10292"/>
                    <a:pt x="5120" y="9578"/>
                    <a:pt x="5287" y="8792"/>
                  </a:cubicBezTo>
                  <a:cubicBezTo>
                    <a:pt x="5418" y="8161"/>
                    <a:pt x="5870" y="7542"/>
                    <a:pt x="6335" y="7185"/>
                  </a:cubicBezTo>
                  <a:cubicBezTo>
                    <a:pt x="6382" y="7137"/>
                    <a:pt x="6442" y="7113"/>
                    <a:pt x="6489" y="7054"/>
                  </a:cubicBezTo>
                  <a:cubicBezTo>
                    <a:pt x="6525" y="7006"/>
                    <a:pt x="6477" y="6923"/>
                    <a:pt x="6418" y="6911"/>
                  </a:cubicBezTo>
                  <a:cubicBezTo>
                    <a:pt x="6370" y="6911"/>
                    <a:pt x="6335" y="6935"/>
                    <a:pt x="6311" y="6959"/>
                  </a:cubicBezTo>
                  <a:cubicBezTo>
                    <a:pt x="6227" y="7006"/>
                    <a:pt x="6156" y="7054"/>
                    <a:pt x="6085" y="7113"/>
                  </a:cubicBezTo>
                  <a:cubicBezTo>
                    <a:pt x="5513" y="7601"/>
                    <a:pt x="5144" y="8304"/>
                    <a:pt x="5049" y="9042"/>
                  </a:cubicBezTo>
                  <a:cubicBezTo>
                    <a:pt x="4989" y="9554"/>
                    <a:pt x="5084" y="10054"/>
                    <a:pt x="5239" y="10530"/>
                  </a:cubicBezTo>
                  <a:cubicBezTo>
                    <a:pt x="5454" y="11114"/>
                    <a:pt x="5751" y="11816"/>
                    <a:pt x="6406" y="12019"/>
                  </a:cubicBezTo>
                  <a:cubicBezTo>
                    <a:pt x="6522" y="12045"/>
                    <a:pt x="6645" y="12059"/>
                    <a:pt x="6769" y="12059"/>
                  </a:cubicBezTo>
                  <a:cubicBezTo>
                    <a:pt x="6811" y="12059"/>
                    <a:pt x="6853" y="12057"/>
                    <a:pt x="6894" y="12054"/>
                  </a:cubicBezTo>
                  <a:lnTo>
                    <a:pt x="6894" y="12054"/>
                  </a:lnTo>
                  <a:cubicBezTo>
                    <a:pt x="6882" y="12066"/>
                    <a:pt x="6882" y="12090"/>
                    <a:pt x="6882" y="12102"/>
                  </a:cubicBezTo>
                  <a:cubicBezTo>
                    <a:pt x="6978" y="12507"/>
                    <a:pt x="7120" y="13043"/>
                    <a:pt x="7216" y="13388"/>
                  </a:cubicBezTo>
                  <a:cubicBezTo>
                    <a:pt x="7123" y="13355"/>
                    <a:pt x="7025" y="13339"/>
                    <a:pt x="6927" y="13339"/>
                  </a:cubicBezTo>
                  <a:cubicBezTo>
                    <a:pt x="6774" y="13339"/>
                    <a:pt x="6620" y="13379"/>
                    <a:pt x="6489" y="13459"/>
                  </a:cubicBezTo>
                  <a:cubicBezTo>
                    <a:pt x="5704" y="13900"/>
                    <a:pt x="5608" y="14912"/>
                    <a:pt x="6013" y="15650"/>
                  </a:cubicBezTo>
                  <a:cubicBezTo>
                    <a:pt x="6227" y="16055"/>
                    <a:pt x="6668" y="16293"/>
                    <a:pt x="7120" y="16317"/>
                  </a:cubicBezTo>
                  <a:cubicBezTo>
                    <a:pt x="7174" y="16323"/>
                    <a:pt x="7228" y="16326"/>
                    <a:pt x="7283" y="16326"/>
                  </a:cubicBezTo>
                  <a:cubicBezTo>
                    <a:pt x="7446" y="16326"/>
                    <a:pt x="7612" y="16299"/>
                    <a:pt x="7763" y="16245"/>
                  </a:cubicBezTo>
                  <a:cubicBezTo>
                    <a:pt x="7859" y="16198"/>
                    <a:pt x="7966" y="16150"/>
                    <a:pt x="8037" y="16079"/>
                  </a:cubicBezTo>
                  <a:cubicBezTo>
                    <a:pt x="8073" y="16024"/>
                    <a:pt x="8027" y="15963"/>
                    <a:pt x="7976" y="15963"/>
                  </a:cubicBezTo>
                  <a:cubicBezTo>
                    <a:pt x="7961" y="15963"/>
                    <a:pt x="7944" y="15969"/>
                    <a:pt x="7930" y="15983"/>
                  </a:cubicBezTo>
                  <a:cubicBezTo>
                    <a:pt x="7734" y="16092"/>
                    <a:pt x="7494" y="16149"/>
                    <a:pt x="7253" y="16149"/>
                  </a:cubicBezTo>
                  <a:cubicBezTo>
                    <a:pt x="6967" y="16149"/>
                    <a:pt x="6679" y="16068"/>
                    <a:pt x="6466" y="15900"/>
                  </a:cubicBezTo>
                  <a:cubicBezTo>
                    <a:pt x="6275" y="15757"/>
                    <a:pt x="6180" y="15614"/>
                    <a:pt x="6085" y="15388"/>
                  </a:cubicBezTo>
                  <a:cubicBezTo>
                    <a:pt x="5954" y="15043"/>
                    <a:pt x="5906" y="14710"/>
                    <a:pt x="6001" y="14352"/>
                  </a:cubicBezTo>
                  <a:cubicBezTo>
                    <a:pt x="6061" y="14102"/>
                    <a:pt x="6263" y="13793"/>
                    <a:pt x="6561" y="13614"/>
                  </a:cubicBezTo>
                  <a:cubicBezTo>
                    <a:pt x="6681" y="13542"/>
                    <a:pt x="6808" y="13507"/>
                    <a:pt x="6939" y="13507"/>
                  </a:cubicBezTo>
                  <a:cubicBezTo>
                    <a:pt x="7002" y="13507"/>
                    <a:pt x="7067" y="13515"/>
                    <a:pt x="7132" y="13531"/>
                  </a:cubicBezTo>
                  <a:lnTo>
                    <a:pt x="7144" y="13531"/>
                  </a:lnTo>
                  <a:cubicBezTo>
                    <a:pt x="7168" y="13543"/>
                    <a:pt x="7204" y="13555"/>
                    <a:pt x="7239" y="13567"/>
                  </a:cubicBezTo>
                  <a:cubicBezTo>
                    <a:pt x="7269" y="13584"/>
                    <a:pt x="7305" y="13599"/>
                    <a:pt x="7338" y="13599"/>
                  </a:cubicBezTo>
                  <a:cubicBezTo>
                    <a:pt x="7370" y="13599"/>
                    <a:pt x="7400" y="13584"/>
                    <a:pt x="7418" y="13543"/>
                  </a:cubicBezTo>
                  <a:cubicBezTo>
                    <a:pt x="7430" y="13436"/>
                    <a:pt x="7382" y="13328"/>
                    <a:pt x="7359" y="13221"/>
                  </a:cubicBezTo>
                  <a:cubicBezTo>
                    <a:pt x="7287" y="12935"/>
                    <a:pt x="7239" y="12769"/>
                    <a:pt x="7168" y="12483"/>
                  </a:cubicBezTo>
                  <a:cubicBezTo>
                    <a:pt x="7132" y="12352"/>
                    <a:pt x="7097" y="12221"/>
                    <a:pt x="7061" y="12078"/>
                  </a:cubicBezTo>
                  <a:cubicBezTo>
                    <a:pt x="7061" y="12066"/>
                    <a:pt x="7049" y="12043"/>
                    <a:pt x="7037" y="12031"/>
                  </a:cubicBezTo>
                  <a:cubicBezTo>
                    <a:pt x="7228" y="12007"/>
                    <a:pt x="7418" y="11935"/>
                    <a:pt x="7573" y="11840"/>
                  </a:cubicBezTo>
                  <a:cubicBezTo>
                    <a:pt x="7990" y="11590"/>
                    <a:pt x="8228" y="11138"/>
                    <a:pt x="8347" y="10673"/>
                  </a:cubicBezTo>
                  <a:cubicBezTo>
                    <a:pt x="8502" y="10114"/>
                    <a:pt x="8466" y="9530"/>
                    <a:pt x="8382" y="8959"/>
                  </a:cubicBezTo>
                  <a:lnTo>
                    <a:pt x="8382" y="8959"/>
                  </a:lnTo>
                  <a:cubicBezTo>
                    <a:pt x="8478" y="9078"/>
                    <a:pt x="8585" y="9197"/>
                    <a:pt x="8692" y="9316"/>
                  </a:cubicBezTo>
                  <a:cubicBezTo>
                    <a:pt x="8906" y="9542"/>
                    <a:pt x="9156" y="9733"/>
                    <a:pt x="9418" y="9899"/>
                  </a:cubicBezTo>
                  <a:cubicBezTo>
                    <a:pt x="9764" y="10138"/>
                    <a:pt x="10168" y="10316"/>
                    <a:pt x="10597" y="10316"/>
                  </a:cubicBezTo>
                  <a:cubicBezTo>
                    <a:pt x="11192" y="10292"/>
                    <a:pt x="11823" y="9947"/>
                    <a:pt x="12026" y="9364"/>
                  </a:cubicBezTo>
                  <a:cubicBezTo>
                    <a:pt x="12252" y="8685"/>
                    <a:pt x="11990" y="7971"/>
                    <a:pt x="11657" y="7351"/>
                  </a:cubicBezTo>
                  <a:lnTo>
                    <a:pt x="11657" y="7351"/>
                  </a:lnTo>
                  <a:cubicBezTo>
                    <a:pt x="11966" y="7590"/>
                    <a:pt x="12300" y="7792"/>
                    <a:pt x="12633" y="7971"/>
                  </a:cubicBezTo>
                  <a:cubicBezTo>
                    <a:pt x="13232" y="8299"/>
                    <a:pt x="14162" y="8551"/>
                    <a:pt x="15021" y="8551"/>
                  </a:cubicBezTo>
                  <a:cubicBezTo>
                    <a:pt x="15751" y="8551"/>
                    <a:pt x="16429" y="8369"/>
                    <a:pt x="16812" y="7899"/>
                  </a:cubicBezTo>
                  <a:cubicBezTo>
                    <a:pt x="17074" y="7578"/>
                    <a:pt x="17181" y="7268"/>
                    <a:pt x="17181" y="6959"/>
                  </a:cubicBezTo>
                  <a:cubicBezTo>
                    <a:pt x="17312" y="6947"/>
                    <a:pt x="17431" y="6923"/>
                    <a:pt x="17562" y="6887"/>
                  </a:cubicBezTo>
                  <a:cubicBezTo>
                    <a:pt x="17860" y="6804"/>
                    <a:pt x="18146" y="6649"/>
                    <a:pt x="18348" y="6411"/>
                  </a:cubicBezTo>
                  <a:cubicBezTo>
                    <a:pt x="18550" y="6149"/>
                    <a:pt x="18658" y="5827"/>
                    <a:pt x="18646" y="5506"/>
                  </a:cubicBezTo>
                  <a:cubicBezTo>
                    <a:pt x="18658" y="5161"/>
                    <a:pt x="18562" y="4815"/>
                    <a:pt x="18348" y="4542"/>
                  </a:cubicBezTo>
                  <a:cubicBezTo>
                    <a:pt x="18027" y="4137"/>
                    <a:pt x="17598" y="3839"/>
                    <a:pt x="17157" y="3589"/>
                  </a:cubicBezTo>
                  <a:cubicBezTo>
                    <a:pt x="16598" y="3315"/>
                    <a:pt x="16014" y="3077"/>
                    <a:pt x="15419" y="2899"/>
                  </a:cubicBezTo>
                  <a:cubicBezTo>
                    <a:pt x="15479" y="2899"/>
                    <a:pt x="15550" y="2851"/>
                    <a:pt x="15562" y="2779"/>
                  </a:cubicBezTo>
                  <a:cubicBezTo>
                    <a:pt x="15550" y="2601"/>
                    <a:pt x="15431" y="2446"/>
                    <a:pt x="15300" y="2339"/>
                  </a:cubicBezTo>
                  <a:cubicBezTo>
                    <a:pt x="15145" y="2208"/>
                    <a:pt x="14931" y="2160"/>
                    <a:pt x="14740" y="2125"/>
                  </a:cubicBezTo>
                  <a:cubicBezTo>
                    <a:pt x="14514" y="2077"/>
                    <a:pt x="14288" y="2006"/>
                    <a:pt x="14050" y="1994"/>
                  </a:cubicBezTo>
                  <a:cubicBezTo>
                    <a:pt x="13907" y="1994"/>
                    <a:pt x="13740" y="2017"/>
                    <a:pt x="13633" y="2137"/>
                  </a:cubicBezTo>
                  <a:cubicBezTo>
                    <a:pt x="13574" y="2232"/>
                    <a:pt x="13490" y="2375"/>
                    <a:pt x="13466" y="2482"/>
                  </a:cubicBezTo>
                  <a:cubicBezTo>
                    <a:pt x="13466" y="2506"/>
                    <a:pt x="13478" y="2529"/>
                    <a:pt x="13478" y="2553"/>
                  </a:cubicBezTo>
                  <a:cubicBezTo>
                    <a:pt x="13407" y="2553"/>
                    <a:pt x="13324" y="2541"/>
                    <a:pt x="13240" y="2541"/>
                  </a:cubicBezTo>
                  <a:cubicBezTo>
                    <a:pt x="13160" y="2540"/>
                    <a:pt x="13079" y="2539"/>
                    <a:pt x="12998" y="2539"/>
                  </a:cubicBezTo>
                  <a:cubicBezTo>
                    <a:pt x="11865" y="2539"/>
                    <a:pt x="10734" y="2696"/>
                    <a:pt x="9645" y="3029"/>
                  </a:cubicBezTo>
                  <a:cubicBezTo>
                    <a:pt x="8740" y="3351"/>
                    <a:pt x="7847" y="3863"/>
                    <a:pt x="7263" y="4637"/>
                  </a:cubicBezTo>
                  <a:cubicBezTo>
                    <a:pt x="7192" y="4732"/>
                    <a:pt x="7144" y="4827"/>
                    <a:pt x="7085" y="4923"/>
                  </a:cubicBezTo>
                  <a:cubicBezTo>
                    <a:pt x="7085" y="4875"/>
                    <a:pt x="7049" y="4827"/>
                    <a:pt x="7001" y="4815"/>
                  </a:cubicBezTo>
                  <a:cubicBezTo>
                    <a:pt x="6854" y="4742"/>
                    <a:pt x="6698" y="4668"/>
                    <a:pt x="6533" y="4668"/>
                  </a:cubicBezTo>
                  <a:cubicBezTo>
                    <a:pt x="6510" y="4668"/>
                    <a:pt x="6488" y="4670"/>
                    <a:pt x="6466" y="4673"/>
                  </a:cubicBezTo>
                  <a:cubicBezTo>
                    <a:pt x="6370" y="4684"/>
                    <a:pt x="6275" y="4720"/>
                    <a:pt x="6180" y="4756"/>
                  </a:cubicBezTo>
                  <a:cubicBezTo>
                    <a:pt x="5989" y="3649"/>
                    <a:pt x="5549" y="2601"/>
                    <a:pt x="5049" y="1601"/>
                  </a:cubicBezTo>
                  <a:cubicBezTo>
                    <a:pt x="4799" y="1089"/>
                    <a:pt x="4525" y="553"/>
                    <a:pt x="4061" y="220"/>
                  </a:cubicBezTo>
                  <a:cubicBezTo>
                    <a:pt x="3836" y="72"/>
                    <a:pt x="3601" y="1"/>
                    <a:pt x="338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9" name="Google Shape;1759;p52"/>
            <p:cNvSpPr/>
            <p:nvPr/>
          </p:nvSpPr>
          <p:spPr>
            <a:xfrm>
              <a:off x="3064750" y="3052475"/>
              <a:ext cx="29100" cy="12100"/>
            </a:xfrm>
            <a:custGeom>
              <a:avLst/>
              <a:gdLst/>
              <a:ahLst/>
              <a:cxnLst/>
              <a:rect l="l" t="t" r="r" b="b"/>
              <a:pathLst>
                <a:path w="1164" h="484" extrusionOk="0">
                  <a:moveTo>
                    <a:pt x="658" y="0"/>
                  </a:moveTo>
                  <a:cubicBezTo>
                    <a:pt x="432" y="0"/>
                    <a:pt x="213" y="96"/>
                    <a:pt x="56" y="291"/>
                  </a:cubicBezTo>
                  <a:cubicBezTo>
                    <a:pt x="1" y="384"/>
                    <a:pt x="82" y="484"/>
                    <a:pt x="172" y="484"/>
                  </a:cubicBezTo>
                  <a:cubicBezTo>
                    <a:pt x="197" y="484"/>
                    <a:pt x="223" y="476"/>
                    <a:pt x="247" y="457"/>
                  </a:cubicBezTo>
                  <a:cubicBezTo>
                    <a:pt x="386" y="311"/>
                    <a:pt x="526" y="268"/>
                    <a:pt x="660" y="268"/>
                  </a:cubicBezTo>
                  <a:cubicBezTo>
                    <a:pt x="743" y="268"/>
                    <a:pt x="824" y="284"/>
                    <a:pt x="902" y="303"/>
                  </a:cubicBezTo>
                  <a:cubicBezTo>
                    <a:pt x="935" y="320"/>
                    <a:pt x="975" y="336"/>
                    <a:pt x="1012" y="336"/>
                  </a:cubicBezTo>
                  <a:cubicBezTo>
                    <a:pt x="1027" y="336"/>
                    <a:pt x="1042" y="333"/>
                    <a:pt x="1056" y="327"/>
                  </a:cubicBezTo>
                  <a:cubicBezTo>
                    <a:pt x="1164" y="291"/>
                    <a:pt x="1152" y="136"/>
                    <a:pt x="1056" y="100"/>
                  </a:cubicBezTo>
                  <a:cubicBezTo>
                    <a:pt x="928" y="34"/>
                    <a:pt x="792" y="0"/>
                    <a:pt x="65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0" name="Google Shape;1760;p52"/>
            <p:cNvSpPr/>
            <p:nvPr/>
          </p:nvSpPr>
          <p:spPr>
            <a:xfrm>
              <a:off x="3350800" y="2864450"/>
              <a:ext cx="88925" cy="117325"/>
            </a:xfrm>
            <a:custGeom>
              <a:avLst/>
              <a:gdLst/>
              <a:ahLst/>
              <a:cxnLst/>
              <a:rect l="l" t="t" r="r" b="b"/>
              <a:pathLst>
                <a:path w="3557" h="4693" extrusionOk="0">
                  <a:moveTo>
                    <a:pt x="155" y="0"/>
                  </a:moveTo>
                  <a:cubicBezTo>
                    <a:pt x="78" y="0"/>
                    <a:pt x="1" y="81"/>
                    <a:pt x="44" y="168"/>
                  </a:cubicBezTo>
                  <a:cubicBezTo>
                    <a:pt x="247" y="656"/>
                    <a:pt x="413" y="1168"/>
                    <a:pt x="568" y="1668"/>
                  </a:cubicBezTo>
                  <a:cubicBezTo>
                    <a:pt x="628" y="1847"/>
                    <a:pt x="663" y="2025"/>
                    <a:pt x="747" y="2180"/>
                  </a:cubicBezTo>
                  <a:cubicBezTo>
                    <a:pt x="779" y="2220"/>
                    <a:pt x="813" y="2236"/>
                    <a:pt x="847" y="2236"/>
                  </a:cubicBezTo>
                  <a:cubicBezTo>
                    <a:pt x="915" y="2236"/>
                    <a:pt x="981" y="2172"/>
                    <a:pt x="1021" y="2109"/>
                  </a:cubicBezTo>
                  <a:cubicBezTo>
                    <a:pt x="1021" y="2097"/>
                    <a:pt x="1044" y="2085"/>
                    <a:pt x="1056" y="2073"/>
                  </a:cubicBezTo>
                  <a:cubicBezTo>
                    <a:pt x="1266" y="1884"/>
                    <a:pt x="1529" y="1796"/>
                    <a:pt x="1796" y="1796"/>
                  </a:cubicBezTo>
                  <a:cubicBezTo>
                    <a:pt x="2302" y="1796"/>
                    <a:pt x="2822" y="2114"/>
                    <a:pt x="3009" y="2668"/>
                  </a:cubicBezTo>
                  <a:cubicBezTo>
                    <a:pt x="3188" y="3216"/>
                    <a:pt x="3116" y="3716"/>
                    <a:pt x="2628" y="4216"/>
                  </a:cubicBezTo>
                  <a:cubicBezTo>
                    <a:pt x="2557" y="4288"/>
                    <a:pt x="2557" y="4276"/>
                    <a:pt x="2449" y="4383"/>
                  </a:cubicBezTo>
                  <a:cubicBezTo>
                    <a:pt x="2390" y="4442"/>
                    <a:pt x="2283" y="4490"/>
                    <a:pt x="2318" y="4585"/>
                  </a:cubicBezTo>
                  <a:cubicBezTo>
                    <a:pt x="2330" y="4657"/>
                    <a:pt x="2402" y="4692"/>
                    <a:pt x="2461" y="4692"/>
                  </a:cubicBezTo>
                  <a:cubicBezTo>
                    <a:pt x="2533" y="4680"/>
                    <a:pt x="2580" y="4621"/>
                    <a:pt x="2628" y="4573"/>
                  </a:cubicBezTo>
                  <a:cubicBezTo>
                    <a:pt x="2771" y="4454"/>
                    <a:pt x="2902" y="4311"/>
                    <a:pt x="3009" y="4168"/>
                  </a:cubicBezTo>
                  <a:cubicBezTo>
                    <a:pt x="3557" y="3514"/>
                    <a:pt x="3473" y="2454"/>
                    <a:pt x="2854" y="1882"/>
                  </a:cubicBezTo>
                  <a:cubicBezTo>
                    <a:pt x="2550" y="1633"/>
                    <a:pt x="2180" y="1498"/>
                    <a:pt x="1822" y="1498"/>
                  </a:cubicBezTo>
                  <a:cubicBezTo>
                    <a:pt x="1481" y="1498"/>
                    <a:pt x="1152" y="1621"/>
                    <a:pt x="902" y="1882"/>
                  </a:cubicBezTo>
                  <a:cubicBezTo>
                    <a:pt x="842" y="1680"/>
                    <a:pt x="747" y="1359"/>
                    <a:pt x="652" y="1097"/>
                  </a:cubicBezTo>
                  <a:cubicBezTo>
                    <a:pt x="521" y="751"/>
                    <a:pt x="413" y="370"/>
                    <a:pt x="235" y="37"/>
                  </a:cubicBezTo>
                  <a:cubicBezTo>
                    <a:pt x="212" y="11"/>
                    <a:pt x="184" y="0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1" name="Google Shape;1761;p52"/>
            <p:cNvSpPr/>
            <p:nvPr/>
          </p:nvSpPr>
          <p:spPr>
            <a:xfrm>
              <a:off x="3390600" y="2923675"/>
              <a:ext cx="14000" cy="16800"/>
            </a:xfrm>
            <a:custGeom>
              <a:avLst/>
              <a:gdLst/>
              <a:ahLst/>
              <a:cxnLst/>
              <a:rect l="l" t="t" r="r" b="b"/>
              <a:pathLst>
                <a:path w="560" h="672" extrusionOk="0">
                  <a:moveTo>
                    <a:pt x="477" y="0"/>
                  </a:moveTo>
                  <a:cubicBezTo>
                    <a:pt x="415" y="0"/>
                    <a:pt x="333" y="70"/>
                    <a:pt x="286" y="109"/>
                  </a:cubicBezTo>
                  <a:cubicBezTo>
                    <a:pt x="155" y="216"/>
                    <a:pt x="72" y="371"/>
                    <a:pt x="12" y="526"/>
                  </a:cubicBezTo>
                  <a:cubicBezTo>
                    <a:pt x="0" y="549"/>
                    <a:pt x="0" y="585"/>
                    <a:pt x="12" y="609"/>
                  </a:cubicBezTo>
                  <a:cubicBezTo>
                    <a:pt x="30" y="651"/>
                    <a:pt x="69" y="671"/>
                    <a:pt x="107" y="671"/>
                  </a:cubicBezTo>
                  <a:cubicBezTo>
                    <a:pt x="146" y="671"/>
                    <a:pt x="185" y="651"/>
                    <a:pt x="203" y="609"/>
                  </a:cubicBezTo>
                  <a:cubicBezTo>
                    <a:pt x="238" y="454"/>
                    <a:pt x="345" y="311"/>
                    <a:pt x="429" y="216"/>
                  </a:cubicBezTo>
                  <a:cubicBezTo>
                    <a:pt x="476" y="168"/>
                    <a:pt x="560" y="145"/>
                    <a:pt x="548" y="73"/>
                  </a:cubicBezTo>
                  <a:cubicBezTo>
                    <a:pt x="535" y="20"/>
                    <a:pt x="509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2" name="Google Shape;1762;p52"/>
            <p:cNvSpPr/>
            <p:nvPr/>
          </p:nvSpPr>
          <p:spPr>
            <a:xfrm>
              <a:off x="3207525" y="2583100"/>
              <a:ext cx="173275" cy="168175"/>
            </a:xfrm>
            <a:custGeom>
              <a:avLst/>
              <a:gdLst/>
              <a:ahLst/>
              <a:cxnLst/>
              <a:rect l="l" t="t" r="r" b="b"/>
              <a:pathLst>
                <a:path w="6931" h="6727" extrusionOk="0">
                  <a:moveTo>
                    <a:pt x="4561" y="2599"/>
                  </a:moveTo>
                  <a:cubicBezTo>
                    <a:pt x="4489" y="3207"/>
                    <a:pt x="4323" y="3862"/>
                    <a:pt x="4120" y="4421"/>
                  </a:cubicBezTo>
                  <a:cubicBezTo>
                    <a:pt x="4049" y="4624"/>
                    <a:pt x="3977" y="4826"/>
                    <a:pt x="3870" y="5016"/>
                  </a:cubicBezTo>
                  <a:cubicBezTo>
                    <a:pt x="3823" y="5088"/>
                    <a:pt x="3787" y="5195"/>
                    <a:pt x="3680" y="5266"/>
                  </a:cubicBezTo>
                  <a:cubicBezTo>
                    <a:pt x="3659" y="5274"/>
                    <a:pt x="3640" y="5277"/>
                    <a:pt x="3622" y="5277"/>
                  </a:cubicBezTo>
                  <a:cubicBezTo>
                    <a:pt x="3438" y="5277"/>
                    <a:pt x="3419" y="4908"/>
                    <a:pt x="3430" y="4766"/>
                  </a:cubicBezTo>
                  <a:cubicBezTo>
                    <a:pt x="3454" y="4314"/>
                    <a:pt x="3573" y="3945"/>
                    <a:pt x="3787" y="3552"/>
                  </a:cubicBezTo>
                  <a:cubicBezTo>
                    <a:pt x="3799" y="3528"/>
                    <a:pt x="4085" y="3064"/>
                    <a:pt x="4299" y="2850"/>
                  </a:cubicBezTo>
                  <a:cubicBezTo>
                    <a:pt x="4370" y="2778"/>
                    <a:pt x="4466" y="2683"/>
                    <a:pt x="4561" y="2599"/>
                  </a:cubicBezTo>
                  <a:close/>
                  <a:moveTo>
                    <a:pt x="2358" y="1695"/>
                  </a:moveTo>
                  <a:cubicBezTo>
                    <a:pt x="2680" y="2421"/>
                    <a:pt x="2787" y="3338"/>
                    <a:pt x="2787" y="4052"/>
                  </a:cubicBezTo>
                  <a:cubicBezTo>
                    <a:pt x="2775" y="4481"/>
                    <a:pt x="2727" y="4981"/>
                    <a:pt x="2620" y="5314"/>
                  </a:cubicBezTo>
                  <a:cubicBezTo>
                    <a:pt x="2596" y="5397"/>
                    <a:pt x="2573" y="5469"/>
                    <a:pt x="2513" y="5493"/>
                  </a:cubicBezTo>
                  <a:cubicBezTo>
                    <a:pt x="2430" y="5493"/>
                    <a:pt x="2299" y="5326"/>
                    <a:pt x="2251" y="5219"/>
                  </a:cubicBezTo>
                  <a:cubicBezTo>
                    <a:pt x="2001" y="4802"/>
                    <a:pt x="2001" y="4314"/>
                    <a:pt x="1977" y="3838"/>
                  </a:cubicBezTo>
                  <a:cubicBezTo>
                    <a:pt x="1977" y="3183"/>
                    <a:pt x="2084" y="2397"/>
                    <a:pt x="2358" y="1695"/>
                  </a:cubicBezTo>
                  <a:close/>
                  <a:moveTo>
                    <a:pt x="3784" y="0"/>
                  </a:moveTo>
                  <a:cubicBezTo>
                    <a:pt x="3424" y="0"/>
                    <a:pt x="3005" y="291"/>
                    <a:pt x="2596" y="837"/>
                  </a:cubicBezTo>
                  <a:cubicBezTo>
                    <a:pt x="2501" y="968"/>
                    <a:pt x="2418" y="1123"/>
                    <a:pt x="2334" y="1278"/>
                  </a:cubicBezTo>
                  <a:cubicBezTo>
                    <a:pt x="2180" y="980"/>
                    <a:pt x="1989" y="718"/>
                    <a:pt x="1727" y="516"/>
                  </a:cubicBezTo>
                  <a:cubicBezTo>
                    <a:pt x="1538" y="390"/>
                    <a:pt x="1375" y="336"/>
                    <a:pt x="1230" y="336"/>
                  </a:cubicBezTo>
                  <a:cubicBezTo>
                    <a:pt x="909" y="336"/>
                    <a:pt x="678" y="604"/>
                    <a:pt x="465" y="956"/>
                  </a:cubicBezTo>
                  <a:cubicBezTo>
                    <a:pt x="108" y="1480"/>
                    <a:pt x="1" y="2135"/>
                    <a:pt x="1" y="2754"/>
                  </a:cubicBezTo>
                  <a:cubicBezTo>
                    <a:pt x="1" y="3897"/>
                    <a:pt x="453" y="4981"/>
                    <a:pt x="1120" y="5886"/>
                  </a:cubicBezTo>
                  <a:cubicBezTo>
                    <a:pt x="1239" y="6040"/>
                    <a:pt x="1346" y="6183"/>
                    <a:pt x="1477" y="6314"/>
                  </a:cubicBezTo>
                  <a:cubicBezTo>
                    <a:pt x="1525" y="6350"/>
                    <a:pt x="1572" y="6421"/>
                    <a:pt x="1632" y="6421"/>
                  </a:cubicBezTo>
                  <a:cubicBezTo>
                    <a:pt x="1703" y="6409"/>
                    <a:pt x="1727" y="6314"/>
                    <a:pt x="1680" y="6278"/>
                  </a:cubicBezTo>
                  <a:cubicBezTo>
                    <a:pt x="1310" y="5921"/>
                    <a:pt x="1001" y="5421"/>
                    <a:pt x="763" y="4945"/>
                  </a:cubicBezTo>
                  <a:cubicBezTo>
                    <a:pt x="489" y="4374"/>
                    <a:pt x="334" y="3909"/>
                    <a:pt x="251" y="3326"/>
                  </a:cubicBezTo>
                  <a:cubicBezTo>
                    <a:pt x="156" y="2540"/>
                    <a:pt x="191" y="1695"/>
                    <a:pt x="620" y="1028"/>
                  </a:cubicBezTo>
                  <a:cubicBezTo>
                    <a:pt x="789" y="791"/>
                    <a:pt x="926" y="501"/>
                    <a:pt x="1233" y="501"/>
                  </a:cubicBezTo>
                  <a:cubicBezTo>
                    <a:pt x="1250" y="501"/>
                    <a:pt x="1268" y="502"/>
                    <a:pt x="1287" y="504"/>
                  </a:cubicBezTo>
                  <a:cubicBezTo>
                    <a:pt x="1739" y="587"/>
                    <a:pt x="2037" y="1040"/>
                    <a:pt x="2239" y="1468"/>
                  </a:cubicBezTo>
                  <a:cubicBezTo>
                    <a:pt x="1965" y="2076"/>
                    <a:pt x="1811" y="2754"/>
                    <a:pt x="1775" y="3433"/>
                  </a:cubicBezTo>
                  <a:cubicBezTo>
                    <a:pt x="1763" y="3754"/>
                    <a:pt x="1775" y="4076"/>
                    <a:pt x="1799" y="4397"/>
                  </a:cubicBezTo>
                  <a:cubicBezTo>
                    <a:pt x="1822" y="4647"/>
                    <a:pt x="1858" y="4897"/>
                    <a:pt x="1965" y="5136"/>
                  </a:cubicBezTo>
                  <a:cubicBezTo>
                    <a:pt x="2037" y="5314"/>
                    <a:pt x="2263" y="5701"/>
                    <a:pt x="2497" y="5701"/>
                  </a:cubicBezTo>
                  <a:cubicBezTo>
                    <a:pt x="2575" y="5701"/>
                    <a:pt x="2653" y="5659"/>
                    <a:pt x="2727" y="5552"/>
                  </a:cubicBezTo>
                  <a:cubicBezTo>
                    <a:pt x="2870" y="5290"/>
                    <a:pt x="2894" y="4981"/>
                    <a:pt x="2930" y="4695"/>
                  </a:cubicBezTo>
                  <a:cubicBezTo>
                    <a:pt x="3025" y="3659"/>
                    <a:pt x="2930" y="2588"/>
                    <a:pt x="2501" y="1635"/>
                  </a:cubicBezTo>
                  <a:cubicBezTo>
                    <a:pt x="2489" y="1587"/>
                    <a:pt x="2465" y="1540"/>
                    <a:pt x="2442" y="1492"/>
                  </a:cubicBezTo>
                  <a:cubicBezTo>
                    <a:pt x="2644" y="1052"/>
                    <a:pt x="2918" y="659"/>
                    <a:pt x="3287" y="385"/>
                  </a:cubicBezTo>
                  <a:cubicBezTo>
                    <a:pt x="3481" y="240"/>
                    <a:pt x="3648" y="178"/>
                    <a:pt x="3791" y="178"/>
                  </a:cubicBezTo>
                  <a:cubicBezTo>
                    <a:pt x="4437" y="178"/>
                    <a:pt x="4597" y="1444"/>
                    <a:pt x="4597" y="2088"/>
                  </a:cubicBezTo>
                  <a:cubicBezTo>
                    <a:pt x="4597" y="2183"/>
                    <a:pt x="4585" y="2266"/>
                    <a:pt x="4585" y="2349"/>
                  </a:cubicBezTo>
                  <a:cubicBezTo>
                    <a:pt x="4501" y="2421"/>
                    <a:pt x="4418" y="2480"/>
                    <a:pt x="4347" y="2552"/>
                  </a:cubicBezTo>
                  <a:cubicBezTo>
                    <a:pt x="3858" y="3040"/>
                    <a:pt x="3585" y="3445"/>
                    <a:pt x="3406" y="4064"/>
                  </a:cubicBezTo>
                  <a:cubicBezTo>
                    <a:pt x="3335" y="4326"/>
                    <a:pt x="3287" y="4600"/>
                    <a:pt x="3299" y="4862"/>
                  </a:cubicBezTo>
                  <a:cubicBezTo>
                    <a:pt x="3311" y="5028"/>
                    <a:pt x="3335" y="5195"/>
                    <a:pt x="3430" y="5314"/>
                  </a:cubicBezTo>
                  <a:cubicBezTo>
                    <a:pt x="3481" y="5378"/>
                    <a:pt x="3560" y="5411"/>
                    <a:pt x="3639" y="5411"/>
                  </a:cubicBezTo>
                  <a:cubicBezTo>
                    <a:pt x="3706" y="5411"/>
                    <a:pt x="3773" y="5387"/>
                    <a:pt x="3823" y="5338"/>
                  </a:cubicBezTo>
                  <a:cubicBezTo>
                    <a:pt x="4204" y="4874"/>
                    <a:pt x="4358" y="4254"/>
                    <a:pt x="4525" y="3671"/>
                  </a:cubicBezTo>
                  <a:cubicBezTo>
                    <a:pt x="4632" y="3254"/>
                    <a:pt x="4716" y="2850"/>
                    <a:pt x="4751" y="2445"/>
                  </a:cubicBezTo>
                  <a:cubicBezTo>
                    <a:pt x="4823" y="2385"/>
                    <a:pt x="4906" y="2326"/>
                    <a:pt x="4966" y="2290"/>
                  </a:cubicBezTo>
                  <a:cubicBezTo>
                    <a:pt x="5275" y="2135"/>
                    <a:pt x="5513" y="2088"/>
                    <a:pt x="5835" y="2028"/>
                  </a:cubicBezTo>
                  <a:cubicBezTo>
                    <a:pt x="5870" y="2024"/>
                    <a:pt x="5909" y="2022"/>
                    <a:pt x="5949" y="2022"/>
                  </a:cubicBezTo>
                  <a:cubicBezTo>
                    <a:pt x="6154" y="2022"/>
                    <a:pt x="6408" y="2081"/>
                    <a:pt x="6537" y="2290"/>
                  </a:cubicBezTo>
                  <a:cubicBezTo>
                    <a:pt x="6644" y="2528"/>
                    <a:pt x="6692" y="2707"/>
                    <a:pt x="6668" y="2945"/>
                  </a:cubicBezTo>
                  <a:cubicBezTo>
                    <a:pt x="6644" y="3350"/>
                    <a:pt x="6466" y="3683"/>
                    <a:pt x="6263" y="4076"/>
                  </a:cubicBezTo>
                  <a:cubicBezTo>
                    <a:pt x="5740" y="5088"/>
                    <a:pt x="4775" y="6112"/>
                    <a:pt x="3513" y="6409"/>
                  </a:cubicBezTo>
                  <a:cubicBezTo>
                    <a:pt x="3442" y="6433"/>
                    <a:pt x="3489" y="6409"/>
                    <a:pt x="3394" y="6445"/>
                  </a:cubicBezTo>
                  <a:cubicBezTo>
                    <a:pt x="3370" y="6445"/>
                    <a:pt x="3287" y="6469"/>
                    <a:pt x="3287" y="6469"/>
                  </a:cubicBezTo>
                  <a:cubicBezTo>
                    <a:pt x="3227" y="6481"/>
                    <a:pt x="3180" y="6505"/>
                    <a:pt x="3168" y="6564"/>
                  </a:cubicBezTo>
                  <a:cubicBezTo>
                    <a:pt x="3144" y="6624"/>
                    <a:pt x="3180" y="6695"/>
                    <a:pt x="3239" y="6719"/>
                  </a:cubicBezTo>
                  <a:cubicBezTo>
                    <a:pt x="3260" y="6725"/>
                    <a:pt x="3281" y="6727"/>
                    <a:pt x="3302" y="6727"/>
                  </a:cubicBezTo>
                  <a:cubicBezTo>
                    <a:pt x="3421" y="6727"/>
                    <a:pt x="3557" y="6656"/>
                    <a:pt x="3668" y="6636"/>
                  </a:cubicBezTo>
                  <a:cubicBezTo>
                    <a:pt x="4192" y="6505"/>
                    <a:pt x="4668" y="6267"/>
                    <a:pt x="5085" y="5945"/>
                  </a:cubicBezTo>
                  <a:cubicBezTo>
                    <a:pt x="5835" y="5350"/>
                    <a:pt x="6323" y="4624"/>
                    <a:pt x="6656" y="3742"/>
                  </a:cubicBezTo>
                  <a:cubicBezTo>
                    <a:pt x="6811" y="3361"/>
                    <a:pt x="6930" y="2909"/>
                    <a:pt x="6775" y="2480"/>
                  </a:cubicBezTo>
                  <a:cubicBezTo>
                    <a:pt x="6716" y="2242"/>
                    <a:pt x="6585" y="2004"/>
                    <a:pt x="6323" y="1921"/>
                  </a:cubicBezTo>
                  <a:cubicBezTo>
                    <a:pt x="6213" y="1878"/>
                    <a:pt x="6099" y="1862"/>
                    <a:pt x="5983" y="1862"/>
                  </a:cubicBezTo>
                  <a:cubicBezTo>
                    <a:pt x="5812" y="1862"/>
                    <a:pt x="5636" y="1897"/>
                    <a:pt x="5466" y="1933"/>
                  </a:cubicBezTo>
                  <a:cubicBezTo>
                    <a:pt x="5216" y="1992"/>
                    <a:pt x="4978" y="2088"/>
                    <a:pt x="4763" y="2230"/>
                  </a:cubicBezTo>
                  <a:cubicBezTo>
                    <a:pt x="4775" y="1897"/>
                    <a:pt x="4763" y="1564"/>
                    <a:pt x="4692" y="1218"/>
                  </a:cubicBezTo>
                  <a:cubicBezTo>
                    <a:pt x="4539" y="388"/>
                    <a:pt x="4201" y="0"/>
                    <a:pt x="378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3" name="Google Shape;1763;p52"/>
            <p:cNvSpPr/>
            <p:nvPr/>
          </p:nvSpPr>
          <p:spPr>
            <a:xfrm>
              <a:off x="3289800" y="2744525"/>
              <a:ext cx="800" cy="300"/>
            </a:xfrm>
            <a:custGeom>
              <a:avLst/>
              <a:gdLst/>
              <a:ahLst/>
              <a:cxnLst/>
              <a:rect l="l" t="t" r="r" b="b"/>
              <a:pathLst>
                <a:path w="32" h="12" extrusionOk="0">
                  <a:moveTo>
                    <a:pt x="32" y="0"/>
                  </a:moveTo>
                  <a:cubicBezTo>
                    <a:pt x="24" y="0"/>
                    <a:pt x="16" y="5"/>
                    <a:pt x="12" y="9"/>
                  </a:cubicBezTo>
                  <a:lnTo>
                    <a:pt x="12" y="9"/>
                  </a:lnTo>
                  <a:cubicBezTo>
                    <a:pt x="16" y="7"/>
                    <a:pt x="23" y="4"/>
                    <a:pt x="32" y="0"/>
                  </a:cubicBezTo>
                  <a:close/>
                  <a:moveTo>
                    <a:pt x="12" y="9"/>
                  </a:moveTo>
                  <a:cubicBezTo>
                    <a:pt x="2" y="12"/>
                    <a:pt x="0" y="12"/>
                    <a:pt x="8" y="12"/>
                  </a:cubicBezTo>
                  <a:cubicBezTo>
                    <a:pt x="8" y="12"/>
                    <a:pt x="9" y="11"/>
                    <a:pt x="12" y="9"/>
                  </a:cubicBezTo>
                  <a:close/>
                </a:path>
              </a:pathLst>
            </a:custGeom>
            <a:solidFill>
              <a:srgbClr val="612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4" name="Google Shape;1764;p52"/>
            <p:cNvSpPr/>
            <p:nvPr/>
          </p:nvSpPr>
          <p:spPr>
            <a:xfrm>
              <a:off x="3320950" y="3181125"/>
              <a:ext cx="28600" cy="31100"/>
            </a:xfrm>
            <a:custGeom>
              <a:avLst/>
              <a:gdLst/>
              <a:ahLst/>
              <a:cxnLst/>
              <a:rect l="l" t="t" r="r" b="b"/>
              <a:pathLst>
                <a:path w="1144" h="1244" extrusionOk="0">
                  <a:moveTo>
                    <a:pt x="770" y="0"/>
                  </a:moveTo>
                  <a:cubicBezTo>
                    <a:pt x="764" y="0"/>
                    <a:pt x="757" y="1"/>
                    <a:pt x="750" y="3"/>
                  </a:cubicBezTo>
                  <a:cubicBezTo>
                    <a:pt x="500" y="14"/>
                    <a:pt x="226" y="98"/>
                    <a:pt x="131" y="360"/>
                  </a:cubicBezTo>
                  <a:cubicBezTo>
                    <a:pt x="0" y="693"/>
                    <a:pt x="155" y="1193"/>
                    <a:pt x="548" y="1241"/>
                  </a:cubicBezTo>
                  <a:cubicBezTo>
                    <a:pt x="565" y="1243"/>
                    <a:pt x="581" y="1244"/>
                    <a:pt x="598" y="1244"/>
                  </a:cubicBezTo>
                  <a:cubicBezTo>
                    <a:pt x="795" y="1244"/>
                    <a:pt x="981" y="1117"/>
                    <a:pt x="1036" y="919"/>
                  </a:cubicBezTo>
                  <a:cubicBezTo>
                    <a:pt x="1107" y="753"/>
                    <a:pt x="1143" y="550"/>
                    <a:pt x="1048" y="384"/>
                  </a:cubicBezTo>
                  <a:cubicBezTo>
                    <a:pt x="1022" y="324"/>
                    <a:pt x="974" y="299"/>
                    <a:pt x="926" y="299"/>
                  </a:cubicBezTo>
                  <a:cubicBezTo>
                    <a:pt x="839" y="299"/>
                    <a:pt x="752" y="379"/>
                    <a:pt x="798" y="479"/>
                  </a:cubicBezTo>
                  <a:cubicBezTo>
                    <a:pt x="869" y="634"/>
                    <a:pt x="857" y="681"/>
                    <a:pt x="810" y="860"/>
                  </a:cubicBezTo>
                  <a:cubicBezTo>
                    <a:pt x="762" y="979"/>
                    <a:pt x="726" y="1015"/>
                    <a:pt x="607" y="1026"/>
                  </a:cubicBezTo>
                  <a:cubicBezTo>
                    <a:pt x="598" y="1028"/>
                    <a:pt x="589" y="1028"/>
                    <a:pt x="580" y="1028"/>
                  </a:cubicBezTo>
                  <a:cubicBezTo>
                    <a:pt x="335" y="1028"/>
                    <a:pt x="197" y="577"/>
                    <a:pt x="369" y="348"/>
                  </a:cubicBezTo>
                  <a:cubicBezTo>
                    <a:pt x="464" y="217"/>
                    <a:pt x="572" y="229"/>
                    <a:pt x="774" y="193"/>
                  </a:cubicBezTo>
                  <a:cubicBezTo>
                    <a:pt x="886" y="171"/>
                    <a:pt x="871" y="0"/>
                    <a:pt x="77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5" name="Google Shape;1765;p52"/>
            <p:cNvSpPr/>
            <p:nvPr/>
          </p:nvSpPr>
          <p:spPr>
            <a:xfrm>
              <a:off x="3177175" y="3210900"/>
              <a:ext cx="26400" cy="27100"/>
            </a:xfrm>
            <a:custGeom>
              <a:avLst/>
              <a:gdLst/>
              <a:ahLst/>
              <a:cxnLst/>
              <a:rect l="l" t="t" r="r" b="b"/>
              <a:pathLst>
                <a:path w="1056" h="1084" extrusionOk="0">
                  <a:moveTo>
                    <a:pt x="510" y="1"/>
                  </a:moveTo>
                  <a:cubicBezTo>
                    <a:pt x="436" y="1"/>
                    <a:pt x="361" y="6"/>
                    <a:pt x="298" y="38"/>
                  </a:cubicBezTo>
                  <a:cubicBezTo>
                    <a:pt x="167" y="97"/>
                    <a:pt x="72" y="216"/>
                    <a:pt x="36" y="359"/>
                  </a:cubicBezTo>
                  <a:cubicBezTo>
                    <a:pt x="0" y="657"/>
                    <a:pt x="143" y="1002"/>
                    <a:pt x="453" y="1074"/>
                  </a:cubicBezTo>
                  <a:cubicBezTo>
                    <a:pt x="494" y="1081"/>
                    <a:pt x="532" y="1084"/>
                    <a:pt x="569" y="1084"/>
                  </a:cubicBezTo>
                  <a:cubicBezTo>
                    <a:pt x="913" y="1084"/>
                    <a:pt x="1055" y="793"/>
                    <a:pt x="1012" y="502"/>
                  </a:cubicBezTo>
                  <a:cubicBezTo>
                    <a:pt x="989" y="443"/>
                    <a:pt x="989" y="371"/>
                    <a:pt x="941" y="324"/>
                  </a:cubicBezTo>
                  <a:cubicBezTo>
                    <a:pt x="914" y="291"/>
                    <a:pt x="874" y="276"/>
                    <a:pt x="834" y="276"/>
                  </a:cubicBezTo>
                  <a:cubicBezTo>
                    <a:pt x="787" y="276"/>
                    <a:pt x="740" y="297"/>
                    <a:pt x="715" y="336"/>
                  </a:cubicBezTo>
                  <a:cubicBezTo>
                    <a:pt x="667" y="383"/>
                    <a:pt x="679" y="455"/>
                    <a:pt x="691" y="514"/>
                  </a:cubicBezTo>
                  <a:cubicBezTo>
                    <a:pt x="703" y="526"/>
                    <a:pt x="703" y="550"/>
                    <a:pt x="703" y="562"/>
                  </a:cubicBezTo>
                  <a:cubicBezTo>
                    <a:pt x="703" y="586"/>
                    <a:pt x="703" y="597"/>
                    <a:pt x="703" y="609"/>
                  </a:cubicBezTo>
                  <a:cubicBezTo>
                    <a:pt x="703" y="633"/>
                    <a:pt x="703" y="657"/>
                    <a:pt x="703" y="681"/>
                  </a:cubicBezTo>
                  <a:cubicBezTo>
                    <a:pt x="719" y="786"/>
                    <a:pt x="642" y="851"/>
                    <a:pt x="548" y="851"/>
                  </a:cubicBezTo>
                  <a:cubicBezTo>
                    <a:pt x="429" y="851"/>
                    <a:pt x="282" y="745"/>
                    <a:pt x="262" y="478"/>
                  </a:cubicBezTo>
                  <a:cubicBezTo>
                    <a:pt x="238" y="359"/>
                    <a:pt x="346" y="240"/>
                    <a:pt x="441" y="228"/>
                  </a:cubicBezTo>
                  <a:cubicBezTo>
                    <a:pt x="466" y="223"/>
                    <a:pt x="487" y="221"/>
                    <a:pt x="505" y="221"/>
                  </a:cubicBezTo>
                  <a:cubicBezTo>
                    <a:pt x="530" y="221"/>
                    <a:pt x="550" y="224"/>
                    <a:pt x="570" y="224"/>
                  </a:cubicBezTo>
                  <a:cubicBezTo>
                    <a:pt x="597" y="224"/>
                    <a:pt x="625" y="219"/>
                    <a:pt x="667" y="193"/>
                  </a:cubicBezTo>
                  <a:cubicBezTo>
                    <a:pt x="750" y="145"/>
                    <a:pt x="715" y="14"/>
                    <a:pt x="619" y="2"/>
                  </a:cubicBezTo>
                  <a:cubicBezTo>
                    <a:pt x="584" y="2"/>
                    <a:pt x="547" y="1"/>
                    <a:pt x="51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6" name="Google Shape;1766;p52"/>
            <p:cNvSpPr/>
            <p:nvPr/>
          </p:nvSpPr>
          <p:spPr>
            <a:xfrm>
              <a:off x="3071275" y="3395125"/>
              <a:ext cx="275150" cy="149325"/>
            </a:xfrm>
            <a:custGeom>
              <a:avLst/>
              <a:gdLst/>
              <a:ahLst/>
              <a:cxnLst/>
              <a:rect l="l" t="t" r="r" b="b"/>
              <a:pathLst>
                <a:path w="11006" h="5973" extrusionOk="0">
                  <a:moveTo>
                    <a:pt x="10786" y="1"/>
                  </a:moveTo>
                  <a:cubicBezTo>
                    <a:pt x="10778" y="1"/>
                    <a:pt x="10769" y="2"/>
                    <a:pt x="10761" y="3"/>
                  </a:cubicBezTo>
                  <a:cubicBezTo>
                    <a:pt x="10630" y="39"/>
                    <a:pt x="10344" y="241"/>
                    <a:pt x="10118" y="384"/>
                  </a:cubicBezTo>
                  <a:cubicBezTo>
                    <a:pt x="9416" y="860"/>
                    <a:pt x="8654" y="1087"/>
                    <a:pt x="7844" y="1622"/>
                  </a:cubicBezTo>
                  <a:cubicBezTo>
                    <a:pt x="7677" y="1765"/>
                    <a:pt x="7737" y="2027"/>
                    <a:pt x="7701" y="2241"/>
                  </a:cubicBezTo>
                  <a:cubicBezTo>
                    <a:pt x="7665" y="2742"/>
                    <a:pt x="7630" y="3242"/>
                    <a:pt x="7618" y="3742"/>
                  </a:cubicBezTo>
                  <a:cubicBezTo>
                    <a:pt x="7606" y="4170"/>
                    <a:pt x="7594" y="4611"/>
                    <a:pt x="7606" y="5039"/>
                  </a:cubicBezTo>
                  <a:cubicBezTo>
                    <a:pt x="7380" y="5063"/>
                    <a:pt x="7165" y="5099"/>
                    <a:pt x="6951" y="5135"/>
                  </a:cubicBezTo>
                  <a:cubicBezTo>
                    <a:pt x="6738" y="5167"/>
                    <a:pt x="6527" y="5181"/>
                    <a:pt x="6316" y="5181"/>
                  </a:cubicBezTo>
                  <a:cubicBezTo>
                    <a:pt x="5604" y="5181"/>
                    <a:pt x="4891" y="5022"/>
                    <a:pt x="4129" y="4885"/>
                  </a:cubicBezTo>
                  <a:cubicBezTo>
                    <a:pt x="3427" y="4754"/>
                    <a:pt x="2867" y="4587"/>
                    <a:pt x="2224" y="4385"/>
                  </a:cubicBezTo>
                  <a:cubicBezTo>
                    <a:pt x="1784" y="4254"/>
                    <a:pt x="1343" y="4111"/>
                    <a:pt x="926" y="3896"/>
                  </a:cubicBezTo>
                  <a:cubicBezTo>
                    <a:pt x="831" y="3849"/>
                    <a:pt x="414" y="3527"/>
                    <a:pt x="331" y="3420"/>
                  </a:cubicBezTo>
                  <a:cubicBezTo>
                    <a:pt x="260" y="3361"/>
                    <a:pt x="212" y="3265"/>
                    <a:pt x="129" y="3230"/>
                  </a:cubicBezTo>
                  <a:cubicBezTo>
                    <a:pt x="125" y="3229"/>
                    <a:pt x="120" y="3229"/>
                    <a:pt x="116" y="3229"/>
                  </a:cubicBezTo>
                  <a:cubicBezTo>
                    <a:pt x="51" y="3229"/>
                    <a:pt x="0" y="3316"/>
                    <a:pt x="45" y="3373"/>
                  </a:cubicBezTo>
                  <a:cubicBezTo>
                    <a:pt x="272" y="3635"/>
                    <a:pt x="533" y="3873"/>
                    <a:pt x="831" y="4063"/>
                  </a:cubicBezTo>
                  <a:cubicBezTo>
                    <a:pt x="1426" y="4420"/>
                    <a:pt x="2105" y="4599"/>
                    <a:pt x="2772" y="4813"/>
                  </a:cubicBezTo>
                  <a:cubicBezTo>
                    <a:pt x="3486" y="5051"/>
                    <a:pt x="4224" y="5230"/>
                    <a:pt x="4975" y="5361"/>
                  </a:cubicBezTo>
                  <a:cubicBezTo>
                    <a:pt x="5405" y="5436"/>
                    <a:pt x="5842" y="5499"/>
                    <a:pt x="6279" y="5499"/>
                  </a:cubicBezTo>
                  <a:cubicBezTo>
                    <a:pt x="6604" y="5499"/>
                    <a:pt x="6929" y="5464"/>
                    <a:pt x="7249" y="5373"/>
                  </a:cubicBezTo>
                  <a:cubicBezTo>
                    <a:pt x="7391" y="5337"/>
                    <a:pt x="7499" y="5313"/>
                    <a:pt x="7606" y="5278"/>
                  </a:cubicBezTo>
                  <a:cubicBezTo>
                    <a:pt x="7618" y="5492"/>
                    <a:pt x="7618" y="5694"/>
                    <a:pt x="7642" y="5909"/>
                  </a:cubicBezTo>
                  <a:cubicBezTo>
                    <a:pt x="7664" y="5953"/>
                    <a:pt x="7705" y="5972"/>
                    <a:pt x="7747" y="5972"/>
                  </a:cubicBezTo>
                  <a:cubicBezTo>
                    <a:pt x="7820" y="5972"/>
                    <a:pt x="7895" y="5915"/>
                    <a:pt x="7880" y="5825"/>
                  </a:cubicBezTo>
                  <a:cubicBezTo>
                    <a:pt x="7880" y="5611"/>
                    <a:pt x="7880" y="5397"/>
                    <a:pt x="7880" y="5182"/>
                  </a:cubicBezTo>
                  <a:cubicBezTo>
                    <a:pt x="7892" y="5170"/>
                    <a:pt x="7892" y="5170"/>
                    <a:pt x="7903" y="5170"/>
                  </a:cubicBezTo>
                  <a:cubicBezTo>
                    <a:pt x="7963" y="5135"/>
                    <a:pt x="8023" y="5147"/>
                    <a:pt x="8034" y="5051"/>
                  </a:cubicBezTo>
                  <a:cubicBezTo>
                    <a:pt x="8018" y="5001"/>
                    <a:pt x="7983" y="4986"/>
                    <a:pt x="7938" y="4986"/>
                  </a:cubicBezTo>
                  <a:cubicBezTo>
                    <a:pt x="7920" y="4986"/>
                    <a:pt x="7900" y="4988"/>
                    <a:pt x="7880" y="4992"/>
                  </a:cubicBezTo>
                  <a:cubicBezTo>
                    <a:pt x="7892" y="3980"/>
                    <a:pt x="7915" y="2932"/>
                    <a:pt x="8011" y="1884"/>
                  </a:cubicBezTo>
                  <a:cubicBezTo>
                    <a:pt x="8023" y="1872"/>
                    <a:pt x="8023" y="1872"/>
                    <a:pt x="8034" y="1860"/>
                  </a:cubicBezTo>
                  <a:cubicBezTo>
                    <a:pt x="8201" y="1741"/>
                    <a:pt x="8618" y="1587"/>
                    <a:pt x="8904" y="1432"/>
                  </a:cubicBezTo>
                  <a:cubicBezTo>
                    <a:pt x="9356" y="1241"/>
                    <a:pt x="9808" y="1039"/>
                    <a:pt x="10213" y="777"/>
                  </a:cubicBezTo>
                  <a:cubicBezTo>
                    <a:pt x="10463" y="634"/>
                    <a:pt x="10844" y="384"/>
                    <a:pt x="10928" y="265"/>
                  </a:cubicBezTo>
                  <a:cubicBezTo>
                    <a:pt x="11006" y="154"/>
                    <a:pt x="10907" y="1"/>
                    <a:pt x="1078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7" name="Google Shape;1767;p52"/>
            <p:cNvSpPr/>
            <p:nvPr/>
          </p:nvSpPr>
          <p:spPr>
            <a:xfrm>
              <a:off x="2936950" y="3113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12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8" name="Google Shape;1768;p52"/>
            <p:cNvSpPr/>
            <p:nvPr/>
          </p:nvSpPr>
          <p:spPr>
            <a:xfrm>
              <a:off x="2897375" y="2958300"/>
              <a:ext cx="677500" cy="680900"/>
            </a:xfrm>
            <a:custGeom>
              <a:avLst/>
              <a:gdLst/>
              <a:ahLst/>
              <a:cxnLst/>
              <a:rect l="l" t="t" r="r" b="b"/>
              <a:pathLst>
                <a:path w="27100" h="27236" extrusionOk="0">
                  <a:moveTo>
                    <a:pt x="26325" y="795"/>
                  </a:moveTo>
                  <a:cubicBezTo>
                    <a:pt x="26337" y="795"/>
                    <a:pt x="26337" y="795"/>
                    <a:pt x="26349" y="807"/>
                  </a:cubicBezTo>
                  <a:cubicBezTo>
                    <a:pt x="26349" y="807"/>
                    <a:pt x="26349" y="819"/>
                    <a:pt x="26349" y="831"/>
                  </a:cubicBezTo>
                  <a:lnTo>
                    <a:pt x="26349" y="855"/>
                  </a:lnTo>
                  <a:cubicBezTo>
                    <a:pt x="26349" y="903"/>
                    <a:pt x="26337" y="950"/>
                    <a:pt x="26337" y="998"/>
                  </a:cubicBezTo>
                  <a:lnTo>
                    <a:pt x="26325" y="998"/>
                  </a:lnTo>
                  <a:cubicBezTo>
                    <a:pt x="26325" y="998"/>
                    <a:pt x="26325" y="998"/>
                    <a:pt x="26325" y="986"/>
                  </a:cubicBezTo>
                  <a:cubicBezTo>
                    <a:pt x="26313" y="915"/>
                    <a:pt x="26301" y="843"/>
                    <a:pt x="26325" y="795"/>
                  </a:cubicBezTo>
                  <a:close/>
                  <a:moveTo>
                    <a:pt x="26647" y="153"/>
                  </a:moveTo>
                  <a:cubicBezTo>
                    <a:pt x="26790" y="200"/>
                    <a:pt x="26873" y="438"/>
                    <a:pt x="26861" y="593"/>
                  </a:cubicBezTo>
                  <a:cubicBezTo>
                    <a:pt x="26861" y="915"/>
                    <a:pt x="26694" y="1093"/>
                    <a:pt x="26563" y="1176"/>
                  </a:cubicBezTo>
                  <a:cubicBezTo>
                    <a:pt x="26587" y="1153"/>
                    <a:pt x="26599" y="1117"/>
                    <a:pt x="26623" y="1093"/>
                  </a:cubicBezTo>
                  <a:cubicBezTo>
                    <a:pt x="26718" y="938"/>
                    <a:pt x="26754" y="760"/>
                    <a:pt x="26754" y="593"/>
                  </a:cubicBezTo>
                  <a:cubicBezTo>
                    <a:pt x="26778" y="414"/>
                    <a:pt x="26730" y="236"/>
                    <a:pt x="26599" y="153"/>
                  </a:cubicBezTo>
                  <a:close/>
                  <a:moveTo>
                    <a:pt x="26132" y="1071"/>
                  </a:moveTo>
                  <a:lnTo>
                    <a:pt x="26132" y="1071"/>
                  </a:lnTo>
                  <a:cubicBezTo>
                    <a:pt x="26144" y="1087"/>
                    <a:pt x="26161" y="1098"/>
                    <a:pt x="26170" y="1117"/>
                  </a:cubicBezTo>
                  <a:cubicBezTo>
                    <a:pt x="26182" y="1153"/>
                    <a:pt x="26194" y="1176"/>
                    <a:pt x="26218" y="1200"/>
                  </a:cubicBezTo>
                  <a:cubicBezTo>
                    <a:pt x="26194" y="1188"/>
                    <a:pt x="26170" y="1165"/>
                    <a:pt x="26147" y="1141"/>
                  </a:cubicBezTo>
                  <a:cubicBezTo>
                    <a:pt x="26147" y="1129"/>
                    <a:pt x="26135" y="1105"/>
                    <a:pt x="26135" y="1105"/>
                  </a:cubicBezTo>
                  <a:cubicBezTo>
                    <a:pt x="26135" y="1090"/>
                    <a:pt x="26135" y="1080"/>
                    <a:pt x="26132" y="1071"/>
                  </a:cubicBezTo>
                  <a:close/>
                  <a:moveTo>
                    <a:pt x="1055" y="6041"/>
                  </a:moveTo>
                  <a:cubicBezTo>
                    <a:pt x="1115" y="6041"/>
                    <a:pt x="1171" y="6053"/>
                    <a:pt x="1215" y="6070"/>
                  </a:cubicBezTo>
                  <a:cubicBezTo>
                    <a:pt x="1197" y="6068"/>
                    <a:pt x="1179" y="6067"/>
                    <a:pt x="1161" y="6067"/>
                  </a:cubicBezTo>
                  <a:cubicBezTo>
                    <a:pt x="1073" y="6067"/>
                    <a:pt x="989" y="6092"/>
                    <a:pt x="929" y="6141"/>
                  </a:cubicBezTo>
                  <a:cubicBezTo>
                    <a:pt x="917" y="6141"/>
                    <a:pt x="905" y="6129"/>
                    <a:pt x="893" y="6118"/>
                  </a:cubicBezTo>
                  <a:cubicBezTo>
                    <a:pt x="893" y="6118"/>
                    <a:pt x="893" y="6106"/>
                    <a:pt x="893" y="6106"/>
                  </a:cubicBezTo>
                  <a:cubicBezTo>
                    <a:pt x="917" y="6094"/>
                    <a:pt x="929" y="6082"/>
                    <a:pt x="941" y="6070"/>
                  </a:cubicBezTo>
                  <a:cubicBezTo>
                    <a:pt x="941" y="6070"/>
                    <a:pt x="941" y="6070"/>
                    <a:pt x="953" y="6058"/>
                  </a:cubicBezTo>
                  <a:cubicBezTo>
                    <a:pt x="965" y="6058"/>
                    <a:pt x="977" y="6046"/>
                    <a:pt x="989" y="6046"/>
                  </a:cubicBezTo>
                  <a:cubicBezTo>
                    <a:pt x="1011" y="6043"/>
                    <a:pt x="1033" y="6041"/>
                    <a:pt x="1055" y="6041"/>
                  </a:cubicBezTo>
                  <a:close/>
                  <a:moveTo>
                    <a:pt x="560" y="6153"/>
                  </a:moveTo>
                  <a:cubicBezTo>
                    <a:pt x="572" y="6237"/>
                    <a:pt x="620" y="6320"/>
                    <a:pt x="715" y="6368"/>
                  </a:cubicBezTo>
                  <a:cubicBezTo>
                    <a:pt x="739" y="6391"/>
                    <a:pt x="786" y="6403"/>
                    <a:pt x="834" y="6415"/>
                  </a:cubicBezTo>
                  <a:cubicBezTo>
                    <a:pt x="834" y="6439"/>
                    <a:pt x="834" y="6475"/>
                    <a:pt x="846" y="6499"/>
                  </a:cubicBezTo>
                  <a:cubicBezTo>
                    <a:pt x="774" y="6475"/>
                    <a:pt x="703" y="6463"/>
                    <a:pt x="655" y="6427"/>
                  </a:cubicBezTo>
                  <a:cubicBezTo>
                    <a:pt x="560" y="6368"/>
                    <a:pt x="560" y="6356"/>
                    <a:pt x="524" y="6296"/>
                  </a:cubicBezTo>
                  <a:cubicBezTo>
                    <a:pt x="501" y="6213"/>
                    <a:pt x="512" y="6189"/>
                    <a:pt x="560" y="6153"/>
                  </a:cubicBezTo>
                  <a:close/>
                  <a:moveTo>
                    <a:pt x="2310" y="7606"/>
                  </a:moveTo>
                  <a:cubicBezTo>
                    <a:pt x="2406" y="7653"/>
                    <a:pt x="2501" y="7713"/>
                    <a:pt x="2584" y="7761"/>
                  </a:cubicBezTo>
                  <a:cubicBezTo>
                    <a:pt x="2584" y="7773"/>
                    <a:pt x="2584" y="7773"/>
                    <a:pt x="2584" y="7773"/>
                  </a:cubicBezTo>
                  <a:cubicBezTo>
                    <a:pt x="2584" y="7773"/>
                    <a:pt x="2584" y="7784"/>
                    <a:pt x="2584" y="7784"/>
                  </a:cubicBezTo>
                  <a:cubicBezTo>
                    <a:pt x="2584" y="7784"/>
                    <a:pt x="2572" y="7773"/>
                    <a:pt x="2560" y="7761"/>
                  </a:cubicBezTo>
                  <a:cubicBezTo>
                    <a:pt x="2477" y="7713"/>
                    <a:pt x="2394" y="7653"/>
                    <a:pt x="2310" y="7606"/>
                  </a:cubicBezTo>
                  <a:close/>
                  <a:moveTo>
                    <a:pt x="5406" y="8320"/>
                  </a:moveTo>
                  <a:lnTo>
                    <a:pt x="5406" y="8320"/>
                  </a:lnTo>
                  <a:cubicBezTo>
                    <a:pt x="5537" y="8332"/>
                    <a:pt x="5668" y="8332"/>
                    <a:pt x="5739" y="8356"/>
                  </a:cubicBezTo>
                  <a:cubicBezTo>
                    <a:pt x="5632" y="8344"/>
                    <a:pt x="5525" y="8332"/>
                    <a:pt x="5406" y="8320"/>
                  </a:cubicBezTo>
                  <a:close/>
                  <a:moveTo>
                    <a:pt x="21252" y="3375"/>
                  </a:moveTo>
                  <a:cubicBezTo>
                    <a:pt x="21531" y="3375"/>
                    <a:pt x="21974" y="3976"/>
                    <a:pt x="22122" y="4284"/>
                  </a:cubicBezTo>
                  <a:cubicBezTo>
                    <a:pt x="22515" y="5034"/>
                    <a:pt x="22860" y="5725"/>
                    <a:pt x="22932" y="6475"/>
                  </a:cubicBezTo>
                  <a:cubicBezTo>
                    <a:pt x="22968" y="6796"/>
                    <a:pt x="23003" y="6868"/>
                    <a:pt x="22908" y="7082"/>
                  </a:cubicBezTo>
                  <a:cubicBezTo>
                    <a:pt x="22753" y="7427"/>
                    <a:pt x="22325" y="7892"/>
                    <a:pt x="21967" y="8237"/>
                  </a:cubicBezTo>
                  <a:cubicBezTo>
                    <a:pt x="21634" y="8582"/>
                    <a:pt x="21301" y="8916"/>
                    <a:pt x="20860" y="9273"/>
                  </a:cubicBezTo>
                  <a:cubicBezTo>
                    <a:pt x="20717" y="9404"/>
                    <a:pt x="20586" y="9451"/>
                    <a:pt x="20527" y="9570"/>
                  </a:cubicBezTo>
                  <a:cubicBezTo>
                    <a:pt x="20515" y="9547"/>
                    <a:pt x="20491" y="9523"/>
                    <a:pt x="20455" y="9511"/>
                  </a:cubicBezTo>
                  <a:cubicBezTo>
                    <a:pt x="20098" y="9427"/>
                    <a:pt x="19896" y="9404"/>
                    <a:pt x="19539" y="9225"/>
                  </a:cubicBezTo>
                  <a:cubicBezTo>
                    <a:pt x="19312" y="9118"/>
                    <a:pt x="19074" y="8963"/>
                    <a:pt x="18931" y="8820"/>
                  </a:cubicBezTo>
                  <a:cubicBezTo>
                    <a:pt x="18812" y="8689"/>
                    <a:pt x="18705" y="8558"/>
                    <a:pt x="18586" y="8427"/>
                  </a:cubicBezTo>
                  <a:cubicBezTo>
                    <a:pt x="18574" y="8404"/>
                    <a:pt x="18550" y="8392"/>
                    <a:pt x="18515" y="8380"/>
                  </a:cubicBezTo>
                  <a:cubicBezTo>
                    <a:pt x="18503" y="8380"/>
                    <a:pt x="18479" y="8380"/>
                    <a:pt x="18467" y="8392"/>
                  </a:cubicBezTo>
                  <a:cubicBezTo>
                    <a:pt x="18419" y="7999"/>
                    <a:pt x="18360" y="7606"/>
                    <a:pt x="18300" y="7213"/>
                  </a:cubicBezTo>
                  <a:cubicBezTo>
                    <a:pt x="18217" y="6784"/>
                    <a:pt x="18157" y="6356"/>
                    <a:pt x="18050" y="5927"/>
                  </a:cubicBezTo>
                  <a:cubicBezTo>
                    <a:pt x="18038" y="5868"/>
                    <a:pt x="18015" y="5796"/>
                    <a:pt x="18003" y="5737"/>
                  </a:cubicBezTo>
                  <a:cubicBezTo>
                    <a:pt x="18074" y="5677"/>
                    <a:pt x="18157" y="5606"/>
                    <a:pt x="18229" y="5534"/>
                  </a:cubicBezTo>
                  <a:cubicBezTo>
                    <a:pt x="18250" y="5548"/>
                    <a:pt x="18267" y="5554"/>
                    <a:pt x="18284" y="5554"/>
                  </a:cubicBezTo>
                  <a:cubicBezTo>
                    <a:pt x="18297" y="5554"/>
                    <a:pt x="18309" y="5551"/>
                    <a:pt x="18324" y="5546"/>
                  </a:cubicBezTo>
                  <a:cubicBezTo>
                    <a:pt x="18860" y="5213"/>
                    <a:pt x="19372" y="4856"/>
                    <a:pt x="19860" y="4463"/>
                  </a:cubicBezTo>
                  <a:cubicBezTo>
                    <a:pt x="20277" y="4117"/>
                    <a:pt x="20765" y="3641"/>
                    <a:pt x="21158" y="3403"/>
                  </a:cubicBezTo>
                  <a:cubicBezTo>
                    <a:pt x="21186" y="3384"/>
                    <a:pt x="21218" y="3375"/>
                    <a:pt x="21252" y="3375"/>
                  </a:cubicBezTo>
                  <a:close/>
                  <a:moveTo>
                    <a:pt x="17741" y="5939"/>
                  </a:moveTo>
                  <a:cubicBezTo>
                    <a:pt x="17753" y="5975"/>
                    <a:pt x="17765" y="6022"/>
                    <a:pt x="17776" y="6070"/>
                  </a:cubicBezTo>
                  <a:cubicBezTo>
                    <a:pt x="17884" y="6415"/>
                    <a:pt x="17931" y="6594"/>
                    <a:pt x="18015" y="6963"/>
                  </a:cubicBezTo>
                  <a:cubicBezTo>
                    <a:pt x="18193" y="7915"/>
                    <a:pt x="18360" y="8880"/>
                    <a:pt x="18372" y="9856"/>
                  </a:cubicBezTo>
                  <a:cubicBezTo>
                    <a:pt x="18372" y="9987"/>
                    <a:pt x="18360" y="10344"/>
                    <a:pt x="18277" y="10487"/>
                  </a:cubicBezTo>
                  <a:cubicBezTo>
                    <a:pt x="18205" y="10642"/>
                    <a:pt x="18086" y="10642"/>
                    <a:pt x="17884" y="10666"/>
                  </a:cubicBezTo>
                  <a:cubicBezTo>
                    <a:pt x="17823" y="10678"/>
                    <a:pt x="17758" y="10684"/>
                    <a:pt x="17690" y="10684"/>
                  </a:cubicBezTo>
                  <a:cubicBezTo>
                    <a:pt x="17436" y="10684"/>
                    <a:pt x="17150" y="10605"/>
                    <a:pt x="16991" y="10511"/>
                  </a:cubicBezTo>
                  <a:cubicBezTo>
                    <a:pt x="16764" y="10392"/>
                    <a:pt x="16764" y="10249"/>
                    <a:pt x="16717" y="10059"/>
                  </a:cubicBezTo>
                  <a:cubicBezTo>
                    <a:pt x="16657" y="9689"/>
                    <a:pt x="16633" y="9320"/>
                    <a:pt x="16622" y="8963"/>
                  </a:cubicBezTo>
                  <a:cubicBezTo>
                    <a:pt x="16598" y="8201"/>
                    <a:pt x="16526" y="7439"/>
                    <a:pt x="16479" y="6677"/>
                  </a:cubicBezTo>
                  <a:cubicBezTo>
                    <a:pt x="16467" y="6630"/>
                    <a:pt x="16443" y="6606"/>
                    <a:pt x="16419" y="6594"/>
                  </a:cubicBezTo>
                  <a:cubicBezTo>
                    <a:pt x="16562" y="6546"/>
                    <a:pt x="16717" y="6487"/>
                    <a:pt x="16860" y="6427"/>
                  </a:cubicBezTo>
                  <a:cubicBezTo>
                    <a:pt x="17169" y="6296"/>
                    <a:pt x="17467" y="6129"/>
                    <a:pt x="17741" y="5939"/>
                  </a:cubicBezTo>
                  <a:close/>
                  <a:moveTo>
                    <a:pt x="9561" y="25965"/>
                  </a:moveTo>
                  <a:cubicBezTo>
                    <a:pt x="9585" y="25977"/>
                    <a:pt x="9597" y="25989"/>
                    <a:pt x="9621" y="25989"/>
                  </a:cubicBezTo>
                  <a:cubicBezTo>
                    <a:pt x="9561" y="26049"/>
                    <a:pt x="9490" y="26108"/>
                    <a:pt x="9430" y="26144"/>
                  </a:cubicBezTo>
                  <a:cubicBezTo>
                    <a:pt x="9144" y="26346"/>
                    <a:pt x="8823" y="26489"/>
                    <a:pt x="8478" y="26596"/>
                  </a:cubicBezTo>
                  <a:cubicBezTo>
                    <a:pt x="8418" y="26608"/>
                    <a:pt x="8359" y="26632"/>
                    <a:pt x="8311" y="26644"/>
                  </a:cubicBezTo>
                  <a:cubicBezTo>
                    <a:pt x="8775" y="26489"/>
                    <a:pt x="9204" y="26263"/>
                    <a:pt x="9561" y="25965"/>
                  </a:cubicBezTo>
                  <a:close/>
                  <a:moveTo>
                    <a:pt x="26598" y="0"/>
                  </a:moveTo>
                  <a:cubicBezTo>
                    <a:pt x="26575" y="0"/>
                    <a:pt x="26551" y="3"/>
                    <a:pt x="26528" y="10"/>
                  </a:cubicBezTo>
                  <a:cubicBezTo>
                    <a:pt x="26468" y="22"/>
                    <a:pt x="26409" y="45"/>
                    <a:pt x="26361" y="69"/>
                  </a:cubicBezTo>
                  <a:cubicBezTo>
                    <a:pt x="26338" y="60"/>
                    <a:pt x="26311" y="54"/>
                    <a:pt x="26283" y="54"/>
                  </a:cubicBezTo>
                  <a:cubicBezTo>
                    <a:pt x="26239" y="54"/>
                    <a:pt x="26190" y="68"/>
                    <a:pt x="26147" y="105"/>
                  </a:cubicBezTo>
                  <a:cubicBezTo>
                    <a:pt x="26028" y="176"/>
                    <a:pt x="25968" y="307"/>
                    <a:pt x="25920" y="438"/>
                  </a:cubicBezTo>
                  <a:cubicBezTo>
                    <a:pt x="25920" y="450"/>
                    <a:pt x="25908" y="450"/>
                    <a:pt x="25908" y="450"/>
                  </a:cubicBezTo>
                  <a:cubicBezTo>
                    <a:pt x="25861" y="403"/>
                    <a:pt x="25801" y="379"/>
                    <a:pt x="25754" y="367"/>
                  </a:cubicBezTo>
                  <a:cubicBezTo>
                    <a:pt x="25742" y="365"/>
                    <a:pt x="25731" y="364"/>
                    <a:pt x="25720" y="364"/>
                  </a:cubicBezTo>
                  <a:cubicBezTo>
                    <a:pt x="25573" y="364"/>
                    <a:pt x="25480" y="509"/>
                    <a:pt x="25480" y="653"/>
                  </a:cubicBezTo>
                  <a:cubicBezTo>
                    <a:pt x="25468" y="891"/>
                    <a:pt x="25587" y="1141"/>
                    <a:pt x="25766" y="1319"/>
                  </a:cubicBezTo>
                  <a:cubicBezTo>
                    <a:pt x="25825" y="1367"/>
                    <a:pt x="25885" y="1438"/>
                    <a:pt x="25956" y="1462"/>
                  </a:cubicBezTo>
                  <a:cubicBezTo>
                    <a:pt x="26016" y="1510"/>
                    <a:pt x="26063" y="1546"/>
                    <a:pt x="26123" y="1569"/>
                  </a:cubicBezTo>
                  <a:cubicBezTo>
                    <a:pt x="26111" y="1605"/>
                    <a:pt x="26087" y="1629"/>
                    <a:pt x="26063" y="1665"/>
                  </a:cubicBezTo>
                  <a:cubicBezTo>
                    <a:pt x="25658" y="2403"/>
                    <a:pt x="25004" y="3308"/>
                    <a:pt x="24337" y="3855"/>
                  </a:cubicBezTo>
                  <a:cubicBezTo>
                    <a:pt x="23849" y="4272"/>
                    <a:pt x="23325" y="4629"/>
                    <a:pt x="22837" y="4879"/>
                  </a:cubicBezTo>
                  <a:cubicBezTo>
                    <a:pt x="22682" y="4558"/>
                    <a:pt x="22515" y="4236"/>
                    <a:pt x="22325" y="3927"/>
                  </a:cubicBezTo>
                  <a:cubicBezTo>
                    <a:pt x="22098" y="3593"/>
                    <a:pt x="21706" y="3105"/>
                    <a:pt x="21265" y="3105"/>
                  </a:cubicBezTo>
                  <a:cubicBezTo>
                    <a:pt x="21122" y="3129"/>
                    <a:pt x="21027" y="3236"/>
                    <a:pt x="20908" y="3320"/>
                  </a:cubicBezTo>
                  <a:cubicBezTo>
                    <a:pt x="20336" y="3760"/>
                    <a:pt x="19812" y="4272"/>
                    <a:pt x="19217" y="4677"/>
                  </a:cubicBezTo>
                  <a:cubicBezTo>
                    <a:pt x="19086" y="4760"/>
                    <a:pt x="18943" y="4856"/>
                    <a:pt x="18800" y="4963"/>
                  </a:cubicBezTo>
                  <a:cubicBezTo>
                    <a:pt x="18955" y="4784"/>
                    <a:pt x="19086" y="4605"/>
                    <a:pt x="19217" y="4415"/>
                  </a:cubicBezTo>
                  <a:cubicBezTo>
                    <a:pt x="19551" y="3951"/>
                    <a:pt x="19848" y="3534"/>
                    <a:pt x="20039" y="2998"/>
                  </a:cubicBezTo>
                  <a:cubicBezTo>
                    <a:pt x="20265" y="2319"/>
                    <a:pt x="20324" y="1605"/>
                    <a:pt x="20241" y="903"/>
                  </a:cubicBezTo>
                  <a:cubicBezTo>
                    <a:pt x="20229" y="688"/>
                    <a:pt x="20217" y="486"/>
                    <a:pt x="20182" y="272"/>
                  </a:cubicBezTo>
                  <a:cubicBezTo>
                    <a:pt x="20182" y="182"/>
                    <a:pt x="20139" y="92"/>
                    <a:pt x="20045" y="92"/>
                  </a:cubicBezTo>
                  <a:cubicBezTo>
                    <a:pt x="20039" y="92"/>
                    <a:pt x="20033" y="92"/>
                    <a:pt x="20027" y="93"/>
                  </a:cubicBezTo>
                  <a:cubicBezTo>
                    <a:pt x="19860" y="129"/>
                    <a:pt x="19932" y="319"/>
                    <a:pt x="19932" y="438"/>
                  </a:cubicBezTo>
                  <a:cubicBezTo>
                    <a:pt x="19943" y="748"/>
                    <a:pt x="19979" y="1057"/>
                    <a:pt x="19979" y="1367"/>
                  </a:cubicBezTo>
                  <a:cubicBezTo>
                    <a:pt x="20015" y="1962"/>
                    <a:pt x="19872" y="2617"/>
                    <a:pt x="19634" y="3212"/>
                  </a:cubicBezTo>
                  <a:cubicBezTo>
                    <a:pt x="19074" y="4451"/>
                    <a:pt x="18074" y="5570"/>
                    <a:pt x="16860" y="6129"/>
                  </a:cubicBezTo>
                  <a:cubicBezTo>
                    <a:pt x="16026" y="6510"/>
                    <a:pt x="15205" y="6749"/>
                    <a:pt x="14431" y="6880"/>
                  </a:cubicBezTo>
                  <a:cubicBezTo>
                    <a:pt x="14123" y="6908"/>
                    <a:pt x="13820" y="6923"/>
                    <a:pt x="13520" y="6923"/>
                  </a:cubicBezTo>
                  <a:cubicBezTo>
                    <a:pt x="12821" y="6923"/>
                    <a:pt x="12135" y="6844"/>
                    <a:pt x="11419" y="6677"/>
                  </a:cubicBezTo>
                  <a:cubicBezTo>
                    <a:pt x="11061" y="6606"/>
                    <a:pt x="10680" y="6379"/>
                    <a:pt x="10347" y="6165"/>
                  </a:cubicBezTo>
                  <a:cubicBezTo>
                    <a:pt x="10061" y="5987"/>
                    <a:pt x="9799" y="5784"/>
                    <a:pt x="9514" y="5617"/>
                  </a:cubicBezTo>
                  <a:cubicBezTo>
                    <a:pt x="9504" y="5613"/>
                    <a:pt x="9494" y="5611"/>
                    <a:pt x="9485" y="5611"/>
                  </a:cubicBezTo>
                  <a:cubicBezTo>
                    <a:pt x="9416" y="5611"/>
                    <a:pt x="9369" y="5718"/>
                    <a:pt x="9442" y="5760"/>
                  </a:cubicBezTo>
                  <a:cubicBezTo>
                    <a:pt x="9847" y="6010"/>
                    <a:pt x="10240" y="6332"/>
                    <a:pt x="10657" y="6570"/>
                  </a:cubicBezTo>
                  <a:cubicBezTo>
                    <a:pt x="10657" y="6570"/>
                    <a:pt x="10657" y="6582"/>
                    <a:pt x="10657" y="6594"/>
                  </a:cubicBezTo>
                  <a:cubicBezTo>
                    <a:pt x="10657" y="7558"/>
                    <a:pt x="10716" y="8535"/>
                    <a:pt x="10728" y="9511"/>
                  </a:cubicBezTo>
                  <a:cubicBezTo>
                    <a:pt x="10716" y="9508"/>
                    <a:pt x="10705" y="9506"/>
                    <a:pt x="10694" y="9506"/>
                  </a:cubicBezTo>
                  <a:cubicBezTo>
                    <a:pt x="10663" y="9506"/>
                    <a:pt x="10639" y="9520"/>
                    <a:pt x="10621" y="9547"/>
                  </a:cubicBezTo>
                  <a:cubicBezTo>
                    <a:pt x="10299" y="10082"/>
                    <a:pt x="9954" y="10463"/>
                    <a:pt x="9442" y="10785"/>
                  </a:cubicBezTo>
                  <a:cubicBezTo>
                    <a:pt x="9371" y="10821"/>
                    <a:pt x="9204" y="10916"/>
                    <a:pt x="9049" y="10999"/>
                  </a:cubicBezTo>
                  <a:cubicBezTo>
                    <a:pt x="9025" y="10975"/>
                    <a:pt x="9013" y="10963"/>
                    <a:pt x="8990" y="10951"/>
                  </a:cubicBezTo>
                  <a:cubicBezTo>
                    <a:pt x="8970" y="10944"/>
                    <a:pt x="8950" y="10941"/>
                    <a:pt x="8930" y="10941"/>
                  </a:cubicBezTo>
                  <a:cubicBezTo>
                    <a:pt x="8890" y="10941"/>
                    <a:pt x="8851" y="10951"/>
                    <a:pt x="8811" y="10951"/>
                  </a:cubicBezTo>
                  <a:cubicBezTo>
                    <a:pt x="8672" y="10969"/>
                    <a:pt x="8526" y="10980"/>
                    <a:pt x="8425" y="10980"/>
                  </a:cubicBezTo>
                  <a:cubicBezTo>
                    <a:pt x="8388" y="10980"/>
                    <a:pt x="8357" y="10978"/>
                    <a:pt x="8335" y="10975"/>
                  </a:cubicBezTo>
                  <a:cubicBezTo>
                    <a:pt x="7680" y="10951"/>
                    <a:pt x="6573" y="10844"/>
                    <a:pt x="6299" y="10511"/>
                  </a:cubicBezTo>
                  <a:cubicBezTo>
                    <a:pt x="6168" y="10166"/>
                    <a:pt x="6132" y="9344"/>
                    <a:pt x="6144" y="8880"/>
                  </a:cubicBezTo>
                  <a:cubicBezTo>
                    <a:pt x="6251" y="8761"/>
                    <a:pt x="6204" y="8582"/>
                    <a:pt x="6180" y="8451"/>
                  </a:cubicBezTo>
                  <a:cubicBezTo>
                    <a:pt x="6227" y="7856"/>
                    <a:pt x="6323" y="7249"/>
                    <a:pt x="6358" y="6641"/>
                  </a:cubicBezTo>
                  <a:cubicBezTo>
                    <a:pt x="6382" y="6368"/>
                    <a:pt x="6394" y="6189"/>
                    <a:pt x="6442" y="6010"/>
                  </a:cubicBezTo>
                  <a:cubicBezTo>
                    <a:pt x="6442" y="6010"/>
                    <a:pt x="6454" y="6010"/>
                    <a:pt x="6454" y="5998"/>
                  </a:cubicBezTo>
                  <a:lnTo>
                    <a:pt x="6489" y="5998"/>
                  </a:lnTo>
                  <a:cubicBezTo>
                    <a:pt x="6568" y="5993"/>
                    <a:pt x="6658" y="5990"/>
                    <a:pt x="6756" y="5990"/>
                  </a:cubicBezTo>
                  <a:cubicBezTo>
                    <a:pt x="7253" y="5990"/>
                    <a:pt x="7965" y="6058"/>
                    <a:pt x="8502" y="6118"/>
                  </a:cubicBezTo>
                  <a:cubicBezTo>
                    <a:pt x="8954" y="6189"/>
                    <a:pt x="9228" y="6249"/>
                    <a:pt x="9633" y="6415"/>
                  </a:cubicBezTo>
                  <a:cubicBezTo>
                    <a:pt x="9930" y="6546"/>
                    <a:pt x="10121" y="6725"/>
                    <a:pt x="10430" y="6939"/>
                  </a:cubicBezTo>
                  <a:cubicBezTo>
                    <a:pt x="10445" y="6944"/>
                    <a:pt x="10458" y="6947"/>
                    <a:pt x="10471" y="6947"/>
                  </a:cubicBezTo>
                  <a:cubicBezTo>
                    <a:pt x="10579" y="6947"/>
                    <a:pt x="10644" y="6787"/>
                    <a:pt x="10537" y="6713"/>
                  </a:cubicBezTo>
                  <a:cubicBezTo>
                    <a:pt x="10287" y="6475"/>
                    <a:pt x="10014" y="6272"/>
                    <a:pt x="9692" y="6129"/>
                  </a:cubicBezTo>
                  <a:cubicBezTo>
                    <a:pt x="8883" y="5820"/>
                    <a:pt x="8001" y="5820"/>
                    <a:pt x="7132" y="5784"/>
                  </a:cubicBezTo>
                  <a:cubicBezTo>
                    <a:pt x="7090" y="5781"/>
                    <a:pt x="7029" y="5779"/>
                    <a:pt x="6960" y="5779"/>
                  </a:cubicBezTo>
                  <a:cubicBezTo>
                    <a:pt x="6792" y="5779"/>
                    <a:pt x="6575" y="5788"/>
                    <a:pt x="6466" y="5796"/>
                  </a:cubicBezTo>
                  <a:cubicBezTo>
                    <a:pt x="6456" y="5795"/>
                    <a:pt x="6447" y="5795"/>
                    <a:pt x="6438" y="5795"/>
                  </a:cubicBezTo>
                  <a:cubicBezTo>
                    <a:pt x="6286" y="5795"/>
                    <a:pt x="6178" y="5890"/>
                    <a:pt x="6156" y="6070"/>
                  </a:cubicBezTo>
                  <a:cubicBezTo>
                    <a:pt x="6120" y="6189"/>
                    <a:pt x="6096" y="6344"/>
                    <a:pt x="6085" y="6546"/>
                  </a:cubicBezTo>
                  <a:cubicBezTo>
                    <a:pt x="6049" y="7070"/>
                    <a:pt x="5965" y="7594"/>
                    <a:pt x="5906" y="8118"/>
                  </a:cubicBezTo>
                  <a:cubicBezTo>
                    <a:pt x="5894" y="8118"/>
                    <a:pt x="5882" y="8106"/>
                    <a:pt x="5870" y="8106"/>
                  </a:cubicBezTo>
                  <a:cubicBezTo>
                    <a:pt x="5831" y="8099"/>
                    <a:pt x="5795" y="8097"/>
                    <a:pt x="5760" y="8097"/>
                  </a:cubicBezTo>
                  <a:cubicBezTo>
                    <a:pt x="5705" y="8097"/>
                    <a:pt x="5652" y="8103"/>
                    <a:pt x="5594" y="8103"/>
                  </a:cubicBezTo>
                  <a:cubicBezTo>
                    <a:pt x="5558" y="8103"/>
                    <a:pt x="5520" y="8101"/>
                    <a:pt x="5477" y="8094"/>
                  </a:cubicBezTo>
                  <a:cubicBezTo>
                    <a:pt x="4668" y="8034"/>
                    <a:pt x="3965" y="7856"/>
                    <a:pt x="3287" y="7606"/>
                  </a:cubicBezTo>
                  <a:cubicBezTo>
                    <a:pt x="2917" y="7463"/>
                    <a:pt x="2465" y="7308"/>
                    <a:pt x="2048" y="7070"/>
                  </a:cubicBezTo>
                  <a:cubicBezTo>
                    <a:pt x="1846" y="6975"/>
                    <a:pt x="1715" y="6880"/>
                    <a:pt x="1548" y="6772"/>
                  </a:cubicBezTo>
                  <a:cubicBezTo>
                    <a:pt x="1560" y="6760"/>
                    <a:pt x="1584" y="6737"/>
                    <a:pt x="1596" y="6713"/>
                  </a:cubicBezTo>
                  <a:cubicBezTo>
                    <a:pt x="1691" y="6606"/>
                    <a:pt x="1703" y="6427"/>
                    <a:pt x="1632" y="6296"/>
                  </a:cubicBezTo>
                  <a:cubicBezTo>
                    <a:pt x="1620" y="6260"/>
                    <a:pt x="1608" y="6225"/>
                    <a:pt x="1584" y="6189"/>
                  </a:cubicBezTo>
                  <a:cubicBezTo>
                    <a:pt x="1572" y="6177"/>
                    <a:pt x="1560" y="6165"/>
                    <a:pt x="1548" y="6165"/>
                  </a:cubicBezTo>
                  <a:cubicBezTo>
                    <a:pt x="1548" y="5951"/>
                    <a:pt x="1382" y="5784"/>
                    <a:pt x="1072" y="5772"/>
                  </a:cubicBezTo>
                  <a:cubicBezTo>
                    <a:pt x="1044" y="5769"/>
                    <a:pt x="1012" y="5766"/>
                    <a:pt x="977" y="5766"/>
                  </a:cubicBezTo>
                  <a:cubicBezTo>
                    <a:pt x="893" y="5766"/>
                    <a:pt x="798" y="5781"/>
                    <a:pt x="739" y="5832"/>
                  </a:cubicBezTo>
                  <a:cubicBezTo>
                    <a:pt x="727" y="5832"/>
                    <a:pt x="715" y="5844"/>
                    <a:pt x="715" y="5844"/>
                  </a:cubicBezTo>
                  <a:cubicBezTo>
                    <a:pt x="727" y="5784"/>
                    <a:pt x="703" y="5701"/>
                    <a:pt x="631" y="5677"/>
                  </a:cubicBezTo>
                  <a:cubicBezTo>
                    <a:pt x="620" y="5671"/>
                    <a:pt x="605" y="5668"/>
                    <a:pt x="588" y="5668"/>
                  </a:cubicBezTo>
                  <a:cubicBezTo>
                    <a:pt x="572" y="5668"/>
                    <a:pt x="554" y="5671"/>
                    <a:pt x="536" y="5677"/>
                  </a:cubicBezTo>
                  <a:lnTo>
                    <a:pt x="524" y="5677"/>
                  </a:lnTo>
                  <a:cubicBezTo>
                    <a:pt x="512" y="5677"/>
                    <a:pt x="489" y="5677"/>
                    <a:pt x="477" y="5689"/>
                  </a:cubicBezTo>
                  <a:lnTo>
                    <a:pt x="465" y="5689"/>
                  </a:lnTo>
                  <a:cubicBezTo>
                    <a:pt x="203" y="5737"/>
                    <a:pt x="12" y="5951"/>
                    <a:pt x="0" y="6213"/>
                  </a:cubicBezTo>
                  <a:cubicBezTo>
                    <a:pt x="0" y="6379"/>
                    <a:pt x="24" y="6391"/>
                    <a:pt x="72" y="6487"/>
                  </a:cubicBezTo>
                  <a:cubicBezTo>
                    <a:pt x="131" y="6594"/>
                    <a:pt x="203" y="6689"/>
                    <a:pt x="286" y="6772"/>
                  </a:cubicBezTo>
                  <a:cubicBezTo>
                    <a:pt x="465" y="6903"/>
                    <a:pt x="679" y="6975"/>
                    <a:pt x="893" y="7022"/>
                  </a:cubicBezTo>
                  <a:cubicBezTo>
                    <a:pt x="912" y="7025"/>
                    <a:pt x="931" y="7026"/>
                    <a:pt x="950" y="7026"/>
                  </a:cubicBezTo>
                  <a:cubicBezTo>
                    <a:pt x="1039" y="7026"/>
                    <a:pt x="1127" y="7004"/>
                    <a:pt x="1215" y="6975"/>
                  </a:cubicBezTo>
                  <a:cubicBezTo>
                    <a:pt x="1489" y="7308"/>
                    <a:pt x="1834" y="7570"/>
                    <a:pt x="2191" y="7820"/>
                  </a:cubicBezTo>
                  <a:cubicBezTo>
                    <a:pt x="2965" y="8380"/>
                    <a:pt x="3882" y="8725"/>
                    <a:pt x="4834" y="8796"/>
                  </a:cubicBezTo>
                  <a:lnTo>
                    <a:pt x="5037" y="8796"/>
                  </a:lnTo>
                  <a:cubicBezTo>
                    <a:pt x="5096" y="8820"/>
                    <a:pt x="5156" y="8832"/>
                    <a:pt x="5215" y="8856"/>
                  </a:cubicBezTo>
                  <a:cubicBezTo>
                    <a:pt x="5418" y="8904"/>
                    <a:pt x="5632" y="8951"/>
                    <a:pt x="5835" y="8963"/>
                  </a:cubicBezTo>
                  <a:lnTo>
                    <a:pt x="5846" y="8963"/>
                  </a:lnTo>
                  <a:cubicBezTo>
                    <a:pt x="5835" y="9237"/>
                    <a:pt x="5846" y="9499"/>
                    <a:pt x="5870" y="9773"/>
                  </a:cubicBezTo>
                  <a:cubicBezTo>
                    <a:pt x="5930" y="10082"/>
                    <a:pt x="5942" y="10416"/>
                    <a:pt x="6108" y="10690"/>
                  </a:cubicBezTo>
                  <a:cubicBezTo>
                    <a:pt x="6287" y="10916"/>
                    <a:pt x="6585" y="10999"/>
                    <a:pt x="6847" y="11071"/>
                  </a:cubicBezTo>
                  <a:cubicBezTo>
                    <a:pt x="7168" y="11142"/>
                    <a:pt x="7489" y="11213"/>
                    <a:pt x="7811" y="11237"/>
                  </a:cubicBezTo>
                  <a:cubicBezTo>
                    <a:pt x="8085" y="11261"/>
                    <a:pt x="8347" y="11273"/>
                    <a:pt x="8621" y="11273"/>
                  </a:cubicBezTo>
                  <a:cubicBezTo>
                    <a:pt x="8585" y="11332"/>
                    <a:pt x="8573" y="11416"/>
                    <a:pt x="8561" y="11487"/>
                  </a:cubicBezTo>
                  <a:cubicBezTo>
                    <a:pt x="8525" y="11702"/>
                    <a:pt x="8502" y="11904"/>
                    <a:pt x="8466" y="12118"/>
                  </a:cubicBezTo>
                  <a:cubicBezTo>
                    <a:pt x="8192" y="13714"/>
                    <a:pt x="7894" y="15321"/>
                    <a:pt x="7501" y="16893"/>
                  </a:cubicBezTo>
                  <a:cubicBezTo>
                    <a:pt x="7251" y="17976"/>
                    <a:pt x="7013" y="19072"/>
                    <a:pt x="6716" y="20131"/>
                  </a:cubicBezTo>
                  <a:cubicBezTo>
                    <a:pt x="6597" y="20596"/>
                    <a:pt x="6442" y="21060"/>
                    <a:pt x="6406" y="21536"/>
                  </a:cubicBezTo>
                  <a:cubicBezTo>
                    <a:pt x="6406" y="21750"/>
                    <a:pt x="6537" y="21929"/>
                    <a:pt x="6680" y="22072"/>
                  </a:cubicBezTo>
                  <a:cubicBezTo>
                    <a:pt x="6823" y="22239"/>
                    <a:pt x="6989" y="22393"/>
                    <a:pt x="7156" y="22536"/>
                  </a:cubicBezTo>
                  <a:cubicBezTo>
                    <a:pt x="7644" y="22905"/>
                    <a:pt x="8144" y="23251"/>
                    <a:pt x="8716" y="23465"/>
                  </a:cubicBezTo>
                  <a:cubicBezTo>
                    <a:pt x="9264" y="23644"/>
                    <a:pt x="9811" y="23751"/>
                    <a:pt x="10371" y="23822"/>
                  </a:cubicBezTo>
                  <a:cubicBezTo>
                    <a:pt x="10204" y="24501"/>
                    <a:pt x="9883" y="25263"/>
                    <a:pt x="9383" y="25644"/>
                  </a:cubicBezTo>
                  <a:cubicBezTo>
                    <a:pt x="8696" y="26216"/>
                    <a:pt x="7723" y="26499"/>
                    <a:pt x="6750" y="26499"/>
                  </a:cubicBezTo>
                  <a:cubicBezTo>
                    <a:pt x="6002" y="26499"/>
                    <a:pt x="5253" y="26332"/>
                    <a:pt x="4632" y="26001"/>
                  </a:cubicBezTo>
                  <a:cubicBezTo>
                    <a:pt x="4453" y="25906"/>
                    <a:pt x="4406" y="25882"/>
                    <a:pt x="4311" y="25822"/>
                  </a:cubicBezTo>
                  <a:cubicBezTo>
                    <a:pt x="4272" y="25726"/>
                    <a:pt x="4203" y="25684"/>
                    <a:pt x="4127" y="25684"/>
                  </a:cubicBezTo>
                  <a:cubicBezTo>
                    <a:pt x="4109" y="25684"/>
                    <a:pt x="4091" y="25687"/>
                    <a:pt x="4072" y="25691"/>
                  </a:cubicBezTo>
                  <a:cubicBezTo>
                    <a:pt x="4056" y="25689"/>
                    <a:pt x="4040" y="25687"/>
                    <a:pt x="4024" y="25687"/>
                  </a:cubicBezTo>
                  <a:cubicBezTo>
                    <a:pt x="3970" y="25687"/>
                    <a:pt x="3919" y="25705"/>
                    <a:pt x="3882" y="25751"/>
                  </a:cubicBezTo>
                  <a:cubicBezTo>
                    <a:pt x="3858" y="25787"/>
                    <a:pt x="3834" y="25822"/>
                    <a:pt x="3810" y="25858"/>
                  </a:cubicBezTo>
                  <a:cubicBezTo>
                    <a:pt x="3679" y="26001"/>
                    <a:pt x="3537" y="26215"/>
                    <a:pt x="3513" y="26275"/>
                  </a:cubicBezTo>
                  <a:cubicBezTo>
                    <a:pt x="3513" y="26287"/>
                    <a:pt x="3501" y="26299"/>
                    <a:pt x="3501" y="26311"/>
                  </a:cubicBezTo>
                  <a:cubicBezTo>
                    <a:pt x="3477" y="26358"/>
                    <a:pt x="3453" y="26418"/>
                    <a:pt x="3429" y="26477"/>
                  </a:cubicBezTo>
                  <a:cubicBezTo>
                    <a:pt x="3429" y="26465"/>
                    <a:pt x="3429" y="26465"/>
                    <a:pt x="3429" y="26453"/>
                  </a:cubicBezTo>
                  <a:cubicBezTo>
                    <a:pt x="3418" y="26525"/>
                    <a:pt x="3394" y="26596"/>
                    <a:pt x="3382" y="26656"/>
                  </a:cubicBezTo>
                  <a:cubicBezTo>
                    <a:pt x="3382" y="26692"/>
                    <a:pt x="3370" y="26751"/>
                    <a:pt x="3370" y="26787"/>
                  </a:cubicBezTo>
                  <a:cubicBezTo>
                    <a:pt x="3397" y="26892"/>
                    <a:pt x="3465" y="26933"/>
                    <a:pt x="3549" y="26933"/>
                  </a:cubicBezTo>
                  <a:cubicBezTo>
                    <a:pt x="3722" y="26933"/>
                    <a:pt x="3964" y="26757"/>
                    <a:pt x="4060" y="26596"/>
                  </a:cubicBezTo>
                  <a:cubicBezTo>
                    <a:pt x="4120" y="26501"/>
                    <a:pt x="4180" y="26406"/>
                    <a:pt x="4215" y="26311"/>
                  </a:cubicBezTo>
                  <a:cubicBezTo>
                    <a:pt x="4358" y="26430"/>
                    <a:pt x="4549" y="26549"/>
                    <a:pt x="4775" y="26644"/>
                  </a:cubicBezTo>
                  <a:cubicBezTo>
                    <a:pt x="5180" y="26822"/>
                    <a:pt x="5906" y="27049"/>
                    <a:pt x="6501" y="27168"/>
                  </a:cubicBezTo>
                  <a:cubicBezTo>
                    <a:pt x="6752" y="27215"/>
                    <a:pt x="7003" y="27236"/>
                    <a:pt x="7252" y="27236"/>
                  </a:cubicBezTo>
                  <a:cubicBezTo>
                    <a:pt x="7440" y="27236"/>
                    <a:pt x="7626" y="27224"/>
                    <a:pt x="7811" y="27203"/>
                  </a:cubicBezTo>
                  <a:cubicBezTo>
                    <a:pt x="8121" y="27168"/>
                    <a:pt x="8418" y="27049"/>
                    <a:pt x="8704" y="26930"/>
                  </a:cubicBezTo>
                  <a:cubicBezTo>
                    <a:pt x="9061" y="26811"/>
                    <a:pt x="9406" y="26656"/>
                    <a:pt x="9704" y="26430"/>
                  </a:cubicBezTo>
                  <a:cubicBezTo>
                    <a:pt x="10276" y="26013"/>
                    <a:pt x="10680" y="25406"/>
                    <a:pt x="10966" y="24763"/>
                  </a:cubicBezTo>
                  <a:cubicBezTo>
                    <a:pt x="11073" y="24525"/>
                    <a:pt x="11204" y="24036"/>
                    <a:pt x="11216" y="23977"/>
                  </a:cubicBezTo>
                  <a:cubicBezTo>
                    <a:pt x="11216" y="23953"/>
                    <a:pt x="11216" y="23929"/>
                    <a:pt x="11228" y="23905"/>
                  </a:cubicBezTo>
                  <a:cubicBezTo>
                    <a:pt x="11704" y="23941"/>
                    <a:pt x="12192" y="23953"/>
                    <a:pt x="12669" y="23977"/>
                  </a:cubicBezTo>
                  <a:cubicBezTo>
                    <a:pt x="13038" y="23977"/>
                    <a:pt x="13407" y="23941"/>
                    <a:pt x="13776" y="23894"/>
                  </a:cubicBezTo>
                  <a:cubicBezTo>
                    <a:pt x="13859" y="23870"/>
                    <a:pt x="13966" y="23882"/>
                    <a:pt x="14026" y="23822"/>
                  </a:cubicBezTo>
                  <a:cubicBezTo>
                    <a:pt x="14062" y="23774"/>
                    <a:pt x="14038" y="23703"/>
                    <a:pt x="13978" y="23679"/>
                  </a:cubicBezTo>
                  <a:cubicBezTo>
                    <a:pt x="13924" y="23678"/>
                    <a:pt x="13868" y="23677"/>
                    <a:pt x="13810" y="23677"/>
                  </a:cubicBezTo>
                  <a:cubicBezTo>
                    <a:pt x="13532" y="23677"/>
                    <a:pt x="13221" y="23694"/>
                    <a:pt x="12984" y="23694"/>
                  </a:cubicBezTo>
                  <a:cubicBezTo>
                    <a:pt x="12935" y="23694"/>
                    <a:pt x="12889" y="23693"/>
                    <a:pt x="12847" y="23691"/>
                  </a:cubicBezTo>
                  <a:cubicBezTo>
                    <a:pt x="12395" y="23691"/>
                    <a:pt x="11716" y="23667"/>
                    <a:pt x="11026" y="23596"/>
                  </a:cubicBezTo>
                  <a:cubicBezTo>
                    <a:pt x="10990" y="23584"/>
                    <a:pt x="10966" y="23584"/>
                    <a:pt x="10942" y="23584"/>
                  </a:cubicBezTo>
                  <a:cubicBezTo>
                    <a:pt x="10883" y="23572"/>
                    <a:pt x="10823" y="23572"/>
                    <a:pt x="10764" y="23572"/>
                  </a:cubicBezTo>
                  <a:cubicBezTo>
                    <a:pt x="10097" y="23501"/>
                    <a:pt x="9430" y="23393"/>
                    <a:pt x="8942" y="23227"/>
                  </a:cubicBezTo>
                  <a:cubicBezTo>
                    <a:pt x="8323" y="23024"/>
                    <a:pt x="7906" y="22715"/>
                    <a:pt x="7359" y="22310"/>
                  </a:cubicBezTo>
                  <a:cubicBezTo>
                    <a:pt x="7073" y="22084"/>
                    <a:pt x="6739" y="21750"/>
                    <a:pt x="6704" y="21560"/>
                  </a:cubicBezTo>
                  <a:cubicBezTo>
                    <a:pt x="6704" y="21358"/>
                    <a:pt x="6858" y="20798"/>
                    <a:pt x="6954" y="20453"/>
                  </a:cubicBezTo>
                  <a:cubicBezTo>
                    <a:pt x="7359" y="19036"/>
                    <a:pt x="7740" y="17321"/>
                    <a:pt x="8073" y="15750"/>
                  </a:cubicBezTo>
                  <a:cubicBezTo>
                    <a:pt x="8216" y="15095"/>
                    <a:pt x="8323" y="14452"/>
                    <a:pt x="8430" y="13797"/>
                  </a:cubicBezTo>
                  <a:cubicBezTo>
                    <a:pt x="8561" y="13118"/>
                    <a:pt x="8704" y="12452"/>
                    <a:pt x="8787" y="11761"/>
                  </a:cubicBezTo>
                  <a:cubicBezTo>
                    <a:pt x="8811" y="11642"/>
                    <a:pt x="8811" y="11511"/>
                    <a:pt x="8847" y="11404"/>
                  </a:cubicBezTo>
                  <a:cubicBezTo>
                    <a:pt x="8847" y="11404"/>
                    <a:pt x="8883" y="11380"/>
                    <a:pt x="8906" y="11368"/>
                  </a:cubicBezTo>
                  <a:cubicBezTo>
                    <a:pt x="9002" y="11321"/>
                    <a:pt x="9097" y="11273"/>
                    <a:pt x="9192" y="11213"/>
                  </a:cubicBezTo>
                  <a:cubicBezTo>
                    <a:pt x="9549" y="11047"/>
                    <a:pt x="9871" y="10832"/>
                    <a:pt x="10145" y="10547"/>
                  </a:cubicBezTo>
                  <a:cubicBezTo>
                    <a:pt x="10335" y="10368"/>
                    <a:pt x="10573" y="10070"/>
                    <a:pt x="10716" y="9820"/>
                  </a:cubicBezTo>
                  <a:cubicBezTo>
                    <a:pt x="10728" y="9820"/>
                    <a:pt x="10728" y="9808"/>
                    <a:pt x="10728" y="9808"/>
                  </a:cubicBezTo>
                  <a:cubicBezTo>
                    <a:pt x="10728" y="10154"/>
                    <a:pt x="10740" y="10487"/>
                    <a:pt x="10752" y="10832"/>
                  </a:cubicBezTo>
                  <a:cubicBezTo>
                    <a:pt x="10740" y="11225"/>
                    <a:pt x="10918" y="11618"/>
                    <a:pt x="11335" y="11702"/>
                  </a:cubicBezTo>
                  <a:cubicBezTo>
                    <a:pt x="11469" y="11735"/>
                    <a:pt x="11611" y="11755"/>
                    <a:pt x="11752" y="11755"/>
                  </a:cubicBezTo>
                  <a:cubicBezTo>
                    <a:pt x="11912" y="11755"/>
                    <a:pt x="12071" y="11729"/>
                    <a:pt x="12216" y="11666"/>
                  </a:cubicBezTo>
                  <a:cubicBezTo>
                    <a:pt x="12395" y="11571"/>
                    <a:pt x="12407" y="11344"/>
                    <a:pt x="12442" y="11178"/>
                  </a:cubicBezTo>
                  <a:cubicBezTo>
                    <a:pt x="12585" y="10094"/>
                    <a:pt x="12538" y="8987"/>
                    <a:pt x="12466" y="7903"/>
                  </a:cubicBezTo>
                  <a:cubicBezTo>
                    <a:pt x="12454" y="7665"/>
                    <a:pt x="12431" y="7427"/>
                    <a:pt x="12407" y="7189"/>
                  </a:cubicBezTo>
                  <a:cubicBezTo>
                    <a:pt x="12407" y="7134"/>
                    <a:pt x="12360" y="7095"/>
                    <a:pt x="12315" y="7095"/>
                  </a:cubicBezTo>
                  <a:cubicBezTo>
                    <a:pt x="12291" y="7095"/>
                    <a:pt x="12268" y="7105"/>
                    <a:pt x="12252" y="7130"/>
                  </a:cubicBezTo>
                  <a:cubicBezTo>
                    <a:pt x="12216" y="7177"/>
                    <a:pt x="12228" y="7177"/>
                    <a:pt x="12228" y="7213"/>
                  </a:cubicBezTo>
                  <a:cubicBezTo>
                    <a:pt x="12240" y="7653"/>
                    <a:pt x="12312" y="8094"/>
                    <a:pt x="12312" y="8535"/>
                  </a:cubicBezTo>
                  <a:cubicBezTo>
                    <a:pt x="12347" y="9189"/>
                    <a:pt x="12359" y="9737"/>
                    <a:pt x="12323" y="10368"/>
                  </a:cubicBezTo>
                  <a:cubicBezTo>
                    <a:pt x="12312" y="10737"/>
                    <a:pt x="12300" y="11166"/>
                    <a:pt x="12169" y="11463"/>
                  </a:cubicBezTo>
                  <a:cubicBezTo>
                    <a:pt x="12115" y="11534"/>
                    <a:pt x="11939" y="11572"/>
                    <a:pt x="11741" y="11572"/>
                  </a:cubicBezTo>
                  <a:cubicBezTo>
                    <a:pt x="11503" y="11572"/>
                    <a:pt x="11233" y="11516"/>
                    <a:pt x="11109" y="11392"/>
                  </a:cubicBezTo>
                  <a:cubicBezTo>
                    <a:pt x="10918" y="11202"/>
                    <a:pt x="10942" y="10940"/>
                    <a:pt x="10930" y="10642"/>
                  </a:cubicBezTo>
                  <a:cubicBezTo>
                    <a:pt x="10895" y="10106"/>
                    <a:pt x="10918" y="9570"/>
                    <a:pt x="10907" y="9046"/>
                  </a:cubicBezTo>
                  <a:cubicBezTo>
                    <a:pt x="10883" y="8344"/>
                    <a:pt x="10859" y="7653"/>
                    <a:pt x="10835" y="6963"/>
                  </a:cubicBezTo>
                  <a:cubicBezTo>
                    <a:pt x="10835" y="6868"/>
                    <a:pt x="10823" y="6760"/>
                    <a:pt x="10823" y="6653"/>
                  </a:cubicBezTo>
                  <a:lnTo>
                    <a:pt x="10823" y="6653"/>
                  </a:lnTo>
                  <a:cubicBezTo>
                    <a:pt x="10978" y="6737"/>
                    <a:pt x="11133" y="6796"/>
                    <a:pt x="11299" y="6844"/>
                  </a:cubicBezTo>
                  <a:cubicBezTo>
                    <a:pt x="11847" y="6987"/>
                    <a:pt x="12407" y="7070"/>
                    <a:pt x="12978" y="7106"/>
                  </a:cubicBezTo>
                  <a:cubicBezTo>
                    <a:pt x="12954" y="7141"/>
                    <a:pt x="12943" y="7189"/>
                    <a:pt x="12966" y="7237"/>
                  </a:cubicBezTo>
                  <a:cubicBezTo>
                    <a:pt x="13133" y="7725"/>
                    <a:pt x="13407" y="8201"/>
                    <a:pt x="13871" y="8475"/>
                  </a:cubicBezTo>
                  <a:cubicBezTo>
                    <a:pt x="14111" y="8606"/>
                    <a:pt x="14382" y="8667"/>
                    <a:pt x="14645" y="8667"/>
                  </a:cubicBezTo>
                  <a:cubicBezTo>
                    <a:pt x="14669" y="8667"/>
                    <a:pt x="14693" y="8666"/>
                    <a:pt x="14717" y="8665"/>
                  </a:cubicBezTo>
                  <a:cubicBezTo>
                    <a:pt x="15074" y="8642"/>
                    <a:pt x="15348" y="8415"/>
                    <a:pt x="15574" y="8165"/>
                  </a:cubicBezTo>
                  <a:cubicBezTo>
                    <a:pt x="15764" y="7927"/>
                    <a:pt x="15919" y="7642"/>
                    <a:pt x="15979" y="7332"/>
                  </a:cubicBezTo>
                  <a:cubicBezTo>
                    <a:pt x="15990" y="7216"/>
                    <a:pt x="16025" y="7111"/>
                    <a:pt x="16026" y="6995"/>
                  </a:cubicBezTo>
                  <a:lnTo>
                    <a:pt x="16026" y="6995"/>
                  </a:lnTo>
                  <a:cubicBezTo>
                    <a:pt x="16026" y="6996"/>
                    <a:pt x="16026" y="6997"/>
                    <a:pt x="16026" y="6999"/>
                  </a:cubicBezTo>
                  <a:cubicBezTo>
                    <a:pt x="16026" y="6996"/>
                    <a:pt x="16026" y="6991"/>
                    <a:pt x="16026" y="6987"/>
                  </a:cubicBezTo>
                  <a:cubicBezTo>
                    <a:pt x="16026" y="6989"/>
                    <a:pt x="16026" y="6992"/>
                    <a:pt x="16026" y="6995"/>
                  </a:cubicBezTo>
                  <a:lnTo>
                    <a:pt x="16026" y="6995"/>
                  </a:lnTo>
                  <a:cubicBezTo>
                    <a:pt x="16025" y="6948"/>
                    <a:pt x="16001" y="6891"/>
                    <a:pt x="15955" y="6868"/>
                  </a:cubicBezTo>
                  <a:cubicBezTo>
                    <a:pt x="15919" y="6853"/>
                    <a:pt x="15889" y="6846"/>
                    <a:pt x="15863" y="6846"/>
                  </a:cubicBezTo>
                  <a:cubicBezTo>
                    <a:pt x="15748" y="6846"/>
                    <a:pt x="15738" y="6984"/>
                    <a:pt x="15729" y="7082"/>
                  </a:cubicBezTo>
                  <a:cubicBezTo>
                    <a:pt x="15705" y="7237"/>
                    <a:pt x="15669" y="7439"/>
                    <a:pt x="15645" y="7487"/>
                  </a:cubicBezTo>
                  <a:cubicBezTo>
                    <a:pt x="15502" y="7844"/>
                    <a:pt x="15240" y="8165"/>
                    <a:pt x="14943" y="8308"/>
                  </a:cubicBezTo>
                  <a:cubicBezTo>
                    <a:pt x="14819" y="8358"/>
                    <a:pt x="14740" y="8378"/>
                    <a:pt x="14648" y="8378"/>
                  </a:cubicBezTo>
                  <a:cubicBezTo>
                    <a:pt x="14563" y="8378"/>
                    <a:pt x="14466" y="8361"/>
                    <a:pt x="14312" y="8332"/>
                  </a:cubicBezTo>
                  <a:cubicBezTo>
                    <a:pt x="14109" y="8296"/>
                    <a:pt x="13752" y="8094"/>
                    <a:pt x="13538" y="7749"/>
                  </a:cubicBezTo>
                  <a:cubicBezTo>
                    <a:pt x="13466" y="7642"/>
                    <a:pt x="13407" y="7534"/>
                    <a:pt x="13324" y="7344"/>
                  </a:cubicBezTo>
                  <a:cubicBezTo>
                    <a:pt x="13288" y="7272"/>
                    <a:pt x="13276" y="7189"/>
                    <a:pt x="13240" y="7130"/>
                  </a:cubicBezTo>
                  <a:lnTo>
                    <a:pt x="13240" y="7130"/>
                  </a:lnTo>
                  <a:cubicBezTo>
                    <a:pt x="13349" y="7133"/>
                    <a:pt x="13457" y="7134"/>
                    <a:pt x="13565" y="7134"/>
                  </a:cubicBezTo>
                  <a:cubicBezTo>
                    <a:pt x="13861" y="7134"/>
                    <a:pt x="14155" y="7123"/>
                    <a:pt x="14443" y="7106"/>
                  </a:cubicBezTo>
                  <a:cubicBezTo>
                    <a:pt x="15062" y="7011"/>
                    <a:pt x="15669" y="6868"/>
                    <a:pt x="16264" y="6665"/>
                  </a:cubicBezTo>
                  <a:lnTo>
                    <a:pt x="16264" y="6665"/>
                  </a:lnTo>
                  <a:cubicBezTo>
                    <a:pt x="16252" y="6677"/>
                    <a:pt x="16252" y="6689"/>
                    <a:pt x="16252" y="6713"/>
                  </a:cubicBezTo>
                  <a:cubicBezTo>
                    <a:pt x="16312" y="7546"/>
                    <a:pt x="16395" y="8368"/>
                    <a:pt x="16431" y="9201"/>
                  </a:cubicBezTo>
                  <a:cubicBezTo>
                    <a:pt x="16455" y="9535"/>
                    <a:pt x="16479" y="9880"/>
                    <a:pt x="16550" y="10201"/>
                  </a:cubicBezTo>
                  <a:cubicBezTo>
                    <a:pt x="16574" y="10332"/>
                    <a:pt x="16622" y="10451"/>
                    <a:pt x="16705" y="10547"/>
                  </a:cubicBezTo>
                  <a:cubicBezTo>
                    <a:pt x="16788" y="10642"/>
                    <a:pt x="16907" y="10690"/>
                    <a:pt x="17026" y="10749"/>
                  </a:cubicBezTo>
                  <a:cubicBezTo>
                    <a:pt x="17231" y="10839"/>
                    <a:pt x="17453" y="10884"/>
                    <a:pt x="17675" y="10884"/>
                  </a:cubicBezTo>
                  <a:cubicBezTo>
                    <a:pt x="17777" y="10884"/>
                    <a:pt x="17878" y="10875"/>
                    <a:pt x="17979" y="10856"/>
                  </a:cubicBezTo>
                  <a:cubicBezTo>
                    <a:pt x="18062" y="10844"/>
                    <a:pt x="18157" y="10832"/>
                    <a:pt x="18253" y="10797"/>
                  </a:cubicBezTo>
                  <a:cubicBezTo>
                    <a:pt x="18384" y="10725"/>
                    <a:pt x="18479" y="10594"/>
                    <a:pt x="18515" y="10440"/>
                  </a:cubicBezTo>
                  <a:cubicBezTo>
                    <a:pt x="18610" y="10070"/>
                    <a:pt x="18574" y="9666"/>
                    <a:pt x="18562" y="9285"/>
                  </a:cubicBezTo>
                  <a:cubicBezTo>
                    <a:pt x="18550" y="9082"/>
                    <a:pt x="18527" y="8892"/>
                    <a:pt x="18503" y="8689"/>
                  </a:cubicBezTo>
                  <a:lnTo>
                    <a:pt x="18503" y="8689"/>
                  </a:lnTo>
                  <a:cubicBezTo>
                    <a:pt x="18955" y="9285"/>
                    <a:pt x="19503" y="9582"/>
                    <a:pt x="20265" y="9725"/>
                  </a:cubicBezTo>
                  <a:lnTo>
                    <a:pt x="20277" y="9725"/>
                  </a:lnTo>
                  <a:cubicBezTo>
                    <a:pt x="20289" y="9725"/>
                    <a:pt x="20289" y="9737"/>
                    <a:pt x="20301" y="9737"/>
                  </a:cubicBezTo>
                  <a:cubicBezTo>
                    <a:pt x="20372" y="9939"/>
                    <a:pt x="20360" y="9928"/>
                    <a:pt x="20408" y="10094"/>
                  </a:cubicBezTo>
                  <a:cubicBezTo>
                    <a:pt x="20670" y="11583"/>
                    <a:pt x="20920" y="13071"/>
                    <a:pt x="21205" y="14547"/>
                  </a:cubicBezTo>
                  <a:cubicBezTo>
                    <a:pt x="21348" y="15285"/>
                    <a:pt x="21563" y="15988"/>
                    <a:pt x="21694" y="16726"/>
                  </a:cubicBezTo>
                  <a:cubicBezTo>
                    <a:pt x="21920" y="17917"/>
                    <a:pt x="22182" y="19095"/>
                    <a:pt x="22539" y="20250"/>
                  </a:cubicBezTo>
                  <a:cubicBezTo>
                    <a:pt x="22170" y="20512"/>
                    <a:pt x="21706" y="20798"/>
                    <a:pt x="21479" y="20917"/>
                  </a:cubicBezTo>
                  <a:cubicBezTo>
                    <a:pt x="21086" y="21143"/>
                    <a:pt x="20694" y="21369"/>
                    <a:pt x="20253" y="21524"/>
                  </a:cubicBezTo>
                  <a:cubicBezTo>
                    <a:pt x="19884" y="21643"/>
                    <a:pt x="19503" y="21739"/>
                    <a:pt x="19027" y="21822"/>
                  </a:cubicBezTo>
                  <a:cubicBezTo>
                    <a:pt x="18729" y="21869"/>
                    <a:pt x="18431" y="21881"/>
                    <a:pt x="18134" y="21929"/>
                  </a:cubicBezTo>
                  <a:cubicBezTo>
                    <a:pt x="18003" y="21953"/>
                    <a:pt x="17884" y="21977"/>
                    <a:pt x="17765" y="22000"/>
                  </a:cubicBezTo>
                  <a:cubicBezTo>
                    <a:pt x="17705" y="21703"/>
                    <a:pt x="17669" y="21358"/>
                    <a:pt x="17634" y="21024"/>
                  </a:cubicBezTo>
                  <a:cubicBezTo>
                    <a:pt x="17586" y="20536"/>
                    <a:pt x="17515" y="20036"/>
                    <a:pt x="17443" y="19548"/>
                  </a:cubicBezTo>
                  <a:cubicBezTo>
                    <a:pt x="17431" y="19488"/>
                    <a:pt x="17431" y="19333"/>
                    <a:pt x="17419" y="19274"/>
                  </a:cubicBezTo>
                  <a:cubicBezTo>
                    <a:pt x="17431" y="19214"/>
                    <a:pt x="17431" y="19143"/>
                    <a:pt x="17395" y="19095"/>
                  </a:cubicBezTo>
                  <a:cubicBezTo>
                    <a:pt x="17359" y="19047"/>
                    <a:pt x="17307" y="19026"/>
                    <a:pt x="17256" y="19026"/>
                  </a:cubicBezTo>
                  <a:cubicBezTo>
                    <a:pt x="17158" y="19026"/>
                    <a:pt x="17062" y="19104"/>
                    <a:pt x="17086" y="19214"/>
                  </a:cubicBezTo>
                  <a:cubicBezTo>
                    <a:pt x="17074" y="19500"/>
                    <a:pt x="17134" y="19786"/>
                    <a:pt x="17181" y="20060"/>
                  </a:cubicBezTo>
                  <a:cubicBezTo>
                    <a:pt x="17241" y="20453"/>
                    <a:pt x="17288" y="20857"/>
                    <a:pt x="17324" y="21250"/>
                  </a:cubicBezTo>
                  <a:cubicBezTo>
                    <a:pt x="17360" y="21572"/>
                    <a:pt x="17467" y="22250"/>
                    <a:pt x="17526" y="22405"/>
                  </a:cubicBezTo>
                  <a:cubicBezTo>
                    <a:pt x="17586" y="22655"/>
                    <a:pt x="17610" y="22762"/>
                    <a:pt x="17741" y="22905"/>
                  </a:cubicBezTo>
                  <a:cubicBezTo>
                    <a:pt x="18061" y="23260"/>
                    <a:pt x="18768" y="23406"/>
                    <a:pt x="19383" y="23406"/>
                  </a:cubicBezTo>
                  <a:cubicBezTo>
                    <a:pt x="19407" y="23406"/>
                    <a:pt x="19431" y="23406"/>
                    <a:pt x="19455" y="23405"/>
                  </a:cubicBezTo>
                  <a:cubicBezTo>
                    <a:pt x="19498" y="23407"/>
                    <a:pt x="19540" y="23408"/>
                    <a:pt x="19583" y="23408"/>
                  </a:cubicBezTo>
                  <a:cubicBezTo>
                    <a:pt x="19911" y="23408"/>
                    <a:pt x="20244" y="23364"/>
                    <a:pt x="20539" y="23227"/>
                  </a:cubicBezTo>
                  <a:cubicBezTo>
                    <a:pt x="20634" y="23191"/>
                    <a:pt x="20729" y="23143"/>
                    <a:pt x="20813" y="23072"/>
                  </a:cubicBezTo>
                  <a:cubicBezTo>
                    <a:pt x="20836" y="23060"/>
                    <a:pt x="20860" y="23048"/>
                    <a:pt x="20872" y="23036"/>
                  </a:cubicBezTo>
                  <a:cubicBezTo>
                    <a:pt x="20920" y="23001"/>
                    <a:pt x="20955" y="22977"/>
                    <a:pt x="20991" y="22941"/>
                  </a:cubicBezTo>
                  <a:cubicBezTo>
                    <a:pt x="21039" y="22917"/>
                    <a:pt x="21063" y="22870"/>
                    <a:pt x="21063" y="22822"/>
                  </a:cubicBezTo>
                  <a:cubicBezTo>
                    <a:pt x="21063" y="22762"/>
                    <a:pt x="21015" y="22703"/>
                    <a:pt x="20967" y="22679"/>
                  </a:cubicBezTo>
                  <a:cubicBezTo>
                    <a:pt x="20946" y="22675"/>
                    <a:pt x="20927" y="22673"/>
                    <a:pt x="20910" y="22673"/>
                  </a:cubicBezTo>
                  <a:cubicBezTo>
                    <a:pt x="20835" y="22673"/>
                    <a:pt x="20794" y="22712"/>
                    <a:pt x="20658" y="22751"/>
                  </a:cubicBezTo>
                  <a:cubicBezTo>
                    <a:pt x="20360" y="22822"/>
                    <a:pt x="20241" y="22917"/>
                    <a:pt x="19610" y="22941"/>
                  </a:cubicBezTo>
                  <a:cubicBezTo>
                    <a:pt x="19086" y="22929"/>
                    <a:pt x="18681" y="22977"/>
                    <a:pt x="18098" y="22691"/>
                  </a:cubicBezTo>
                  <a:cubicBezTo>
                    <a:pt x="18074" y="22679"/>
                    <a:pt x="18050" y="22667"/>
                    <a:pt x="18038" y="22655"/>
                  </a:cubicBezTo>
                  <a:cubicBezTo>
                    <a:pt x="18015" y="22643"/>
                    <a:pt x="17991" y="22631"/>
                    <a:pt x="17979" y="22620"/>
                  </a:cubicBezTo>
                  <a:lnTo>
                    <a:pt x="17967" y="22608"/>
                  </a:lnTo>
                  <a:cubicBezTo>
                    <a:pt x="17967" y="22596"/>
                    <a:pt x="17955" y="22596"/>
                    <a:pt x="17955" y="22584"/>
                  </a:cubicBezTo>
                  <a:cubicBezTo>
                    <a:pt x="17943" y="22584"/>
                    <a:pt x="17943" y="22572"/>
                    <a:pt x="17943" y="22572"/>
                  </a:cubicBezTo>
                  <a:cubicBezTo>
                    <a:pt x="17931" y="22548"/>
                    <a:pt x="17907" y="22501"/>
                    <a:pt x="17896" y="22477"/>
                  </a:cubicBezTo>
                  <a:cubicBezTo>
                    <a:pt x="17872" y="22405"/>
                    <a:pt x="17848" y="22334"/>
                    <a:pt x="17824" y="22250"/>
                  </a:cubicBezTo>
                  <a:cubicBezTo>
                    <a:pt x="18241" y="22167"/>
                    <a:pt x="18658" y="22155"/>
                    <a:pt x="19074" y="22096"/>
                  </a:cubicBezTo>
                  <a:cubicBezTo>
                    <a:pt x="19527" y="22024"/>
                    <a:pt x="19979" y="21917"/>
                    <a:pt x="20420" y="21786"/>
                  </a:cubicBezTo>
                  <a:cubicBezTo>
                    <a:pt x="20896" y="21619"/>
                    <a:pt x="21336" y="21358"/>
                    <a:pt x="21777" y="21096"/>
                  </a:cubicBezTo>
                  <a:cubicBezTo>
                    <a:pt x="22039" y="20941"/>
                    <a:pt x="22348" y="20750"/>
                    <a:pt x="22622" y="20536"/>
                  </a:cubicBezTo>
                  <a:cubicBezTo>
                    <a:pt x="22718" y="20846"/>
                    <a:pt x="22825" y="21155"/>
                    <a:pt x="22968" y="21441"/>
                  </a:cubicBezTo>
                  <a:cubicBezTo>
                    <a:pt x="22991" y="21489"/>
                    <a:pt x="23015" y="21548"/>
                    <a:pt x="23039" y="21608"/>
                  </a:cubicBezTo>
                  <a:cubicBezTo>
                    <a:pt x="23003" y="21643"/>
                    <a:pt x="22980" y="21691"/>
                    <a:pt x="22956" y="21715"/>
                  </a:cubicBezTo>
                  <a:cubicBezTo>
                    <a:pt x="22765" y="21989"/>
                    <a:pt x="22444" y="22227"/>
                    <a:pt x="22218" y="22370"/>
                  </a:cubicBezTo>
                  <a:cubicBezTo>
                    <a:pt x="22051" y="22453"/>
                    <a:pt x="21872" y="22524"/>
                    <a:pt x="21706" y="22596"/>
                  </a:cubicBezTo>
                  <a:cubicBezTo>
                    <a:pt x="21658" y="22608"/>
                    <a:pt x="21610" y="22620"/>
                    <a:pt x="21598" y="22667"/>
                  </a:cubicBezTo>
                  <a:cubicBezTo>
                    <a:pt x="21569" y="22727"/>
                    <a:pt x="21622" y="22795"/>
                    <a:pt x="21682" y="22795"/>
                  </a:cubicBezTo>
                  <a:cubicBezTo>
                    <a:pt x="21694" y="22795"/>
                    <a:pt x="21706" y="22792"/>
                    <a:pt x="21717" y="22786"/>
                  </a:cubicBezTo>
                  <a:cubicBezTo>
                    <a:pt x="22134" y="22643"/>
                    <a:pt x="22515" y="22453"/>
                    <a:pt x="22860" y="22179"/>
                  </a:cubicBezTo>
                  <a:cubicBezTo>
                    <a:pt x="23039" y="22036"/>
                    <a:pt x="23170" y="21965"/>
                    <a:pt x="23265" y="21822"/>
                  </a:cubicBezTo>
                  <a:cubicBezTo>
                    <a:pt x="23349" y="21810"/>
                    <a:pt x="23420" y="21739"/>
                    <a:pt x="23432" y="21667"/>
                  </a:cubicBezTo>
                  <a:cubicBezTo>
                    <a:pt x="23432" y="21548"/>
                    <a:pt x="23361" y="21453"/>
                    <a:pt x="23325" y="21346"/>
                  </a:cubicBezTo>
                  <a:cubicBezTo>
                    <a:pt x="23241" y="21143"/>
                    <a:pt x="23158" y="20941"/>
                    <a:pt x="23087" y="20738"/>
                  </a:cubicBezTo>
                  <a:cubicBezTo>
                    <a:pt x="23027" y="20572"/>
                    <a:pt x="22980" y="20417"/>
                    <a:pt x="22944" y="20274"/>
                  </a:cubicBezTo>
                  <a:cubicBezTo>
                    <a:pt x="23015" y="20203"/>
                    <a:pt x="23075" y="20131"/>
                    <a:pt x="23134" y="20060"/>
                  </a:cubicBezTo>
                  <a:cubicBezTo>
                    <a:pt x="23211" y="20005"/>
                    <a:pt x="23166" y="19879"/>
                    <a:pt x="23084" y="19879"/>
                  </a:cubicBezTo>
                  <a:cubicBezTo>
                    <a:pt x="23077" y="19879"/>
                    <a:pt x="23070" y="19879"/>
                    <a:pt x="23063" y="19881"/>
                  </a:cubicBezTo>
                  <a:cubicBezTo>
                    <a:pt x="23015" y="19893"/>
                    <a:pt x="22944" y="19953"/>
                    <a:pt x="22860" y="20012"/>
                  </a:cubicBezTo>
                  <a:cubicBezTo>
                    <a:pt x="22634" y="19214"/>
                    <a:pt x="22479" y="18500"/>
                    <a:pt x="22289" y="17619"/>
                  </a:cubicBezTo>
                  <a:cubicBezTo>
                    <a:pt x="22170" y="17095"/>
                    <a:pt x="22087" y="16571"/>
                    <a:pt x="21979" y="16047"/>
                  </a:cubicBezTo>
                  <a:cubicBezTo>
                    <a:pt x="21837" y="15428"/>
                    <a:pt x="21670" y="14797"/>
                    <a:pt x="21551" y="14166"/>
                  </a:cubicBezTo>
                  <a:cubicBezTo>
                    <a:pt x="21313" y="12821"/>
                    <a:pt x="21170" y="11463"/>
                    <a:pt x="20765" y="10154"/>
                  </a:cubicBezTo>
                  <a:cubicBezTo>
                    <a:pt x="20729" y="10035"/>
                    <a:pt x="20682" y="9904"/>
                    <a:pt x="20646" y="9785"/>
                  </a:cubicBezTo>
                  <a:lnTo>
                    <a:pt x="20694" y="9785"/>
                  </a:lnTo>
                  <a:cubicBezTo>
                    <a:pt x="20908" y="9713"/>
                    <a:pt x="21277" y="9380"/>
                    <a:pt x="21539" y="9142"/>
                  </a:cubicBezTo>
                  <a:cubicBezTo>
                    <a:pt x="21884" y="8808"/>
                    <a:pt x="22229" y="8475"/>
                    <a:pt x="22563" y="8130"/>
                  </a:cubicBezTo>
                  <a:cubicBezTo>
                    <a:pt x="22860" y="7784"/>
                    <a:pt x="23206" y="7415"/>
                    <a:pt x="23289" y="6951"/>
                  </a:cubicBezTo>
                  <a:cubicBezTo>
                    <a:pt x="23325" y="6379"/>
                    <a:pt x="23206" y="5832"/>
                    <a:pt x="23015" y="5308"/>
                  </a:cubicBezTo>
                  <a:cubicBezTo>
                    <a:pt x="23480" y="5201"/>
                    <a:pt x="23825" y="4927"/>
                    <a:pt x="24230" y="4629"/>
                  </a:cubicBezTo>
                  <a:cubicBezTo>
                    <a:pt x="25158" y="3903"/>
                    <a:pt x="26242" y="2712"/>
                    <a:pt x="26480" y="1605"/>
                  </a:cubicBezTo>
                  <a:cubicBezTo>
                    <a:pt x="26492" y="1569"/>
                    <a:pt x="26504" y="1522"/>
                    <a:pt x="26504" y="1486"/>
                  </a:cubicBezTo>
                  <a:cubicBezTo>
                    <a:pt x="26611" y="1474"/>
                    <a:pt x="26730" y="1403"/>
                    <a:pt x="26766" y="1355"/>
                  </a:cubicBezTo>
                  <a:cubicBezTo>
                    <a:pt x="27040" y="1069"/>
                    <a:pt x="27099" y="605"/>
                    <a:pt x="26932" y="260"/>
                  </a:cubicBezTo>
                  <a:cubicBezTo>
                    <a:pt x="26870" y="126"/>
                    <a:pt x="26746" y="0"/>
                    <a:pt x="2659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9" name="Google Shape;1769;p52"/>
            <p:cNvSpPr/>
            <p:nvPr/>
          </p:nvSpPr>
          <p:spPr>
            <a:xfrm>
              <a:off x="3210500" y="3232950"/>
              <a:ext cx="118175" cy="92650"/>
            </a:xfrm>
            <a:custGeom>
              <a:avLst/>
              <a:gdLst/>
              <a:ahLst/>
              <a:cxnLst/>
              <a:rect l="l" t="t" r="r" b="b"/>
              <a:pathLst>
                <a:path w="4727" h="3706" extrusionOk="0">
                  <a:moveTo>
                    <a:pt x="3490" y="0"/>
                  </a:moveTo>
                  <a:cubicBezTo>
                    <a:pt x="3486" y="0"/>
                    <a:pt x="3482" y="1"/>
                    <a:pt x="3477" y="1"/>
                  </a:cubicBezTo>
                  <a:cubicBezTo>
                    <a:pt x="2763" y="1"/>
                    <a:pt x="2073" y="204"/>
                    <a:pt x="1358" y="287"/>
                  </a:cubicBezTo>
                  <a:cubicBezTo>
                    <a:pt x="1084" y="323"/>
                    <a:pt x="799" y="335"/>
                    <a:pt x="525" y="370"/>
                  </a:cubicBezTo>
                  <a:cubicBezTo>
                    <a:pt x="310" y="394"/>
                    <a:pt x="203" y="608"/>
                    <a:pt x="156" y="811"/>
                  </a:cubicBezTo>
                  <a:cubicBezTo>
                    <a:pt x="1" y="1644"/>
                    <a:pt x="179" y="2763"/>
                    <a:pt x="810" y="3252"/>
                  </a:cubicBezTo>
                  <a:cubicBezTo>
                    <a:pt x="1167" y="3562"/>
                    <a:pt x="1746" y="3705"/>
                    <a:pt x="2326" y="3705"/>
                  </a:cubicBezTo>
                  <a:cubicBezTo>
                    <a:pt x="2637" y="3705"/>
                    <a:pt x="2949" y="3664"/>
                    <a:pt x="3227" y="3585"/>
                  </a:cubicBezTo>
                  <a:cubicBezTo>
                    <a:pt x="4120" y="3311"/>
                    <a:pt x="4609" y="2490"/>
                    <a:pt x="4656" y="1585"/>
                  </a:cubicBezTo>
                  <a:cubicBezTo>
                    <a:pt x="4677" y="1374"/>
                    <a:pt x="4726" y="362"/>
                    <a:pt x="4465" y="362"/>
                  </a:cubicBezTo>
                  <a:cubicBezTo>
                    <a:pt x="4431" y="362"/>
                    <a:pt x="4392" y="379"/>
                    <a:pt x="4347" y="418"/>
                  </a:cubicBezTo>
                  <a:cubicBezTo>
                    <a:pt x="4263" y="537"/>
                    <a:pt x="4370" y="716"/>
                    <a:pt x="4359" y="727"/>
                  </a:cubicBezTo>
                  <a:cubicBezTo>
                    <a:pt x="4406" y="942"/>
                    <a:pt x="4430" y="1085"/>
                    <a:pt x="4442" y="1347"/>
                  </a:cubicBezTo>
                  <a:cubicBezTo>
                    <a:pt x="4454" y="1501"/>
                    <a:pt x="4406" y="1978"/>
                    <a:pt x="4347" y="2132"/>
                  </a:cubicBezTo>
                  <a:cubicBezTo>
                    <a:pt x="4239" y="2430"/>
                    <a:pt x="4144" y="2597"/>
                    <a:pt x="3942" y="2835"/>
                  </a:cubicBezTo>
                  <a:cubicBezTo>
                    <a:pt x="3751" y="3037"/>
                    <a:pt x="3287" y="3275"/>
                    <a:pt x="2989" y="3335"/>
                  </a:cubicBezTo>
                  <a:cubicBezTo>
                    <a:pt x="2748" y="3370"/>
                    <a:pt x="2501" y="3394"/>
                    <a:pt x="2260" y="3394"/>
                  </a:cubicBezTo>
                  <a:cubicBezTo>
                    <a:pt x="1765" y="3394"/>
                    <a:pt x="1294" y="3294"/>
                    <a:pt x="941" y="2990"/>
                  </a:cubicBezTo>
                  <a:cubicBezTo>
                    <a:pt x="560" y="2668"/>
                    <a:pt x="406" y="2121"/>
                    <a:pt x="358" y="1501"/>
                  </a:cubicBezTo>
                  <a:cubicBezTo>
                    <a:pt x="346" y="1228"/>
                    <a:pt x="322" y="823"/>
                    <a:pt x="501" y="620"/>
                  </a:cubicBezTo>
                  <a:cubicBezTo>
                    <a:pt x="572" y="561"/>
                    <a:pt x="918" y="561"/>
                    <a:pt x="1132" y="525"/>
                  </a:cubicBezTo>
                  <a:cubicBezTo>
                    <a:pt x="1692" y="442"/>
                    <a:pt x="2239" y="323"/>
                    <a:pt x="2799" y="227"/>
                  </a:cubicBezTo>
                  <a:cubicBezTo>
                    <a:pt x="3025" y="192"/>
                    <a:pt x="3263" y="180"/>
                    <a:pt x="3501" y="168"/>
                  </a:cubicBezTo>
                  <a:cubicBezTo>
                    <a:pt x="3525" y="168"/>
                    <a:pt x="3549" y="156"/>
                    <a:pt x="3561" y="144"/>
                  </a:cubicBezTo>
                  <a:cubicBezTo>
                    <a:pt x="3606" y="88"/>
                    <a:pt x="3555" y="0"/>
                    <a:pt x="3490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0" name="Google Shape;1770;p52"/>
            <p:cNvSpPr/>
            <p:nvPr/>
          </p:nvSpPr>
          <p:spPr>
            <a:xfrm>
              <a:off x="3258725" y="3527900"/>
              <a:ext cx="171775" cy="182875"/>
            </a:xfrm>
            <a:custGeom>
              <a:avLst/>
              <a:gdLst/>
              <a:ahLst/>
              <a:cxnLst/>
              <a:rect l="l" t="t" r="r" b="b"/>
              <a:pathLst>
                <a:path w="6871" h="7315" extrusionOk="0">
                  <a:moveTo>
                    <a:pt x="6640" y="0"/>
                  </a:moveTo>
                  <a:cubicBezTo>
                    <a:pt x="6630" y="0"/>
                    <a:pt x="6619" y="1"/>
                    <a:pt x="6609" y="2"/>
                  </a:cubicBezTo>
                  <a:cubicBezTo>
                    <a:pt x="6573" y="14"/>
                    <a:pt x="6537" y="26"/>
                    <a:pt x="6513" y="50"/>
                  </a:cubicBezTo>
                  <a:cubicBezTo>
                    <a:pt x="6490" y="18"/>
                    <a:pt x="6450" y="2"/>
                    <a:pt x="6408" y="2"/>
                  </a:cubicBezTo>
                  <a:cubicBezTo>
                    <a:pt x="6388" y="2"/>
                    <a:pt x="6367" y="6"/>
                    <a:pt x="6347" y="14"/>
                  </a:cubicBezTo>
                  <a:cubicBezTo>
                    <a:pt x="6311" y="26"/>
                    <a:pt x="6287" y="62"/>
                    <a:pt x="6263" y="98"/>
                  </a:cubicBezTo>
                  <a:cubicBezTo>
                    <a:pt x="6251" y="109"/>
                    <a:pt x="6251" y="193"/>
                    <a:pt x="6251" y="205"/>
                  </a:cubicBezTo>
                  <a:cubicBezTo>
                    <a:pt x="6251" y="312"/>
                    <a:pt x="6251" y="407"/>
                    <a:pt x="6240" y="502"/>
                  </a:cubicBezTo>
                  <a:cubicBezTo>
                    <a:pt x="6228" y="848"/>
                    <a:pt x="6156" y="1360"/>
                    <a:pt x="6097" y="1550"/>
                  </a:cubicBezTo>
                  <a:cubicBezTo>
                    <a:pt x="5680" y="2824"/>
                    <a:pt x="5192" y="3836"/>
                    <a:pt x="4144" y="4562"/>
                  </a:cubicBezTo>
                  <a:cubicBezTo>
                    <a:pt x="3751" y="4836"/>
                    <a:pt x="3382" y="4991"/>
                    <a:pt x="2870" y="5205"/>
                  </a:cubicBezTo>
                  <a:cubicBezTo>
                    <a:pt x="2215" y="5503"/>
                    <a:pt x="1691" y="5682"/>
                    <a:pt x="1025" y="5765"/>
                  </a:cubicBezTo>
                  <a:cubicBezTo>
                    <a:pt x="950" y="5713"/>
                    <a:pt x="856" y="5679"/>
                    <a:pt x="761" y="5679"/>
                  </a:cubicBezTo>
                  <a:cubicBezTo>
                    <a:pt x="705" y="5679"/>
                    <a:pt x="649" y="5691"/>
                    <a:pt x="596" y="5717"/>
                  </a:cubicBezTo>
                  <a:cubicBezTo>
                    <a:pt x="477" y="5777"/>
                    <a:pt x="417" y="5908"/>
                    <a:pt x="346" y="6027"/>
                  </a:cubicBezTo>
                  <a:cubicBezTo>
                    <a:pt x="227" y="6277"/>
                    <a:pt x="120" y="6539"/>
                    <a:pt x="48" y="6801"/>
                  </a:cubicBezTo>
                  <a:cubicBezTo>
                    <a:pt x="13" y="7003"/>
                    <a:pt x="1" y="7063"/>
                    <a:pt x="36" y="7229"/>
                  </a:cubicBezTo>
                  <a:cubicBezTo>
                    <a:pt x="75" y="7290"/>
                    <a:pt x="116" y="7315"/>
                    <a:pt x="157" y="7315"/>
                  </a:cubicBezTo>
                  <a:cubicBezTo>
                    <a:pt x="205" y="7315"/>
                    <a:pt x="253" y="7281"/>
                    <a:pt x="298" y="7229"/>
                  </a:cubicBezTo>
                  <a:cubicBezTo>
                    <a:pt x="548" y="7098"/>
                    <a:pt x="810" y="6491"/>
                    <a:pt x="953" y="6253"/>
                  </a:cubicBezTo>
                  <a:cubicBezTo>
                    <a:pt x="1001" y="6259"/>
                    <a:pt x="1051" y="6262"/>
                    <a:pt x="1103" y="6262"/>
                  </a:cubicBezTo>
                  <a:cubicBezTo>
                    <a:pt x="1156" y="6262"/>
                    <a:pt x="1209" y="6259"/>
                    <a:pt x="1263" y="6253"/>
                  </a:cubicBezTo>
                  <a:cubicBezTo>
                    <a:pt x="1501" y="6229"/>
                    <a:pt x="1751" y="6194"/>
                    <a:pt x="1989" y="6134"/>
                  </a:cubicBezTo>
                  <a:cubicBezTo>
                    <a:pt x="2930" y="5943"/>
                    <a:pt x="3846" y="5562"/>
                    <a:pt x="4620" y="4991"/>
                  </a:cubicBezTo>
                  <a:cubicBezTo>
                    <a:pt x="5073" y="4634"/>
                    <a:pt x="5501" y="4241"/>
                    <a:pt x="5835" y="3765"/>
                  </a:cubicBezTo>
                  <a:cubicBezTo>
                    <a:pt x="6359" y="2979"/>
                    <a:pt x="6573" y="2181"/>
                    <a:pt x="6763" y="1383"/>
                  </a:cubicBezTo>
                  <a:cubicBezTo>
                    <a:pt x="6835" y="1038"/>
                    <a:pt x="6871" y="681"/>
                    <a:pt x="6847" y="336"/>
                  </a:cubicBezTo>
                  <a:cubicBezTo>
                    <a:pt x="6835" y="252"/>
                    <a:pt x="6847" y="169"/>
                    <a:pt x="6799" y="98"/>
                  </a:cubicBezTo>
                  <a:cubicBezTo>
                    <a:pt x="6768" y="35"/>
                    <a:pt x="6710" y="0"/>
                    <a:pt x="6640" y="0"/>
                  </a:cubicBezTo>
                  <a:close/>
                </a:path>
              </a:pathLst>
            </a:custGeom>
            <a:solidFill>
              <a:srgbClr val="612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1" name="Google Shape;1771;p52"/>
            <p:cNvSpPr/>
            <p:nvPr/>
          </p:nvSpPr>
          <p:spPr>
            <a:xfrm>
              <a:off x="3293250" y="2930150"/>
              <a:ext cx="22950" cy="23150"/>
            </a:xfrm>
            <a:custGeom>
              <a:avLst/>
              <a:gdLst/>
              <a:ahLst/>
              <a:cxnLst/>
              <a:rect l="l" t="t" r="r" b="b"/>
              <a:pathLst>
                <a:path w="918" h="926" extrusionOk="0">
                  <a:moveTo>
                    <a:pt x="460" y="0"/>
                  </a:moveTo>
                  <a:cubicBezTo>
                    <a:pt x="442" y="0"/>
                    <a:pt x="424" y="2"/>
                    <a:pt x="406" y="5"/>
                  </a:cubicBezTo>
                  <a:cubicBezTo>
                    <a:pt x="167" y="40"/>
                    <a:pt x="1" y="267"/>
                    <a:pt x="36" y="517"/>
                  </a:cubicBezTo>
                  <a:cubicBezTo>
                    <a:pt x="69" y="756"/>
                    <a:pt x="251" y="926"/>
                    <a:pt x="464" y="926"/>
                  </a:cubicBezTo>
                  <a:cubicBezTo>
                    <a:pt x="484" y="926"/>
                    <a:pt x="504" y="924"/>
                    <a:pt x="525" y="921"/>
                  </a:cubicBezTo>
                  <a:cubicBezTo>
                    <a:pt x="751" y="898"/>
                    <a:pt x="918" y="671"/>
                    <a:pt x="882" y="409"/>
                  </a:cubicBezTo>
                  <a:cubicBezTo>
                    <a:pt x="849" y="180"/>
                    <a:pt x="6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2" name="Google Shape;1772;p52"/>
            <p:cNvSpPr/>
            <p:nvPr/>
          </p:nvSpPr>
          <p:spPr>
            <a:xfrm>
              <a:off x="3176275" y="2962000"/>
              <a:ext cx="22950" cy="23150"/>
            </a:xfrm>
            <a:custGeom>
              <a:avLst/>
              <a:gdLst/>
              <a:ahLst/>
              <a:cxnLst/>
              <a:rect l="l" t="t" r="r" b="b"/>
              <a:pathLst>
                <a:path w="918" h="926" extrusionOk="0">
                  <a:moveTo>
                    <a:pt x="460" y="0"/>
                  </a:moveTo>
                  <a:cubicBezTo>
                    <a:pt x="442" y="0"/>
                    <a:pt x="424" y="2"/>
                    <a:pt x="405" y="5"/>
                  </a:cubicBezTo>
                  <a:cubicBezTo>
                    <a:pt x="167" y="40"/>
                    <a:pt x="1" y="266"/>
                    <a:pt x="36" y="517"/>
                  </a:cubicBezTo>
                  <a:cubicBezTo>
                    <a:pt x="69" y="746"/>
                    <a:pt x="253" y="926"/>
                    <a:pt x="467" y="926"/>
                  </a:cubicBezTo>
                  <a:cubicBezTo>
                    <a:pt x="486" y="926"/>
                    <a:pt x="505" y="924"/>
                    <a:pt x="524" y="921"/>
                  </a:cubicBezTo>
                  <a:cubicBezTo>
                    <a:pt x="751" y="898"/>
                    <a:pt x="917" y="671"/>
                    <a:pt x="882" y="409"/>
                  </a:cubicBezTo>
                  <a:cubicBezTo>
                    <a:pt x="849" y="180"/>
                    <a:pt x="665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3" name="Google Shape;1773;p52"/>
            <p:cNvSpPr/>
            <p:nvPr/>
          </p:nvSpPr>
          <p:spPr>
            <a:xfrm>
              <a:off x="3238500" y="2950875"/>
              <a:ext cx="25325" cy="19450"/>
            </a:xfrm>
            <a:custGeom>
              <a:avLst/>
              <a:gdLst/>
              <a:ahLst/>
              <a:cxnLst/>
              <a:rect l="l" t="t" r="r" b="b"/>
              <a:pathLst>
                <a:path w="1013" h="778" extrusionOk="0">
                  <a:moveTo>
                    <a:pt x="566" y="1"/>
                  </a:moveTo>
                  <a:cubicBezTo>
                    <a:pt x="505" y="1"/>
                    <a:pt x="443" y="11"/>
                    <a:pt x="381" y="33"/>
                  </a:cubicBezTo>
                  <a:cubicBezTo>
                    <a:pt x="143" y="116"/>
                    <a:pt x="0" y="342"/>
                    <a:pt x="71" y="545"/>
                  </a:cubicBezTo>
                  <a:cubicBezTo>
                    <a:pt x="125" y="688"/>
                    <a:pt x="280" y="778"/>
                    <a:pt x="455" y="778"/>
                  </a:cubicBezTo>
                  <a:cubicBezTo>
                    <a:pt x="512" y="778"/>
                    <a:pt x="572" y="768"/>
                    <a:pt x="631" y="747"/>
                  </a:cubicBezTo>
                  <a:cubicBezTo>
                    <a:pt x="869" y="664"/>
                    <a:pt x="1012" y="438"/>
                    <a:pt x="941" y="235"/>
                  </a:cubicBezTo>
                  <a:cubicBezTo>
                    <a:pt x="888" y="85"/>
                    <a:pt x="737" y="1"/>
                    <a:pt x="566" y="1"/>
                  </a:cubicBezTo>
                  <a:close/>
                </a:path>
              </a:pathLst>
            </a:custGeom>
            <a:solidFill>
              <a:srgbClr val="F35E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4" name="Google Shape;1774;p52"/>
            <p:cNvSpPr/>
            <p:nvPr/>
          </p:nvSpPr>
          <p:spPr>
            <a:xfrm>
              <a:off x="3195625" y="2970125"/>
              <a:ext cx="133375" cy="90225"/>
            </a:xfrm>
            <a:custGeom>
              <a:avLst/>
              <a:gdLst/>
              <a:ahLst/>
              <a:cxnLst/>
              <a:rect l="l" t="t" r="r" b="b"/>
              <a:pathLst>
                <a:path w="5335" h="3609" extrusionOk="0">
                  <a:moveTo>
                    <a:pt x="3588" y="1852"/>
                  </a:moveTo>
                  <a:cubicBezTo>
                    <a:pt x="3991" y="1852"/>
                    <a:pt x="4380" y="1929"/>
                    <a:pt x="4715" y="2097"/>
                  </a:cubicBezTo>
                  <a:cubicBezTo>
                    <a:pt x="4370" y="2680"/>
                    <a:pt x="3751" y="3073"/>
                    <a:pt x="3203" y="3228"/>
                  </a:cubicBezTo>
                  <a:cubicBezTo>
                    <a:pt x="3013" y="3275"/>
                    <a:pt x="2822" y="3287"/>
                    <a:pt x="2632" y="3311"/>
                  </a:cubicBezTo>
                  <a:cubicBezTo>
                    <a:pt x="2602" y="3317"/>
                    <a:pt x="2569" y="3317"/>
                    <a:pt x="2538" y="3317"/>
                  </a:cubicBezTo>
                  <a:cubicBezTo>
                    <a:pt x="2507" y="3317"/>
                    <a:pt x="2477" y="3317"/>
                    <a:pt x="2453" y="3323"/>
                  </a:cubicBezTo>
                  <a:cubicBezTo>
                    <a:pt x="2445" y="3323"/>
                    <a:pt x="2437" y="3318"/>
                    <a:pt x="2415" y="3318"/>
                  </a:cubicBezTo>
                  <a:cubicBezTo>
                    <a:pt x="2404" y="3318"/>
                    <a:pt x="2390" y="3319"/>
                    <a:pt x="2370" y="3323"/>
                  </a:cubicBezTo>
                  <a:lnTo>
                    <a:pt x="2287" y="3323"/>
                  </a:lnTo>
                  <a:cubicBezTo>
                    <a:pt x="2132" y="3323"/>
                    <a:pt x="1989" y="3299"/>
                    <a:pt x="1846" y="3263"/>
                  </a:cubicBezTo>
                  <a:cubicBezTo>
                    <a:pt x="1632" y="3228"/>
                    <a:pt x="1405" y="3132"/>
                    <a:pt x="1203" y="3025"/>
                  </a:cubicBezTo>
                  <a:cubicBezTo>
                    <a:pt x="1560" y="2406"/>
                    <a:pt x="2298" y="2037"/>
                    <a:pt x="2989" y="1906"/>
                  </a:cubicBezTo>
                  <a:cubicBezTo>
                    <a:pt x="3189" y="1871"/>
                    <a:pt x="3390" y="1852"/>
                    <a:pt x="3588" y="1852"/>
                  </a:cubicBezTo>
                  <a:close/>
                  <a:moveTo>
                    <a:pt x="4506" y="0"/>
                  </a:moveTo>
                  <a:cubicBezTo>
                    <a:pt x="4406" y="0"/>
                    <a:pt x="4302" y="23"/>
                    <a:pt x="4203" y="61"/>
                  </a:cubicBezTo>
                  <a:cubicBezTo>
                    <a:pt x="3858" y="239"/>
                    <a:pt x="3549" y="596"/>
                    <a:pt x="3251" y="727"/>
                  </a:cubicBezTo>
                  <a:cubicBezTo>
                    <a:pt x="3179" y="775"/>
                    <a:pt x="2882" y="906"/>
                    <a:pt x="2798" y="918"/>
                  </a:cubicBezTo>
                  <a:cubicBezTo>
                    <a:pt x="2654" y="959"/>
                    <a:pt x="2392" y="992"/>
                    <a:pt x="2271" y="992"/>
                  </a:cubicBezTo>
                  <a:cubicBezTo>
                    <a:pt x="2253" y="992"/>
                    <a:pt x="2238" y="991"/>
                    <a:pt x="2227" y="989"/>
                  </a:cubicBezTo>
                  <a:cubicBezTo>
                    <a:pt x="1858" y="989"/>
                    <a:pt x="1489" y="918"/>
                    <a:pt x="1120" y="894"/>
                  </a:cubicBezTo>
                  <a:cubicBezTo>
                    <a:pt x="1056" y="888"/>
                    <a:pt x="991" y="884"/>
                    <a:pt x="926" y="884"/>
                  </a:cubicBezTo>
                  <a:cubicBezTo>
                    <a:pt x="738" y="884"/>
                    <a:pt x="553" y="916"/>
                    <a:pt x="393" y="1013"/>
                  </a:cubicBezTo>
                  <a:cubicBezTo>
                    <a:pt x="84" y="1204"/>
                    <a:pt x="1" y="1608"/>
                    <a:pt x="48" y="1942"/>
                  </a:cubicBezTo>
                  <a:cubicBezTo>
                    <a:pt x="96" y="2204"/>
                    <a:pt x="239" y="2430"/>
                    <a:pt x="405" y="2620"/>
                  </a:cubicBezTo>
                  <a:cubicBezTo>
                    <a:pt x="703" y="3013"/>
                    <a:pt x="1286" y="3370"/>
                    <a:pt x="1679" y="3454"/>
                  </a:cubicBezTo>
                  <a:cubicBezTo>
                    <a:pt x="1810" y="3490"/>
                    <a:pt x="2036" y="3561"/>
                    <a:pt x="2275" y="3585"/>
                  </a:cubicBezTo>
                  <a:cubicBezTo>
                    <a:pt x="2334" y="3593"/>
                    <a:pt x="2387" y="3602"/>
                    <a:pt x="2417" y="3602"/>
                  </a:cubicBezTo>
                  <a:cubicBezTo>
                    <a:pt x="2429" y="3602"/>
                    <a:pt x="2438" y="3600"/>
                    <a:pt x="2441" y="3597"/>
                  </a:cubicBezTo>
                  <a:cubicBezTo>
                    <a:pt x="2453" y="3597"/>
                    <a:pt x="2477" y="3609"/>
                    <a:pt x="2501" y="3609"/>
                  </a:cubicBezTo>
                  <a:cubicBezTo>
                    <a:pt x="2775" y="3597"/>
                    <a:pt x="3060" y="3573"/>
                    <a:pt x="3322" y="3501"/>
                  </a:cubicBezTo>
                  <a:cubicBezTo>
                    <a:pt x="3596" y="3406"/>
                    <a:pt x="3858" y="3263"/>
                    <a:pt x="4096" y="3097"/>
                  </a:cubicBezTo>
                  <a:cubicBezTo>
                    <a:pt x="4561" y="2787"/>
                    <a:pt x="4942" y="2358"/>
                    <a:pt x="5132" y="1835"/>
                  </a:cubicBezTo>
                  <a:cubicBezTo>
                    <a:pt x="5239" y="1549"/>
                    <a:pt x="5335" y="1239"/>
                    <a:pt x="5299" y="930"/>
                  </a:cubicBezTo>
                  <a:cubicBezTo>
                    <a:pt x="5299" y="870"/>
                    <a:pt x="5275" y="811"/>
                    <a:pt x="5251" y="751"/>
                  </a:cubicBezTo>
                  <a:cubicBezTo>
                    <a:pt x="5239" y="727"/>
                    <a:pt x="5239" y="703"/>
                    <a:pt x="5180" y="680"/>
                  </a:cubicBezTo>
                  <a:cubicBezTo>
                    <a:pt x="5162" y="671"/>
                    <a:pt x="5145" y="667"/>
                    <a:pt x="5128" y="667"/>
                  </a:cubicBezTo>
                  <a:cubicBezTo>
                    <a:pt x="5054" y="667"/>
                    <a:pt x="4996" y="745"/>
                    <a:pt x="5025" y="823"/>
                  </a:cubicBezTo>
                  <a:cubicBezTo>
                    <a:pt x="5025" y="870"/>
                    <a:pt x="5037" y="906"/>
                    <a:pt x="5037" y="954"/>
                  </a:cubicBezTo>
                  <a:cubicBezTo>
                    <a:pt x="5049" y="1073"/>
                    <a:pt x="5049" y="1037"/>
                    <a:pt x="5049" y="1096"/>
                  </a:cubicBezTo>
                  <a:cubicBezTo>
                    <a:pt x="5025" y="1358"/>
                    <a:pt x="4989" y="1454"/>
                    <a:pt x="4906" y="1680"/>
                  </a:cubicBezTo>
                  <a:cubicBezTo>
                    <a:pt x="4882" y="1775"/>
                    <a:pt x="4834" y="1870"/>
                    <a:pt x="4799" y="1966"/>
                  </a:cubicBezTo>
                  <a:cubicBezTo>
                    <a:pt x="4715" y="1918"/>
                    <a:pt x="4632" y="1882"/>
                    <a:pt x="4549" y="1846"/>
                  </a:cubicBezTo>
                  <a:cubicBezTo>
                    <a:pt x="4253" y="1732"/>
                    <a:pt x="3931" y="1679"/>
                    <a:pt x="3603" y="1679"/>
                  </a:cubicBezTo>
                  <a:cubicBezTo>
                    <a:pt x="2767" y="1679"/>
                    <a:pt x="1897" y="2027"/>
                    <a:pt x="1358" y="2608"/>
                  </a:cubicBezTo>
                  <a:cubicBezTo>
                    <a:pt x="1251" y="2716"/>
                    <a:pt x="1167" y="2835"/>
                    <a:pt x="1108" y="2966"/>
                  </a:cubicBezTo>
                  <a:cubicBezTo>
                    <a:pt x="810" y="2775"/>
                    <a:pt x="548" y="2513"/>
                    <a:pt x="358" y="2192"/>
                  </a:cubicBezTo>
                  <a:cubicBezTo>
                    <a:pt x="167" y="1894"/>
                    <a:pt x="215" y="1299"/>
                    <a:pt x="560" y="1156"/>
                  </a:cubicBezTo>
                  <a:cubicBezTo>
                    <a:pt x="672" y="1102"/>
                    <a:pt x="822" y="1084"/>
                    <a:pt x="992" y="1084"/>
                  </a:cubicBezTo>
                  <a:cubicBezTo>
                    <a:pt x="1273" y="1084"/>
                    <a:pt x="1610" y="1134"/>
                    <a:pt x="1929" y="1156"/>
                  </a:cubicBezTo>
                  <a:cubicBezTo>
                    <a:pt x="2006" y="1163"/>
                    <a:pt x="2082" y="1166"/>
                    <a:pt x="2158" y="1166"/>
                  </a:cubicBezTo>
                  <a:cubicBezTo>
                    <a:pt x="2874" y="1166"/>
                    <a:pt x="3558" y="868"/>
                    <a:pt x="4096" y="394"/>
                  </a:cubicBezTo>
                  <a:cubicBezTo>
                    <a:pt x="4203" y="299"/>
                    <a:pt x="4311" y="251"/>
                    <a:pt x="4358" y="251"/>
                  </a:cubicBezTo>
                  <a:cubicBezTo>
                    <a:pt x="4430" y="233"/>
                    <a:pt x="4478" y="227"/>
                    <a:pt x="4513" y="227"/>
                  </a:cubicBezTo>
                  <a:cubicBezTo>
                    <a:pt x="4570" y="227"/>
                    <a:pt x="4590" y="244"/>
                    <a:pt x="4620" y="251"/>
                  </a:cubicBezTo>
                  <a:cubicBezTo>
                    <a:pt x="4680" y="275"/>
                    <a:pt x="4656" y="251"/>
                    <a:pt x="4715" y="299"/>
                  </a:cubicBezTo>
                  <a:cubicBezTo>
                    <a:pt x="4739" y="334"/>
                    <a:pt x="4763" y="358"/>
                    <a:pt x="4811" y="370"/>
                  </a:cubicBezTo>
                  <a:cubicBezTo>
                    <a:pt x="4815" y="371"/>
                    <a:pt x="4818" y="371"/>
                    <a:pt x="4822" y="371"/>
                  </a:cubicBezTo>
                  <a:cubicBezTo>
                    <a:pt x="4900" y="371"/>
                    <a:pt x="4963" y="260"/>
                    <a:pt x="4906" y="192"/>
                  </a:cubicBezTo>
                  <a:cubicBezTo>
                    <a:pt x="4805" y="54"/>
                    <a:pt x="4660" y="0"/>
                    <a:pt x="45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5" name="Google Shape;1775;p52"/>
            <p:cNvSpPr/>
            <p:nvPr/>
          </p:nvSpPr>
          <p:spPr>
            <a:xfrm>
              <a:off x="2899750" y="3124475"/>
              <a:ext cx="26225" cy="42375"/>
            </a:xfrm>
            <a:custGeom>
              <a:avLst/>
              <a:gdLst/>
              <a:ahLst/>
              <a:cxnLst/>
              <a:rect l="l" t="t" r="r" b="b"/>
              <a:pathLst>
                <a:path w="1049" h="1695" extrusionOk="0">
                  <a:moveTo>
                    <a:pt x="358" y="1292"/>
                  </a:moveTo>
                  <a:cubicBezTo>
                    <a:pt x="382" y="1304"/>
                    <a:pt x="394" y="1304"/>
                    <a:pt x="417" y="1304"/>
                  </a:cubicBezTo>
                  <a:cubicBezTo>
                    <a:pt x="406" y="1352"/>
                    <a:pt x="394" y="1387"/>
                    <a:pt x="382" y="1435"/>
                  </a:cubicBezTo>
                  <a:cubicBezTo>
                    <a:pt x="370" y="1423"/>
                    <a:pt x="370" y="1423"/>
                    <a:pt x="358" y="1423"/>
                  </a:cubicBezTo>
                  <a:cubicBezTo>
                    <a:pt x="346" y="1411"/>
                    <a:pt x="334" y="1399"/>
                    <a:pt x="334" y="1387"/>
                  </a:cubicBezTo>
                  <a:cubicBezTo>
                    <a:pt x="334" y="1352"/>
                    <a:pt x="346" y="1328"/>
                    <a:pt x="358" y="1292"/>
                  </a:cubicBezTo>
                  <a:close/>
                  <a:moveTo>
                    <a:pt x="692" y="0"/>
                  </a:moveTo>
                  <a:cubicBezTo>
                    <a:pt x="591" y="0"/>
                    <a:pt x="498" y="79"/>
                    <a:pt x="441" y="173"/>
                  </a:cubicBezTo>
                  <a:cubicBezTo>
                    <a:pt x="441" y="173"/>
                    <a:pt x="441" y="185"/>
                    <a:pt x="441" y="185"/>
                  </a:cubicBezTo>
                  <a:cubicBezTo>
                    <a:pt x="434" y="183"/>
                    <a:pt x="426" y="183"/>
                    <a:pt x="418" y="183"/>
                  </a:cubicBezTo>
                  <a:cubicBezTo>
                    <a:pt x="367" y="183"/>
                    <a:pt x="322" y="216"/>
                    <a:pt x="322" y="268"/>
                  </a:cubicBezTo>
                  <a:cubicBezTo>
                    <a:pt x="263" y="447"/>
                    <a:pt x="227" y="625"/>
                    <a:pt x="179" y="804"/>
                  </a:cubicBezTo>
                  <a:cubicBezTo>
                    <a:pt x="167" y="840"/>
                    <a:pt x="155" y="887"/>
                    <a:pt x="144" y="923"/>
                  </a:cubicBezTo>
                  <a:cubicBezTo>
                    <a:pt x="84" y="1173"/>
                    <a:pt x="1" y="1233"/>
                    <a:pt x="36" y="1447"/>
                  </a:cubicBezTo>
                  <a:cubicBezTo>
                    <a:pt x="60" y="1507"/>
                    <a:pt x="120" y="1530"/>
                    <a:pt x="179" y="1530"/>
                  </a:cubicBezTo>
                  <a:cubicBezTo>
                    <a:pt x="215" y="1566"/>
                    <a:pt x="251" y="1602"/>
                    <a:pt x="286" y="1637"/>
                  </a:cubicBezTo>
                  <a:cubicBezTo>
                    <a:pt x="332" y="1677"/>
                    <a:pt x="385" y="1694"/>
                    <a:pt x="430" y="1694"/>
                  </a:cubicBezTo>
                  <a:cubicBezTo>
                    <a:pt x="466" y="1694"/>
                    <a:pt x="497" y="1683"/>
                    <a:pt x="513" y="1661"/>
                  </a:cubicBezTo>
                  <a:cubicBezTo>
                    <a:pt x="596" y="1614"/>
                    <a:pt x="632" y="1495"/>
                    <a:pt x="679" y="1376"/>
                  </a:cubicBezTo>
                  <a:cubicBezTo>
                    <a:pt x="798" y="1054"/>
                    <a:pt x="965" y="625"/>
                    <a:pt x="1013" y="423"/>
                  </a:cubicBezTo>
                  <a:cubicBezTo>
                    <a:pt x="1048" y="244"/>
                    <a:pt x="929" y="90"/>
                    <a:pt x="775" y="18"/>
                  </a:cubicBezTo>
                  <a:cubicBezTo>
                    <a:pt x="747" y="6"/>
                    <a:pt x="719" y="0"/>
                    <a:pt x="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6" name="Google Shape;1776;p52"/>
            <p:cNvSpPr/>
            <p:nvPr/>
          </p:nvSpPr>
          <p:spPr>
            <a:xfrm>
              <a:off x="3560200" y="2979025"/>
              <a:ext cx="38475" cy="40875"/>
            </a:xfrm>
            <a:custGeom>
              <a:avLst/>
              <a:gdLst/>
              <a:ahLst/>
              <a:cxnLst/>
              <a:rect l="l" t="t" r="r" b="b"/>
              <a:pathLst>
                <a:path w="1539" h="1635" extrusionOk="0">
                  <a:moveTo>
                    <a:pt x="1110" y="1133"/>
                  </a:moveTo>
                  <a:cubicBezTo>
                    <a:pt x="1158" y="1193"/>
                    <a:pt x="1181" y="1240"/>
                    <a:pt x="1193" y="1264"/>
                  </a:cubicBezTo>
                  <a:cubicBezTo>
                    <a:pt x="1181" y="1276"/>
                    <a:pt x="1169" y="1276"/>
                    <a:pt x="1169" y="1276"/>
                  </a:cubicBezTo>
                  <a:cubicBezTo>
                    <a:pt x="1158" y="1229"/>
                    <a:pt x="1134" y="1181"/>
                    <a:pt x="1110" y="1133"/>
                  </a:cubicBezTo>
                  <a:close/>
                  <a:moveTo>
                    <a:pt x="595" y="0"/>
                  </a:moveTo>
                  <a:cubicBezTo>
                    <a:pt x="584" y="0"/>
                    <a:pt x="573" y="1"/>
                    <a:pt x="562" y="2"/>
                  </a:cubicBezTo>
                  <a:cubicBezTo>
                    <a:pt x="467" y="14"/>
                    <a:pt x="372" y="74"/>
                    <a:pt x="312" y="157"/>
                  </a:cubicBezTo>
                  <a:cubicBezTo>
                    <a:pt x="217" y="240"/>
                    <a:pt x="110" y="336"/>
                    <a:pt x="50" y="443"/>
                  </a:cubicBezTo>
                  <a:cubicBezTo>
                    <a:pt x="50" y="443"/>
                    <a:pt x="50" y="442"/>
                    <a:pt x="51" y="442"/>
                  </a:cubicBezTo>
                  <a:lnTo>
                    <a:pt x="51" y="442"/>
                  </a:lnTo>
                  <a:cubicBezTo>
                    <a:pt x="32" y="474"/>
                    <a:pt x="0" y="539"/>
                    <a:pt x="15" y="574"/>
                  </a:cubicBezTo>
                  <a:cubicBezTo>
                    <a:pt x="38" y="705"/>
                    <a:pt x="146" y="788"/>
                    <a:pt x="217" y="883"/>
                  </a:cubicBezTo>
                  <a:cubicBezTo>
                    <a:pt x="336" y="1014"/>
                    <a:pt x="443" y="1157"/>
                    <a:pt x="562" y="1288"/>
                  </a:cubicBezTo>
                  <a:cubicBezTo>
                    <a:pt x="610" y="1371"/>
                    <a:pt x="669" y="1455"/>
                    <a:pt x="729" y="1538"/>
                  </a:cubicBezTo>
                  <a:cubicBezTo>
                    <a:pt x="793" y="1616"/>
                    <a:pt x="861" y="1635"/>
                    <a:pt x="926" y="1635"/>
                  </a:cubicBezTo>
                  <a:cubicBezTo>
                    <a:pt x="969" y="1635"/>
                    <a:pt x="1012" y="1626"/>
                    <a:pt x="1050" y="1621"/>
                  </a:cubicBezTo>
                  <a:cubicBezTo>
                    <a:pt x="1146" y="1598"/>
                    <a:pt x="1253" y="1574"/>
                    <a:pt x="1336" y="1526"/>
                  </a:cubicBezTo>
                  <a:cubicBezTo>
                    <a:pt x="1431" y="1490"/>
                    <a:pt x="1515" y="1419"/>
                    <a:pt x="1527" y="1312"/>
                  </a:cubicBezTo>
                  <a:cubicBezTo>
                    <a:pt x="1539" y="1181"/>
                    <a:pt x="1479" y="1050"/>
                    <a:pt x="1408" y="943"/>
                  </a:cubicBezTo>
                  <a:cubicBezTo>
                    <a:pt x="1324" y="800"/>
                    <a:pt x="1217" y="657"/>
                    <a:pt x="1134" y="514"/>
                  </a:cubicBezTo>
                  <a:cubicBezTo>
                    <a:pt x="1039" y="371"/>
                    <a:pt x="943" y="240"/>
                    <a:pt x="836" y="121"/>
                  </a:cubicBezTo>
                  <a:cubicBezTo>
                    <a:pt x="772" y="46"/>
                    <a:pt x="689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7" name="Google Shape;1777;p52"/>
            <p:cNvSpPr/>
            <p:nvPr/>
          </p:nvSpPr>
          <p:spPr>
            <a:xfrm>
              <a:off x="2801525" y="2356750"/>
              <a:ext cx="801925" cy="741600"/>
            </a:xfrm>
            <a:custGeom>
              <a:avLst/>
              <a:gdLst/>
              <a:ahLst/>
              <a:cxnLst/>
              <a:rect l="l" t="t" r="r" b="b"/>
              <a:pathLst>
                <a:path w="32077" h="29664" extrusionOk="0">
                  <a:moveTo>
                    <a:pt x="15348" y="0"/>
                  </a:moveTo>
                  <a:cubicBezTo>
                    <a:pt x="15205" y="0"/>
                    <a:pt x="15062" y="3"/>
                    <a:pt x="14919" y="9"/>
                  </a:cubicBezTo>
                  <a:cubicBezTo>
                    <a:pt x="13359" y="69"/>
                    <a:pt x="11812" y="450"/>
                    <a:pt x="10359" y="985"/>
                  </a:cubicBezTo>
                  <a:cubicBezTo>
                    <a:pt x="6847" y="2283"/>
                    <a:pt x="3894" y="4926"/>
                    <a:pt x="2037" y="8165"/>
                  </a:cubicBezTo>
                  <a:cubicBezTo>
                    <a:pt x="1263" y="9582"/>
                    <a:pt x="703" y="11106"/>
                    <a:pt x="334" y="12677"/>
                  </a:cubicBezTo>
                  <a:cubicBezTo>
                    <a:pt x="120" y="13654"/>
                    <a:pt x="48" y="14666"/>
                    <a:pt x="36" y="15666"/>
                  </a:cubicBezTo>
                  <a:cubicBezTo>
                    <a:pt x="1" y="16987"/>
                    <a:pt x="144" y="18309"/>
                    <a:pt x="346" y="19619"/>
                  </a:cubicBezTo>
                  <a:cubicBezTo>
                    <a:pt x="572" y="21226"/>
                    <a:pt x="953" y="22833"/>
                    <a:pt x="1632" y="24322"/>
                  </a:cubicBezTo>
                  <a:cubicBezTo>
                    <a:pt x="2108" y="25453"/>
                    <a:pt x="2822" y="26477"/>
                    <a:pt x="3442" y="27536"/>
                  </a:cubicBezTo>
                  <a:cubicBezTo>
                    <a:pt x="3727" y="28036"/>
                    <a:pt x="4061" y="28537"/>
                    <a:pt x="4335" y="29025"/>
                  </a:cubicBezTo>
                  <a:cubicBezTo>
                    <a:pt x="4442" y="29203"/>
                    <a:pt x="4537" y="29406"/>
                    <a:pt x="4632" y="29596"/>
                  </a:cubicBezTo>
                  <a:cubicBezTo>
                    <a:pt x="4644" y="29620"/>
                    <a:pt x="4656" y="29644"/>
                    <a:pt x="4680" y="29656"/>
                  </a:cubicBezTo>
                  <a:cubicBezTo>
                    <a:pt x="4692" y="29661"/>
                    <a:pt x="4705" y="29663"/>
                    <a:pt x="4717" y="29663"/>
                  </a:cubicBezTo>
                  <a:cubicBezTo>
                    <a:pt x="4789" y="29663"/>
                    <a:pt x="4853" y="29584"/>
                    <a:pt x="4823" y="29513"/>
                  </a:cubicBezTo>
                  <a:cubicBezTo>
                    <a:pt x="4608" y="29025"/>
                    <a:pt x="4275" y="28441"/>
                    <a:pt x="4037" y="28036"/>
                  </a:cubicBezTo>
                  <a:cubicBezTo>
                    <a:pt x="3775" y="27596"/>
                    <a:pt x="3537" y="27155"/>
                    <a:pt x="3322" y="26798"/>
                  </a:cubicBezTo>
                  <a:cubicBezTo>
                    <a:pt x="3001" y="26239"/>
                    <a:pt x="2703" y="25810"/>
                    <a:pt x="2441" y="25310"/>
                  </a:cubicBezTo>
                  <a:cubicBezTo>
                    <a:pt x="1763" y="24012"/>
                    <a:pt x="1263" y="22679"/>
                    <a:pt x="977" y="21345"/>
                  </a:cubicBezTo>
                  <a:cubicBezTo>
                    <a:pt x="572" y="19452"/>
                    <a:pt x="334" y="17357"/>
                    <a:pt x="405" y="15571"/>
                  </a:cubicBezTo>
                  <a:cubicBezTo>
                    <a:pt x="441" y="14606"/>
                    <a:pt x="525" y="13630"/>
                    <a:pt x="763" y="12689"/>
                  </a:cubicBezTo>
                  <a:cubicBezTo>
                    <a:pt x="1036" y="11439"/>
                    <a:pt x="1798" y="9546"/>
                    <a:pt x="2394" y="8475"/>
                  </a:cubicBezTo>
                  <a:cubicBezTo>
                    <a:pt x="4442" y="4974"/>
                    <a:pt x="7442" y="2414"/>
                    <a:pt x="11264" y="1212"/>
                  </a:cubicBezTo>
                  <a:cubicBezTo>
                    <a:pt x="12264" y="914"/>
                    <a:pt x="13705" y="616"/>
                    <a:pt x="14967" y="593"/>
                  </a:cubicBezTo>
                  <a:cubicBezTo>
                    <a:pt x="15032" y="590"/>
                    <a:pt x="15102" y="589"/>
                    <a:pt x="15175" y="589"/>
                  </a:cubicBezTo>
                  <a:cubicBezTo>
                    <a:pt x="16109" y="589"/>
                    <a:pt x="17658" y="794"/>
                    <a:pt x="18420" y="1081"/>
                  </a:cubicBezTo>
                  <a:cubicBezTo>
                    <a:pt x="20039" y="1652"/>
                    <a:pt x="21265" y="2498"/>
                    <a:pt x="22218" y="3831"/>
                  </a:cubicBezTo>
                  <a:cubicBezTo>
                    <a:pt x="22789" y="4748"/>
                    <a:pt x="23206" y="5831"/>
                    <a:pt x="23373" y="6998"/>
                  </a:cubicBezTo>
                  <a:cubicBezTo>
                    <a:pt x="23527" y="8344"/>
                    <a:pt x="23766" y="9737"/>
                    <a:pt x="24587" y="10856"/>
                  </a:cubicBezTo>
                  <a:cubicBezTo>
                    <a:pt x="25254" y="11808"/>
                    <a:pt x="26171" y="12582"/>
                    <a:pt x="27218" y="13094"/>
                  </a:cubicBezTo>
                  <a:cubicBezTo>
                    <a:pt x="27945" y="13439"/>
                    <a:pt x="28933" y="13809"/>
                    <a:pt x="29397" y="14142"/>
                  </a:cubicBezTo>
                  <a:cubicBezTo>
                    <a:pt x="30123" y="14606"/>
                    <a:pt x="30635" y="15285"/>
                    <a:pt x="30957" y="15880"/>
                  </a:cubicBezTo>
                  <a:cubicBezTo>
                    <a:pt x="31493" y="16856"/>
                    <a:pt x="31636" y="17785"/>
                    <a:pt x="31528" y="18821"/>
                  </a:cubicBezTo>
                  <a:cubicBezTo>
                    <a:pt x="31362" y="20047"/>
                    <a:pt x="31112" y="20988"/>
                    <a:pt x="30659" y="22119"/>
                  </a:cubicBezTo>
                  <a:cubicBezTo>
                    <a:pt x="30433" y="22738"/>
                    <a:pt x="30040" y="23286"/>
                    <a:pt x="29885" y="23929"/>
                  </a:cubicBezTo>
                  <a:cubicBezTo>
                    <a:pt x="29862" y="24084"/>
                    <a:pt x="29850" y="24238"/>
                    <a:pt x="29850" y="24393"/>
                  </a:cubicBezTo>
                  <a:cubicBezTo>
                    <a:pt x="29850" y="24488"/>
                    <a:pt x="29873" y="24596"/>
                    <a:pt x="29969" y="24607"/>
                  </a:cubicBezTo>
                  <a:cubicBezTo>
                    <a:pt x="29985" y="24614"/>
                    <a:pt x="30001" y="24617"/>
                    <a:pt x="30018" y="24617"/>
                  </a:cubicBezTo>
                  <a:cubicBezTo>
                    <a:pt x="30064" y="24617"/>
                    <a:pt x="30109" y="24595"/>
                    <a:pt x="30135" y="24560"/>
                  </a:cubicBezTo>
                  <a:cubicBezTo>
                    <a:pt x="30159" y="24524"/>
                    <a:pt x="30183" y="24476"/>
                    <a:pt x="30171" y="24441"/>
                  </a:cubicBezTo>
                  <a:cubicBezTo>
                    <a:pt x="30171" y="24417"/>
                    <a:pt x="30171" y="24393"/>
                    <a:pt x="30171" y="24381"/>
                  </a:cubicBezTo>
                  <a:cubicBezTo>
                    <a:pt x="30171" y="24262"/>
                    <a:pt x="30195" y="24131"/>
                    <a:pt x="30219" y="24012"/>
                  </a:cubicBezTo>
                  <a:cubicBezTo>
                    <a:pt x="30326" y="23524"/>
                    <a:pt x="30850" y="22762"/>
                    <a:pt x="31064" y="22143"/>
                  </a:cubicBezTo>
                  <a:cubicBezTo>
                    <a:pt x="31397" y="21345"/>
                    <a:pt x="31683" y="20536"/>
                    <a:pt x="31850" y="19678"/>
                  </a:cubicBezTo>
                  <a:cubicBezTo>
                    <a:pt x="31993" y="19059"/>
                    <a:pt x="32076" y="18404"/>
                    <a:pt x="32040" y="17761"/>
                  </a:cubicBezTo>
                  <a:cubicBezTo>
                    <a:pt x="31957" y="15940"/>
                    <a:pt x="30838" y="14213"/>
                    <a:pt x="29230" y="13356"/>
                  </a:cubicBezTo>
                  <a:cubicBezTo>
                    <a:pt x="28588" y="13023"/>
                    <a:pt x="27897" y="12773"/>
                    <a:pt x="27254" y="12427"/>
                  </a:cubicBezTo>
                  <a:cubicBezTo>
                    <a:pt x="26444" y="12011"/>
                    <a:pt x="25611" y="11296"/>
                    <a:pt x="24980" y="10344"/>
                  </a:cubicBezTo>
                  <a:cubicBezTo>
                    <a:pt x="24349" y="9415"/>
                    <a:pt x="24147" y="8332"/>
                    <a:pt x="23992" y="7022"/>
                  </a:cubicBezTo>
                  <a:cubicBezTo>
                    <a:pt x="23813" y="5700"/>
                    <a:pt x="23373" y="4379"/>
                    <a:pt x="22599" y="3283"/>
                  </a:cubicBezTo>
                  <a:cubicBezTo>
                    <a:pt x="21491" y="1807"/>
                    <a:pt x="19848" y="771"/>
                    <a:pt x="18062" y="331"/>
                  </a:cubicBezTo>
                  <a:cubicBezTo>
                    <a:pt x="17598" y="200"/>
                    <a:pt x="17110" y="140"/>
                    <a:pt x="16622" y="81"/>
                  </a:cubicBezTo>
                  <a:cubicBezTo>
                    <a:pt x="16202" y="27"/>
                    <a:pt x="15776" y="0"/>
                    <a:pt x="15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Tx/>
              </a:pPr>
              <a:endParaRPr sz="18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78" name="Google Shape;1778;p52"/>
          <p:cNvSpPr/>
          <p:nvPr/>
        </p:nvSpPr>
        <p:spPr>
          <a:xfrm rot="-1906013" flipH="1">
            <a:off x="3898628" y="4080023"/>
            <a:ext cx="1784281" cy="1296214"/>
          </a:xfrm>
          <a:custGeom>
            <a:avLst/>
            <a:gdLst/>
            <a:ahLst/>
            <a:cxnLst/>
            <a:rect l="l" t="t" r="r" b="b"/>
            <a:pathLst>
              <a:path w="46480" h="33766" extrusionOk="0">
                <a:moveTo>
                  <a:pt x="22756" y="5887"/>
                </a:moveTo>
                <a:cubicBezTo>
                  <a:pt x="24632" y="5887"/>
                  <a:pt x="24794" y="7676"/>
                  <a:pt x="23039" y="9476"/>
                </a:cubicBezTo>
                <a:cubicBezTo>
                  <a:pt x="20979" y="11452"/>
                  <a:pt x="18122" y="13333"/>
                  <a:pt x="15276" y="14572"/>
                </a:cubicBezTo>
                <a:cubicBezTo>
                  <a:pt x="16086" y="12512"/>
                  <a:pt x="17264" y="10547"/>
                  <a:pt x="18646" y="8928"/>
                </a:cubicBezTo>
                <a:cubicBezTo>
                  <a:pt x="18919" y="8511"/>
                  <a:pt x="20467" y="6809"/>
                  <a:pt x="20848" y="6547"/>
                </a:cubicBezTo>
                <a:cubicBezTo>
                  <a:pt x="21277" y="6166"/>
                  <a:pt x="22253" y="5940"/>
                  <a:pt x="22325" y="5916"/>
                </a:cubicBezTo>
                <a:cubicBezTo>
                  <a:pt x="22477" y="5897"/>
                  <a:pt x="22621" y="5887"/>
                  <a:pt x="22756" y="5887"/>
                </a:cubicBezTo>
                <a:close/>
                <a:moveTo>
                  <a:pt x="32465" y="18050"/>
                </a:moveTo>
                <a:cubicBezTo>
                  <a:pt x="32500" y="18050"/>
                  <a:pt x="32529" y="18053"/>
                  <a:pt x="32552" y="18060"/>
                </a:cubicBezTo>
                <a:cubicBezTo>
                  <a:pt x="33993" y="18155"/>
                  <a:pt x="33469" y="19584"/>
                  <a:pt x="32624" y="21299"/>
                </a:cubicBezTo>
                <a:cubicBezTo>
                  <a:pt x="31588" y="23096"/>
                  <a:pt x="30326" y="24716"/>
                  <a:pt x="28861" y="25966"/>
                </a:cubicBezTo>
                <a:cubicBezTo>
                  <a:pt x="28659" y="24549"/>
                  <a:pt x="28825" y="23025"/>
                  <a:pt x="29385" y="21382"/>
                </a:cubicBezTo>
                <a:cubicBezTo>
                  <a:pt x="29659" y="20549"/>
                  <a:pt x="30135" y="19489"/>
                  <a:pt x="30540" y="19036"/>
                </a:cubicBezTo>
                <a:cubicBezTo>
                  <a:pt x="31031" y="18458"/>
                  <a:pt x="32082" y="18050"/>
                  <a:pt x="32465" y="18050"/>
                </a:cubicBezTo>
                <a:close/>
                <a:moveTo>
                  <a:pt x="2917" y="0"/>
                </a:moveTo>
                <a:cubicBezTo>
                  <a:pt x="2783" y="0"/>
                  <a:pt x="2651" y="60"/>
                  <a:pt x="2584" y="189"/>
                </a:cubicBezTo>
                <a:cubicBezTo>
                  <a:pt x="1608" y="2106"/>
                  <a:pt x="953" y="4142"/>
                  <a:pt x="536" y="6237"/>
                </a:cubicBezTo>
                <a:cubicBezTo>
                  <a:pt x="203" y="7916"/>
                  <a:pt x="0" y="9678"/>
                  <a:pt x="500" y="11333"/>
                </a:cubicBezTo>
                <a:cubicBezTo>
                  <a:pt x="1632" y="15238"/>
                  <a:pt x="5311" y="16846"/>
                  <a:pt x="9097" y="16977"/>
                </a:cubicBezTo>
                <a:cubicBezTo>
                  <a:pt x="9339" y="16995"/>
                  <a:pt x="9580" y="17003"/>
                  <a:pt x="9820" y="17003"/>
                </a:cubicBezTo>
                <a:cubicBezTo>
                  <a:pt x="11020" y="17003"/>
                  <a:pt x="12194" y="16788"/>
                  <a:pt x="13335" y="16441"/>
                </a:cubicBezTo>
                <a:lnTo>
                  <a:pt x="13335" y="16441"/>
                </a:lnTo>
                <a:cubicBezTo>
                  <a:pt x="13169" y="17108"/>
                  <a:pt x="13026" y="17774"/>
                  <a:pt x="12931" y="18453"/>
                </a:cubicBezTo>
                <a:cubicBezTo>
                  <a:pt x="12050" y="22989"/>
                  <a:pt x="14121" y="27276"/>
                  <a:pt x="18562" y="28871"/>
                </a:cubicBezTo>
                <a:cubicBezTo>
                  <a:pt x="19840" y="29463"/>
                  <a:pt x="21200" y="29742"/>
                  <a:pt x="22555" y="29742"/>
                </a:cubicBezTo>
                <a:cubicBezTo>
                  <a:pt x="24495" y="29742"/>
                  <a:pt x="26426" y="29170"/>
                  <a:pt x="28087" y="28133"/>
                </a:cubicBezTo>
                <a:cubicBezTo>
                  <a:pt x="28730" y="29752"/>
                  <a:pt x="29814" y="31228"/>
                  <a:pt x="31147" y="32348"/>
                </a:cubicBezTo>
                <a:cubicBezTo>
                  <a:pt x="32454" y="33361"/>
                  <a:pt x="33946" y="33765"/>
                  <a:pt x="35493" y="33765"/>
                </a:cubicBezTo>
                <a:cubicBezTo>
                  <a:pt x="39414" y="33765"/>
                  <a:pt x="43685" y="31168"/>
                  <a:pt x="46161" y="29323"/>
                </a:cubicBezTo>
                <a:cubicBezTo>
                  <a:pt x="46479" y="28946"/>
                  <a:pt x="46167" y="28335"/>
                  <a:pt x="45687" y="28335"/>
                </a:cubicBezTo>
                <a:cubicBezTo>
                  <a:pt x="45682" y="28335"/>
                  <a:pt x="45677" y="28335"/>
                  <a:pt x="45673" y="28335"/>
                </a:cubicBezTo>
                <a:cubicBezTo>
                  <a:pt x="45101" y="28442"/>
                  <a:pt x="44470" y="29073"/>
                  <a:pt x="43911" y="29347"/>
                </a:cubicBezTo>
                <a:cubicBezTo>
                  <a:pt x="41863" y="30526"/>
                  <a:pt x="40339" y="31443"/>
                  <a:pt x="38315" y="31990"/>
                </a:cubicBezTo>
                <a:cubicBezTo>
                  <a:pt x="37462" y="32276"/>
                  <a:pt x="36524" y="32409"/>
                  <a:pt x="35631" y="32409"/>
                </a:cubicBezTo>
                <a:cubicBezTo>
                  <a:pt x="34256" y="32409"/>
                  <a:pt x="32988" y="32094"/>
                  <a:pt x="32302" y="31538"/>
                </a:cubicBezTo>
                <a:cubicBezTo>
                  <a:pt x="30766" y="30276"/>
                  <a:pt x="29730" y="28871"/>
                  <a:pt x="29206" y="27323"/>
                </a:cubicBezTo>
                <a:cubicBezTo>
                  <a:pt x="29659" y="26954"/>
                  <a:pt x="30088" y="26537"/>
                  <a:pt x="30480" y="26085"/>
                </a:cubicBezTo>
                <a:cubicBezTo>
                  <a:pt x="32016" y="24585"/>
                  <a:pt x="36493" y="18739"/>
                  <a:pt x="33540" y="17143"/>
                </a:cubicBezTo>
                <a:cubicBezTo>
                  <a:pt x="33061" y="16974"/>
                  <a:pt x="32615" y="16897"/>
                  <a:pt x="32200" y="16897"/>
                </a:cubicBezTo>
                <a:cubicBezTo>
                  <a:pt x="28930" y="16897"/>
                  <a:pt x="27588" y="21707"/>
                  <a:pt x="27409" y="24549"/>
                </a:cubicBezTo>
                <a:cubicBezTo>
                  <a:pt x="27385" y="25335"/>
                  <a:pt x="27480" y="26121"/>
                  <a:pt x="27671" y="26871"/>
                </a:cubicBezTo>
                <a:cubicBezTo>
                  <a:pt x="26325" y="27764"/>
                  <a:pt x="24849" y="28335"/>
                  <a:pt x="23253" y="28442"/>
                </a:cubicBezTo>
                <a:cubicBezTo>
                  <a:pt x="23182" y="28444"/>
                  <a:pt x="23110" y="28445"/>
                  <a:pt x="23038" y="28445"/>
                </a:cubicBezTo>
                <a:cubicBezTo>
                  <a:pt x="19141" y="28445"/>
                  <a:pt x="15153" y="26231"/>
                  <a:pt x="14288" y="22513"/>
                </a:cubicBezTo>
                <a:cubicBezTo>
                  <a:pt x="13895" y="20429"/>
                  <a:pt x="14133" y="18132"/>
                  <a:pt x="14812" y="15905"/>
                </a:cubicBezTo>
                <a:cubicBezTo>
                  <a:pt x="16133" y="15369"/>
                  <a:pt x="17407" y="14679"/>
                  <a:pt x="18610" y="13976"/>
                </a:cubicBezTo>
                <a:cubicBezTo>
                  <a:pt x="20503" y="12809"/>
                  <a:pt x="22432" y="11619"/>
                  <a:pt x="23920" y="9940"/>
                </a:cubicBezTo>
                <a:cubicBezTo>
                  <a:pt x="24873" y="8869"/>
                  <a:pt x="25706" y="7166"/>
                  <a:pt x="24825" y="5821"/>
                </a:cubicBezTo>
                <a:cubicBezTo>
                  <a:pt x="24258" y="5120"/>
                  <a:pt x="23381" y="4776"/>
                  <a:pt x="22501" y="4776"/>
                </a:cubicBezTo>
                <a:cubicBezTo>
                  <a:pt x="22125" y="4776"/>
                  <a:pt x="21749" y="4839"/>
                  <a:pt x="21396" y="4963"/>
                </a:cubicBezTo>
                <a:cubicBezTo>
                  <a:pt x="19705" y="5499"/>
                  <a:pt x="18610" y="7023"/>
                  <a:pt x="17515" y="8333"/>
                </a:cubicBezTo>
                <a:cubicBezTo>
                  <a:pt x="15800" y="10357"/>
                  <a:pt x="14490" y="12690"/>
                  <a:pt x="13681" y="15203"/>
                </a:cubicBezTo>
                <a:cubicBezTo>
                  <a:pt x="12681" y="15560"/>
                  <a:pt x="11704" y="15810"/>
                  <a:pt x="10776" y="15953"/>
                </a:cubicBezTo>
                <a:cubicBezTo>
                  <a:pt x="10402" y="15982"/>
                  <a:pt x="10030" y="15996"/>
                  <a:pt x="9663" y="15996"/>
                </a:cubicBezTo>
                <a:cubicBezTo>
                  <a:pt x="5017" y="15996"/>
                  <a:pt x="996" y="13686"/>
                  <a:pt x="1096" y="8821"/>
                </a:cubicBezTo>
                <a:cubicBezTo>
                  <a:pt x="1179" y="6749"/>
                  <a:pt x="1739" y="4475"/>
                  <a:pt x="2525" y="2249"/>
                </a:cubicBezTo>
                <a:lnTo>
                  <a:pt x="2525" y="2249"/>
                </a:lnTo>
                <a:cubicBezTo>
                  <a:pt x="2499" y="2282"/>
                  <a:pt x="2486" y="2296"/>
                  <a:pt x="2483" y="2296"/>
                </a:cubicBezTo>
                <a:cubicBezTo>
                  <a:pt x="2467" y="2296"/>
                  <a:pt x="2741" y="1871"/>
                  <a:pt x="2751" y="1760"/>
                </a:cubicBezTo>
                <a:cubicBezTo>
                  <a:pt x="2906" y="1272"/>
                  <a:pt x="3310" y="808"/>
                  <a:pt x="3310" y="284"/>
                </a:cubicBezTo>
                <a:cubicBezTo>
                  <a:pt x="3270" y="102"/>
                  <a:pt x="3092" y="0"/>
                  <a:pt x="291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endParaRPr sz="18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79" name="Google Shape;1779;p52"/>
          <p:cNvGrpSpPr/>
          <p:nvPr/>
        </p:nvGrpSpPr>
        <p:grpSpPr>
          <a:xfrm>
            <a:off x="3028564" y="3983925"/>
            <a:ext cx="765315" cy="607834"/>
            <a:chOff x="3028563" y="3983925"/>
            <a:chExt cx="765315" cy="607834"/>
          </a:xfrm>
        </p:grpSpPr>
        <p:grpSp>
          <p:nvGrpSpPr>
            <p:cNvPr id="1780" name="Google Shape;1780;p52"/>
            <p:cNvGrpSpPr/>
            <p:nvPr/>
          </p:nvGrpSpPr>
          <p:grpSpPr>
            <a:xfrm rot="982942">
              <a:off x="3403779" y="4205710"/>
              <a:ext cx="348685" cy="343856"/>
              <a:chOff x="588850" y="618775"/>
              <a:chExt cx="703975" cy="694225"/>
            </a:xfrm>
          </p:grpSpPr>
          <p:sp>
            <p:nvSpPr>
              <p:cNvPr id="1781" name="Google Shape;1781;p52"/>
              <p:cNvSpPr/>
              <p:nvPr/>
            </p:nvSpPr>
            <p:spPr>
              <a:xfrm>
                <a:off x="612650" y="684225"/>
                <a:ext cx="625100" cy="608400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24336" extrusionOk="0">
                    <a:moveTo>
                      <a:pt x="10686" y="0"/>
                    </a:moveTo>
                    <a:cubicBezTo>
                      <a:pt x="10158" y="0"/>
                      <a:pt x="9636" y="288"/>
                      <a:pt x="9442" y="826"/>
                    </a:cubicBezTo>
                    <a:cubicBezTo>
                      <a:pt x="9323" y="945"/>
                      <a:pt x="9335" y="1314"/>
                      <a:pt x="9359" y="1659"/>
                    </a:cubicBezTo>
                    <a:cubicBezTo>
                      <a:pt x="9323" y="1743"/>
                      <a:pt x="9299" y="1826"/>
                      <a:pt x="9275" y="1909"/>
                    </a:cubicBezTo>
                    <a:cubicBezTo>
                      <a:pt x="8835" y="4124"/>
                      <a:pt x="8371" y="6338"/>
                      <a:pt x="7894" y="8541"/>
                    </a:cubicBezTo>
                    <a:cubicBezTo>
                      <a:pt x="7263" y="8601"/>
                      <a:pt x="6608" y="8660"/>
                      <a:pt x="5942" y="8743"/>
                    </a:cubicBezTo>
                    <a:cubicBezTo>
                      <a:pt x="5596" y="8779"/>
                      <a:pt x="5263" y="8815"/>
                      <a:pt x="4930" y="8851"/>
                    </a:cubicBezTo>
                    <a:cubicBezTo>
                      <a:pt x="4620" y="8874"/>
                      <a:pt x="4322" y="8934"/>
                      <a:pt x="4025" y="8993"/>
                    </a:cubicBezTo>
                    <a:cubicBezTo>
                      <a:pt x="3144" y="9101"/>
                      <a:pt x="2239" y="9208"/>
                      <a:pt x="1417" y="9565"/>
                    </a:cubicBezTo>
                    <a:cubicBezTo>
                      <a:pt x="905" y="9744"/>
                      <a:pt x="382" y="10113"/>
                      <a:pt x="262" y="10672"/>
                    </a:cubicBezTo>
                    <a:cubicBezTo>
                      <a:pt x="167" y="10982"/>
                      <a:pt x="203" y="11303"/>
                      <a:pt x="334" y="11577"/>
                    </a:cubicBezTo>
                    <a:cubicBezTo>
                      <a:pt x="1" y="12196"/>
                      <a:pt x="239" y="13030"/>
                      <a:pt x="870" y="13387"/>
                    </a:cubicBezTo>
                    <a:cubicBezTo>
                      <a:pt x="3084" y="14089"/>
                      <a:pt x="4501" y="14423"/>
                      <a:pt x="5942" y="15161"/>
                    </a:cubicBezTo>
                    <a:cubicBezTo>
                      <a:pt x="6073" y="15208"/>
                      <a:pt x="6192" y="15268"/>
                      <a:pt x="6311" y="15316"/>
                    </a:cubicBezTo>
                    <a:cubicBezTo>
                      <a:pt x="6180" y="15804"/>
                      <a:pt x="6073" y="16292"/>
                      <a:pt x="5942" y="16780"/>
                    </a:cubicBezTo>
                    <a:cubicBezTo>
                      <a:pt x="5525" y="18268"/>
                      <a:pt x="5025" y="19733"/>
                      <a:pt x="4668" y="21245"/>
                    </a:cubicBezTo>
                    <a:cubicBezTo>
                      <a:pt x="4465" y="21971"/>
                      <a:pt x="4275" y="22769"/>
                      <a:pt x="4644" y="23471"/>
                    </a:cubicBezTo>
                    <a:cubicBezTo>
                      <a:pt x="4842" y="24031"/>
                      <a:pt x="5387" y="24335"/>
                      <a:pt x="5941" y="24335"/>
                    </a:cubicBezTo>
                    <a:cubicBezTo>
                      <a:pt x="6187" y="24335"/>
                      <a:pt x="6436" y="24275"/>
                      <a:pt x="6656" y="24150"/>
                    </a:cubicBezTo>
                    <a:cubicBezTo>
                      <a:pt x="7847" y="23162"/>
                      <a:pt x="7561" y="23174"/>
                      <a:pt x="8609" y="22221"/>
                    </a:cubicBezTo>
                    <a:cubicBezTo>
                      <a:pt x="9907" y="20935"/>
                      <a:pt x="11383" y="19852"/>
                      <a:pt x="12681" y="18566"/>
                    </a:cubicBezTo>
                    <a:cubicBezTo>
                      <a:pt x="12824" y="18435"/>
                      <a:pt x="12966" y="18304"/>
                      <a:pt x="13109" y="18161"/>
                    </a:cubicBezTo>
                    <a:cubicBezTo>
                      <a:pt x="13836" y="18435"/>
                      <a:pt x="15907" y="19745"/>
                      <a:pt x="17348" y="20435"/>
                    </a:cubicBezTo>
                    <a:cubicBezTo>
                      <a:pt x="18200" y="20770"/>
                      <a:pt x="19673" y="21592"/>
                      <a:pt x="20761" y="21592"/>
                    </a:cubicBezTo>
                    <a:cubicBezTo>
                      <a:pt x="21451" y="21592"/>
                      <a:pt x="21986" y="21262"/>
                      <a:pt x="22110" y="20269"/>
                    </a:cubicBezTo>
                    <a:cubicBezTo>
                      <a:pt x="21598" y="18411"/>
                      <a:pt x="20408" y="16768"/>
                      <a:pt x="19574" y="15030"/>
                    </a:cubicBezTo>
                    <a:cubicBezTo>
                      <a:pt x="19217" y="14411"/>
                      <a:pt x="18848" y="13804"/>
                      <a:pt x="18479" y="13196"/>
                    </a:cubicBezTo>
                    <a:cubicBezTo>
                      <a:pt x="18479" y="13184"/>
                      <a:pt x="18479" y="13172"/>
                      <a:pt x="18491" y="13161"/>
                    </a:cubicBezTo>
                    <a:cubicBezTo>
                      <a:pt x="19384" y="12363"/>
                      <a:pt x="20289" y="11577"/>
                      <a:pt x="21229" y="10827"/>
                    </a:cubicBezTo>
                    <a:cubicBezTo>
                      <a:pt x="21944" y="10196"/>
                      <a:pt x="23349" y="9434"/>
                      <a:pt x="24408" y="7958"/>
                    </a:cubicBezTo>
                    <a:cubicBezTo>
                      <a:pt x="25004" y="7029"/>
                      <a:pt x="24361" y="5838"/>
                      <a:pt x="23325" y="5624"/>
                    </a:cubicBezTo>
                    <a:cubicBezTo>
                      <a:pt x="23123" y="5589"/>
                      <a:pt x="22922" y="5573"/>
                      <a:pt x="22720" y="5573"/>
                    </a:cubicBezTo>
                    <a:cubicBezTo>
                      <a:pt x="21696" y="5573"/>
                      <a:pt x="20677" y="5969"/>
                      <a:pt x="19682" y="6148"/>
                    </a:cubicBezTo>
                    <a:cubicBezTo>
                      <a:pt x="19539" y="6184"/>
                      <a:pt x="19396" y="6219"/>
                      <a:pt x="19265" y="6243"/>
                    </a:cubicBezTo>
                    <a:cubicBezTo>
                      <a:pt x="18812" y="6255"/>
                      <a:pt x="18336" y="6350"/>
                      <a:pt x="17919" y="6434"/>
                    </a:cubicBezTo>
                    <a:cubicBezTo>
                      <a:pt x="17110" y="6600"/>
                      <a:pt x="16324" y="6898"/>
                      <a:pt x="15538" y="7184"/>
                    </a:cubicBezTo>
                    <a:cubicBezTo>
                      <a:pt x="15324" y="7243"/>
                      <a:pt x="15098" y="7291"/>
                      <a:pt x="14883" y="7350"/>
                    </a:cubicBezTo>
                    <a:cubicBezTo>
                      <a:pt x="14133" y="6136"/>
                      <a:pt x="13336" y="4957"/>
                      <a:pt x="12669" y="3707"/>
                    </a:cubicBezTo>
                    <a:cubicBezTo>
                      <a:pt x="12490" y="2552"/>
                      <a:pt x="12323" y="1326"/>
                      <a:pt x="11645" y="385"/>
                    </a:cubicBezTo>
                    <a:cubicBezTo>
                      <a:pt x="11385" y="125"/>
                      <a:pt x="11034" y="0"/>
                      <a:pt x="106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2" name="Google Shape;1782;p52"/>
              <p:cNvSpPr/>
              <p:nvPr/>
            </p:nvSpPr>
            <p:spPr>
              <a:xfrm>
                <a:off x="588850" y="618775"/>
                <a:ext cx="703975" cy="694225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27769" extrusionOk="0">
                    <a:moveTo>
                      <a:pt x="11656" y="1301"/>
                    </a:moveTo>
                    <a:cubicBezTo>
                      <a:pt x="11680" y="1563"/>
                      <a:pt x="11787" y="1860"/>
                      <a:pt x="11894" y="2098"/>
                    </a:cubicBezTo>
                    <a:cubicBezTo>
                      <a:pt x="12132" y="2682"/>
                      <a:pt x="12311" y="3277"/>
                      <a:pt x="12561" y="3860"/>
                    </a:cubicBezTo>
                    <a:cubicBezTo>
                      <a:pt x="13216" y="5444"/>
                      <a:pt x="14157" y="6897"/>
                      <a:pt x="14954" y="8421"/>
                    </a:cubicBezTo>
                    <a:cubicBezTo>
                      <a:pt x="15323" y="9040"/>
                      <a:pt x="15526" y="9766"/>
                      <a:pt x="15966" y="10349"/>
                    </a:cubicBezTo>
                    <a:cubicBezTo>
                      <a:pt x="16143" y="10619"/>
                      <a:pt x="16435" y="10700"/>
                      <a:pt x="16736" y="10700"/>
                    </a:cubicBezTo>
                    <a:cubicBezTo>
                      <a:pt x="16821" y="10700"/>
                      <a:pt x="16906" y="10693"/>
                      <a:pt x="16990" y="10683"/>
                    </a:cubicBezTo>
                    <a:cubicBezTo>
                      <a:pt x="17597" y="10647"/>
                      <a:pt x="18193" y="10552"/>
                      <a:pt x="18800" y="10480"/>
                    </a:cubicBezTo>
                    <a:cubicBezTo>
                      <a:pt x="21253" y="10254"/>
                      <a:pt x="23979" y="9325"/>
                      <a:pt x="26146" y="9123"/>
                    </a:cubicBezTo>
                    <a:lnTo>
                      <a:pt x="26146" y="9123"/>
                    </a:lnTo>
                    <a:cubicBezTo>
                      <a:pt x="25194" y="10230"/>
                      <a:pt x="24063" y="11159"/>
                      <a:pt x="23003" y="12159"/>
                    </a:cubicBezTo>
                    <a:cubicBezTo>
                      <a:pt x="21908" y="13195"/>
                      <a:pt x="20931" y="14338"/>
                      <a:pt x="19943" y="15481"/>
                    </a:cubicBezTo>
                    <a:cubicBezTo>
                      <a:pt x="19681" y="16005"/>
                      <a:pt x="20086" y="16564"/>
                      <a:pt x="20229" y="17064"/>
                    </a:cubicBezTo>
                    <a:cubicBezTo>
                      <a:pt x="20753" y="19077"/>
                      <a:pt x="21562" y="21005"/>
                      <a:pt x="22193" y="22982"/>
                    </a:cubicBezTo>
                    <a:cubicBezTo>
                      <a:pt x="22289" y="23339"/>
                      <a:pt x="22372" y="23625"/>
                      <a:pt x="22443" y="23875"/>
                    </a:cubicBezTo>
                    <a:cubicBezTo>
                      <a:pt x="21634" y="23577"/>
                      <a:pt x="20288" y="22672"/>
                      <a:pt x="19098" y="22208"/>
                    </a:cubicBezTo>
                    <a:cubicBezTo>
                      <a:pt x="17490" y="21636"/>
                      <a:pt x="16478" y="20958"/>
                      <a:pt x="14418" y="20220"/>
                    </a:cubicBezTo>
                    <a:cubicBezTo>
                      <a:pt x="14254" y="20175"/>
                      <a:pt x="14102" y="20155"/>
                      <a:pt x="13959" y="20155"/>
                    </a:cubicBezTo>
                    <a:cubicBezTo>
                      <a:pt x="13378" y="20155"/>
                      <a:pt x="12944" y="20487"/>
                      <a:pt x="12418" y="20851"/>
                    </a:cubicBezTo>
                    <a:cubicBezTo>
                      <a:pt x="11704" y="21327"/>
                      <a:pt x="10989" y="21779"/>
                      <a:pt x="10323" y="22315"/>
                    </a:cubicBezTo>
                    <a:cubicBezTo>
                      <a:pt x="9192" y="23149"/>
                      <a:pt x="7727" y="24613"/>
                      <a:pt x="6679" y="25601"/>
                    </a:cubicBezTo>
                    <a:cubicBezTo>
                      <a:pt x="6727" y="25173"/>
                      <a:pt x="6775" y="24756"/>
                      <a:pt x="6798" y="24327"/>
                    </a:cubicBezTo>
                    <a:cubicBezTo>
                      <a:pt x="7049" y="21982"/>
                      <a:pt x="7370" y="19648"/>
                      <a:pt x="7322" y="17291"/>
                    </a:cubicBezTo>
                    <a:cubicBezTo>
                      <a:pt x="7299" y="16850"/>
                      <a:pt x="7441" y="16255"/>
                      <a:pt x="6977" y="15993"/>
                    </a:cubicBezTo>
                    <a:cubicBezTo>
                      <a:pt x="5525" y="14862"/>
                      <a:pt x="2953" y="13778"/>
                      <a:pt x="1893" y="13016"/>
                    </a:cubicBezTo>
                    <a:cubicBezTo>
                      <a:pt x="1976" y="12993"/>
                      <a:pt x="2048" y="12981"/>
                      <a:pt x="2131" y="12945"/>
                    </a:cubicBezTo>
                    <a:cubicBezTo>
                      <a:pt x="4501" y="12183"/>
                      <a:pt x="7584" y="11457"/>
                      <a:pt x="9501" y="10921"/>
                    </a:cubicBezTo>
                    <a:cubicBezTo>
                      <a:pt x="9977" y="10468"/>
                      <a:pt x="9704" y="10076"/>
                      <a:pt x="9882" y="9671"/>
                    </a:cubicBezTo>
                    <a:cubicBezTo>
                      <a:pt x="10120" y="8301"/>
                      <a:pt x="10382" y="6932"/>
                      <a:pt x="10751" y="5587"/>
                    </a:cubicBezTo>
                    <a:cubicBezTo>
                      <a:pt x="11061" y="4170"/>
                      <a:pt x="11430" y="2741"/>
                      <a:pt x="11656" y="1301"/>
                    </a:cubicBezTo>
                    <a:close/>
                    <a:moveTo>
                      <a:pt x="11368" y="0"/>
                    </a:moveTo>
                    <a:cubicBezTo>
                      <a:pt x="11186" y="0"/>
                      <a:pt x="11004" y="100"/>
                      <a:pt x="10954" y="312"/>
                    </a:cubicBezTo>
                    <a:cubicBezTo>
                      <a:pt x="10525" y="3337"/>
                      <a:pt x="9525" y="6254"/>
                      <a:pt x="9037" y="9278"/>
                    </a:cubicBezTo>
                    <a:cubicBezTo>
                      <a:pt x="9037" y="9433"/>
                      <a:pt x="8930" y="9718"/>
                      <a:pt x="8858" y="9945"/>
                    </a:cubicBezTo>
                    <a:cubicBezTo>
                      <a:pt x="8823" y="9945"/>
                      <a:pt x="8787" y="9956"/>
                      <a:pt x="8727" y="9968"/>
                    </a:cubicBezTo>
                    <a:cubicBezTo>
                      <a:pt x="6358" y="10552"/>
                      <a:pt x="4012" y="11183"/>
                      <a:pt x="1679" y="11861"/>
                    </a:cubicBezTo>
                    <a:cubicBezTo>
                      <a:pt x="1012" y="12016"/>
                      <a:pt x="1131" y="11957"/>
                      <a:pt x="548" y="12028"/>
                    </a:cubicBezTo>
                    <a:cubicBezTo>
                      <a:pt x="0" y="12183"/>
                      <a:pt x="0" y="12838"/>
                      <a:pt x="333" y="13207"/>
                    </a:cubicBezTo>
                    <a:cubicBezTo>
                      <a:pt x="1262" y="14481"/>
                      <a:pt x="2762" y="14957"/>
                      <a:pt x="4346" y="15898"/>
                    </a:cubicBezTo>
                    <a:cubicBezTo>
                      <a:pt x="4703" y="16005"/>
                      <a:pt x="5536" y="16672"/>
                      <a:pt x="5977" y="16969"/>
                    </a:cubicBezTo>
                    <a:cubicBezTo>
                      <a:pt x="6036" y="19708"/>
                      <a:pt x="5596" y="22422"/>
                      <a:pt x="5382" y="25149"/>
                    </a:cubicBezTo>
                    <a:cubicBezTo>
                      <a:pt x="5322" y="25732"/>
                      <a:pt x="5239" y="26316"/>
                      <a:pt x="5215" y="26899"/>
                    </a:cubicBezTo>
                    <a:cubicBezTo>
                      <a:pt x="5167" y="27197"/>
                      <a:pt x="5274" y="27518"/>
                      <a:pt x="5548" y="27673"/>
                    </a:cubicBezTo>
                    <a:cubicBezTo>
                      <a:pt x="5672" y="27740"/>
                      <a:pt x="5794" y="27768"/>
                      <a:pt x="5914" y="27768"/>
                    </a:cubicBezTo>
                    <a:cubicBezTo>
                      <a:pt x="6350" y="27768"/>
                      <a:pt x="6757" y="27391"/>
                      <a:pt x="7084" y="27101"/>
                    </a:cubicBezTo>
                    <a:cubicBezTo>
                      <a:pt x="7691" y="26542"/>
                      <a:pt x="8287" y="25947"/>
                      <a:pt x="8882" y="25363"/>
                    </a:cubicBezTo>
                    <a:cubicBezTo>
                      <a:pt x="10585" y="23708"/>
                      <a:pt x="11859" y="22815"/>
                      <a:pt x="13847" y="21541"/>
                    </a:cubicBezTo>
                    <a:lnTo>
                      <a:pt x="14121" y="21541"/>
                    </a:lnTo>
                    <a:cubicBezTo>
                      <a:pt x="14752" y="21708"/>
                      <a:pt x="15669" y="22244"/>
                      <a:pt x="16669" y="22660"/>
                    </a:cubicBezTo>
                    <a:cubicBezTo>
                      <a:pt x="17859" y="23184"/>
                      <a:pt x="19038" y="23553"/>
                      <a:pt x="20610" y="24494"/>
                    </a:cubicBezTo>
                    <a:cubicBezTo>
                      <a:pt x="21241" y="24851"/>
                      <a:pt x="21896" y="25161"/>
                      <a:pt x="22586" y="25351"/>
                    </a:cubicBezTo>
                    <a:cubicBezTo>
                      <a:pt x="22794" y="25397"/>
                      <a:pt x="23022" y="25478"/>
                      <a:pt x="23241" y="25478"/>
                    </a:cubicBezTo>
                    <a:cubicBezTo>
                      <a:pt x="23360" y="25478"/>
                      <a:pt x="23477" y="25454"/>
                      <a:pt x="23586" y="25387"/>
                    </a:cubicBezTo>
                    <a:cubicBezTo>
                      <a:pt x="24051" y="25089"/>
                      <a:pt x="23943" y="24470"/>
                      <a:pt x="23872" y="23994"/>
                    </a:cubicBezTo>
                    <a:cubicBezTo>
                      <a:pt x="23682" y="23089"/>
                      <a:pt x="23384" y="22220"/>
                      <a:pt x="23074" y="21339"/>
                    </a:cubicBezTo>
                    <a:cubicBezTo>
                      <a:pt x="22408" y="19577"/>
                      <a:pt x="21848" y="17779"/>
                      <a:pt x="21276" y="15981"/>
                    </a:cubicBezTo>
                    <a:cubicBezTo>
                      <a:pt x="22586" y="14528"/>
                      <a:pt x="23896" y="13076"/>
                      <a:pt x="25396" y="11826"/>
                    </a:cubicBezTo>
                    <a:cubicBezTo>
                      <a:pt x="26158" y="11147"/>
                      <a:pt x="26872" y="10433"/>
                      <a:pt x="27492" y="9623"/>
                    </a:cubicBezTo>
                    <a:cubicBezTo>
                      <a:pt x="27730" y="9278"/>
                      <a:pt x="28134" y="9004"/>
                      <a:pt x="28158" y="8563"/>
                    </a:cubicBezTo>
                    <a:cubicBezTo>
                      <a:pt x="28112" y="7906"/>
                      <a:pt x="27507" y="7698"/>
                      <a:pt x="26722" y="7698"/>
                    </a:cubicBezTo>
                    <a:cubicBezTo>
                      <a:pt x="25489" y="7698"/>
                      <a:pt x="23812" y="8210"/>
                      <a:pt x="23158" y="8290"/>
                    </a:cubicBezTo>
                    <a:cubicBezTo>
                      <a:pt x="20776" y="8837"/>
                      <a:pt x="19133" y="9147"/>
                      <a:pt x="16931" y="9325"/>
                    </a:cubicBezTo>
                    <a:cubicBezTo>
                      <a:pt x="16395" y="8325"/>
                      <a:pt x="15240" y="6039"/>
                      <a:pt x="14442" y="4706"/>
                    </a:cubicBezTo>
                    <a:cubicBezTo>
                      <a:pt x="13823" y="3491"/>
                      <a:pt x="13692" y="3039"/>
                      <a:pt x="13228" y="1801"/>
                    </a:cubicBezTo>
                    <a:cubicBezTo>
                      <a:pt x="13045" y="1327"/>
                      <a:pt x="12911" y="571"/>
                      <a:pt x="12332" y="571"/>
                    </a:cubicBezTo>
                    <a:cubicBezTo>
                      <a:pt x="12271" y="571"/>
                      <a:pt x="12204" y="580"/>
                      <a:pt x="12132" y="598"/>
                    </a:cubicBezTo>
                    <a:cubicBezTo>
                      <a:pt x="11894" y="670"/>
                      <a:pt x="11775" y="801"/>
                      <a:pt x="11704" y="955"/>
                    </a:cubicBezTo>
                    <a:cubicBezTo>
                      <a:pt x="11740" y="765"/>
                      <a:pt x="11775" y="562"/>
                      <a:pt x="11799" y="360"/>
                    </a:cubicBezTo>
                    <a:cubicBezTo>
                      <a:pt x="11780" y="127"/>
                      <a:pt x="11574" y="0"/>
                      <a:pt x="113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83" name="Google Shape;1783;p52"/>
            <p:cNvGrpSpPr/>
            <p:nvPr/>
          </p:nvGrpSpPr>
          <p:grpSpPr>
            <a:xfrm>
              <a:off x="3248750" y="3983925"/>
              <a:ext cx="193200" cy="171550"/>
              <a:chOff x="1141700" y="1345000"/>
              <a:chExt cx="193200" cy="171550"/>
            </a:xfrm>
          </p:grpSpPr>
          <p:sp>
            <p:nvSpPr>
              <p:cNvPr id="1784" name="Google Shape;1784;p52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5" name="Google Shape;1785;p52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86" name="Google Shape;1786;p52"/>
            <p:cNvGrpSpPr/>
            <p:nvPr/>
          </p:nvGrpSpPr>
          <p:grpSpPr>
            <a:xfrm>
              <a:off x="3028563" y="4207850"/>
              <a:ext cx="175100" cy="143475"/>
              <a:chOff x="1808250" y="1643825"/>
              <a:chExt cx="175100" cy="143475"/>
            </a:xfrm>
          </p:grpSpPr>
          <p:sp>
            <p:nvSpPr>
              <p:cNvPr id="1787" name="Google Shape;1787;p52"/>
              <p:cNvSpPr/>
              <p:nvPr/>
            </p:nvSpPr>
            <p:spPr>
              <a:xfrm>
                <a:off x="1808250" y="1651700"/>
                <a:ext cx="17510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5424" extrusionOk="0">
                    <a:moveTo>
                      <a:pt x="3954" y="0"/>
                    </a:moveTo>
                    <a:cubicBezTo>
                      <a:pt x="3625" y="0"/>
                      <a:pt x="3268" y="74"/>
                      <a:pt x="2890" y="240"/>
                    </a:cubicBezTo>
                    <a:cubicBezTo>
                      <a:pt x="2544" y="430"/>
                      <a:pt x="2306" y="704"/>
                      <a:pt x="2151" y="1002"/>
                    </a:cubicBezTo>
                    <a:cubicBezTo>
                      <a:pt x="1" y="2826"/>
                      <a:pt x="817" y="5424"/>
                      <a:pt x="3003" y="5424"/>
                    </a:cubicBezTo>
                    <a:cubicBezTo>
                      <a:pt x="3685" y="5424"/>
                      <a:pt x="4501" y="5171"/>
                      <a:pt x="5402" y="4562"/>
                    </a:cubicBezTo>
                    <a:cubicBezTo>
                      <a:pt x="7004" y="2919"/>
                      <a:pt x="6019" y="0"/>
                      <a:pt x="3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8" name="Google Shape;1788;p52"/>
              <p:cNvSpPr/>
              <p:nvPr/>
            </p:nvSpPr>
            <p:spPr>
              <a:xfrm>
                <a:off x="1817675" y="1643825"/>
                <a:ext cx="158675" cy="140325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5613" extrusionOk="0">
                    <a:moveTo>
                      <a:pt x="4203" y="1293"/>
                    </a:moveTo>
                    <a:cubicBezTo>
                      <a:pt x="4227" y="1305"/>
                      <a:pt x="4263" y="1329"/>
                      <a:pt x="4299" y="1329"/>
                    </a:cubicBezTo>
                    <a:cubicBezTo>
                      <a:pt x="4489" y="1340"/>
                      <a:pt x="4846" y="1888"/>
                      <a:pt x="4822" y="2150"/>
                    </a:cubicBezTo>
                    <a:cubicBezTo>
                      <a:pt x="4810" y="2805"/>
                      <a:pt x="4799" y="2769"/>
                      <a:pt x="4739" y="3150"/>
                    </a:cubicBezTo>
                    <a:cubicBezTo>
                      <a:pt x="4715" y="3198"/>
                      <a:pt x="4703" y="3245"/>
                      <a:pt x="4691" y="3281"/>
                    </a:cubicBezTo>
                    <a:cubicBezTo>
                      <a:pt x="4668" y="3317"/>
                      <a:pt x="4656" y="3353"/>
                      <a:pt x="4632" y="3376"/>
                    </a:cubicBezTo>
                    <a:cubicBezTo>
                      <a:pt x="4013" y="4014"/>
                      <a:pt x="3484" y="4247"/>
                      <a:pt x="3179" y="4247"/>
                    </a:cubicBezTo>
                    <a:cubicBezTo>
                      <a:pt x="3085" y="4247"/>
                      <a:pt x="3013" y="4225"/>
                      <a:pt x="2965" y="4186"/>
                    </a:cubicBezTo>
                    <a:cubicBezTo>
                      <a:pt x="2167" y="3650"/>
                      <a:pt x="1941" y="3305"/>
                      <a:pt x="2572" y="2388"/>
                    </a:cubicBezTo>
                    <a:cubicBezTo>
                      <a:pt x="2679" y="2293"/>
                      <a:pt x="3322" y="1674"/>
                      <a:pt x="3477" y="1638"/>
                    </a:cubicBezTo>
                    <a:cubicBezTo>
                      <a:pt x="3882" y="1364"/>
                      <a:pt x="3787" y="1507"/>
                      <a:pt x="4203" y="1293"/>
                    </a:cubicBezTo>
                    <a:close/>
                    <a:moveTo>
                      <a:pt x="3898" y="1"/>
                    </a:moveTo>
                    <a:cubicBezTo>
                      <a:pt x="3839" y="1"/>
                      <a:pt x="3778" y="10"/>
                      <a:pt x="3715" y="31"/>
                    </a:cubicBezTo>
                    <a:cubicBezTo>
                      <a:pt x="2013" y="567"/>
                      <a:pt x="0" y="2603"/>
                      <a:pt x="1239" y="4436"/>
                    </a:cubicBezTo>
                    <a:cubicBezTo>
                      <a:pt x="1700" y="5095"/>
                      <a:pt x="2458" y="5612"/>
                      <a:pt x="3261" y="5612"/>
                    </a:cubicBezTo>
                    <a:cubicBezTo>
                      <a:pt x="3475" y="5612"/>
                      <a:pt x="3691" y="5576"/>
                      <a:pt x="3906" y="5496"/>
                    </a:cubicBezTo>
                    <a:cubicBezTo>
                      <a:pt x="4680" y="5162"/>
                      <a:pt x="5501" y="4650"/>
                      <a:pt x="5906" y="3888"/>
                    </a:cubicBezTo>
                    <a:cubicBezTo>
                      <a:pt x="6334" y="2757"/>
                      <a:pt x="6346" y="1269"/>
                      <a:pt x="5370" y="412"/>
                    </a:cubicBezTo>
                    <a:cubicBezTo>
                      <a:pt x="5133" y="220"/>
                      <a:pt x="4805" y="15"/>
                      <a:pt x="4482" y="15"/>
                    </a:cubicBezTo>
                    <a:cubicBezTo>
                      <a:pt x="4384" y="15"/>
                      <a:pt x="4286" y="34"/>
                      <a:pt x="4191" y="78"/>
                    </a:cubicBezTo>
                    <a:cubicBezTo>
                      <a:pt x="4106" y="32"/>
                      <a:pt x="4006" y="1"/>
                      <a:pt x="38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89" name="Google Shape;1789;p52"/>
          <p:cNvGrpSpPr/>
          <p:nvPr/>
        </p:nvGrpSpPr>
        <p:grpSpPr>
          <a:xfrm>
            <a:off x="5322612" y="451951"/>
            <a:ext cx="786386" cy="911377"/>
            <a:chOff x="4937983" y="909150"/>
            <a:chExt cx="786386" cy="911377"/>
          </a:xfrm>
        </p:grpSpPr>
        <p:grpSp>
          <p:nvGrpSpPr>
            <p:cNvPr id="1790" name="Google Shape;1790;p52"/>
            <p:cNvGrpSpPr/>
            <p:nvPr/>
          </p:nvGrpSpPr>
          <p:grpSpPr>
            <a:xfrm rot="-1233317">
              <a:off x="5024612" y="1127501"/>
              <a:ext cx="613127" cy="604635"/>
              <a:chOff x="588850" y="618775"/>
              <a:chExt cx="703975" cy="694225"/>
            </a:xfrm>
          </p:grpSpPr>
          <p:sp>
            <p:nvSpPr>
              <p:cNvPr id="1791" name="Google Shape;1791;p52"/>
              <p:cNvSpPr/>
              <p:nvPr/>
            </p:nvSpPr>
            <p:spPr>
              <a:xfrm>
                <a:off x="612650" y="684225"/>
                <a:ext cx="625100" cy="608400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24336" extrusionOk="0">
                    <a:moveTo>
                      <a:pt x="10686" y="0"/>
                    </a:moveTo>
                    <a:cubicBezTo>
                      <a:pt x="10158" y="0"/>
                      <a:pt x="9636" y="288"/>
                      <a:pt x="9442" y="826"/>
                    </a:cubicBezTo>
                    <a:cubicBezTo>
                      <a:pt x="9323" y="945"/>
                      <a:pt x="9335" y="1314"/>
                      <a:pt x="9359" y="1659"/>
                    </a:cubicBezTo>
                    <a:cubicBezTo>
                      <a:pt x="9323" y="1743"/>
                      <a:pt x="9299" y="1826"/>
                      <a:pt x="9275" y="1909"/>
                    </a:cubicBezTo>
                    <a:cubicBezTo>
                      <a:pt x="8835" y="4124"/>
                      <a:pt x="8371" y="6338"/>
                      <a:pt x="7894" y="8541"/>
                    </a:cubicBezTo>
                    <a:cubicBezTo>
                      <a:pt x="7263" y="8601"/>
                      <a:pt x="6608" y="8660"/>
                      <a:pt x="5942" y="8743"/>
                    </a:cubicBezTo>
                    <a:cubicBezTo>
                      <a:pt x="5596" y="8779"/>
                      <a:pt x="5263" y="8815"/>
                      <a:pt x="4930" y="8851"/>
                    </a:cubicBezTo>
                    <a:cubicBezTo>
                      <a:pt x="4620" y="8874"/>
                      <a:pt x="4322" y="8934"/>
                      <a:pt x="4025" y="8993"/>
                    </a:cubicBezTo>
                    <a:cubicBezTo>
                      <a:pt x="3144" y="9101"/>
                      <a:pt x="2239" y="9208"/>
                      <a:pt x="1417" y="9565"/>
                    </a:cubicBezTo>
                    <a:cubicBezTo>
                      <a:pt x="905" y="9744"/>
                      <a:pt x="382" y="10113"/>
                      <a:pt x="262" y="10672"/>
                    </a:cubicBezTo>
                    <a:cubicBezTo>
                      <a:pt x="167" y="10982"/>
                      <a:pt x="203" y="11303"/>
                      <a:pt x="334" y="11577"/>
                    </a:cubicBezTo>
                    <a:cubicBezTo>
                      <a:pt x="1" y="12196"/>
                      <a:pt x="239" y="13030"/>
                      <a:pt x="870" y="13387"/>
                    </a:cubicBezTo>
                    <a:cubicBezTo>
                      <a:pt x="3084" y="14089"/>
                      <a:pt x="4501" y="14423"/>
                      <a:pt x="5942" y="15161"/>
                    </a:cubicBezTo>
                    <a:cubicBezTo>
                      <a:pt x="6073" y="15208"/>
                      <a:pt x="6192" y="15268"/>
                      <a:pt x="6311" y="15316"/>
                    </a:cubicBezTo>
                    <a:cubicBezTo>
                      <a:pt x="6180" y="15804"/>
                      <a:pt x="6073" y="16292"/>
                      <a:pt x="5942" y="16780"/>
                    </a:cubicBezTo>
                    <a:cubicBezTo>
                      <a:pt x="5525" y="18268"/>
                      <a:pt x="5025" y="19733"/>
                      <a:pt x="4668" y="21245"/>
                    </a:cubicBezTo>
                    <a:cubicBezTo>
                      <a:pt x="4465" y="21971"/>
                      <a:pt x="4275" y="22769"/>
                      <a:pt x="4644" y="23471"/>
                    </a:cubicBezTo>
                    <a:cubicBezTo>
                      <a:pt x="4842" y="24031"/>
                      <a:pt x="5387" y="24335"/>
                      <a:pt x="5941" y="24335"/>
                    </a:cubicBezTo>
                    <a:cubicBezTo>
                      <a:pt x="6187" y="24335"/>
                      <a:pt x="6436" y="24275"/>
                      <a:pt x="6656" y="24150"/>
                    </a:cubicBezTo>
                    <a:cubicBezTo>
                      <a:pt x="7847" y="23162"/>
                      <a:pt x="7561" y="23174"/>
                      <a:pt x="8609" y="22221"/>
                    </a:cubicBezTo>
                    <a:cubicBezTo>
                      <a:pt x="9907" y="20935"/>
                      <a:pt x="11383" y="19852"/>
                      <a:pt x="12681" y="18566"/>
                    </a:cubicBezTo>
                    <a:cubicBezTo>
                      <a:pt x="12824" y="18435"/>
                      <a:pt x="12966" y="18304"/>
                      <a:pt x="13109" y="18161"/>
                    </a:cubicBezTo>
                    <a:cubicBezTo>
                      <a:pt x="13836" y="18435"/>
                      <a:pt x="15907" y="19745"/>
                      <a:pt x="17348" y="20435"/>
                    </a:cubicBezTo>
                    <a:cubicBezTo>
                      <a:pt x="18200" y="20770"/>
                      <a:pt x="19673" y="21592"/>
                      <a:pt x="20761" y="21592"/>
                    </a:cubicBezTo>
                    <a:cubicBezTo>
                      <a:pt x="21451" y="21592"/>
                      <a:pt x="21986" y="21262"/>
                      <a:pt x="22110" y="20269"/>
                    </a:cubicBezTo>
                    <a:cubicBezTo>
                      <a:pt x="21598" y="18411"/>
                      <a:pt x="20408" y="16768"/>
                      <a:pt x="19574" y="15030"/>
                    </a:cubicBezTo>
                    <a:cubicBezTo>
                      <a:pt x="19217" y="14411"/>
                      <a:pt x="18848" y="13804"/>
                      <a:pt x="18479" y="13196"/>
                    </a:cubicBezTo>
                    <a:cubicBezTo>
                      <a:pt x="18479" y="13184"/>
                      <a:pt x="18479" y="13172"/>
                      <a:pt x="18491" y="13161"/>
                    </a:cubicBezTo>
                    <a:cubicBezTo>
                      <a:pt x="19384" y="12363"/>
                      <a:pt x="20289" y="11577"/>
                      <a:pt x="21229" y="10827"/>
                    </a:cubicBezTo>
                    <a:cubicBezTo>
                      <a:pt x="21944" y="10196"/>
                      <a:pt x="23349" y="9434"/>
                      <a:pt x="24408" y="7958"/>
                    </a:cubicBezTo>
                    <a:cubicBezTo>
                      <a:pt x="25004" y="7029"/>
                      <a:pt x="24361" y="5838"/>
                      <a:pt x="23325" y="5624"/>
                    </a:cubicBezTo>
                    <a:cubicBezTo>
                      <a:pt x="23123" y="5589"/>
                      <a:pt x="22922" y="5573"/>
                      <a:pt x="22720" y="5573"/>
                    </a:cubicBezTo>
                    <a:cubicBezTo>
                      <a:pt x="21696" y="5573"/>
                      <a:pt x="20677" y="5969"/>
                      <a:pt x="19682" y="6148"/>
                    </a:cubicBezTo>
                    <a:cubicBezTo>
                      <a:pt x="19539" y="6184"/>
                      <a:pt x="19396" y="6219"/>
                      <a:pt x="19265" y="6243"/>
                    </a:cubicBezTo>
                    <a:cubicBezTo>
                      <a:pt x="18812" y="6255"/>
                      <a:pt x="18336" y="6350"/>
                      <a:pt x="17919" y="6434"/>
                    </a:cubicBezTo>
                    <a:cubicBezTo>
                      <a:pt x="17110" y="6600"/>
                      <a:pt x="16324" y="6898"/>
                      <a:pt x="15538" y="7184"/>
                    </a:cubicBezTo>
                    <a:cubicBezTo>
                      <a:pt x="15324" y="7243"/>
                      <a:pt x="15098" y="7291"/>
                      <a:pt x="14883" y="7350"/>
                    </a:cubicBezTo>
                    <a:cubicBezTo>
                      <a:pt x="14133" y="6136"/>
                      <a:pt x="13336" y="4957"/>
                      <a:pt x="12669" y="3707"/>
                    </a:cubicBezTo>
                    <a:cubicBezTo>
                      <a:pt x="12490" y="2552"/>
                      <a:pt x="12323" y="1326"/>
                      <a:pt x="11645" y="385"/>
                    </a:cubicBezTo>
                    <a:cubicBezTo>
                      <a:pt x="11385" y="125"/>
                      <a:pt x="11034" y="0"/>
                      <a:pt x="106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2" name="Google Shape;1792;p52"/>
              <p:cNvSpPr/>
              <p:nvPr/>
            </p:nvSpPr>
            <p:spPr>
              <a:xfrm>
                <a:off x="588850" y="618775"/>
                <a:ext cx="703975" cy="694225"/>
              </a:xfrm>
              <a:custGeom>
                <a:avLst/>
                <a:gdLst/>
                <a:ahLst/>
                <a:cxnLst/>
                <a:rect l="l" t="t" r="r" b="b"/>
                <a:pathLst>
                  <a:path w="28159" h="27769" extrusionOk="0">
                    <a:moveTo>
                      <a:pt x="11656" y="1301"/>
                    </a:moveTo>
                    <a:cubicBezTo>
                      <a:pt x="11680" y="1563"/>
                      <a:pt x="11787" y="1860"/>
                      <a:pt x="11894" y="2098"/>
                    </a:cubicBezTo>
                    <a:cubicBezTo>
                      <a:pt x="12132" y="2682"/>
                      <a:pt x="12311" y="3277"/>
                      <a:pt x="12561" y="3860"/>
                    </a:cubicBezTo>
                    <a:cubicBezTo>
                      <a:pt x="13216" y="5444"/>
                      <a:pt x="14157" y="6897"/>
                      <a:pt x="14954" y="8421"/>
                    </a:cubicBezTo>
                    <a:cubicBezTo>
                      <a:pt x="15323" y="9040"/>
                      <a:pt x="15526" y="9766"/>
                      <a:pt x="15966" y="10349"/>
                    </a:cubicBezTo>
                    <a:cubicBezTo>
                      <a:pt x="16143" y="10619"/>
                      <a:pt x="16435" y="10700"/>
                      <a:pt x="16736" y="10700"/>
                    </a:cubicBezTo>
                    <a:cubicBezTo>
                      <a:pt x="16821" y="10700"/>
                      <a:pt x="16906" y="10693"/>
                      <a:pt x="16990" y="10683"/>
                    </a:cubicBezTo>
                    <a:cubicBezTo>
                      <a:pt x="17597" y="10647"/>
                      <a:pt x="18193" y="10552"/>
                      <a:pt x="18800" y="10480"/>
                    </a:cubicBezTo>
                    <a:cubicBezTo>
                      <a:pt x="21253" y="10254"/>
                      <a:pt x="23979" y="9325"/>
                      <a:pt x="26146" y="9123"/>
                    </a:cubicBezTo>
                    <a:lnTo>
                      <a:pt x="26146" y="9123"/>
                    </a:lnTo>
                    <a:cubicBezTo>
                      <a:pt x="25194" y="10230"/>
                      <a:pt x="24063" y="11159"/>
                      <a:pt x="23003" y="12159"/>
                    </a:cubicBezTo>
                    <a:cubicBezTo>
                      <a:pt x="21908" y="13195"/>
                      <a:pt x="20931" y="14338"/>
                      <a:pt x="19943" y="15481"/>
                    </a:cubicBezTo>
                    <a:cubicBezTo>
                      <a:pt x="19681" y="16005"/>
                      <a:pt x="20086" y="16564"/>
                      <a:pt x="20229" y="17064"/>
                    </a:cubicBezTo>
                    <a:cubicBezTo>
                      <a:pt x="20753" y="19077"/>
                      <a:pt x="21562" y="21005"/>
                      <a:pt x="22193" y="22982"/>
                    </a:cubicBezTo>
                    <a:cubicBezTo>
                      <a:pt x="22289" y="23339"/>
                      <a:pt x="22372" y="23625"/>
                      <a:pt x="22443" y="23875"/>
                    </a:cubicBezTo>
                    <a:cubicBezTo>
                      <a:pt x="21634" y="23577"/>
                      <a:pt x="20288" y="22672"/>
                      <a:pt x="19098" y="22208"/>
                    </a:cubicBezTo>
                    <a:cubicBezTo>
                      <a:pt x="17490" y="21636"/>
                      <a:pt x="16478" y="20958"/>
                      <a:pt x="14418" y="20220"/>
                    </a:cubicBezTo>
                    <a:cubicBezTo>
                      <a:pt x="14254" y="20175"/>
                      <a:pt x="14102" y="20155"/>
                      <a:pt x="13959" y="20155"/>
                    </a:cubicBezTo>
                    <a:cubicBezTo>
                      <a:pt x="13378" y="20155"/>
                      <a:pt x="12944" y="20487"/>
                      <a:pt x="12418" y="20851"/>
                    </a:cubicBezTo>
                    <a:cubicBezTo>
                      <a:pt x="11704" y="21327"/>
                      <a:pt x="10989" y="21779"/>
                      <a:pt x="10323" y="22315"/>
                    </a:cubicBezTo>
                    <a:cubicBezTo>
                      <a:pt x="9192" y="23149"/>
                      <a:pt x="7727" y="24613"/>
                      <a:pt x="6679" y="25601"/>
                    </a:cubicBezTo>
                    <a:cubicBezTo>
                      <a:pt x="6727" y="25173"/>
                      <a:pt x="6775" y="24756"/>
                      <a:pt x="6798" y="24327"/>
                    </a:cubicBezTo>
                    <a:cubicBezTo>
                      <a:pt x="7049" y="21982"/>
                      <a:pt x="7370" y="19648"/>
                      <a:pt x="7322" y="17291"/>
                    </a:cubicBezTo>
                    <a:cubicBezTo>
                      <a:pt x="7299" y="16850"/>
                      <a:pt x="7441" y="16255"/>
                      <a:pt x="6977" y="15993"/>
                    </a:cubicBezTo>
                    <a:cubicBezTo>
                      <a:pt x="5525" y="14862"/>
                      <a:pt x="2953" y="13778"/>
                      <a:pt x="1893" y="13016"/>
                    </a:cubicBezTo>
                    <a:cubicBezTo>
                      <a:pt x="1976" y="12993"/>
                      <a:pt x="2048" y="12981"/>
                      <a:pt x="2131" y="12945"/>
                    </a:cubicBezTo>
                    <a:cubicBezTo>
                      <a:pt x="4501" y="12183"/>
                      <a:pt x="7584" y="11457"/>
                      <a:pt x="9501" y="10921"/>
                    </a:cubicBezTo>
                    <a:cubicBezTo>
                      <a:pt x="9977" y="10468"/>
                      <a:pt x="9704" y="10076"/>
                      <a:pt x="9882" y="9671"/>
                    </a:cubicBezTo>
                    <a:cubicBezTo>
                      <a:pt x="10120" y="8301"/>
                      <a:pt x="10382" y="6932"/>
                      <a:pt x="10751" y="5587"/>
                    </a:cubicBezTo>
                    <a:cubicBezTo>
                      <a:pt x="11061" y="4170"/>
                      <a:pt x="11430" y="2741"/>
                      <a:pt x="11656" y="1301"/>
                    </a:cubicBezTo>
                    <a:close/>
                    <a:moveTo>
                      <a:pt x="11368" y="0"/>
                    </a:moveTo>
                    <a:cubicBezTo>
                      <a:pt x="11186" y="0"/>
                      <a:pt x="11004" y="100"/>
                      <a:pt x="10954" y="312"/>
                    </a:cubicBezTo>
                    <a:cubicBezTo>
                      <a:pt x="10525" y="3337"/>
                      <a:pt x="9525" y="6254"/>
                      <a:pt x="9037" y="9278"/>
                    </a:cubicBezTo>
                    <a:cubicBezTo>
                      <a:pt x="9037" y="9433"/>
                      <a:pt x="8930" y="9718"/>
                      <a:pt x="8858" y="9945"/>
                    </a:cubicBezTo>
                    <a:cubicBezTo>
                      <a:pt x="8823" y="9945"/>
                      <a:pt x="8787" y="9956"/>
                      <a:pt x="8727" y="9968"/>
                    </a:cubicBezTo>
                    <a:cubicBezTo>
                      <a:pt x="6358" y="10552"/>
                      <a:pt x="4012" y="11183"/>
                      <a:pt x="1679" y="11861"/>
                    </a:cubicBezTo>
                    <a:cubicBezTo>
                      <a:pt x="1012" y="12016"/>
                      <a:pt x="1131" y="11957"/>
                      <a:pt x="548" y="12028"/>
                    </a:cubicBezTo>
                    <a:cubicBezTo>
                      <a:pt x="0" y="12183"/>
                      <a:pt x="0" y="12838"/>
                      <a:pt x="333" y="13207"/>
                    </a:cubicBezTo>
                    <a:cubicBezTo>
                      <a:pt x="1262" y="14481"/>
                      <a:pt x="2762" y="14957"/>
                      <a:pt x="4346" y="15898"/>
                    </a:cubicBezTo>
                    <a:cubicBezTo>
                      <a:pt x="4703" y="16005"/>
                      <a:pt x="5536" y="16672"/>
                      <a:pt x="5977" y="16969"/>
                    </a:cubicBezTo>
                    <a:cubicBezTo>
                      <a:pt x="6036" y="19708"/>
                      <a:pt x="5596" y="22422"/>
                      <a:pt x="5382" y="25149"/>
                    </a:cubicBezTo>
                    <a:cubicBezTo>
                      <a:pt x="5322" y="25732"/>
                      <a:pt x="5239" y="26316"/>
                      <a:pt x="5215" y="26899"/>
                    </a:cubicBezTo>
                    <a:cubicBezTo>
                      <a:pt x="5167" y="27197"/>
                      <a:pt x="5274" y="27518"/>
                      <a:pt x="5548" y="27673"/>
                    </a:cubicBezTo>
                    <a:cubicBezTo>
                      <a:pt x="5672" y="27740"/>
                      <a:pt x="5794" y="27768"/>
                      <a:pt x="5914" y="27768"/>
                    </a:cubicBezTo>
                    <a:cubicBezTo>
                      <a:pt x="6350" y="27768"/>
                      <a:pt x="6757" y="27391"/>
                      <a:pt x="7084" y="27101"/>
                    </a:cubicBezTo>
                    <a:cubicBezTo>
                      <a:pt x="7691" y="26542"/>
                      <a:pt x="8287" y="25947"/>
                      <a:pt x="8882" y="25363"/>
                    </a:cubicBezTo>
                    <a:cubicBezTo>
                      <a:pt x="10585" y="23708"/>
                      <a:pt x="11859" y="22815"/>
                      <a:pt x="13847" y="21541"/>
                    </a:cubicBezTo>
                    <a:lnTo>
                      <a:pt x="14121" y="21541"/>
                    </a:lnTo>
                    <a:cubicBezTo>
                      <a:pt x="14752" y="21708"/>
                      <a:pt x="15669" y="22244"/>
                      <a:pt x="16669" y="22660"/>
                    </a:cubicBezTo>
                    <a:cubicBezTo>
                      <a:pt x="17859" y="23184"/>
                      <a:pt x="19038" y="23553"/>
                      <a:pt x="20610" y="24494"/>
                    </a:cubicBezTo>
                    <a:cubicBezTo>
                      <a:pt x="21241" y="24851"/>
                      <a:pt x="21896" y="25161"/>
                      <a:pt x="22586" y="25351"/>
                    </a:cubicBezTo>
                    <a:cubicBezTo>
                      <a:pt x="22794" y="25397"/>
                      <a:pt x="23022" y="25478"/>
                      <a:pt x="23241" y="25478"/>
                    </a:cubicBezTo>
                    <a:cubicBezTo>
                      <a:pt x="23360" y="25478"/>
                      <a:pt x="23477" y="25454"/>
                      <a:pt x="23586" y="25387"/>
                    </a:cubicBezTo>
                    <a:cubicBezTo>
                      <a:pt x="24051" y="25089"/>
                      <a:pt x="23943" y="24470"/>
                      <a:pt x="23872" y="23994"/>
                    </a:cubicBezTo>
                    <a:cubicBezTo>
                      <a:pt x="23682" y="23089"/>
                      <a:pt x="23384" y="22220"/>
                      <a:pt x="23074" y="21339"/>
                    </a:cubicBezTo>
                    <a:cubicBezTo>
                      <a:pt x="22408" y="19577"/>
                      <a:pt x="21848" y="17779"/>
                      <a:pt x="21276" y="15981"/>
                    </a:cubicBezTo>
                    <a:cubicBezTo>
                      <a:pt x="22586" y="14528"/>
                      <a:pt x="23896" y="13076"/>
                      <a:pt x="25396" y="11826"/>
                    </a:cubicBezTo>
                    <a:cubicBezTo>
                      <a:pt x="26158" y="11147"/>
                      <a:pt x="26872" y="10433"/>
                      <a:pt x="27492" y="9623"/>
                    </a:cubicBezTo>
                    <a:cubicBezTo>
                      <a:pt x="27730" y="9278"/>
                      <a:pt x="28134" y="9004"/>
                      <a:pt x="28158" y="8563"/>
                    </a:cubicBezTo>
                    <a:cubicBezTo>
                      <a:pt x="28112" y="7906"/>
                      <a:pt x="27507" y="7698"/>
                      <a:pt x="26722" y="7698"/>
                    </a:cubicBezTo>
                    <a:cubicBezTo>
                      <a:pt x="25489" y="7698"/>
                      <a:pt x="23812" y="8210"/>
                      <a:pt x="23158" y="8290"/>
                    </a:cubicBezTo>
                    <a:cubicBezTo>
                      <a:pt x="20776" y="8837"/>
                      <a:pt x="19133" y="9147"/>
                      <a:pt x="16931" y="9325"/>
                    </a:cubicBezTo>
                    <a:cubicBezTo>
                      <a:pt x="16395" y="8325"/>
                      <a:pt x="15240" y="6039"/>
                      <a:pt x="14442" y="4706"/>
                    </a:cubicBezTo>
                    <a:cubicBezTo>
                      <a:pt x="13823" y="3491"/>
                      <a:pt x="13692" y="3039"/>
                      <a:pt x="13228" y="1801"/>
                    </a:cubicBezTo>
                    <a:cubicBezTo>
                      <a:pt x="13045" y="1327"/>
                      <a:pt x="12911" y="571"/>
                      <a:pt x="12332" y="571"/>
                    </a:cubicBezTo>
                    <a:cubicBezTo>
                      <a:pt x="12271" y="571"/>
                      <a:pt x="12204" y="580"/>
                      <a:pt x="12132" y="598"/>
                    </a:cubicBezTo>
                    <a:cubicBezTo>
                      <a:pt x="11894" y="670"/>
                      <a:pt x="11775" y="801"/>
                      <a:pt x="11704" y="955"/>
                    </a:cubicBezTo>
                    <a:cubicBezTo>
                      <a:pt x="11740" y="765"/>
                      <a:pt x="11775" y="562"/>
                      <a:pt x="11799" y="360"/>
                    </a:cubicBezTo>
                    <a:cubicBezTo>
                      <a:pt x="11780" y="127"/>
                      <a:pt x="11574" y="0"/>
                      <a:pt x="113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93" name="Google Shape;1793;p52"/>
            <p:cNvGrpSpPr/>
            <p:nvPr/>
          </p:nvGrpSpPr>
          <p:grpSpPr>
            <a:xfrm>
              <a:off x="5341800" y="909150"/>
              <a:ext cx="193200" cy="171550"/>
              <a:chOff x="1141700" y="1345000"/>
              <a:chExt cx="193200" cy="171550"/>
            </a:xfrm>
          </p:grpSpPr>
          <p:sp>
            <p:nvSpPr>
              <p:cNvPr id="1794" name="Google Shape;1794;p52"/>
              <p:cNvSpPr/>
              <p:nvPr/>
            </p:nvSpPr>
            <p:spPr>
              <a:xfrm>
                <a:off x="1157775" y="1362850"/>
                <a:ext cx="149825" cy="136225"/>
              </a:xfrm>
              <a:custGeom>
                <a:avLst/>
                <a:gdLst/>
                <a:ahLst/>
                <a:cxnLst/>
                <a:rect l="l" t="t" r="r" b="b"/>
                <a:pathLst>
                  <a:path w="5993" h="5449" extrusionOk="0">
                    <a:moveTo>
                      <a:pt x="2636" y="0"/>
                    </a:moveTo>
                    <a:cubicBezTo>
                      <a:pt x="1842" y="0"/>
                      <a:pt x="1009" y="409"/>
                      <a:pt x="381" y="1400"/>
                    </a:cubicBezTo>
                    <a:cubicBezTo>
                      <a:pt x="36" y="2019"/>
                      <a:pt x="0" y="2697"/>
                      <a:pt x="155" y="3293"/>
                    </a:cubicBezTo>
                    <a:cubicBezTo>
                      <a:pt x="131" y="3543"/>
                      <a:pt x="131" y="3793"/>
                      <a:pt x="203" y="4055"/>
                    </a:cubicBezTo>
                    <a:cubicBezTo>
                      <a:pt x="512" y="5023"/>
                      <a:pt x="1335" y="5448"/>
                      <a:pt x="2210" y="5448"/>
                    </a:cubicBezTo>
                    <a:cubicBezTo>
                      <a:pt x="3120" y="5448"/>
                      <a:pt x="4086" y="4987"/>
                      <a:pt x="4584" y="4198"/>
                    </a:cubicBezTo>
                    <a:cubicBezTo>
                      <a:pt x="5992" y="2056"/>
                      <a:pt x="4416" y="0"/>
                      <a:pt x="26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5" name="Google Shape;1795;p52"/>
              <p:cNvSpPr/>
              <p:nvPr/>
            </p:nvSpPr>
            <p:spPr>
              <a:xfrm>
                <a:off x="1141700" y="1345000"/>
                <a:ext cx="193200" cy="171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6862" extrusionOk="0">
                    <a:moveTo>
                      <a:pt x="3786" y="1363"/>
                    </a:moveTo>
                    <a:cubicBezTo>
                      <a:pt x="4298" y="1363"/>
                      <a:pt x="5096" y="1530"/>
                      <a:pt x="5358" y="2268"/>
                    </a:cubicBezTo>
                    <a:cubicBezTo>
                      <a:pt x="5754" y="3705"/>
                      <a:pt x="4574" y="5479"/>
                      <a:pt x="3180" y="5479"/>
                    </a:cubicBezTo>
                    <a:cubicBezTo>
                      <a:pt x="2981" y="5479"/>
                      <a:pt x="2776" y="5443"/>
                      <a:pt x="2572" y="5364"/>
                    </a:cubicBezTo>
                    <a:cubicBezTo>
                      <a:pt x="2048" y="5304"/>
                      <a:pt x="1393" y="4209"/>
                      <a:pt x="1369" y="3376"/>
                    </a:cubicBezTo>
                    <a:cubicBezTo>
                      <a:pt x="1239" y="2923"/>
                      <a:pt x="2251" y="1935"/>
                      <a:pt x="2893" y="1756"/>
                    </a:cubicBezTo>
                    <a:cubicBezTo>
                      <a:pt x="3191" y="1637"/>
                      <a:pt x="3572" y="1613"/>
                      <a:pt x="3786" y="1363"/>
                    </a:cubicBezTo>
                    <a:close/>
                    <a:moveTo>
                      <a:pt x="3862" y="1"/>
                    </a:moveTo>
                    <a:cubicBezTo>
                      <a:pt x="3664" y="1"/>
                      <a:pt x="3465" y="21"/>
                      <a:pt x="3286" y="101"/>
                    </a:cubicBezTo>
                    <a:cubicBezTo>
                      <a:pt x="3203" y="149"/>
                      <a:pt x="3144" y="185"/>
                      <a:pt x="3108" y="209"/>
                    </a:cubicBezTo>
                    <a:cubicBezTo>
                      <a:pt x="3060" y="232"/>
                      <a:pt x="3024" y="268"/>
                      <a:pt x="2989" y="304"/>
                    </a:cubicBezTo>
                    <a:cubicBezTo>
                      <a:pt x="1548" y="673"/>
                      <a:pt x="36" y="1792"/>
                      <a:pt x="0" y="3399"/>
                    </a:cubicBezTo>
                    <a:cubicBezTo>
                      <a:pt x="84" y="5289"/>
                      <a:pt x="1442" y="6861"/>
                      <a:pt x="3134" y="6861"/>
                    </a:cubicBezTo>
                    <a:cubicBezTo>
                      <a:pt x="3618" y="6861"/>
                      <a:pt x="4128" y="6733"/>
                      <a:pt x="4644" y="6447"/>
                    </a:cubicBezTo>
                    <a:cubicBezTo>
                      <a:pt x="7442" y="5090"/>
                      <a:pt x="7727" y="244"/>
                      <a:pt x="4060" y="6"/>
                    </a:cubicBezTo>
                    <a:cubicBezTo>
                      <a:pt x="3995" y="3"/>
                      <a:pt x="3929" y="1"/>
                      <a:pt x="38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685800">
                  <a:buClrTx/>
                </a:pPr>
                <a:endParaRPr sz="1800" kern="12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Rectangle 4"/>
          <p:cNvSpPr/>
          <p:nvPr/>
        </p:nvSpPr>
        <p:spPr>
          <a:xfrm>
            <a:off x="370115" y="1596484"/>
            <a:ext cx="5793378" cy="2251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buClrTx/>
            </a:pPr>
            <a:r>
              <a:rPr lang="en-US" sz="3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THẢO LUẬN NHÓM :</a:t>
            </a:r>
          </a:p>
          <a:p>
            <a:pPr algn="ctr" defTabSz="685800">
              <a:lnSpc>
                <a:spcPct val="115000"/>
              </a:lnSpc>
              <a:buClrTx/>
            </a:pPr>
            <a:r>
              <a:rPr lang="en-US" sz="30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CHÚNG MÌNH HÃY ĐƯA RA CÁCH XỬ LÝ CHO TÌNH HUỐNG CỦA BẠN NHỎ TRONG VIDEO. </a:t>
            </a:r>
          </a:p>
        </p:txBody>
      </p:sp>
    </p:spTree>
    <p:extLst>
      <p:ext uri="{BB962C8B-B14F-4D97-AF65-F5344CB8AC3E}">
        <p14:creationId xmlns:p14="http://schemas.microsoft.com/office/powerpoint/2010/main" val="195111821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36"/>
          <p:cNvGrpSpPr/>
          <p:nvPr/>
        </p:nvGrpSpPr>
        <p:grpSpPr>
          <a:xfrm>
            <a:off x="686200" y="296595"/>
            <a:ext cx="7742697" cy="4727226"/>
            <a:chOff x="309900" y="238100"/>
            <a:chExt cx="7048350" cy="5237800"/>
          </a:xfrm>
          <a:solidFill>
            <a:schemeClr val="tx1"/>
          </a:solidFill>
        </p:grpSpPr>
        <p:sp>
          <p:nvSpPr>
            <p:cNvPr id="555" name="Google Shape;555;p36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6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5" name="Google Shape;565;p36"/>
          <p:cNvSpPr txBox="1">
            <a:spLocks noGrp="1"/>
          </p:cNvSpPr>
          <p:nvPr>
            <p:ph type="subTitle" idx="1"/>
          </p:nvPr>
        </p:nvSpPr>
        <p:spPr>
          <a:xfrm>
            <a:off x="2351700" y="2925450"/>
            <a:ext cx="4440600" cy="60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can be the part of the presentation where you introduce yourself, write your email…</a:t>
            </a:r>
            <a:endParaRPr/>
          </a:p>
        </p:txBody>
      </p:sp>
      <p:sp>
        <p:nvSpPr>
          <p:cNvPr id="566" name="Google Shape;566;p36"/>
          <p:cNvSpPr txBox="1">
            <a:spLocks noGrp="1"/>
          </p:cNvSpPr>
          <p:nvPr>
            <p:ph type="title"/>
          </p:nvPr>
        </p:nvSpPr>
        <p:spPr>
          <a:xfrm>
            <a:off x="1470492" y="1796902"/>
            <a:ext cx="5976989" cy="19793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TẠI SAO CẦN HỌC </a:t>
            </a:r>
            <a:br>
              <a:rPr lang="en-US" sz="4400" dirty="0"/>
            </a:br>
            <a:r>
              <a:rPr lang="en-US" sz="4400" dirty="0"/>
              <a:t>KỸ NĂNG SỐNG ?</a:t>
            </a:r>
            <a:endParaRPr sz="4400" dirty="0"/>
          </a:p>
        </p:txBody>
      </p:sp>
      <p:pic>
        <p:nvPicPr>
          <p:cNvPr id="567" name="Google Shape;56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19879">
            <a:off x="7818538" y="1871425"/>
            <a:ext cx="580878" cy="51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00265">
            <a:off x="1040964" y="3163763"/>
            <a:ext cx="327587" cy="292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628989" y="34839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HỌC KỸ NĂNG SỐNG ĐỂ : </a:t>
            </a:r>
            <a:endParaRPr dirty="0"/>
          </a:p>
        </p:txBody>
      </p:sp>
      <p:sp>
        <p:nvSpPr>
          <p:cNvPr id="937" name="Google Shape;937;p55"/>
          <p:cNvSpPr txBox="1">
            <a:spLocks noGrp="1"/>
          </p:cNvSpPr>
          <p:nvPr>
            <p:ph type="subTitle" idx="2"/>
          </p:nvPr>
        </p:nvSpPr>
        <p:spPr>
          <a:xfrm>
            <a:off x="123430" y="4432359"/>
            <a:ext cx="4362509" cy="5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Bảo vệ bản thân, thoát khỏi nguy hiểm </a:t>
            </a:r>
            <a:endParaRPr dirty="0"/>
          </a:p>
        </p:txBody>
      </p:sp>
      <p:sp>
        <p:nvSpPr>
          <p:cNvPr id="939" name="Google Shape;939;p55"/>
          <p:cNvSpPr txBox="1">
            <a:spLocks noGrp="1"/>
          </p:cNvSpPr>
          <p:nvPr>
            <p:ph type="subTitle" idx="4"/>
          </p:nvPr>
        </p:nvSpPr>
        <p:spPr>
          <a:xfrm>
            <a:off x="5088367" y="4432359"/>
            <a:ext cx="2908017" cy="5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Bản thân tự tin, tỏa sáng hơn </a:t>
            </a:r>
            <a:endParaRPr dirty="0"/>
          </a:p>
        </p:txBody>
      </p:sp>
      <p:pic>
        <p:nvPicPr>
          <p:cNvPr id="2052" name="Picture 4" descr="Hình ảnh Một Cậu Bé Chơi Siêu Nhân PNG Miễn Phí Tải Về - Lovepi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98" b="90000" l="441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01" y="1408012"/>
            <a:ext cx="2713172" cy="271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90" b="98802" l="35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547" y="1507131"/>
            <a:ext cx="2986295" cy="238617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7" grpId="0" build="p"/>
      <p:bldP spid="9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60"/>
          <p:cNvGrpSpPr/>
          <p:nvPr/>
        </p:nvGrpSpPr>
        <p:grpSpPr>
          <a:xfrm>
            <a:off x="709493" y="716438"/>
            <a:ext cx="4365748" cy="3244293"/>
            <a:chOff x="309900" y="238100"/>
            <a:chExt cx="7048350" cy="5237800"/>
          </a:xfrm>
        </p:grpSpPr>
        <p:sp>
          <p:nvSpPr>
            <p:cNvPr id="1025" name="Google Shape;1025;p60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60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60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60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60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60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60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60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60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5" name="Google Shape;1035;p60"/>
          <p:cNvSpPr txBox="1">
            <a:spLocks noGrp="1"/>
          </p:cNvSpPr>
          <p:nvPr>
            <p:ph type="title"/>
          </p:nvPr>
        </p:nvSpPr>
        <p:spPr>
          <a:xfrm>
            <a:off x="593712" y="2176626"/>
            <a:ext cx="4894092" cy="10742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TỔNG KẾT </a:t>
            </a:r>
            <a:endParaRPr sz="5400" dirty="0"/>
          </a:p>
        </p:txBody>
      </p:sp>
      <p:sp>
        <p:nvSpPr>
          <p:cNvPr id="1036" name="Google Shape;1036;p60"/>
          <p:cNvSpPr txBox="1">
            <a:spLocks noGrp="1"/>
          </p:cNvSpPr>
          <p:nvPr>
            <p:ph type="title" idx="2"/>
          </p:nvPr>
        </p:nvSpPr>
        <p:spPr>
          <a:xfrm>
            <a:off x="850708" y="1207087"/>
            <a:ext cx="40155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HĐ3</a:t>
            </a:r>
            <a:endParaRPr dirty="0"/>
          </a:p>
        </p:txBody>
      </p:sp>
      <p:grpSp>
        <p:nvGrpSpPr>
          <p:cNvPr id="1038" name="Google Shape;1038;p60"/>
          <p:cNvGrpSpPr/>
          <p:nvPr/>
        </p:nvGrpSpPr>
        <p:grpSpPr>
          <a:xfrm flipH="1">
            <a:off x="5370330" y="779062"/>
            <a:ext cx="3096682" cy="3888074"/>
            <a:chOff x="5009875" y="720424"/>
            <a:chExt cx="3096682" cy="3888074"/>
          </a:xfrm>
        </p:grpSpPr>
        <p:pic>
          <p:nvPicPr>
            <p:cNvPr id="1039" name="Google Shape;1039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8999860">
              <a:off x="5482905" y="1761292"/>
              <a:ext cx="773901" cy="6920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0" name="Google Shape;1040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10799867">
              <a:off x="5661955" y="2356405"/>
              <a:ext cx="529818" cy="473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1" name="Google Shape;1041;p6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3517922">
              <a:off x="5370060" y="3474237"/>
              <a:ext cx="458992" cy="4338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2" name="Google Shape;1042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7199965">
              <a:off x="5119627" y="2888580"/>
              <a:ext cx="799678" cy="7151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3" name="Google Shape;1043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3928290">
              <a:off x="6819871" y="2829424"/>
              <a:ext cx="713001" cy="6376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4" name="Google Shape;1044;p6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8100000">
              <a:off x="6900594" y="1491964"/>
              <a:ext cx="799856" cy="7560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5" name="Google Shape;1045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1799960">
              <a:off x="7098878" y="1130487"/>
              <a:ext cx="799680" cy="715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6" name="Google Shape;1046;p6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6">
              <a:off x="5903745" y="1056263"/>
              <a:ext cx="1511980" cy="2245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7" name="Google Shape;1047;p6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899983">
              <a:off x="6462669" y="3283764"/>
              <a:ext cx="1508595" cy="11490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8" name="Google Shape;1048;p6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55">
              <a:off x="6029071" y="3074715"/>
              <a:ext cx="1105072" cy="11478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9" name="Google Shape;1049;p6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21">
              <a:off x="5455713" y="2922852"/>
              <a:ext cx="1412416" cy="1219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0" name="Google Shape;1050;p60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078069" y="3276676"/>
              <a:ext cx="687367" cy="245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1" name="Google Shape;1051;p6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00054">
              <a:off x="7673859" y="2587684"/>
              <a:ext cx="373248" cy="352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2" name="Google Shape;1052;p6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6300229">
              <a:off x="5672988" y="780088"/>
              <a:ext cx="393716" cy="3520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1053;p73"/>
          <p:cNvGrpSpPr/>
          <p:nvPr/>
        </p:nvGrpSpPr>
        <p:grpSpPr>
          <a:xfrm>
            <a:off x="7650785" y="4101443"/>
            <a:ext cx="1016846" cy="864508"/>
            <a:chOff x="1168000" y="1750950"/>
            <a:chExt cx="405425" cy="344700"/>
          </a:xfrm>
        </p:grpSpPr>
        <p:sp>
          <p:nvSpPr>
            <p:cNvPr id="33" name="Google Shape;1054;p73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1055;p73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1056;p73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1057;p73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058;p73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059;p73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1060;p73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0" name="Google Shape;1061;p73"/>
          <p:cNvGrpSpPr/>
          <p:nvPr/>
        </p:nvGrpSpPr>
        <p:grpSpPr>
          <a:xfrm>
            <a:off x="25400" y="278723"/>
            <a:ext cx="1296401" cy="1086539"/>
            <a:chOff x="537803" y="1586771"/>
            <a:chExt cx="1296401" cy="1086539"/>
          </a:xfrm>
        </p:grpSpPr>
        <p:sp>
          <p:nvSpPr>
            <p:cNvPr id="41" name="Google Shape;1062;p73"/>
            <p:cNvSpPr/>
            <p:nvPr/>
          </p:nvSpPr>
          <p:spPr>
            <a:xfrm rot="-648418">
              <a:off x="1170428" y="2264338"/>
              <a:ext cx="101809" cy="88726"/>
            </a:xfrm>
            <a:custGeom>
              <a:avLst/>
              <a:gdLst/>
              <a:ahLst/>
              <a:cxnLst/>
              <a:rect l="l" t="t" r="r" b="b"/>
              <a:pathLst>
                <a:path w="3743" h="3262" extrusionOk="0">
                  <a:moveTo>
                    <a:pt x="1982" y="1"/>
                  </a:moveTo>
                  <a:cubicBezTo>
                    <a:pt x="1712" y="1"/>
                    <a:pt x="1444" y="66"/>
                    <a:pt x="1175" y="168"/>
                  </a:cubicBezTo>
                  <a:cubicBezTo>
                    <a:pt x="1164" y="180"/>
                    <a:pt x="1152" y="191"/>
                    <a:pt x="1138" y="197"/>
                  </a:cubicBezTo>
                  <a:cubicBezTo>
                    <a:pt x="195" y="761"/>
                    <a:pt x="1" y="2120"/>
                    <a:pt x="852" y="2853"/>
                  </a:cubicBezTo>
                  <a:cubicBezTo>
                    <a:pt x="1170" y="3127"/>
                    <a:pt x="1549" y="3261"/>
                    <a:pt x="1922" y="3261"/>
                  </a:cubicBezTo>
                  <a:cubicBezTo>
                    <a:pt x="2404" y="3261"/>
                    <a:pt x="2876" y="3037"/>
                    <a:pt x="3195" y="2601"/>
                  </a:cubicBezTo>
                  <a:cubicBezTo>
                    <a:pt x="3743" y="1859"/>
                    <a:pt x="3697" y="804"/>
                    <a:pt x="2883" y="277"/>
                  </a:cubicBezTo>
                  <a:cubicBezTo>
                    <a:pt x="2579" y="80"/>
                    <a:pt x="2280" y="1"/>
                    <a:pt x="1982" y="1"/>
                  </a:cubicBezTo>
                  <a:close/>
                </a:path>
              </a:pathLst>
            </a:custGeom>
            <a:solidFill>
              <a:srgbClr val="E3E7EA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063;p73"/>
            <p:cNvSpPr/>
            <p:nvPr/>
          </p:nvSpPr>
          <p:spPr>
            <a:xfrm rot="-648418">
              <a:off x="612742" y="1712048"/>
              <a:ext cx="1070887" cy="505891"/>
            </a:xfrm>
            <a:custGeom>
              <a:avLst/>
              <a:gdLst/>
              <a:ahLst/>
              <a:cxnLst/>
              <a:rect l="l" t="t" r="r" b="b"/>
              <a:pathLst>
                <a:path w="39371" h="18599" extrusionOk="0">
                  <a:moveTo>
                    <a:pt x="35512" y="2652"/>
                  </a:moveTo>
                  <a:cubicBezTo>
                    <a:pt x="35646" y="2652"/>
                    <a:pt x="35777" y="2727"/>
                    <a:pt x="35829" y="2902"/>
                  </a:cubicBezTo>
                  <a:cubicBezTo>
                    <a:pt x="36390" y="4813"/>
                    <a:pt x="36176" y="6862"/>
                    <a:pt x="36110" y="8830"/>
                  </a:cubicBezTo>
                  <a:cubicBezTo>
                    <a:pt x="36035" y="11008"/>
                    <a:pt x="36061" y="13232"/>
                    <a:pt x="35743" y="15389"/>
                  </a:cubicBezTo>
                  <a:lnTo>
                    <a:pt x="35734" y="15455"/>
                  </a:lnTo>
                  <a:cubicBezTo>
                    <a:pt x="35729" y="15495"/>
                    <a:pt x="35711" y="15530"/>
                    <a:pt x="35686" y="15558"/>
                  </a:cubicBezTo>
                  <a:cubicBezTo>
                    <a:pt x="35740" y="15736"/>
                    <a:pt x="35683" y="15948"/>
                    <a:pt x="35465" y="15994"/>
                  </a:cubicBezTo>
                  <a:lnTo>
                    <a:pt x="34835" y="16123"/>
                  </a:lnTo>
                  <a:cubicBezTo>
                    <a:pt x="34812" y="16128"/>
                    <a:pt x="34788" y="16130"/>
                    <a:pt x="34765" y="16130"/>
                  </a:cubicBezTo>
                  <a:cubicBezTo>
                    <a:pt x="34696" y="16130"/>
                    <a:pt x="34628" y="16108"/>
                    <a:pt x="34574" y="16063"/>
                  </a:cubicBezTo>
                  <a:cubicBezTo>
                    <a:pt x="29108" y="16445"/>
                    <a:pt x="23564" y="16662"/>
                    <a:pt x="18026" y="16662"/>
                  </a:cubicBezTo>
                  <a:cubicBezTo>
                    <a:pt x="12908" y="16662"/>
                    <a:pt x="7796" y="16477"/>
                    <a:pt x="2754" y="16068"/>
                  </a:cubicBezTo>
                  <a:cubicBezTo>
                    <a:pt x="2594" y="16054"/>
                    <a:pt x="2591" y="15813"/>
                    <a:pt x="2754" y="15813"/>
                  </a:cubicBezTo>
                  <a:lnTo>
                    <a:pt x="2783" y="15813"/>
                  </a:lnTo>
                  <a:lnTo>
                    <a:pt x="2783" y="15719"/>
                  </a:lnTo>
                  <a:cubicBezTo>
                    <a:pt x="2734" y="15719"/>
                    <a:pt x="2691" y="15687"/>
                    <a:pt x="2674" y="15641"/>
                  </a:cubicBezTo>
                  <a:cubicBezTo>
                    <a:pt x="2109" y="13828"/>
                    <a:pt x="2382" y="11616"/>
                    <a:pt x="2419" y="9730"/>
                  </a:cubicBezTo>
                  <a:cubicBezTo>
                    <a:pt x="2459" y="7590"/>
                    <a:pt x="2513" y="5426"/>
                    <a:pt x="2740" y="3297"/>
                  </a:cubicBezTo>
                  <a:cubicBezTo>
                    <a:pt x="2470" y="3260"/>
                    <a:pt x="2465" y="2853"/>
                    <a:pt x="2757" y="2848"/>
                  </a:cubicBezTo>
                  <a:cubicBezTo>
                    <a:pt x="3656" y="2830"/>
                    <a:pt x="4556" y="2822"/>
                    <a:pt x="5456" y="2822"/>
                  </a:cubicBezTo>
                  <a:cubicBezTo>
                    <a:pt x="9863" y="2822"/>
                    <a:pt x="14277" y="3000"/>
                    <a:pt x="18684" y="3000"/>
                  </a:cubicBezTo>
                  <a:cubicBezTo>
                    <a:pt x="18742" y="3000"/>
                    <a:pt x="18800" y="2999"/>
                    <a:pt x="18857" y="2999"/>
                  </a:cubicBezTo>
                  <a:cubicBezTo>
                    <a:pt x="24035" y="2994"/>
                    <a:pt x="29220" y="2735"/>
                    <a:pt x="34395" y="2735"/>
                  </a:cubicBezTo>
                  <a:cubicBezTo>
                    <a:pt x="34582" y="2735"/>
                    <a:pt x="34768" y="2735"/>
                    <a:pt x="34955" y="2736"/>
                  </a:cubicBezTo>
                  <a:cubicBezTo>
                    <a:pt x="35044" y="2736"/>
                    <a:pt x="35130" y="2770"/>
                    <a:pt x="35193" y="2830"/>
                  </a:cubicBezTo>
                  <a:cubicBezTo>
                    <a:pt x="35259" y="2718"/>
                    <a:pt x="35387" y="2652"/>
                    <a:pt x="35512" y="2652"/>
                  </a:cubicBezTo>
                  <a:close/>
                  <a:moveTo>
                    <a:pt x="2823" y="0"/>
                  </a:moveTo>
                  <a:cubicBezTo>
                    <a:pt x="2021" y="0"/>
                    <a:pt x="1260" y="101"/>
                    <a:pt x="837" y="504"/>
                  </a:cubicBezTo>
                  <a:cubicBezTo>
                    <a:pt x="0" y="1306"/>
                    <a:pt x="387" y="3790"/>
                    <a:pt x="370" y="4982"/>
                  </a:cubicBezTo>
                  <a:cubicBezTo>
                    <a:pt x="353" y="6340"/>
                    <a:pt x="336" y="7701"/>
                    <a:pt x="318" y="9060"/>
                  </a:cubicBezTo>
                  <a:cubicBezTo>
                    <a:pt x="284" y="11885"/>
                    <a:pt x="253" y="14710"/>
                    <a:pt x="207" y="17533"/>
                  </a:cubicBezTo>
                  <a:cubicBezTo>
                    <a:pt x="204" y="17742"/>
                    <a:pt x="175" y="18120"/>
                    <a:pt x="144" y="18598"/>
                  </a:cubicBezTo>
                  <a:cubicBezTo>
                    <a:pt x="6548" y="18258"/>
                    <a:pt x="12986" y="18341"/>
                    <a:pt x="19396" y="18183"/>
                  </a:cubicBezTo>
                  <a:cubicBezTo>
                    <a:pt x="25932" y="18023"/>
                    <a:pt x="32476" y="17667"/>
                    <a:pt x="39012" y="17584"/>
                  </a:cubicBezTo>
                  <a:cubicBezTo>
                    <a:pt x="39014" y="17584"/>
                    <a:pt x="39016" y="17584"/>
                    <a:pt x="39018" y="17584"/>
                  </a:cubicBezTo>
                  <a:cubicBezTo>
                    <a:pt x="39249" y="17584"/>
                    <a:pt x="39362" y="17758"/>
                    <a:pt x="39362" y="17934"/>
                  </a:cubicBezTo>
                  <a:lnTo>
                    <a:pt x="39370" y="17934"/>
                  </a:lnTo>
                  <a:cubicBezTo>
                    <a:pt x="39319" y="16868"/>
                    <a:pt x="39264" y="16034"/>
                    <a:pt x="39256" y="15747"/>
                  </a:cubicBezTo>
                  <a:cubicBezTo>
                    <a:pt x="39184" y="12607"/>
                    <a:pt x="39113" y="9464"/>
                    <a:pt x="39038" y="6320"/>
                  </a:cubicBezTo>
                  <a:cubicBezTo>
                    <a:pt x="39007" y="4856"/>
                    <a:pt x="39009" y="3386"/>
                    <a:pt x="38938" y="1922"/>
                  </a:cubicBezTo>
                  <a:cubicBezTo>
                    <a:pt x="38926" y="1664"/>
                    <a:pt x="38992" y="1040"/>
                    <a:pt x="38852" y="827"/>
                  </a:cubicBezTo>
                  <a:cubicBezTo>
                    <a:pt x="38488" y="277"/>
                    <a:pt x="37408" y="137"/>
                    <a:pt x="36846" y="82"/>
                  </a:cubicBezTo>
                  <a:cubicBezTo>
                    <a:pt x="36640" y="62"/>
                    <a:pt x="36429" y="56"/>
                    <a:pt x="36216" y="56"/>
                  </a:cubicBezTo>
                  <a:cubicBezTo>
                    <a:pt x="35791" y="56"/>
                    <a:pt x="35359" y="82"/>
                    <a:pt x="34941" y="82"/>
                  </a:cubicBezTo>
                  <a:lnTo>
                    <a:pt x="26362" y="88"/>
                  </a:lnTo>
                  <a:lnTo>
                    <a:pt x="9513" y="97"/>
                  </a:lnTo>
                  <a:cubicBezTo>
                    <a:pt x="8032" y="100"/>
                    <a:pt x="6551" y="103"/>
                    <a:pt x="5066" y="103"/>
                  </a:cubicBezTo>
                  <a:cubicBezTo>
                    <a:pt x="4480" y="103"/>
                    <a:pt x="3631" y="0"/>
                    <a:pt x="2823" y="0"/>
                  </a:cubicBezTo>
                  <a:close/>
                </a:path>
              </a:pathLst>
            </a:custGeom>
            <a:solidFill>
              <a:srgbClr val="E3E7EA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064;p73"/>
            <p:cNvSpPr/>
            <p:nvPr/>
          </p:nvSpPr>
          <p:spPr>
            <a:xfrm rot="-648418">
              <a:off x="610712" y="1686777"/>
              <a:ext cx="1150583" cy="886526"/>
            </a:xfrm>
            <a:custGeom>
              <a:avLst/>
              <a:gdLst/>
              <a:ahLst/>
              <a:cxnLst/>
              <a:rect l="l" t="t" r="r" b="b"/>
              <a:pathLst>
                <a:path w="42301" h="32593" extrusionOk="0">
                  <a:moveTo>
                    <a:pt x="4065" y="774"/>
                  </a:moveTo>
                  <a:cubicBezTo>
                    <a:pt x="4872" y="774"/>
                    <a:pt x="5719" y="876"/>
                    <a:pt x="6303" y="876"/>
                  </a:cubicBezTo>
                  <a:cubicBezTo>
                    <a:pt x="7790" y="876"/>
                    <a:pt x="9272" y="876"/>
                    <a:pt x="10753" y="873"/>
                  </a:cubicBezTo>
                  <a:lnTo>
                    <a:pt x="27599" y="861"/>
                  </a:lnTo>
                  <a:lnTo>
                    <a:pt x="36178" y="856"/>
                  </a:lnTo>
                  <a:cubicBezTo>
                    <a:pt x="36596" y="856"/>
                    <a:pt x="37028" y="829"/>
                    <a:pt x="37454" y="829"/>
                  </a:cubicBezTo>
                  <a:cubicBezTo>
                    <a:pt x="37667" y="829"/>
                    <a:pt x="37879" y="836"/>
                    <a:pt x="38086" y="856"/>
                  </a:cubicBezTo>
                  <a:cubicBezTo>
                    <a:pt x="38645" y="910"/>
                    <a:pt x="39725" y="1050"/>
                    <a:pt x="40092" y="1601"/>
                  </a:cubicBezTo>
                  <a:cubicBezTo>
                    <a:pt x="40232" y="1813"/>
                    <a:pt x="40163" y="2440"/>
                    <a:pt x="40178" y="2695"/>
                  </a:cubicBezTo>
                  <a:cubicBezTo>
                    <a:pt x="40246" y="4159"/>
                    <a:pt x="40244" y="5629"/>
                    <a:pt x="40275" y="7094"/>
                  </a:cubicBezTo>
                  <a:cubicBezTo>
                    <a:pt x="40347" y="10237"/>
                    <a:pt x="40421" y="13380"/>
                    <a:pt x="40493" y="16521"/>
                  </a:cubicBezTo>
                  <a:cubicBezTo>
                    <a:pt x="40501" y="16810"/>
                    <a:pt x="40556" y="17644"/>
                    <a:pt x="40607" y="18710"/>
                  </a:cubicBezTo>
                  <a:cubicBezTo>
                    <a:pt x="40756" y="21581"/>
                    <a:pt x="40903" y="26134"/>
                    <a:pt x="40095" y="26160"/>
                  </a:cubicBezTo>
                  <a:cubicBezTo>
                    <a:pt x="40009" y="26163"/>
                    <a:pt x="39925" y="26194"/>
                    <a:pt x="39860" y="26251"/>
                  </a:cubicBezTo>
                  <a:cubicBezTo>
                    <a:pt x="39845" y="26251"/>
                    <a:pt x="39840" y="26246"/>
                    <a:pt x="39822" y="26246"/>
                  </a:cubicBezTo>
                  <a:cubicBezTo>
                    <a:pt x="39538" y="26245"/>
                    <a:pt x="39253" y="26245"/>
                    <a:pt x="38968" y="26245"/>
                  </a:cubicBezTo>
                  <a:cubicBezTo>
                    <a:pt x="32828" y="26245"/>
                    <a:pt x="26675" y="26416"/>
                    <a:pt x="20530" y="26501"/>
                  </a:cubicBezTo>
                  <a:lnTo>
                    <a:pt x="16303" y="26558"/>
                  </a:lnTo>
                  <a:cubicBezTo>
                    <a:pt x="16280" y="26500"/>
                    <a:pt x="16227" y="26474"/>
                    <a:pt x="16172" y="26474"/>
                  </a:cubicBezTo>
                  <a:cubicBezTo>
                    <a:pt x="16112" y="26474"/>
                    <a:pt x="16048" y="26505"/>
                    <a:pt x="16017" y="26564"/>
                  </a:cubicBezTo>
                  <a:lnTo>
                    <a:pt x="11040" y="26632"/>
                  </a:lnTo>
                  <a:cubicBezTo>
                    <a:pt x="9455" y="26655"/>
                    <a:pt x="7876" y="26673"/>
                    <a:pt x="6292" y="26698"/>
                  </a:cubicBezTo>
                  <a:cubicBezTo>
                    <a:pt x="6133" y="26701"/>
                    <a:pt x="5973" y="26702"/>
                    <a:pt x="5813" y="26702"/>
                  </a:cubicBezTo>
                  <a:cubicBezTo>
                    <a:pt x="5450" y="26702"/>
                    <a:pt x="5083" y="26697"/>
                    <a:pt x="4716" y="26697"/>
                  </a:cubicBezTo>
                  <a:cubicBezTo>
                    <a:pt x="3969" y="26697"/>
                    <a:pt x="3220" y="26716"/>
                    <a:pt x="2491" y="26829"/>
                  </a:cubicBezTo>
                  <a:lnTo>
                    <a:pt x="2491" y="26829"/>
                  </a:lnTo>
                  <a:cubicBezTo>
                    <a:pt x="2841" y="26769"/>
                    <a:pt x="2855" y="26228"/>
                    <a:pt x="2492" y="26228"/>
                  </a:cubicBezTo>
                  <a:cubicBezTo>
                    <a:pt x="2485" y="26228"/>
                    <a:pt x="2477" y="26228"/>
                    <a:pt x="2470" y="26228"/>
                  </a:cubicBezTo>
                  <a:cubicBezTo>
                    <a:pt x="2456" y="26229"/>
                    <a:pt x="2443" y="26230"/>
                    <a:pt x="2430" y="26230"/>
                  </a:cubicBezTo>
                  <a:cubicBezTo>
                    <a:pt x="1043" y="26230"/>
                    <a:pt x="1199" y="22209"/>
                    <a:pt x="1352" y="19833"/>
                  </a:cubicBezTo>
                  <a:lnTo>
                    <a:pt x="1366" y="19833"/>
                  </a:lnTo>
                  <a:lnTo>
                    <a:pt x="1381" y="19374"/>
                  </a:lnTo>
                  <a:cubicBezTo>
                    <a:pt x="1415" y="18893"/>
                    <a:pt x="1444" y="18515"/>
                    <a:pt x="1447" y="18309"/>
                  </a:cubicBezTo>
                  <a:cubicBezTo>
                    <a:pt x="1490" y="15483"/>
                    <a:pt x="1521" y="12658"/>
                    <a:pt x="1558" y="9833"/>
                  </a:cubicBezTo>
                  <a:cubicBezTo>
                    <a:pt x="1576" y="8475"/>
                    <a:pt x="1593" y="7116"/>
                    <a:pt x="1610" y="5755"/>
                  </a:cubicBezTo>
                  <a:cubicBezTo>
                    <a:pt x="1624" y="4566"/>
                    <a:pt x="1237" y="2082"/>
                    <a:pt x="2074" y="1280"/>
                  </a:cubicBezTo>
                  <a:cubicBezTo>
                    <a:pt x="2497" y="875"/>
                    <a:pt x="3261" y="774"/>
                    <a:pt x="4065" y="774"/>
                  </a:cubicBezTo>
                  <a:close/>
                  <a:moveTo>
                    <a:pt x="3000" y="1"/>
                  </a:moveTo>
                  <a:cubicBezTo>
                    <a:pt x="2344" y="1"/>
                    <a:pt x="1718" y="91"/>
                    <a:pt x="1335" y="432"/>
                  </a:cubicBezTo>
                  <a:cubicBezTo>
                    <a:pt x="687" y="1007"/>
                    <a:pt x="891" y="2179"/>
                    <a:pt x="882" y="2933"/>
                  </a:cubicBezTo>
                  <a:cubicBezTo>
                    <a:pt x="856" y="4816"/>
                    <a:pt x="833" y="6698"/>
                    <a:pt x="810" y="8584"/>
                  </a:cubicBezTo>
                  <a:cubicBezTo>
                    <a:pt x="756" y="12767"/>
                    <a:pt x="699" y="16950"/>
                    <a:pt x="661" y="21137"/>
                  </a:cubicBezTo>
                  <a:cubicBezTo>
                    <a:pt x="647" y="22376"/>
                    <a:pt x="0" y="26847"/>
                    <a:pt x="2271" y="26847"/>
                  </a:cubicBezTo>
                  <a:cubicBezTo>
                    <a:pt x="2327" y="26847"/>
                    <a:pt x="2385" y="26844"/>
                    <a:pt x="2444" y="26839"/>
                  </a:cubicBezTo>
                  <a:lnTo>
                    <a:pt x="2444" y="26839"/>
                  </a:lnTo>
                  <a:cubicBezTo>
                    <a:pt x="2235" y="26870"/>
                    <a:pt x="2023" y="26913"/>
                    <a:pt x="1816" y="26965"/>
                  </a:cubicBezTo>
                  <a:cubicBezTo>
                    <a:pt x="1641" y="27005"/>
                    <a:pt x="1636" y="27277"/>
                    <a:pt x="1816" y="27317"/>
                  </a:cubicBezTo>
                  <a:cubicBezTo>
                    <a:pt x="2864" y="27549"/>
                    <a:pt x="3982" y="27623"/>
                    <a:pt x="5121" y="27623"/>
                  </a:cubicBezTo>
                  <a:cubicBezTo>
                    <a:pt x="7006" y="27623"/>
                    <a:pt x="8948" y="27421"/>
                    <a:pt x="10722" y="27398"/>
                  </a:cubicBezTo>
                  <a:lnTo>
                    <a:pt x="15934" y="27329"/>
                  </a:lnTo>
                  <a:lnTo>
                    <a:pt x="15934" y="27329"/>
                  </a:lnTo>
                  <a:cubicBezTo>
                    <a:pt x="15622" y="29512"/>
                    <a:pt x="14146" y="30988"/>
                    <a:pt x="12023" y="31713"/>
                  </a:cubicBezTo>
                  <a:cubicBezTo>
                    <a:pt x="11703" y="31819"/>
                    <a:pt x="11721" y="32350"/>
                    <a:pt x="12080" y="32350"/>
                  </a:cubicBezTo>
                  <a:cubicBezTo>
                    <a:pt x="12087" y="32350"/>
                    <a:pt x="12095" y="32349"/>
                    <a:pt x="12103" y="32349"/>
                  </a:cubicBezTo>
                  <a:lnTo>
                    <a:pt x="12103" y="32349"/>
                  </a:lnTo>
                  <a:cubicBezTo>
                    <a:pt x="12097" y="32355"/>
                    <a:pt x="12086" y="32360"/>
                    <a:pt x="12080" y="32369"/>
                  </a:cubicBezTo>
                  <a:cubicBezTo>
                    <a:pt x="12054" y="32403"/>
                    <a:pt x="12028" y="32435"/>
                    <a:pt x="12003" y="32469"/>
                  </a:cubicBezTo>
                  <a:lnTo>
                    <a:pt x="12375" y="32547"/>
                  </a:lnTo>
                  <a:cubicBezTo>
                    <a:pt x="12578" y="32564"/>
                    <a:pt x="12785" y="32578"/>
                    <a:pt x="12991" y="32592"/>
                  </a:cubicBezTo>
                  <a:lnTo>
                    <a:pt x="13023" y="32168"/>
                  </a:lnTo>
                  <a:cubicBezTo>
                    <a:pt x="15008" y="31527"/>
                    <a:pt x="16415" y="29380"/>
                    <a:pt x="16381" y="27323"/>
                  </a:cubicBezTo>
                  <a:lnTo>
                    <a:pt x="20524" y="27266"/>
                  </a:lnTo>
                  <a:cubicBezTo>
                    <a:pt x="22223" y="27246"/>
                    <a:pt x="23922" y="27226"/>
                    <a:pt x="25622" y="27211"/>
                  </a:cubicBezTo>
                  <a:lnTo>
                    <a:pt x="26028" y="27208"/>
                  </a:lnTo>
                  <a:cubicBezTo>
                    <a:pt x="30625" y="27165"/>
                    <a:pt x="35223" y="27131"/>
                    <a:pt x="39817" y="26993"/>
                  </a:cubicBezTo>
                  <a:cubicBezTo>
                    <a:pt x="39891" y="26991"/>
                    <a:pt x="39963" y="26965"/>
                    <a:pt x="40023" y="26922"/>
                  </a:cubicBezTo>
                  <a:cubicBezTo>
                    <a:pt x="40039" y="26924"/>
                    <a:pt x="40055" y="26926"/>
                    <a:pt x="40073" y="26926"/>
                  </a:cubicBezTo>
                  <a:cubicBezTo>
                    <a:pt x="40080" y="26926"/>
                    <a:pt x="40087" y="26926"/>
                    <a:pt x="40095" y="26925"/>
                  </a:cubicBezTo>
                  <a:cubicBezTo>
                    <a:pt x="42301" y="26850"/>
                    <a:pt x="41393" y="22512"/>
                    <a:pt x="41364" y="21234"/>
                  </a:cubicBezTo>
                  <a:lnTo>
                    <a:pt x="41120" y="10555"/>
                  </a:lnTo>
                  <a:cubicBezTo>
                    <a:pt x="41077" y="8775"/>
                    <a:pt x="41037" y="6993"/>
                    <a:pt x="41000" y="5211"/>
                  </a:cubicBezTo>
                  <a:cubicBezTo>
                    <a:pt x="40971" y="4008"/>
                    <a:pt x="41304" y="2022"/>
                    <a:pt x="40639" y="910"/>
                  </a:cubicBezTo>
                  <a:cubicBezTo>
                    <a:pt x="40206" y="191"/>
                    <a:pt x="39481" y="131"/>
                    <a:pt x="38722" y="93"/>
                  </a:cubicBezTo>
                  <a:cubicBezTo>
                    <a:pt x="38102" y="63"/>
                    <a:pt x="37479" y="52"/>
                    <a:pt x="36856" y="52"/>
                  </a:cubicBezTo>
                  <a:cubicBezTo>
                    <a:pt x="35570" y="52"/>
                    <a:pt x="34280" y="96"/>
                    <a:pt x="33003" y="96"/>
                  </a:cubicBezTo>
                  <a:cubicBezTo>
                    <a:pt x="25584" y="102"/>
                    <a:pt x="18169" y="105"/>
                    <a:pt x="10753" y="113"/>
                  </a:cubicBezTo>
                  <a:cubicBezTo>
                    <a:pt x="8848" y="113"/>
                    <a:pt x="6939" y="116"/>
                    <a:pt x="5034" y="116"/>
                  </a:cubicBezTo>
                  <a:cubicBezTo>
                    <a:pt x="4522" y="116"/>
                    <a:pt x="3741" y="1"/>
                    <a:pt x="3000" y="1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065;p73"/>
            <p:cNvSpPr/>
            <p:nvPr/>
          </p:nvSpPr>
          <p:spPr>
            <a:xfrm rot="-648418">
              <a:off x="672000" y="2193464"/>
              <a:ext cx="1084379" cy="220918"/>
            </a:xfrm>
            <a:custGeom>
              <a:avLst/>
              <a:gdLst/>
              <a:ahLst/>
              <a:cxnLst/>
              <a:rect l="l" t="t" r="r" b="b"/>
              <a:pathLst>
                <a:path w="39867" h="8122" extrusionOk="0">
                  <a:moveTo>
                    <a:pt x="20076" y="2040"/>
                  </a:moveTo>
                  <a:cubicBezTo>
                    <a:pt x="20762" y="2040"/>
                    <a:pt x="21486" y="2341"/>
                    <a:pt x="21906" y="2794"/>
                  </a:cubicBezTo>
                  <a:cubicBezTo>
                    <a:pt x="22732" y="3683"/>
                    <a:pt x="22517" y="5095"/>
                    <a:pt x="21680" y="5901"/>
                  </a:cubicBezTo>
                  <a:cubicBezTo>
                    <a:pt x="21275" y="6290"/>
                    <a:pt x="20753" y="6476"/>
                    <a:pt x="20231" y="6476"/>
                  </a:cubicBezTo>
                  <a:cubicBezTo>
                    <a:pt x="19573" y="6476"/>
                    <a:pt x="18913" y="6181"/>
                    <a:pt x="18485" y="5625"/>
                  </a:cubicBezTo>
                  <a:cubicBezTo>
                    <a:pt x="17815" y="4766"/>
                    <a:pt x="18027" y="3617"/>
                    <a:pt x="18775" y="2943"/>
                  </a:cubicBezTo>
                  <a:cubicBezTo>
                    <a:pt x="18672" y="2849"/>
                    <a:pt x="18666" y="2691"/>
                    <a:pt x="18760" y="2588"/>
                  </a:cubicBezTo>
                  <a:cubicBezTo>
                    <a:pt x="19087" y="2203"/>
                    <a:pt x="19571" y="2040"/>
                    <a:pt x="20076" y="2040"/>
                  </a:cubicBezTo>
                  <a:close/>
                  <a:moveTo>
                    <a:pt x="39560" y="1"/>
                  </a:moveTo>
                  <a:cubicBezTo>
                    <a:pt x="39566" y="201"/>
                    <a:pt x="39411" y="367"/>
                    <a:pt x="39210" y="379"/>
                  </a:cubicBezTo>
                  <a:cubicBezTo>
                    <a:pt x="32692" y="794"/>
                    <a:pt x="26124" y="846"/>
                    <a:pt x="19591" y="981"/>
                  </a:cubicBezTo>
                  <a:cubicBezTo>
                    <a:pt x="15095" y="1071"/>
                    <a:pt x="10579" y="1232"/>
                    <a:pt x="6071" y="1232"/>
                  </a:cubicBezTo>
                  <a:cubicBezTo>
                    <a:pt x="4154" y="1232"/>
                    <a:pt x="2237" y="1203"/>
                    <a:pt x="325" y="1127"/>
                  </a:cubicBezTo>
                  <a:lnTo>
                    <a:pt x="313" y="1127"/>
                  </a:lnTo>
                  <a:cubicBezTo>
                    <a:pt x="157" y="3501"/>
                    <a:pt x="1" y="7523"/>
                    <a:pt x="1389" y="7523"/>
                  </a:cubicBezTo>
                  <a:cubicBezTo>
                    <a:pt x="1402" y="7523"/>
                    <a:pt x="1415" y="7523"/>
                    <a:pt x="1428" y="7522"/>
                  </a:cubicBezTo>
                  <a:cubicBezTo>
                    <a:pt x="1435" y="7522"/>
                    <a:pt x="1443" y="7522"/>
                    <a:pt x="1450" y="7522"/>
                  </a:cubicBezTo>
                  <a:cubicBezTo>
                    <a:pt x="1812" y="7522"/>
                    <a:pt x="1799" y="8058"/>
                    <a:pt x="1457" y="8119"/>
                  </a:cubicBezTo>
                  <a:lnTo>
                    <a:pt x="1457" y="8119"/>
                  </a:lnTo>
                  <a:cubicBezTo>
                    <a:pt x="2172" y="8008"/>
                    <a:pt x="2908" y="7989"/>
                    <a:pt x="3642" y="7989"/>
                  </a:cubicBezTo>
                  <a:cubicBezTo>
                    <a:pt x="4045" y="7989"/>
                    <a:pt x="4448" y="7995"/>
                    <a:pt x="4845" y="7995"/>
                  </a:cubicBezTo>
                  <a:cubicBezTo>
                    <a:pt x="4981" y="7995"/>
                    <a:pt x="5116" y="7994"/>
                    <a:pt x="5250" y="7992"/>
                  </a:cubicBezTo>
                  <a:cubicBezTo>
                    <a:pt x="6835" y="7966"/>
                    <a:pt x="8414" y="7946"/>
                    <a:pt x="9998" y="7923"/>
                  </a:cubicBezTo>
                  <a:lnTo>
                    <a:pt x="14978" y="7858"/>
                  </a:lnTo>
                  <a:cubicBezTo>
                    <a:pt x="15008" y="7798"/>
                    <a:pt x="15071" y="7765"/>
                    <a:pt x="15132" y="7765"/>
                  </a:cubicBezTo>
                  <a:cubicBezTo>
                    <a:pt x="15188" y="7765"/>
                    <a:pt x="15241" y="7793"/>
                    <a:pt x="15265" y="7852"/>
                  </a:cubicBezTo>
                  <a:lnTo>
                    <a:pt x="19491" y="7792"/>
                  </a:lnTo>
                  <a:cubicBezTo>
                    <a:pt x="25678" y="7706"/>
                    <a:pt x="31870" y="7536"/>
                    <a:pt x="38054" y="7536"/>
                  </a:cubicBezTo>
                  <a:cubicBezTo>
                    <a:pt x="38297" y="7536"/>
                    <a:pt x="38540" y="7536"/>
                    <a:pt x="38783" y="7537"/>
                  </a:cubicBezTo>
                  <a:cubicBezTo>
                    <a:pt x="38798" y="7537"/>
                    <a:pt x="38806" y="7542"/>
                    <a:pt x="38818" y="7542"/>
                  </a:cubicBezTo>
                  <a:cubicBezTo>
                    <a:pt x="38884" y="7485"/>
                    <a:pt x="38970" y="7454"/>
                    <a:pt x="39059" y="7451"/>
                  </a:cubicBezTo>
                  <a:cubicBezTo>
                    <a:pt x="39867" y="7425"/>
                    <a:pt x="39720" y="2875"/>
                    <a:pt x="39571" y="1"/>
                  </a:cubicBezTo>
                  <a:close/>
                  <a:moveTo>
                    <a:pt x="1457" y="8119"/>
                  </a:moveTo>
                  <a:cubicBezTo>
                    <a:pt x="1452" y="8120"/>
                    <a:pt x="1447" y="8120"/>
                    <a:pt x="1442" y="8121"/>
                  </a:cubicBezTo>
                  <a:cubicBezTo>
                    <a:pt x="1447" y="8121"/>
                    <a:pt x="1452" y="8120"/>
                    <a:pt x="1457" y="8119"/>
                  </a:cubicBezTo>
                  <a:close/>
                </a:path>
              </a:pathLst>
            </a:custGeom>
            <a:solidFill>
              <a:srgbClr val="FE8966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066;p73"/>
            <p:cNvSpPr/>
            <p:nvPr/>
          </p:nvSpPr>
          <p:spPr>
            <a:xfrm rot="-648418">
              <a:off x="662430" y="2185642"/>
              <a:ext cx="1067379" cy="43030"/>
            </a:xfrm>
            <a:custGeom>
              <a:avLst/>
              <a:gdLst/>
              <a:ahLst/>
              <a:cxnLst/>
              <a:rect l="l" t="t" r="r" b="b"/>
              <a:pathLst>
                <a:path w="39242" h="1582" extrusionOk="0">
                  <a:moveTo>
                    <a:pt x="38892" y="0"/>
                  </a:moveTo>
                  <a:cubicBezTo>
                    <a:pt x="38890" y="0"/>
                    <a:pt x="38888" y="0"/>
                    <a:pt x="38886" y="0"/>
                  </a:cubicBezTo>
                  <a:cubicBezTo>
                    <a:pt x="32350" y="83"/>
                    <a:pt x="25806" y="439"/>
                    <a:pt x="19267" y="602"/>
                  </a:cubicBezTo>
                  <a:cubicBezTo>
                    <a:pt x="12860" y="757"/>
                    <a:pt x="6422" y="674"/>
                    <a:pt x="18" y="1014"/>
                  </a:cubicBezTo>
                  <a:lnTo>
                    <a:pt x="0" y="1476"/>
                  </a:lnTo>
                  <a:cubicBezTo>
                    <a:pt x="1914" y="1552"/>
                    <a:pt x="3831" y="1581"/>
                    <a:pt x="5749" y="1581"/>
                  </a:cubicBezTo>
                  <a:cubicBezTo>
                    <a:pt x="10257" y="1581"/>
                    <a:pt x="14774" y="1420"/>
                    <a:pt x="19270" y="1330"/>
                  </a:cubicBezTo>
                  <a:cubicBezTo>
                    <a:pt x="25800" y="1192"/>
                    <a:pt x="32368" y="1143"/>
                    <a:pt x="38886" y="728"/>
                  </a:cubicBezTo>
                  <a:cubicBezTo>
                    <a:pt x="39087" y="716"/>
                    <a:pt x="39242" y="550"/>
                    <a:pt x="39236" y="350"/>
                  </a:cubicBezTo>
                  <a:cubicBezTo>
                    <a:pt x="39236" y="174"/>
                    <a:pt x="39123" y="0"/>
                    <a:pt x="38892" y="0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067;p73"/>
            <p:cNvSpPr/>
            <p:nvPr/>
          </p:nvSpPr>
          <p:spPr>
            <a:xfrm rot="-648418">
              <a:off x="669736" y="1786458"/>
              <a:ext cx="932467" cy="355421"/>
            </a:xfrm>
            <a:custGeom>
              <a:avLst/>
              <a:gdLst/>
              <a:ahLst/>
              <a:cxnLst/>
              <a:rect l="l" t="t" r="r" b="b"/>
              <a:pathLst>
                <a:path w="34282" h="13067" extrusionOk="0">
                  <a:moveTo>
                    <a:pt x="33404" y="0"/>
                  </a:moveTo>
                  <a:cubicBezTo>
                    <a:pt x="33280" y="0"/>
                    <a:pt x="33153" y="66"/>
                    <a:pt x="33087" y="178"/>
                  </a:cubicBezTo>
                  <a:cubicBezTo>
                    <a:pt x="33021" y="118"/>
                    <a:pt x="32935" y="84"/>
                    <a:pt x="32846" y="84"/>
                  </a:cubicBezTo>
                  <a:cubicBezTo>
                    <a:pt x="32661" y="83"/>
                    <a:pt x="32476" y="83"/>
                    <a:pt x="32291" y="83"/>
                  </a:cubicBezTo>
                  <a:cubicBezTo>
                    <a:pt x="27115" y="83"/>
                    <a:pt x="21930" y="345"/>
                    <a:pt x="16748" y="347"/>
                  </a:cubicBezTo>
                  <a:cubicBezTo>
                    <a:pt x="16719" y="347"/>
                    <a:pt x="16690" y="347"/>
                    <a:pt x="16661" y="347"/>
                  </a:cubicBezTo>
                  <a:cubicBezTo>
                    <a:pt x="12245" y="347"/>
                    <a:pt x="7824" y="169"/>
                    <a:pt x="3407" y="169"/>
                  </a:cubicBezTo>
                  <a:cubicBezTo>
                    <a:pt x="2488" y="169"/>
                    <a:pt x="1569" y="177"/>
                    <a:pt x="651" y="196"/>
                  </a:cubicBezTo>
                  <a:cubicBezTo>
                    <a:pt x="358" y="201"/>
                    <a:pt x="361" y="608"/>
                    <a:pt x="634" y="645"/>
                  </a:cubicBezTo>
                  <a:cubicBezTo>
                    <a:pt x="407" y="2777"/>
                    <a:pt x="353" y="4938"/>
                    <a:pt x="310" y="7078"/>
                  </a:cubicBezTo>
                  <a:cubicBezTo>
                    <a:pt x="275" y="8964"/>
                    <a:pt x="0" y="11176"/>
                    <a:pt x="568" y="12989"/>
                  </a:cubicBezTo>
                  <a:cubicBezTo>
                    <a:pt x="582" y="13038"/>
                    <a:pt x="625" y="13067"/>
                    <a:pt x="674" y="13067"/>
                  </a:cubicBezTo>
                  <a:cubicBezTo>
                    <a:pt x="676" y="13067"/>
                    <a:pt x="678" y="13067"/>
                    <a:pt x="680" y="13067"/>
                  </a:cubicBezTo>
                  <a:cubicBezTo>
                    <a:pt x="726" y="13067"/>
                    <a:pt x="766" y="13036"/>
                    <a:pt x="774" y="12989"/>
                  </a:cubicBezTo>
                  <a:cubicBezTo>
                    <a:pt x="1238" y="11141"/>
                    <a:pt x="923" y="8984"/>
                    <a:pt x="963" y="7078"/>
                  </a:cubicBezTo>
                  <a:cubicBezTo>
                    <a:pt x="1003" y="4949"/>
                    <a:pt x="1161" y="2829"/>
                    <a:pt x="1241" y="697"/>
                  </a:cubicBezTo>
                  <a:cubicBezTo>
                    <a:pt x="5694" y="1067"/>
                    <a:pt x="10194" y="1078"/>
                    <a:pt x="14669" y="1078"/>
                  </a:cubicBezTo>
                  <a:cubicBezTo>
                    <a:pt x="14951" y="1078"/>
                    <a:pt x="15233" y="1078"/>
                    <a:pt x="15515" y="1078"/>
                  </a:cubicBezTo>
                  <a:cubicBezTo>
                    <a:pt x="15926" y="1078"/>
                    <a:pt x="16337" y="1078"/>
                    <a:pt x="16748" y="1078"/>
                  </a:cubicBezTo>
                  <a:cubicBezTo>
                    <a:pt x="18481" y="1081"/>
                    <a:pt x="20221" y="1091"/>
                    <a:pt x="21964" y="1091"/>
                  </a:cubicBezTo>
                  <a:cubicBezTo>
                    <a:pt x="25597" y="1091"/>
                    <a:pt x="29240" y="1045"/>
                    <a:pt x="32846" y="786"/>
                  </a:cubicBezTo>
                  <a:cubicBezTo>
                    <a:pt x="32935" y="780"/>
                    <a:pt x="33021" y="743"/>
                    <a:pt x="33084" y="680"/>
                  </a:cubicBezTo>
                  <a:lnTo>
                    <a:pt x="33084" y="680"/>
                  </a:lnTo>
                  <a:cubicBezTo>
                    <a:pt x="33771" y="4628"/>
                    <a:pt x="32877" y="8694"/>
                    <a:pt x="33204" y="12677"/>
                  </a:cubicBezTo>
                  <a:lnTo>
                    <a:pt x="33634" y="12737"/>
                  </a:lnTo>
                  <a:cubicBezTo>
                    <a:pt x="33952" y="10580"/>
                    <a:pt x="33926" y="8356"/>
                    <a:pt x="34001" y="6178"/>
                  </a:cubicBezTo>
                  <a:cubicBezTo>
                    <a:pt x="34067" y="4210"/>
                    <a:pt x="34281" y="2161"/>
                    <a:pt x="33717" y="250"/>
                  </a:cubicBezTo>
                  <a:cubicBezTo>
                    <a:pt x="33667" y="75"/>
                    <a:pt x="33537" y="0"/>
                    <a:pt x="33404" y="0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1068;p73"/>
            <p:cNvSpPr/>
            <p:nvPr/>
          </p:nvSpPr>
          <p:spPr>
            <a:xfrm rot="-648418">
              <a:off x="717597" y="2128414"/>
              <a:ext cx="901758" cy="36285"/>
            </a:xfrm>
            <a:custGeom>
              <a:avLst/>
              <a:gdLst/>
              <a:ahLst/>
              <a:cxnLst/>
              <a:rect l="l" t="t" r="r" b="b"/>
              <a:pathLst>
                <a:path w="33153" h="1334" extrusionOk="0">
                  <a:moveTo>
                    <a:pt x="32723" y="0"/>
                  </a:moveTo>
                  <a:cubicBezTo>
                    <a:pt x="27308" y="201"/>
                    <a:pt x="21901" y="479"/>
                    <a:pt x="16479" y="533"/>
                  </a:cubicBezTo>
                  <a:cubicBezTo>
                    <a:pt x="15497" y="543"/>
                    <a:pt x="14515" y="547"/>
                    <a:pt x="13532" y="547"/>
                  </a:cubicBezTo>
                  <a:cubicBezTo>
                    <a:pt x="9600" y="547"/>
                    <a:pt x="5668" y="484"/>
                    <a:pt x="1736" y="484"/>
                  </a:cubicBezTo>
                  <a:cubicBezTo>
                    <a:pt x="1221" y="484"/>
                    <a:pt x="707" y="485"/>
                    <a:pt x="193" y="487"/>
                  </a:cubicBezTo>
                  <a:lnTo>
                    <a:pt x="164" y="487"/>
                  </a:lnTo>
                  <a:cubicBezTo>
                    <a:pt x="1" y="487"/>
                    <a:pt x="4" y="728"/>
                    <a:pt x="164" y="739"/>
                  </a:cubicBezTo>
                  <a:cubicBezTo>
                    <a:pt x="5211" y="1148"/>
                    <a:pt x="10329" y="1334"/>
                    <a:pt x="15451" y="1334"/>
                  </a:cubicBezTo>
                  <a:cubicBezTo>
                    <a:pt x="20984" y="1334"/>
                    <a:pt x="26523" y="1118"/>
                    <a:pt x="31984" y="734"/>
                  </a:cubicBezTo>
                  <a:cubicBezTo>
                    <a:pt x="32037" y="778"/>
                    <a:pt x="32105" y="803"/>
                    <a:pt x="32174" y="803"/>
                  </a:cubicBezTo>
                  <a:cubicBezTo>
                    <a:pt x="32197" y="803"/>
                    <a:pt x="32221" y="800"/>
                    <a:pt x="32245" y="794"/>
                  </a:cubicBezTo>
                  <a:lnTo>
                    <a:pt x="32875" y="668"/>
                  </a:lnTo>
                  <a:cubicBezTo>
                    <a:pt x="33093" y="622"/>
                    <a:pt x="33150" y="407"/>
                    <a:pt x="33096" y="232"/>
                  </a:cubicBezTo>
                  <a:cubicBezTo>
                    <a:pt x="33121" y="204"/>
                    <a:pt x="33139" y="166"/>
                    <a:pt x="33144" y="129"/>
                  </a:cubicBezTo>
                  <a:lnTo>
                    <a:pt x="33153" y="63"/>
                  </a:lnTo>
                  <a:lnTo>
                    <a:pt x="32723" y="0"/>
                  </a:ln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1069;p73"/>
            <p:cNvSpPr/>
            <p:nvPr/>
          </p:nvSpPr>
          <p:spPr>
            <a:xfrm rot="-648418">
              <a:off x="690127" y="1804318"/>
              <a:ext cx="900208" cy="341141"/>
            </a:xfrm>
            <a:custGeom>
              <a:avLst/>
              <a:gdLst/>
              <a:ahLst/>
              <a:cxnLst/>
              <a:rect l="l" t="t" r="r" b="b"/>
              <a:pathLst>
                <a:path w="33096" h="12542" extrusionOk="0">
                  <a:moveTo>
                    <a:pt x="32408" y="1"/>
                  </a:moveTo>
                  <a:lnTo>
                    <a:pt x="32408" y="1"/>
                  </a:lnTo>
                  <a:cubicBezTo>
                    <a:pt x="32345" y="64"/>
                    <a:pt x="32262" y="101"/>
                    <a:pt x="32173" y="107"/>
                  </a:cubicBezTo>
                  <a:cubicBezTo>
                    <a:pt x="28567" y="366"/>
                    <a:pt x="24924" y="412"/>
                    <a:pt x="21291" y="412"/>
                  </a:cubicBezTo>
                  <a:cubicBezTo>
                    <a:pt x="19548" y="412"/>
                    <a:pt x="17808" y="402"/>
                    <a:pt x="16075" y="399"/>
                  </a:cubicBezTo>
                  <a:cubicBezTo>
                    <a:pt x="15664" y="399"/>
                    <a:pt x="15253" y="399"/>
                    <a:pt x="14842" y="399"/>
                  </a:cubicBezTo>
                  <a:cubicBezTo>
                    <a:pt x="14560" y="399"/>
                    <a:pt x="14278" y="399"/>
                    <a:pt x="13996" y="399"/>
                  </a:cubicBezTo>
                  <a:cubicBezTo>
                    <a:pt x="9521" y="399"/>
                    <a:pt x="5021" y="388"/>
                    <a:pt x="568" y="18"/>
                  </a:cubicBezTo>
                  <a:cubicBezTo>
                    <a:pt x="488" y="2150"/>
                    <a:pt x="330" y="4270"/>
                    <a:pt x="287" y="6399"/>
                  </a:cubicBezTo>
                  <a:cubicBezTo>
                    <a:pt x="250" y="8305"/>
                    <a:pt x="562" y="10462"/>
                    <a:pt x="101" y="12310"/>
                  </a:cubicBezTo>
                  <a:cubicBezTo>
                    <a:pt x="90" y="12357"/>
                    <a:pt x="53" y="12388"/>
                    <a:pt x="7" y="12388"/>
                  </a:cubicBezTo>
                  <a:cubicBezTo>
                    <a:pt x="5" y="12388"/>
                    <a:pt x="3" y="12388"/>
                    <a:pt x="1" y="12388"/>
                  </a:cubicBezTo>
                  <a:lnTo>
                    <a:pt x="1" y="12485"/>
                  </a:lnTo>
                  <a:cubicBezTo>
                    <a:pt x="568" y="12482"/>
                    <a:pt x="1134" y="12481"/>
                    <a:pt x="1701" y="12481"/>
                  </a:cubicBezTo>
                  <a:cubicBezTo>
                    <a:pt x="5579" y="12481"/>
                    <a:pt x="9456" y="12542"/>
                    <a:pt x="13334" y="12542"/>
                  </a:cubicBezTo>
                  <a:cubicBezTo>
                    <a:pt x="14318" y="12542"/>
                    <a:pt x="15303" y="12538"/>
                    <a:pt x="16287" y="12528"/>
                  </a:cubicBezTo>
                  <a:cubicBezTo>
                    <a:pt x="21709" y="12474"/>
                    <a:pt x="27116" y="12196"/>
                    <a:pt x="32531" y="11998"/>
                  </a:cubicBezTo>
                  <a:cubicBezTo>
                    <a:pt x="32204" y="8015"/>
                    <a:pt x="33096" y="3949"/>
                    <a:pt x="32408" y="1"/>
                  </a:cubicBezTo>
                  <a:close/>
                </a:path>
              </a:pathLst>
            </a:custGeom>
            <a:solidFill>
              <a:srgbClr val="9FE4F5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1070;p73"/>
            <p:cNvSpPr/>
            <p:nvPr/>
          </p:nvSpPr>
          <p:spPr>
            <a:xfrm rot="-648418">
              <a:off x="992504" y="2422759"/>
              <a:ext cx="503905" cy="199974"/>
            </a:xfrm>
            <a:custGeom>
              <a:avLst/>
              <a:gdLst/>
              <a:ahLst/>
              <a:cxnLst/>
              <a:rect l="l" t="t" r="r" b="b"/>
              <a:pathLst>
                <a:path w="18526" h="7352" extrusionOk="0">
                  <a:moveTo>
                    <a:pt x="14737" y="1"/>
                  </a:moveTo>
                  <a:lnTo>
                    <a:pt x="14331" y="3"/>
                  </a:lnTo>
                  <a:cubicBezTo>
                    <a:pt x="14027" y="1783"/>
                    <a:pt x="15078" y="3757"/>
                    <a:pt x="16603" y="4746"/>
                  </a:cubicBezTo>
                  <a:cubicBezTo>
                    <a:pt x="15505" y="4734"/>
                    <a:pt x="14404" y="4728"/>
                    <a:pt x="13301" y="4728"/>
                  </a:cubicBezTo>
                  <a:cubicBezTo>
                    <a:pt x="9448" y="4728"/>
                    <a:pt x="5573" y="4801"/>
                    <a:pt x="1734" y="4963"/>
                  </a:cubicBezTo>
                  <a:lnTo>
                    <a:pt x="1703" y="5385"/>
                  </a:lnTo>
                  <a:cubicBezTo>
                    <a:pt x="4281" y="5570"/>
                    <a:pt x="6903" y="5660"/>
                    <a:pt x="9523" y="5660"/>
                  </a:cubicBezTo>
                  <a:cubicBezTo>
                    <a:pt x="12037" y="5660"/>
                    <a:pt x="14549" y="5577"/>
                    <a:pt x="17018" y="5416"/>
                  </a:cubicBezTo>
                  <a:cubicBezTo>
                    <a:pt x="17078" y="5413"/>
                    <a:pt x="17133" y="5396"/>
                    <a:pt x="17182" y="5362"/>
                  </a:cubicBezTo>
                  <a:cubicBezTo>
                    <a:pt x="17216" y="5410"/>
                    <a:pt x="17265" y="5445"/>
                    <a:pt x="17319" y="5465"/>
                  </a:cubicBezTo>
                  <a:cubicBezTo>
                    <a:pt x="17346" y="6180"/>
                    <a:pt x="17097" y="6537"/>
                    <a:pt x="16576" y="6537"/>
                  </a:cubicBezTo>
                  <a:cubicBezTo>
                    <a:pt x="16475" y="6537"/>
                    <a:pt x="16364" y="6523"/>
                    <a:pt x="16242" y="6496"/>
                  </a:cubicBezTo>
                  <a:cubicBezTo>
                    <a:pt x="16038" y="6496"/>
                    <a:pt x="15829" y="6499"/>
                    <a:pt x="15626" y="6502"/>
                  </a:cubicBezTo>
                  <a:cubicBezTo>
                    <a:pt x="15007" y="6516"/>
                    <a:pt x="14385" y="6514"/>
                    <a:pt x="13769" y="6519"/>
                  </a:cubicBezTo>
                  <a:lnTo>
                    <a:pt x="9755" y="6559"/>
                  </a:lnTo>
                  <a:lnTo>
                    <a:pt x="6047" y="6597"/>
                  </a:lnTo>
                  <a:cubicBezTo>
                    <a:pt x="5897" y="6599"/>
                    <a:pt x="5398" y="6621"/>
                    <a:pt x="4768" y="6621"/>
                  </a:cubicBezTo>
                  <a:cubicBezTo>
                    <a:pt x="3103" y="6621"/>
                    <a:pt x="524" y="6466"/>
                    <a:pt x="1073" y="5379"/>
                  </a:cubicBezTo>
                  <a:cubicBezTo>
                    <a:pt x="1078" y="5367"/>
                    <a:pt x="1081" y="5353"/>
                    <a:pt x="1084" y="5342"/>
                  </a:cubicBezTo>
                  <a:lnTo>
                    <a:pt x="714" y="5264"/>
                  </a:lnTo>
                  <a:lnTo>
                    <a:pt x="714" y="5264"/>
                  </a:lnTo>
                  <a:cubicBezTo>
                    <a:pt x="1" y="6293"/>
                    <a:pt x="1044" y="7110"/>
                    <a:pt x="2116" y="7224"/>
                  </a:cubicBezTo>
                  <a:cubicBezTo>
                    <a:pt x="2999" y="7319"/>
                    <a:pt x="3903" y="7352"/>
                    <a:pt x="4813" y="7352"/>
                  </a:cubicBezTo>
                  <a:cubicBezTo>
                    <a:pt x="6773" y="7352"/>
                    <a:pt x="8768" y="7200"/>
                    <a:pt x="10683" y="7184"/>
                  </a:cubicBezTo>
                  <a:lnTo>
                    <a:pt x="15007" y="7155"/>
                  </a:lnTo>
                  <a:cubicBezTo>
                    <a:pt x="15025" y="7155"/>
                    <a:pt x="15043" y="7155"/>
                    <a:pt x="15061" y="7155"/>
                  </a:cubicBezTo>
                  <a:cubicBezTo>
                    <a:pt x="15399" y="7155"/>
                    <a:pt x="15798" y="7187"/>
                    <a:pt x="16199" y="7187"/>
                  </a:cubicBezTo>
                  <a:cubicBezTo>
                    <a:pt x="16706" y="7187"/>
                    <a:pt x="17215" y="7136"/>
                    <a:pt x="17606" y="6903"/>
                  </a:cubicBezTo>
                  <a:cubicBezTo>
                    <a:pt x="18293" y="6496"/>
                    <a:pt x="18525" y="5439"/>
                    <a:pt x="17864" y="5046"/>
                  </a:cubicBezTo>
                  <a:cubicBezTo>
                    <a:pt x="17932" y="4906"/>
                    <a:pt x="17921" y="4717"/>
                    <a:pt x="17758" y="4622"/>
                  </a:cubicBezTo>
                  <a:cubicBezTo>
                    <a:pt x="15878" y="3531"/>
                    <a:pt x="15013" y="2078"/>
                    <a:pt x="14737" y="1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1071;p73"/>
            <p:cNvSpPr/>
            <p:nvPr/>
          </p:nvSpPr>
          <p:spPr>
            <a:xfrm rot="-648418">
              <a:off x="1018535" y="2568608"/>
              <a:ext cx="457693" cy="34789"/>
            </a:xfrm>
            <a:custGeom>
              <a:avLst/>
              <a:gdLst/>
              <a:ahLst/>
              <a:cxnLst/>
              <a:rect l="l" t="t" r="r" b="b"/>
              <a:pathLst>
                <a:path w="16827" h="1279" extrusionOk="0">
                  <a:moveTo>
                    <a:pt x="565" y="1"/>
                  </a:moveTo>
                  <a:cubicBezTo>
                    <a:pt x="562" y="12"/>
                    <a:pt x="556" y="26"/>
                    <a:pt x="551" y="38"/>
                  </a:cubicBezTo>
                  <a:cubicBezTo>
                    <a:pt x="0" y="1126"/>
                    <a:pt x="2597" y="1278"/>
                    <a:pt x="4261" y="1278"/>
                  </a:cubicBezTo>
                  <a:cubicBezTo>
                    <a:pt x="4884" y="1278"/>
                    <a:pt x="5377" y="1257"/>
                    <a:pt x="5525" y="1256"/>
                  </a:cubicBezTo>
                  <a:lnTo>
                    <a:pt x="9236" y="1218"/>
                  </a:lnTo>
                  <a:lnTo>
                    <a:pt x="13250" y="1178"/>
                  </a:lnTo>
                  <a:cubicBezTo>
                    <a:pt x="13866" y="1173"/>
                    <a:pt x="14488" y="1175"/>
                    <a:pt x="15104" y="1161"/>
                  </a:cubicBezTo>
                  <a:cubicBezTo>
                    <a:pt x="15310" y="1158"/>
                    <a:pt x="15516" y="1155"/>
                    <a:pt x="15723" y="1155"/>
                  </a:cubicBezTo>
                  <a:cubicBezTo>
                    <a:pt x="15845" y="1182"/>
                    <a:pt x="15956" y="1196"/>
                    <a:pt x="16057" y="1196"/>
                  </a:cubicBezTo>
                  <a:cubicBezTo>
                    <a:pt x="16578" y="1196"/>
                    <a:pt x="16827" y="839"/>
                    <a:pt x="16800" y="124"/>
                  </a:cubicBezTo>
                  <a:cubicBezTo>
                    <a:pt x="16743" y="104"/>
                    <a:pt x="16694" y="69"/>
                    <a:pt x="16660" y="23"/>
                  </a:cubicBezTo>
                  <a:cubicBezTo>
                    <a:pt x="16611" y="55"/>
                    <a:pt x="16557" y="72"/>
                    <a:pt x="16496" y="78"/>
                  </a:cubicBezTo>
                  <a:cubicBezTo>
                    <a:pt x="14032" y="239"/>
                    <a:pt x="11525" y="322"/>
                    <a:pt x="9016" y="322"/>
                  </a:cubicBezTo>
                  <a:cubicBezTo>
                    <a:pt x="6391" y="322"/>
                    <a:pt x="3764" y="231"/>
                    <a:pt x="1181" y="44"/>
                  </a:cubicBezTo>
                  <a:cubicBezTo>
                    <a:pt x="972" y="32"/>
                    <a:pt x="768" y="15"/>
                    <a:pt x="565" y="1"/>
                  </a:cubicBezTo>
                  <a:close/>
                </a:path>
              </a:pathLst>
            </a:custGeom>
            <a:solidFill>
              <a:srgbClr val="FE8966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1072;p73"/>
            <p:cNvSpPr/>
            <p:nvPr/>
          </p:nvSpPr>
          <p:spPr>
            <a:xfrm rot="-648418">
              <a:off x="1033632" y="2423897"/>
              <a:ext cx="404435" cy="134939"/>
            </a:xfrm>
            <a:custGeom>
              <a:avLst/>
              <a:gdLst/>
              <a:ahLst/>
              <a:cxnLst/>
              <a:rect l="l" t="t" r="r" b="b"/>
              <a:pathLst>
                <a:path w="14869" h="4961" extrusionOk="0">
                  <a:moveTo>
                    <a:pt x="12597" y="0"/>
                  </a:moveTo>
                  <a:lnTo>
                    <a:pt x="12597" y="0"/>
                  </a:lnTo>
                  <a:cubicBezTo>
                    <a:pt x="10897" y="15"/>
                    <a:pt x="9198" y="32"/>
                    <a:pt x="7502" y="55"/>
                  </a:cubicBezTo>
                  <a:lnTo>
                    <a:pt x="3356" y="112"/>
                  </a:lnTo>
                  <a:cubicBezTo>
                    <a:pt x="3390" y="2169"/>
                    <a:pt x="1983" y="4316"/>
                    <a:pt x="0" y="4960"/>
                  </a:cubicBezTo>
                  <a:cubicBezTo>
                    <a:pt x="3837" y="4798"/>
                    <a:pt x="7711" y="4725"/>
                    <a:pt x="11566" y="4725"/>
                  </a:cubicBezTo>
                  <a:cubicBezTo>
                    <a:pt x="12669" y="4725"/>
                    <a:pt x="13770" y="4731"/>
                    <a:pt x="14869" y="4743"/>
                  </a:cubicBezTo>
                  <a:cubicBezTo>
                    <a:pt x="13342" y="3754"/>
                    <a:pt x="12293" y="1783"/>
                    <a:pt x="12597" y="0"/>
                  </a:cubicBezTo>
                  <a:close/>
                </a:path>
              </a:pathLst>
            </a:custGeom>
            <a:solidFill>
              <a:srgbClr val="FE8966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1073;p73"/>
            <p:cNvSpPr/>
            <p:nvPr/>
          </p:nvSpPr>
          <p:spPr>
            <a:xfrm rot="-648418">
              <a:off x="1157383" y="2247127"/>
              <a:ext cx="133688" cy="120686"/>
            </a:xfrm>
            <a:custGeom>
              <a:avLst/>
              <a:gdLst/>
              <a:ahLst/>
              <a:cxnLst/>
              <a:rect l="l" t="t" r="r" b="b"/>
              <a:pathLst>
                <a:path w="4915" h="4437" extrusionOk="0">
                  <a:moveTo>
                    <a:pt x="2455" y="613"/>
                  </a:moveTo>
                  <a:cubicBezTo>
                    <a:pt x="2753" y="613"/>
                    <a:pt x="3052" y="692"/>
                    <a:pt x="3356" y="889"/>
                  </a:cubicBezTo>
                  <a:cubicBezTo>
                    <a:pt x="4167" y="1416"/>
                    <a:pt x="4216" y="2474"/>
                    <a:pt x="3668" y="3216"/>
                  </a:cubicBezTo>
                  <a:lnTo>
                    <a:pt x="3668" y="3213"/>
                  </a:lnTo>
                  <a:cubicBezTo>
                    <a:pt x="3347" y="3649"/>
                    <a:pt x="2874" y="3873"/>
                    <a:pt x="2393" y="3873"/>
                  </a:cubicBezTo>
                  <a:cubicBezTo>
                    <a:pt x="2020" y="3873"/>
                    <a:pt x="1642" y="3739"/>
                    <a:pt x="1325" y="3465"/>
                  </a:cubicBezTo>
                  <a:cubicBezTo>
                    <a:pt x="474" y="2732"/>
                    <a:pt x="668" y="1373"/>
                    <a:pt x="1611" y="812"/>
                  </a:cubicBezTo>
                  <a:cubicBezTo>
                    <a:pt x="1625" y="803"/>
                    <a:pt x="1637" y="795"/>
                    <a:pt x="1648" y="780"/>
                  </a:cubicBezTo>
                  <a:cubicBezTo>
                    <a:pt x="1917" y="678"/>
                    <a:pt x="2185" y="613"/>
                    <a:pt x="2455" y="613"/>
                  </a:cubicBezTo>
                  <a:close/>
                  <a:moveTo>
                    <a:pt x="2264" y="0"/>
                  </a:moveTo>
                  <a:cubicBezTo>
                    <a:pt x="1758" y="0"/>
                    <a:pt x="1274" y="164"/>
                    <a:pt x="946" y="551"/>
                  </a:cubicBezTo>
                  <a:cubicBezTo>
                    <a:pt x="852" y="651"/>
                    <a:pt x="858" y="809"/>
                    <a:pt x="961" y="903"/>
                  </a:cubicBezTo>
                  <a:cubicBezTo>
                    <a:pt x="213" y="1577"/>
                    <a:pt x="1" y="2726"/>
                    <a:pt x="668" y="3585"/>
                  </a:cubicBezTo>
                  <a:cubicBezTo>
                    <a:pt x="1098" y="4141"/>
                    <a:pt x="1758" y="4436"/>
                    <a:pt x="2416" y="4436"/>
                  </a:cubicBezTo>
                  <a:cubicBezTo>
                    <a:pt x="2939" y="4436"/>
                    <a:pt x="3461" y="4250"/>
                    <a:pt x="3866" y="3861"/>
                  </a:cubicBezTo>
                  <a:cubicBezTo>
                    <a:pt x="4703" y="3058"/>
                    <a:pt x="4915" y="1643"/>
                    <a:pt x="4092" y="754"/>
                  </a:cubicBezTo>
                  <a:cubicBezTo>
                    <a:pt x="3672" y="301"/>
                    <a:pt x="2949" y="0"/>
                    <a:pt x="2264" y="0"/>
                  </a:cubicBezTo>
                  <a:close/>
                </a:path>
              </a:pathLst>
            </a:custGeom>
            <a:solidFill>
              <a:srgbClr val="003849"/>
            </a:solidFill>
            <a:ln w="9525" cap="flat" cmpd="sng">
              <a:solidFill>
                <a:srgbClr val="00384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3" name="Google Shape;1074;p73"/>
          <p:cNvSpPr/>
          <p:nvPr/>
        </p:nvSpPr>
        <p:spPr>
          <a:xfrm>
            <a:off x="7839607" y="1030004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Google Shape;1075;p73"/>
          <p:cNvSpPr/>
          <p:nvPr/>
        </p:nvSpPr>
        <p:spPr>
          <a:xfrm rot="2006754">
            <a:off x="742202" y="4040030"/>
            <a:ext cx="697501" cy="67058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FFFF"/>
          </a:solidFill>
          <a:ln w="38100" cap="flat" cmpd="sng">
            <a:solidFill>
              <a:srgbClr val="00384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1449540" y="247426"/>
            <a:ext cx="6000058" cy="471852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Nhắc lại những kiến thức đã học: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400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+ Kỹ năng sống là gì  ?</a:t>
            </a:r>
          </a:p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BTRL: </a:t>
            </a:r>
            <a:endParaRPr lang="en-US" sz="2400" dirty="0">
              <a:solidFill>
                <a:schemeClr val="accent6"/>
              </a:solidFill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vi-VN" sz="2400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+ Chia sẻ bài học ngày hôm nay với bố mẹ, người thân, bạn bè…</a:t>
            </a:r>
          </a:p>
          <a:p>
            <a:pPr algn="just">
              <a:lnSpc>
                <a:spcPct val="115000"/>
              </a:lnSpc>
            </a:pPr>
            <a:r>
              <a:rPr lang="vi-VN" sz="2400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+ Rèn luyện chào hỏi ông bà, bố mẹ, mọi người để trở thành học sinh tự tin, được mọi người yêu quý</a:t>
            </a:r>
            <a:r>
              <a:rPr lang="en-US" sz="2400" dirty="0">
                <a:solidFill>
                  <a:schemeClr val="accent6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accent6"/>
              </a:solidFill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algn="ctr"/>
            <a:endParaRPr lang="vi-VN" sz="24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9"/>
          <p:cNvSpPr txBox="1">
            <a:spLocks noGrp="1"/>
          </p:cNvSpPr>
          <p:nvPr>
            <p:ph type="title"/>
          </p:nvPr>
        </p:nvSpPr>
        <p:spPr>
          <a:xfrm>
            <a:off x="3713794" y="1410192"/>
            <a:ext cx="4499264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 </a:t>
            </a:r>
            <a:br>
              <a:rPr lang="en" sz="7200" dirty="0"/>
            </a:br>
            <a:r>
              <a:rPr lang="en" sz="7200" dirty="0"/>
              <a:t>YOU !!</a:t>
            </a:r>
            <a:endParaRPr sz="7200" dirty="0"/>
          </a:p>
        </p:txBody>
      </p:sp>
      <p:pic>
        <p:nvPicPr>
          <p:cNvPr id="5" name="Google Shape;1183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145" y="1528803"/>
            <a:ext cx="2354774" cy="3346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05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5444" y="221984"/>
            <a:ext cx="1509268" cy="11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93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3227919" y="3772561"/>
            <a:ext cx="971750" cy="9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94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00066">
            <a:off x="3294021" y="4682395"/>
            <a:ext cx="806461" cy="189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33"/>
          <p:cNvGrpSpPr/>
          <p:nvPr/>
        </p:nvGrpSpPr>
        <p:grpSpPr>
          <a:xfrm>
            <a:off x="312729" y="-94698"/>
            <a:ext cx="6297525" cy="3495184"/>
            <a:chOff x="309900" y="238100"/>
            <a:chExt cx="7048350" cy="5237800"/>
          </a:xfrm>
        </p:grpSpPr>
        <p:sp>
          <p:nvSpPr>
            <p:cNvPr id="503" name="Google Shape;503;p33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3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3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3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3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3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3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3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3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33"/>
          <p:cNvSpPr/>
          <p:nvPr/>
        </p:nvSpPr>
        <p:spPr>
          <a:xfrm>
            <a:off x="6653125" y="4299498"/>
            <a:ext cx="1149000" cy="309000"/>
          </a:xfrm>
          <a:prstGeom prst="ellipse">
            <a:avLst/>
          </a:prstGeom>
          <a:solidFill>
            <a:srgbClr val="053A3F">
              <a:alpha val="2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3"/>
          <p:cNvSpPr txBox="1">
            <a:spLocks noGrp="1"/>
          </p:cNvSpPr>
          <p:nvPr>
            <p:ph type="ctrTitle"/>
          </p:nvPr>
        </p:nvSpPr>
        <p:spPr>
          <a:xfrm>
            <a:off x="831681" y="1371600"/>
            <a:ext cx="5131791" cy="21417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6000" dirty="0"/>
            </a:br>
            <a:br>
              <a:rPr lang="en-US" sz="6000" dirty="0"/>
            </a:br>
            <a:br>
              <a:rPr lang="en-US" sz="6000" dirty="0"/>
            </a:br>
            <a:r>
              <a:rPr lang="vi-VN" sz="6000" dirty="0"/>
              <a:t>KỸ NĂNG SỐNG</a:t>
            </a:r>
            <a:r>
              <a:rPr lang="en-US" sz="6000" dirty="0"/>
              <a:t> LỚP 1 </a:t>
            </a:r>
            <a:br>
              <a:rPr lang="en-US" sz="6000" dirty="0"/>
            </a:br>
            <a:r>
              <a:rPr lang="vi-VN" sz="6000" dirty="0"/>
              <a:t> </a:t>
            </a:r>
            <a:endParaRPr sz="6000" dirty="0"/>
          </a:p>
        </p:txBody>
      </p:sp>
      <p:pic>
        <p:nvPicPr>
          <p:cNvPr id="516" name="Google Shape;51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3224" y="995525"/>
            <a:ext cx="1751018" cy="3495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1625" y="343275"/>
            <a:ext cx="1509268" cy="11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8334244" y="3400490"/>
            <a:ext cx="327023" cy="309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20578" y="2965813"/>
            <a:ext cx="486038" cy="434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699987">
            <a:off x="7884686" y="3720913"/>
            <a:ext cx="486036" cy="43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" grpId="0"/>
      <p:bldP spid="5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0"/>
          <p:cNvSpPr txBox="1">
            <a:spLocks noGrp="1"/>
          </p:cNvSpPr>
          <p:nvPr>
            <p:ph type="title"/>
          </p:nvPr>
        </p:nvSpPr>
        <p:spPr>
          <a:xfrm>
            <a:off x="-114981" y="283282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vi-VN" sz="3600" dirty="0"/>
              <a:t>QUY ĐỊNH LỚP CHÚNG MÌNH </a:t>
            </a:r>
            <a:endParaRPr dirty="0"/>
          </a:p>
        </p:txBody>
      </p:sp>
      <p:sp>
        <p:nvSpPr>
          <p:cNvPr id="634" name="Google Shape;634;p40"/>
          <p:cNvSpPr txBox="1">
            <a:spLocks noGrp="1"/>
          </p:cNvSpPr>
          <p:nvPr>
            <p:ph type="subTitle" idx="2"/>
          </p:nvPr>
        </p:nvSpPr>
        <p:spPr>
          <a:xfrm>
            <a:off x="837978" y="4020306"/>
            <a:ext cx="3993982" cy="5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QUY ĐỊNH THƯỞNG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– PHẠT </a:t>
            </a:r>
            <a:endParaRPr dirty="0"/>
          </a:p>
        </p:txBody>
      </p:sp>
      <p:sp>
        <p:nvSpPr>
          <p:cNvPr id="636" name="Google Shape;636;p40"/>
          <p:cNvSpPr txBox="1">
            <a:spLocks noGrp="1"/>
          </p:cNvSpPr>
          <p:nvPr>
            <p:ph type="subTitle" idx="4"/>
          </p:nvPr>
        </p:nvSpPr>
        <p:spPr>
          <a:xfrm>
            <a:off x="5546916" y="4031499"/>
            <a:ext cx="2863200" cy="5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QUY ĐỊNH ĐỔI QUÀ </a:t>
            </a:r>
            <a:endParaRPr dirty="0"/>
          </a:p>
        </p:txBody>
      </p:sp>
      <p:pic>
        <p:nvPicPr>
          <p:cNvPr id="637" name="Google Shape;63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287">
            <a:off x="7193010" y="450075"/>
            <a:ext cx="428530" cy="383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97" y="1116281"/>
            <a:ext cx="2933922" cy="2552512"/>
          </a:xfrm>
          <a:prstGeom prst="rect">
            <a:avLst/>
          </a:prstGeom>
        </p:spPr>
      </p:pic>
      <p:pic>
        <p:nvPicPr>
          <p:cNvPr id="11" name="Picture 6" descr="Xem hơn 100 ảnh về hình vẽ hộp quà sinh nhật - NE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948" y="1592324"/>
            <a:ext cx="2792168" cy="185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2" grpId="0"/>
      <p:bldP spid="634" grpId="0" build="p"/>
      <p:bldP spid="63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9637" y="230195"/>
            <a:ext cx="62555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  <a:t>QUY ĐỊNH LỚP CHÚNG MÌNH </a:t>
            </a:r>
            <a:endParaRPr lang="vi-VN" sz="1050" dirty="0"/>
          </a:p>
        </p:txBody>
      </p:sp>
      <p:grpSp>
        <p:nvGrpSpPr>
          <p:cNvPr id="19" name="Group 18"/>
          <p:cNvGrpSpPr/>
          <p:nvPr/>
        </p:nvGrpSpPr>
        <p:grpSpPr>
          <a:xfrm>
            <a:off x="525104" y="620110"/>
            <a:ext cx="3573560" cy="2192861"/>
            <a:chOff x="466587" y="691860"/>
            <a:chExt cx="3573560" cy="2192861"/>
          </a:xfrm>
        </p:grpSpPr>
        <p:pic>
          <p:nvPicPr>
            <p:cNvPr id="8" name="Picture 2" descr="Hình ảnh Cậu Bé Học Trên Bàn Hoạt Hình PNG , Ngồi, Dễ Thương, Tính Cách PNG  và Vector với nền trong suốt để tải xuống miễn phí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80" b="97972" l="718" r="98325">
                          <a14:foregroundMark x1="39234" y1="23245" x2="39234" y2="23245"/>
                          <a14:foregroundMark x1="35885" y1="29017" x2="35885" y2="29017"/>
                          <a14:foregroundMark x1="42105" y1="29017" x2="42105" y2="29017"/>
                          <a14:foregroundMark x1="38517" y1="26365" x2="38517" y2="26365"/>
                          <a14:foregroundMark x1="62919" y1="24649" x2="62919" y2="24649"/>
                          <a14:foregroundMark x1="64354" y1="28081" x2="64354" y2="28081"/>
                          <a14:foregroundMark x1="59569" y1="28549" x2="59569" y2="285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587" y="691860"/>
              <a:ext cx="1573050" cy="2192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D64FE9B8-4455-43D9-8A87-642D281F7C79}"/>
                </a:ext>
              </a:extLst>
            </p:cNvPr>
            <p:cNvSpPr/>
            <p:nvPr/>
          </p:nvSpPr>
          <p:spPr>
            <a:xfrm>
              <a:off x="2181675" y="1159600"/>
              <a:ext cx="1858472" cy="945345"/>
            </a:xfrm>
            <a:custGeom>
              <a:avLst/>
              <a:gdLst>
                <a:gd name="connsiteX0" fmla="*/ 2838243 w 2838361"/>
                <a:gd name="connsiteY0" fmla="*/ 1165646 h 1930262"/>
                <a:gd name="connsiteX1" fmla="*/ 2811297 w 2838361"/>
                <a:gd name="connsiteY1" fmla="*/ 722606 h 1930262"/>
                <a:gd name="connsiteX2" fmla="*/ 2835573 w 2838361"/>
                <a:gd name="connsiteY2" fmla="*/ 344382 h 1930262"/>
                <a:gd name="connsiteX3" fmla="*/ 2752548 w 2838361"/>
                <a:gd name="connsiteY3" fmla="*/ 122255 h 1930262"/>
                <a:gd name="connsiteX4" fmla="*/ 2511243 w 2838361"/>
                <a:gd name="connsiteY4" fmla="*/ 19567 h 1930262"/>
                <a:gd name="connsiteX5" fmla="*/ 2080097 w 2838361"/>
                <a:gd name="connsiteY5" fmla="*/ 30005 h 1930262"/>
                <a:gd name="connsiteX6" fmla="*/ 606288 w 2838361"/>
                <a:gd name="connsiteY6" fmla="*/ 5729 h 1930262"/>
                <a:gd name="connsiteX7" fmla="*/ 577157 w 2838361"/>
                <a:gd name="connsiteY7" fmla="*/ 3544 h 1930262"/>
                <a:gd name="connsiteX8" fmla="*/ 288998 w 2838361"/>
                <a:gd name="connsiteY8" fmla="*/ 19809 h 1930262"/>
                <a:gd name="connsiteX9" fmla="*/ 175628 w 2838361"/>
                <a:gd name="connsiteY9" fmla="*/ 55738 h 1930262"/>
                <a:gd name="connsiteX10" fmla="*/ 170045 w 2838361"/>
                <a:gd name="connsiteY10" fmla="*/ 59137 h 1930262"/>
                <a:gd name="connsiteX11" fmla="*/ 170045 w 2838361"/>
                <a:gd name="connsiteY11" fmla="*/ 59137 h 1930262"/>
                <a:gd name="connsiteX12" fmla="*/ 29243 w 2838361"/>
                <a:gd name="connsiteY12" fmla="*/ 434933 h 1930262"/>
                <a:gd name="connsiteX13" fmla="*/ 18076 w 2838361"/>
                <a:gd name="connsiteY13" fmla="*/ 894481 h 1930262"/>
                <a:gd name="connsiteX14" fmla="*/ 6180 w 2838361"/>
                <a:gd name="connsiteY14" fmla="*/ 1396270 h 1930262"/>
                <a:gd name="connsiteX15" fmla="*/ 9822 w 2838361"/>
                <a:gd name="connsiteY15" fmla="*/ 1654812 h 1930262"/>
                <a:gd name="connsiteX16" fmla="*/ 245786 w 2838361"/>
                <a:gd name="connsiteY16" fmla="*/ 1855091 h 1930262"/>
                <a:gd name="connsiteX17" fmla="*/ 514524 w 2838361"/>
                <a:gd name="connsiteY17" fmla="*/ 1905828 h 1930262"/>
                <a:gd name="connsiteX18" fmla="*/ 775979 w 2838361"/>
                <a:gd name="connsiteY18" fmla="*/ 1926463 h 1930262"/>
                <a:gd name="connsiteX19" fmla="*/ 2228910 w 2838361"/>
                <a:gd name="connsiteY19" fmla="*/ 1916510 h 1930262"/>
                <a:gd name="connsiteX20" fmla="*/ 2395445 w 2838361"/>
                <a:gd name="connsiteY20" fmla="*/ 1922336 h 1930262"/>
                <a:gd name="connsiteX21" fmla="*/ 2450309 w 2838361"/>
                <a:gd name="connsiteY21" fmla="*/ 1929862 h 1930262"/>
                <a:gd name="connsiteX22" fmla="*/ 2793818 w 2838361"/>
                <a:gd name="connsiteY22" fmla="*/ 1623981 h 1930262"/>
                <a:gd name="connsiteX23" fmla="*/ 2838243 w 2838361"/>
                <a:gd name="connsiteY23" fmla="*/ 1165646 h 19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38361" h="1930262">
                  <a:moveTo>
                    <a:pt x="2838243" y="1165646"/>
                  </a:moveTo>
                  <a:cubicBezTo>
                    <a:pt x="2839700" y="1017319"/>
                    <a:pt x="2812025" y="870933"/>
                    <a:pt x="2811297" y="722606"/>
                  </a:cubicBezTo>
                  <a:cubicBezTo>
                    <a:pt x="2811297" y="596855"/>
                    <a:pt x="2844070" y="469405"/>
                    <a:pt x="2835573" y="344382"/>
                  </a:cubicBezTo>
                  <a:cubicBezTo>
                    <a:pt x="2833655" y="263105"/>
                    <a:pt x="2804402" y="184863"/>
                    <a:pt x="2752548" y="122255"/>
                  </a:cubicBezTo>
                  <a:cubicBezTo>
                    <a:pt x="2687488" y="49426"/>
                    <a:pt x="2602278" y="27335"/>
                    <a:pt x="2511243" y="19567"/>
                  </a:cubicBezTo>
                  <a:cubicBezTo>
                    <a:pt x="2367479" y="11385"/>
                    <a:pt x="2223303" y="14881"/>
                    <a:pt x="2080097" y="30005"/>
                  </a:cubicBezTo>
                  <a:cubicBezTo>
                    <a:pt x="1936867" y="41172"/>
                    <a:pt x="664066" y="11798"/>
                    <a:pt x="606288" y="5729"/>
                  </a:cubicBezTo>
                  <a:cubicBezTo>
                    <a:pt x="596694" y="3884"/>
                    <a:pt x="586918" y="3156"/>
                    <a:pt x="577157" y="3544"/>
                  </a:cubicBezTo>
                  <a:cubicBezTo>
                    <a:pt x="480817" y="-4564"/>
                    <a:pt x="383816" y="922"/>
                    <a:pt x="288998" y="19809"/>
                  </a:cubicBezTo>
                  <a:cubicBezTo>
                    <a:pt x="248826" y="22261"/>
                    <a:pt x="209880" y="34593"/>
                    <a:pt x="175628" y="55738"/>
                  </a:cubicBezTo>
                  <a:lnTo>
                    <a:pt x="170045" y="59137"/>
                  </a:lnTo>
                  <a:lnTo>
                    <a:pt x="170045" y="59137"/>
                  </a:lnTo>
                  <a:cubicBezTo>
                    <a:pt x="56432" y="130023"/>
                    <a:pt x="2053" y="292188"/>
                    <a:pt x="29243" y="434933"/>
                  </a:cubicBezTo>
                  <a:cubicBezTo>
                    <a:pt x="22202" y="587873"/>
                    <a:pt x="21960" y="741541"/>
                    <a:pt x="18076" y="894481"/>
                  </a:cubicBezTo>
                  <a:cubicBezTo>
                    <a:pt x="14191" y="1061817"/>
                    <a:pt x="10227" y="1229080"/>
                    <a:pt x="6180" y="1396270"/>
                  </a:cubicBezTo>
                  <a:cubicBezTo>
                    <a:pt x="3995" y="1479538"/>
                    <a:pt x="-8628" y="1572759"/>
                    <a:pt x="9822" y="1654812"/>
                  </a:cubicBezTo>
                  <a:cubicBezTo>
                    <a:pt x="34098" y="1767211"/>
                    <a:pt x="131203" y="1863588"/>
                    <a:pt x="245786" y="1855091"/>
                  </a:cubicBezTo>
                  <a:cubicBezTo>
                    <a:pt x="250884" y="1855091"/>
                    <a:pt x="430286" y="1893933"/>
                    <a:pt x="514524" y="1905828"/>
                  </a:cubicBezTo>
                  <a:cubicBezTo>
                    <a:pt x="601185" y="1917918"/>
                    <a:pt x="688495" y="1924812"/>
                    <a:pt x="775979" y="1926463"/>
                  </a:cubicBezTo>
                  <a:cubicBezTo>
                    <a:pt x="956594" y="1930105"/>
                    <a:pt x="2114327" y="1909227"/>
                    <a:pt x="2228910" y="1916510"/>
                  </a:cubicBezTo>
                  <a:cubicBezTo>
                    <a:pt x="2284139" y="1923453"/>
                    <a:pt x="2339877" y="1925395"/>
                    <a:pt x="2395445" y="1922336"/>
                  </a:cubicBezTo>
                  <a:cubicBezTo>
                    <a:pt x="2413021" y="1928551"/>
                    <a:pt x="2431690" y="1931124"/>
                    <a:pt x="2450309" y="1929862"/>
                  </a:cubicBezTo>
                  <a:cubicBezTo>
                    <a:pt x="2620243" y="1918209"/>
                    <a:pt x="2747936" y="1797071"/>
                    <a:pt x="2793818" y="1623981"/>
                  </a:cubicBezTo>
                  <a:cubicBezTo>
                    <a:pt x="2829746" y="1482694"/>
                    <a:pt x="2836787" y="1313732"/>
                    <a:pt x="2838243" y="1165646"/>
                  </a:cubicBezTo>
                  <a:close/>
                </a:path>
              </a:pathLst>
            </a:custGeom>
            <a:solidFill>
              <a:sysClr val="window" lastClr="FFFFFF"/>
            </a:solidFill>
            <a:ln w="24263" cap="flat">
              <a:solidFill>
                <a:srgbClr val="02665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kern="120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Nghiêm túc, trật tự </a:t>
              </a:r>
              <a:endParaRPr kumimoji="0" lang="en-US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11173" y="483634"/>
            <a:ext cx="3327086" cy="2142891"/>
            <a:chOff x="4438423" y="-569344"/>
            <a:chExt cx="3327086" cy="2142891"/>
          </a:xfrm>
        </p:grpSpPr>
        <p:pic>
          <p:nvPicPr>
            <p:cNvPr id="9" name="Picture 6" descr="Hình ảnh Học Sinh Giơ Tay PNG Miễn Phí Tải Về - Lovepik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7" r="18281" b="8932"/>
            <a:stretch/>
          </p:blipFill>
          <p:spPr bwMode="auto">
            <a:xfrm>
              <a:off x="4438423" y="-569344"/>
              <a:ext cx="1664663" cy="2142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D64FE9B8-4455-43D9-8A87-642D281F7C79}"/>
                </a:ext>
              </a:extLst>
            </p:cNvPr>
            <p:cNvSpPr/>
            <p:nvPr/>
          </p:nvSpPr>
          <p:spPr>
            <a:xfrm>
              <a:off x="6267569" y="34872"/>
              <a:ext cx="1497940" cy="901551"/>
            </a:xfrm>
            <a:custGeom>
              <a:avLst/>
              <a:gdLst>
                <a:gd name="connsiteX0" fmla="*/ 2838243 w 2838361"/>
                <a:gd name="connsiteY0" fmla="*/ 1165646 h 1930262"/>
                <a:gd name="connsiteX1" fmla="*/ 2811297 w 2838361"/>
                <a:gd name="connsiteY1" fmla="*/ 722606 h 1930262"/>
                <a:gd name="connsiteX2" fmla="*/ 2835573 w 2838361"/>
                <a:gd name="connsiteY2" fmla="*/ 344382 h 1930262"/>
                <a:gd name="connsiteX3" fmla="*/ 2752548 w 2838361"/>
                <a:gd name="connsiteY3" fmla="*/ 122255 h 1930262"/>
                <a:gd name="connsiteX4" fmla="*/ 2511243 w 2838361"/>
                <a:gd name="connsiteY4" fmla="*/ 19567 h 1930262"/>
                <a:gd name="connsiteX5" fmla="*/ 2080097 w 2838361"/>
                <a:gd name="connsiteY5" fmla="*/ 30005 h 1930262"/>
                <a:gd name="connsiteX6" fmla="*/ 606288 w 2838361"/>
                <a:gd name="connsiteY6" fmla="*/ 5729 h 1930262"/>
                <a:gd name="connsiteX7" fmla="*/ 577157 w 2838361"/>
                <a:gd name="connsiteY7" fmla="*/ 3544 h 1930262"/>
                <a:gd name="connsiteX8" fmla="*/ 288998 w 2838361"/>
                <a:gd name="connsiteY8" fmla="*/ 19809 h 1930262"/>
                <a:gd name="connsiteX9" fmla="*/ 175628 w 2838361"/>
                <a:gd name="connsiteY9" fmla="*/ 55738 h 1930262"/>
                <a:gd name="connsiteX10" fmla="*/ 170045 w 2838361"/>
                <a:gd name="connsiteY10" fmla="*/ 59137 h 1930262"/>
                <a:gd name="connsiteX11" fmla="*/ 170045 w 2838361"/>
                <a:gd name="connsiteY11" fmla="*/ 59137 h 1930262"/>
                <a:gd name="connsiteX12" fmla="*/ 29243 w 2838361"/>
                <a:gd name="connsiteY12" fmla="*/ 434933 h 1930262"/>
                <a:gd name="connsiteX13" fmla="*/ 18076 w 2838361"/>
                <a:gd name="connsiteY13" fmla="*/ 894481 h 1930262"/>
                <a:gd name="connsiteX14" fmla="*/ 6180 w 2838361"/>
                <a:gd name="connsiteY14" fmla="*/ 1396270 h 1930262"/>
                <a:gd name="connsiteX15" fmla="*/ 9822 w 2838361"/>
                <a:gd name="connsiteY15" fmla="*/ 1654812 h 1930262"/>
                <a:gd name="connsiteX16" fmla="*/ 245786 w 2838361"/>
                <a:gd name="connsiteY16" fmla="*/ 1855091 h 1930262"/>
                <a:gd name="connsiteX17" fmla="*/ 514524 w 2838361"/>
                <a:gd name="connsiteY17" fmla="*/ 1905828 h 1930262"/>
                <a:gd name="connsiteX18" fmla="*/ 775979 w 2838361"/>
                <a:gd name="connsiteY18" fmla="*/ 1926463 h 1930262"/>
                <a:gd name="connsiteX19" fmla="*/ 2228910 w 2838361"/>
                <a:gd name="connsiteY19" fmla="*/ 1916510 h 1930262"/>
                <a:gd name="connsiteX20" fmla="*/ 2395445 w 2838361"/>
                <a:gd name="connsiteY20" fmla="*/ 1922336 h 1930262"/>
                <a:gd name="connsiteX21" fmla="*/ 2450309 w 2838361"/>
                <a:gd name="connsiteY21" fmla="*/ 1929862 h 1930262"/>
                <a:gd name="connsiteX22" fmla="*/ 2793818 w 2838361"/>
                <a:gd name="connsiteY22" fmla="*/ 1623981 h 1930262"/>
                <a:gd name="connsiteX23" fmla="*/ 2838243 w 2838361"/>
                <a:gd name="connsiteY23" fmla="*/ 1165646 h 19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38361" h="1930262">
                  <a:moveTo>
                    <a:pt x="2838243" y="1165646"/>
                  </a:moveTo>
                  <a:cubicBezTo>
                    <a:pt x="2839700" y="1017319"/>
                    <a:pt x="2812025" y="870933"/>
                    <a:pt x="2811297" y="722606"/>
                  </a:cubicBezTo>
                  <a:cubicBezTo>
                    <a:pt x="2811297" y="596855"/>
                    <a:pt x="2844070" y="469405"/>
                    <a:pt x="2835573" y="344382"/>
                  </a:cubicBezTo>
                  <a:cubicBezTo>
                    <a:pt x="2833655" y="263105"/>
                    <a:pt x="2804402" y="184863"/>
                    <a:pt x="2752548" y="122255"/>
                  </a:cubicBezTo>
                  <a:cubicBezTo>
                    <a:pt x="2687488" y="49426"/>
                    <a:pt x="2602278" y="27335"/>
                    <a:pt x="2511243" y="19567"/>
                  </a:cubicBezTo>
                  <a:cubicBezTo>
                    <a:pt x="2367479" y="11385"/>
                    <a:pt x="2223303" y="14881"/>
                    <a:pt x="2080097" y="30005"/>
                  </a:cubicBezTo>
                  <a:cubicBezTo>
                    <a:pt x="1936867" y="41172"/>
                    <a:pt x="664066" y="11798"/>
                    <a:pt x="606288" y="5729"/>
                  </a:cubicBezTo>
                  <a:cubicBezTo>
                    <a:pt x="596694" y="3884"/>
                    <a:pt x="586918" y="3156"/>
                    <a:pt x="577157" y="3544"/>
                  </a:cubicBezTo>
                  <a:cubicBezTo>
                    <a:pt x="480817" y="-4564"/>
                    <a:pt x="383816" y="922"/>
                    <a:pt x="288998" y="19809"/>
                  </a:cubicBezTo>
                  <a:cubicBezTo>
                    <a:pt x="248826" y="22261"/>
                    <a:pt x="209880" y="34593"/>
                    <a:pt x="175628" y="55738"/>
                  </a:cubicBezTo>
                  <a:lnTo>
                    <a:pt x="170045" y="59137"/>
                  </a:lnTo>
                  <a:lnTo>
                    <a:pt x="170045" y="59137"/>
                  </a:lnTo>
                  <a:cubicBezTo>
                    <a:pt x="56432" y="130023"/>
                    <a:pt x="2053" y="292188"/>
                    <a:pt x="29243" y="434933"/>
                  </a:cubicBezTo>
                  <a:cubicBezTo>
                    <a:pt x="22202" y="587873"/>
                    <a:pt x="21960" y="741541"/>
                    <a:pt x="18076" y="894481"/>
                  </a:cubicBezTo>
                  <a:cubicBezTo>
                    <a:pt x="14191" y="1061817"/>
                    <a:pt x="10227" y="1229080"/>
                    <a:pt x="6180" y="1396270"/>
                  </a:cubicBezTo>
                  <a:cubicBezTo>
                    <a:pt x="3995" y="1479538"/>
                    <a:pt x="-8628" y="1572759"/>
                    <a:pt x="9822" y="1654812"/>
                  </a:cubicBezTo>
                  <a:cubicBezTo>
                    <a:pt x="34098" y="1767211"/>
                    <a:pt x="131203" y="1863588"/>
                    <a:pt x="245786" y="1855091"/>
                  </a:cubicBezTo>
                  <a:cubicBezTo>
                    <a:pt x="250884" y="1855091"/>
                    <a:pt x="430286" y="1893933"/>
                    <a:pt x="514524" y="1905828"/>
                  </a:cubicBezTo>
                  <a:cubicBezTo>
                    <a:pt x="601185" y="1917918"/>
                    <a:pt x="688495" y="1924812"/>
                    <a:pt x="775979" y="1926463"/>
                  </a:cubicBezTo>
                  <a:cubicBezTo>
                    <a:pt x="956594" y="1930105"/>
                    <a:pt x="2114327" y="1909227"/>
                    <a:pt x="2228910" y="1916510"/>
                  </a:cubicBezTo>
                  <a:cubicBezTo>
                    <a:pt x="2284139" y="1923453"/>
                    <a:pt x="2339877" y="1925395"/>
                    <a:pt x="2395445" y="1922336"/>
                  </a:cubicBezTo>
                  <a:cubicBezTo>
                    <a:pt x="2413021" y="1928551"/>
                    <a:pt x="2431690" y="1931124"/>
                    <a:pt x="2450309" y="1929862"/>
                  </a:cubicBezTo>
                  <a:cubicBezTo>
                    <a:pt x="2620243" y="1918209"/>
                    <a:pt x="2747936" y="1797071"/>
                    <a:pt x="2793818" y="1623981"/>
                  </a:cubicBezTo>
                  <a:cubicBezTo>
                    <a:pt x="2829746" y="1482694"/>
                    <a:pt x="2836787" y="1313732"/>
                    <a:pt x="2838243" y="1165646"/>
                  </a:cubicBezTo>
                  <a:close/>
                </a:path>
              </a:pathLst>
            </a:custGeom>
            <a:solidFill>
              <a:sysClr val="window" lastClr="FFFFFF"/>
            </a:solidFill>
            <a:ln w="24263" cap="flat">
              <a:solidFill>
                <a:srgbClr val="02665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12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Hăng hái phát biểu </a:t>
              </a:r>
              <a:endPara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394739" y="2812971"/>
            <a:ext cx="4493404" cy="2250213"/>
            <a:chOff x="5167423" y="818705"/>
            <a:chExt cx="4493404" cy="2250213"/>
          </a:xfrm>
        </p:grpSpPr>
        <p:pic>
          <p:nvPicPr>
            <p:cNvPr id="10" name="Picture 8" descr="Hình Ảnh Làm Việc Nhóm Đẹp, Tinh Thần Đồng Đội, Đoàn Kết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703" b="97619" l="2695" r="100000">
                          <a14:foregroundMark x1="47344" y1="41129" x2="47344" y2="41129"/>
                          <a14:foregroundMark x1="65703" y1="54468" x2="65703" y2="54468"/>
                          <a14:foregroundMark x1="24805" y1="60339" x2="24805" y2="60339"/>
                          <a14:foregroundMark x1="48789" y1="57208" x2="48789" y2="57208"/>
                          <a14:foregroundMark x1="45469" y1="57208" x2="45469" y2="57208"/>
                          <a14:foregroundMark x1="45469" y1="57208" x2="45469" y2="57208"/>
                          <a14:foregroundMark x1="14453" y1="76843" x2="14453" y2="76843"/>
                          <a14:foregroundMark x1="16797" y1="82714" x2="16797" y2="82714"/>
                          <a14:foregroundMark x1="8828" y1="88976" x2="8828" y2="88976"/>
                          <a14:foregroundMark x1="95273" y1="85062" x2="95273" y2="85062"/>
                          <a14:foregroundMark x1="91055" y1="81539" x2="91055" y2="81539"/>
                          <a14:foregroundMark x1="90586" y1="74070" x2="90586" y2="74070"/>
                          <a14:foregroundMark x1="72266" y1="51729" x2="72266" y2="51729"/>
                          <a14:foregroundMark x1="58164" y1="39563" x2="58164" y2="39563"/>
                          <a14:foregroundMark x1="64766" y1="96053" x2="64766" y2="96053"/>
                          <a14:foregroundMark x1="29492" y1="94488" x2="29492" y2="944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224"/>
            <a:stretch/>
          </p:blipFill>
          <p:spPr bwMode="auto">
            <a:xfrm>
              <a:off x="5167423" y="818705"/>
              <a:ext cx="3493860" cy="2250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D64FE9B8-4455-43D9-8A87-642D281F7C79}"/>
                </a:ext>
              </a:extLst>
            </p:cNvPr>
            <p:cNvSpPr/>
            <p:nvPr/>
          </p:nvSpPr>
          <p:spPr>
            <a:xfrm>
              <a:off x="8258039" y="1436614"/>
              <a:ext cx="1402788" cy="696076"/>
            </a:xfrm>
            <a:custGeom>
              <a:avLst/>
              <a:gdLst>
                <a:gd name="connsiteX0" fmla="*/ 2838243 w 2838361"/>
                <a:gd name="connsiteY0" fmla="*/ 1165646 h 1930262"/>
                <a:gd name="connsiteX1" fmla="*/ 2811297 w 2838361"/>
                <a:gd name="connsiteY1" fmla="*/ 722606 h 1930262"/>
                <a:gd name="connsiteX2" fmla="*/ 2835573 w 2838361"/>
                <a:gd name="connsiteY2" fmla="*/ 344382 h 1930262"/>
                <a:gd name="connsiteX3" fmla="*/ 2752548 w 2838361"/>
                <a:gd name="connsiteY3" fmla="*/ 122255 h 1930262"/>
                <a:gd name="connsiteX4" fmla="*/ 2511243 w 2838361"/>
                <a:gd name="connsiteY4" fmla="*/ 19567 h 1930262"/>
                <a:gd name="connsiteX5" fmla="*/ 2080097 w 2838361"/>
                <a:gd name="connsiteY5" fmla="*/ 30005 h 1930262"/>
                <a:gd name="connsiteX6" fmla="*/ 606288 w 2838361"/>
                <a:gd name="connsiteY6" fmla="*/ 5729 h 1930262"/>
                <a:gd name="connsiteX7" fmla="*/ 577157 w 2838361"/>
                <a:gd name="connsiteY7" fmla="*/ 3544 h 1930262"/>
                <a:gd name="connsiteX8" fmla="*/ 288998 w 2838361"/>
                <a:gd name="connsiteY8" fmla="*/ 19809 h 1930262"/>
                <a:gd name="connsiteX9" fmla="*/ 175628 w 2838361"/>
                <a:gd name="connsiteY9" fmla="*/ 55738 h 1930262"/>
                <a:gd name="connsiteX10" fmla="*/ 170045 w 2838361"/>
                <a:gd name="connsiteY10" fmla="*/ 59137 h 1930262"/>
                <a:gd name="connsiteX11" fmla="*/ 170045 w 2838361"/>
                <a:gd name="connsiteY11" fmla="*/ 59137 h 1930262"/>
                <a:gd name="connsiteX12" fmla="*/ 29243 w 2838361"/>
                <a:gd name="connsiteY12" fmla="*/ 434933 h 1930262"/>
                <a:gd name="connsiteX13" fmla="*/ 18076 w 2838361"/>
                <a:gd name="connsiteY13" fmla="*/ 894481 h 1930262"/>
                <a:gd name="connsiteX14" fmla="*/ 6180 w 2838361"/>
                <a:gd name="connsiteY14" fmla="*/ 1396270 h 1930262"/>
                <a:gd name="connsiteX15" fmla="*/ 9822 w 2838361"/>
                <a:gd name="connsiteY15" fmla="*/ 1654812 h 1930262"/>
                <a:gd name="connsiteX16" fmla="*/ 245786 w 2838361"/>
                <a:gd name="connsiteY16" fmla="*/ 1855091 h 1930262"/>
                <a:gd name="connsiteX17" fmla="*/ 514524 w 2838361"/>
                <a:gd name="connsiteY17" fmla="*/ 1905828 h 1930262"/>
                <a:gd name="connsiteX18" fmla="*/ 775979 w 2838361"/>
                <a:gd name="connsiteY18" fmla="*/ 1926463 h 1930262"/>
                <a:gd name="connsiteX19" fmla="*/ 2228910 w 2838361"/>
                <a:gd name="connsiteY19" fmla="*/ 1916510 h 1930262"/>
                <a:gd name="connsiteX20" fmla="*/ 2395445 w 2838361"/>
                <a:gd name="connsiteY20" fmla="*/ 1922336 h 1930262"/>
                <a:gd name="connsiteX21" fmla="*/ 2450309 w 2838361"/>
                <a:gd name="connsiteY21" fmla="*/ 1929862 h 1930262"/>
                <a:gd name="connsiteX22" fmla="*/ 2793818 w 2838361"/>
                <a:gd name="connsiteY22" fmla="*/ 1623981 h 1930262"/>
                <a:gd name="connsiteX23" fmla="*/ 2838243 w 2838361"/>
                <a:gd name="connsiteY23" fmla="*/ 1165646 h 19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38361" h="1930262">
                  <a:moveTo>
                    <a:pt x="2838243" y="1165646"/>
                  </a:moveTo>
                  <a:cubicBezTo>
                    <a:pt x="2839700" y="1017319"/>
                    <a:pt x="2812025" y="870933"/>
                    <a:pt x="2811297" y="722606"/>
                  </a:cubicBezTo>
                  <a:cubicBezTo>
                    <a:pt x="2811297" y="596855"/>
                    <a:pt x="2844070" y="469405"/>
                    <a:pt x="2835573" y="344382"/>
                  </a:cubicBezTo>
                  <a:cubicBezTo>
                    <a:pt x="2833655" y="263105"/>
                    <a:pt x="2804402" y="184863"/>
                    <a:pt x="2752548" y="122255"/>
                  </a:cubicBezTo>
                  <a:cubicBezTo>
                    <a:pt x="2687488" y="49426"/>
                    <a:pt x="2602278" y="27335"/>
                    <a:pt x="2511243" y="19567"/>
                  </a:cubicBezTo>
                  <a:cubicBezTo>
                    <a:pt x="2367479" y="11385"/>
                    <a:pt x="2223303" y="14881"/>
                    <a:pt x="2080097" y="30005"/>
                  </a:cubicBezTo>
                  <a:cubicBezTo>
                    <a:pt x="1936867" y="41172"/>
                    <a:pt x="664066" y="11798"/>
                    <a:pt x="606288" y="5729"/>
                  </a:cubicBezTo>
                  <a:cubicBezTo>
                    <a:pt x="596694" y="3884"/>
                    <a:pt x="586918" y="3156"/>
                    <a:pt x="577157" y="3544"/>
                  </a:cubicBezTo>
                  <a:cubicBezTo>
                    <a:pt x="480817" y="-4564"/>
                    <a:pt x="383816" y="922"/>
                    <a:pt x="288998" y="19809"/>
                  </a:cubicBezTo>
                  <a:cubicBezTo>
                    <a:pt x="248826" y="22261"/>
                    <a:pt x="209880" y="34593"/>
                    <a:pt x="175628" y="55738"/>
                  </a:cubicBezTo>
                  <a:lnTo>
                    <a:pt x="170045" y="59137"/>
                  </a:lnTo>
                  <a:lnTo>
                    <a:pt x="170045" y="59137"/>
                  </a:lnTo>
                  <a:cubicBezTo>
                    <a:pt x="56432" y="130023"/>
                    <a:pt x="2053" y="292188"/>
                    <a:pt x="29243" y="434933"/>
                  </a:cubicBezTo>
                  <a:cubicBezTo>
                    <a:pt x="22202" y="587873"/>
                    <a:pt x="21960" y="741541"/>
                    <a:pt x="18076" y="894481"/>
                  </a:cubicBezTo>
                  <a:cubicBezTo>
                    <a:pt x="14191" y="1061817"/>
                    <a:pt x="10227" y="1229080"/>
                    <a:pt x="6180" y="1396270"/>
                  </a:cubicBezTo>
                  <a:cubicBezTo>
                    <a:pt x="3995" y="1479538"/>
                    <a:pt x="-8628" y="1572759"/>
                    <a:pt x="9822" y="1654812"/>
                  </a:cubicBezTo>
                  <a:cubicBezTo>
                    <a:pt x="34098" y="1767211"/>
                    <a:pt x="131203" y="1863588"/>
                    <a:pt x="245786" y="1855091"/>
                  </a:cubicBezTo>
                  <a:cubicBezTo>
                    <a:pt x="250884" y="1855091"/>
                    <a:pt x="430286" y="1893933"/>
                    <a:pt x="514524" y="1905828"/>
                  </a:cubicBezTo>
                  <a:cubicBezTo>
                    <a:pt x="601185" y="1917918"/>
                    <a:pt x="688495" y="1924812"/>
                    <a:pt x="775979" y="1926463"/>
                  </a:cubicBezTo>
                  <a:cubicBezTo>
                    <a:pt x="956594" y="1930105"/>
                    <a:pt x="2114327" y="1909227"/>
                    <a:pt x="2228910" y="1916510"/>
                  </a:cubicBezTo>
                  <a:cubicBezTo>
                    <a:pt x="2284139" y="1923453"/>
                    <a:pt x="2339877" y="1925395"/>
                    <a:pt x="2395445" y="1922336"/>
                  </a:cubicBezTo>
                  <a:cubicBezTo>
                    <a:pt x="2413021" y="1928551"/>
                    <a:pt x="2431690" y="1931124"/>
                    <a:pt x="2450309" y="1929862"/>
                  </a:cubicBezTo>
                  <a:cubicBezTo>
                    <a:pt x="2620243" y="1918209"/>
                    <a:pt x="2747936" y="1797071"/>
                    <a:pt x="2793818" y="1623981"/>
                  </a:cubicBezTo>
                  <a:cubicBezTo>
                    <a:pt x="2829746" y="1482694"/>
                    <a:pt x="2836787" y="1313732"/>
                    <a:pt x="2838243" y="1165646"/>
                  </a:cubicBezTo>
                  <a:close/>
                </a:path>
              </a:pathLst>
            </a:custGeom>
            <a:solidFill>
              <a:sysClr val="window" lastClr="FFFFFF"/>
            </a:solidFill>
            <a:ln w="24263" cap="flat">
              <a:solidFill>
                <a:srgbClr val="02665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12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Làm việc nhóm </a:t>
              </a:r>
              <a:endPara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397784" y="2812971"/>
            <a:ext cx="4337425" cy="2062494"/>
            <a:chOff x="4397784" y="2812971"/>
            <a:chExt cx="4337425" cy="1824495"/>
          </a:xfrm>
        </p:grpSpPr>
        <p:pic>
          <p:nvPicPr>
            <p:cNvPr id="1028" name="Picture 4" descr="Cách phạt học sinh mất trật tự trong giờ học hiệu quả và tích cực nhất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950"/>
            <a:stretch/>
          </p:blipFill>
          <p:spPr bwMode="auto">
            <a:xfrm>
              <a:off x="4397784" y="2812971"/>
              <a:ext cx="2274164" cy="182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Graphic 3">
              <a:extLst>
                <a:ext uri="{FF2B5EF4-FFF2-40B4-BE49-F238E27FC236}">
                  <a16:creationId xmlns:a16="http://schemas.microsoft.com/office/drawing/2014/main" id="{D64FE9B8-4455-43D9-8A87-642D281F7C79}"/>
                </a:ext>
              </a:extLst>
            </p:cNvPr>
            <p:cNvSpPr/>
            <p:nvPr/>
          </p:nvSpPr>
          <p:spPr>
            <a:xfrm>
              <a:off x="6971067" y="3148884"/>
              <a:ext cx="1764142" cy="901551"/>
            </a:xfrm>
            <a:custGeom>
              <a:avLst/>
              <a:gdLst>
                <a:gd name="connsiteX0" fmla="*/ 2838243 w 2838361"/>
                <a:gd name="connsiteY0" fmla="*/ 1165646 h 1930262"/>
                <a:gd name="connsiteX1" fmla="*/ 2811297 w 2838361"/>
                <a:gd name="connsiteY1" fmla="*/ 722606 h 1930262"/>
                <a:gd name="connsiteX2" fmla="*/ 2835573 w 2838361"/>
                <a:gd name="connsiteY2" fmla="*/ 344382 h 1930262"/>
                <a:gd name="connsiteX3" fmla="*/ 2752548 w 2838361"/>
                <a:gd name="connsiteY3" fmla="*/ 122255 h 1930262"/>
                <a:gd name="connsiteX4" fmla="*/ 2511243 w 2838361"/>
                <a:gd name="connsiteY4" fmla="*/ 19567 h 1930262"/>
                <a:gd name="connsiteX5" fmla="*/ 2080097 w 2838361"/>
                <a:gd name="connsiteY5" fmla="*/ 30005 h 1930262"/>
                <a:gd name="connsiteX6" fmla="*/ 606288 w 2838361"/>
                <a:gd name="connsiteY6" fmla="*/ 5729 h 1930262"/>
                <a:gd name="connsiteX7" fmla="*/ 577157 w 2838361"/>
                <a:gd name="connsiteY7" fmla="*/ 3544 h 1930262"/>
                <a:gd name="connsiteX8" fmla="*/ 288998 w 2838361"/>
                <a:gd name="connsiteY8" fmla="*/ 19809 h 1930262"/>
                <a:gd name="connsiteX9" fmla="*/ 175628 w 2838361"/>
                <a:gd name="connsiteY9" fmla="*/ 55738 h 1930262"/>
                <a:gd name="connsiteX10" fmla="*/ 170045 w 2838361"/>
                <a:gd name="connsiteY10" fmla="*/ 59137 h 1930262"/>
                <a:gd name="connsiteX11" fmla="*/ 170045 w 2838361"/>
                <a:gd name="connsiteY11" fmla="*/ 59137 h 1930262"/>
                <a:gd name="connsiteX12" fmla="*/ 29243 w 2838361"/>
                <a:gd name="connsiteY12" fmla="*/ 434933 h 1930262"/>
                <a:gd name="connsiteX13" fmla="*/ 18076 w 2838361"/>
                <a:gd name="connsiteY13" fmla="*/ 894481 h 1930262"/>
                <a:gd name="connsiteX14" fmla="*/ 6180 w 2838361"/>
                <a:gd name="connsiteY14" fmla="*/ 1396270 h 1930262"/>
                <a:gd name="connsiteX15" fmla="*/ 9822 w 2838361"/>
                <a:gd name="connsiteY15" fmla="*/ 1654812 h 1930262"/>
                <a:gd name="connsiteX16" fmla="*/ 245786 w 2838361"/>
                <a:gd name="connsiteY16" fmla="*/ 1855091 h 1930262"/>
                <a:gd name="connsiteX17" fmla="*/ 514524 w 2838361"/>
                <a:gd name="connsiteY17" fmla="*/ 1905828 h 1930262"/>
                <a:gd name="connsiteX18" fmla="*/ 775979 w 2838361"/>
                <a:gd name="connsiteY18" fmla="*/ 1926463 h 1930262"/>
                <a:gd name="connsiteX19" fmla="*/ 2228910 w 2838361"/>
                <a:gd name="connsiteY19" fmla="*/ 1916510 h 1930262"/>
                <a:gd name="connsiteX20" fmla="*/ 2395445 w 2838361"/>
                <a:gd name="connsiteY20" fmla="*/ 1922336 h 1930262"/>
                <a:gd name="connsiteX21" fmla="*/ 2450309 w 2838361"/>
                <a:gd name="connsiteY21" fmla="*/ 1929862 h 1930262"/>
                <a:gd name="connsiteX22" fmla="*/ 2793818 w 2838361"/>
                <a:gd name="connsiteY22" fmla="*/ 1623981 h 1930262"/>
                <a:gd name="connsiteX23" fmla="*/ 2838243 w 2838361"/>
                <a:gd name="connsiteY23" fmla="*/ 1165646 h 1930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38361" h="1930262">
                  <a:moveTo>
                    <a:pt x="2838243" y="1165646"/>
                  </a:moveTo>
                  <a:cubicBezTo>
                    <a:pt x="2839700" y="1017319"/>
                    <a:pt x="2812025" y="870933"/>
                    <a:pt x="2811297" y="722606"/>
                  </a:cubicBezTo>
                  <a:cubicBezTo>
                    <a:pt x="2811297" y="596855"/>
                    <a:pt x="2844070" y="469405"/>
                    <a:pt x="2835573" y="344382"/>
                  </a:cubicBezTo>
                  <a:cubicBezTo>
                    <a:pt x="2833655" y="263105"/>
                    <a:pt x="2804402" y="184863"/>
                    <a:pt x="2752548" y="122255"/>
                  </a:cubicBezTo>
                  <a:cubicBezTo>
                    <a:pt x="2687488" y="49426"/>
                    <a:pt x="2602278" y="27335"/>
                    <a:pt x="2511243" y="19567"/>
                  </a:cubicBezTo>
                  <a:cubicBezTo>
                    <a:pt x="2367479" y="11385"/>
                    <a:pt x="2223303" y="14881"/>
                    <a:pt x="2080097" y="30005"/>
                  </a:cubicBezTo>
                  <a:cubicBezTo>
                    <a:pt x="1936867" y="41172"/>
                    <a:pt x="664066" y="11798"/>
                    <a:pt x="606288" y="5729"/>
                  </a:cubicBezTo>
                  <a:cubicBezTo>
                    <a:pt x="596694" y="3884"/>
                    <a:pt x="586918" y="3156"/>
                    <a:pt x="577157" y="3544"/>
                  </a:cubicBezTo>
                  <a:cubicBezTo>
                    <a:pt x="480817" y="-4564"/>
                    <a:pt x="383816" y="922"/>
                    <a:pt x="288998" y="19809"/>
                  </a:cubicBezTo>
                  <a:cubicBezTo>
                    <a:pt x="248826" y="22261"/>
                    <a:pt x="209880" y="34593"/>
                    <a:pt x="175628" y="55738"/>
                  </a:cubicBezTo>
                  <a:lnTo>
                    <a:pt x="170045" y="59137"/>
                  </a:lnTo>
                  <a:lnTo>
                    <a:pt x="170045" y="59137"/>
                  </a:lnTo>
                  <a:cubicBezTo>
                    <a:pt x="56432" y="130023"/>
                    <a:pt x="2053" y="292188"/>
                    <a:pt x="29243" y="434933"/>
                  </a:cubicBezTo>
                  <a:cubicBezTo>
                    <a:pt x="22202" y="587873"/>
                    <a:pt x="21960" y="741541"/>
                    <a:pt x="18076" y="894481"/>
                  </a:cubicBezTo>
                  <a:cubicBezTo>
                    <a:pt x="14191" y="1061817"/>
                    <a:pt x="10227" y="1229080"/>
                    <a:pt x="6180" y="1396270"/>
                  </a:cubicBezTo>
                  <a:cubicBezTo>
                    <a:pt x="3995" y="1479538"/>
                    <a:pt x="-8628" y="1572759"/>
                    <a:pt x="9822" y="1654812"/>
                  </a:cubicBezTo>
                  <a:cubicBezTo>
                    <a:pt x="34098" y="1767211"/>
                    <a:pt x="131203" y="1863588"/>
                    <a:pt x="245786" y="1855091"/>
                  </a:cubicBezTo>
                  <a:cubicBezTo>
                    <a:pt x="250884" y="1855091"/>
                    <a:pt x="430286" y="1893933"/>
                    <a:pt x="514524" y="1905828"/>
                  </a:cubicBezTo>
                  <a:cubicBezTo>
                    <a:pt x="601185" y="1917918"/>
                    <a:pt x="688495" y="1924812"/>
                    <a:pt x="775979" y="1926463"/>
                  </a:cubicBezTo>
                  <a:cubicBezTo>
                    <a:pt x="956594" y="1930105"/>
                    <a:pt x="2114327" y="1909227"/>
                    <a:pt x="2228910" y="1916510"/>
                  </a:cubicBezTo>
                  <a:cubicBezTo>
                    <a:pt x="2284139" y="1923453"/>
                    <a:pt x="2339877" y="1925395"/>
                    <a:pt x="2395445" y="1922336"/>
                  </a:cubicBezTo>
                  <a:cubicBezTo>
                    <a:pt x="2413021" y="1928551"/>
                    <a:pt x="2431690" y="1931124"/>
                    <a:pt x="2450309" y="1929862"/>
                  </a:cubicBezTo>
                  <a:cubicBezTo>
                    <a:pt x="2620243" y="1918209"/>
                    <a:pt x="2747936" y="1797071"/>
                    <a:pt x="2793818" y="1623981"/>
                  </a:cubicBezTo>
                  <a:cubicBezTo>
                    <a:pt x="2829746" y="1482694"/>
                    <a:pt x="2836787" y="1313732"/>
                    <a:pt x="2838243" y="1165646"/>
                  </a:cubicBezTo>
                  <a:close/>
                </a:path>
              </a:pathLst>
            </a:custGeom>
            <a:solidFill>
              <a:sysClr val="window" lastClr="FFFFFF"/>
            </a:solidFill>
            <a:ln w="24263" cap="flat">
              <a:solidFill>
                <a:srgbClr val="02665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12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Không làm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120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+mn-ea"/>
                  <a:cs typeface="+mn-cs"/>
                </a:rPr>
                <a:t>việc riêng</a:t>
              </a:r>
              <a:endParaRPr kumimoji="0" lang="en-US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210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999860">
            <a:off x="1109030" y="1761292"/>
            <a:ext cx="773901" cy="692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0799867">
            <a:off x="1288080" y="2356405"/>
            <a:ext cx="529818" cy="47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517922">
            <a:off x="996185" y="3474237"/>
            <a:ext cx="458992" cy="433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199965">
            <a:off x="745752" y="2888580"/>
            <a:ext cx="799678" cy="71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928290">
            <a:off x="2445996" y="2829424"/>
            <a:ext cx="713001" cy="63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100000">
            <a:off x="2526719" y="1491964"/>
            <a:ext cx="799856" cy="756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799960">
            <a:off x="2725003" y="1130487"/>
            <a:ext cx="799680" cy="71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">
            <a:off x="1529870" y="1056263"/>
            <a:ext cx="1511980" cy="22454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37"/>
          <p:cNvGrpSpPr/>
          <p:nvPr/>
        </p:nvGrpSpPr>
        <p:grpSpPr>
          <a:xfrm>
            <a:off x="4098743" y="734247"/>
            <a:ext cx="4365748" cy="3244293"/>
            <a:chOff x="309900" y="238100"/>
            <a:chExt cx="7048350" cy="5237800"/>
          </a:xfrm>
        </p:grpSpPr>
        <p:sp>
          <p:nvSpPr>
            <p:cNvPr id="582" name="Google Shape;582;p37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37"/>
          <p:cNvSpPr txBox="1">
            <a:spLocks noGrp="1"/>
          </p:cNvSpPr>
          <p:nvPr>
            <p:ph type="title"/>
          </p:nvPr>
        </p:nvSpPr>
        <p:spPr>
          <a:xfrm>
            <a:off x="3439217" y="1923894"/>
            <a:ext cx="5808692" cy="159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/>
              <a:t>KHỞI ĐỘNG </a:t>
            </a:r>
            <a:endParaRPr sz="6000" dirty="0"/>
          </a:p>
        </p:txBody>
      </p:sp>
      <p:sp>
        <p:nvSpPr>
          <p:cNvPr id="593" name="Google Shape;593;p37"/>
          <p:cNvSpPr txBox="1">
            <a:spLocks noGrp="1"/>
          </p:cNvSpPr>
          <p:nvPr>
            <p:ph type="title" idx="2"/>
          </p:nvPr>
        </p:nvSpPr>
        <p:spPr>
          <a:xfrm>
            <a:off x="4249726" y="1044300"/>
            <a:ext cx="40155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HĐ</a:t>
            </a:r>
            <a:r>
              <a:rPr lang="en" dirty="0"/>
              <a:t>1</a:t>
            </a:r>
            <a:endParaRPr dirty="0"/>
          </a:p>
        </p:txBody>
      </p:sp>
      <p:pic>
        <p:nvPicPr>
          <p:cNvPr id="595" name="Google Shape;59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99983">
            <a:off x="2088794" y="3283764"/>
            <a:ext cx="1508595" cy="1149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5">
            <a:off x="1655196" y="3074715"/>
            <a:ext cx="1105072" cy="1147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21">
            <a:off x="1081838" y="2922852"/>
            <a:ext cx="1412416" cy="1219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04194" y="3276676"/>
            <a:ext cx="687367" cy="24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200054">
            <a:off x="3299984" y="2587684"/>
            <a:ext cx="373248" cy="35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00229">
            <a:off x="1299113" y="780088"/>
            <a:ext cx="393716" cy="352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" grpId="0"/>
      <p:bldP spid="59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499995">
            <a:off x="7745391" y="394646"/>
            <a:ext cx="354019" cy="31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199995">
            <a:off x="8351575" y="249064"/>
            <a:ext cx="479789" cy="453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41" flipH="1">
            <a:off x="7974398" y="744755"/>
            <a:ext cx="646154" cy="577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480012" flipH="1">
            <a:off x="222806" y="4160412"/>
            <a:ext cx="660373" cy="62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579983">
            <a:off x="712025" y="4455920"/>
            <a:ext cx="479448" cy="428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000000">
            <a:off x="685513" y="3724626"/>
            <a:ext cx="309824" cy="27709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525;p34"/>
          <p:cNvSpPr txBox="1">
            <a:spLocks noGrp="1"/>
          </p:cNvSpPr>
          <p:nvPr>
            <p:ph type="title"/>
          </p:nvPr>
        </p:nvSpPr>
        <p:spPr>
          <a:xfrm>
            <a:off x="636993" y="2651603"/>
            <a:ext cx="77139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TRÒ CHƠI : GIÓ THỔI </a:t>
            </a:r>
            <a:endParaRPr sz="48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2050" name="Picture 2" descr="Hình ảnh Gió Thổi Bằng Tay Yếu Tố Hoạt Hình PNG , Cơn Lốc, Không Khí Lạnh,  Gió PNG miễn phí tải tập tin PSDComment và Vector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17" b="92500" l="5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7309"/>
            <a:ext cx="3714644" cy="371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ไอเดีย GIF 92 รายการ | สติกเกอร์, การ์ตูน, สมุดเรียนวิทยาศาสตร์แบบโต้ตอบ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289" y="499821"/>
            <a:ext cx="3364348" cy="215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1322737" y="30110"/>
            <a:ext cx="4817701" cy="1039091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vi-VN" sz="4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LUẬT CHƠI </a:t>
            </a:r>
          </a:p>
        </p:txBody>
      </p:sp>
      <p:pic>
        <p:nvPicPr>
          <p:cNvPr id="17" name="Picture 2" descr="Teacher with pupils in a classroom at a lesson. Cartoon vector  illustration. Download a Free Preview or High Q… | Student cartoon,  Classroom cartoon, Teacher images">
            <a:extLst>
              <a:ext uri="{FF2B5EF4-FFF2-40B4-BE49-F238E27FC236}">
                <a16:creationId xmlns:a16="http://schemas.microsoft.com/office/drawing/2014/main" id="{685A5991-3D6D-EFA9-F16A-9ED8C32A5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06" b="92821" l="79000" r="97700">
                        <a14:foregroundMark x1="89300" y1="76923" x2="89300" y2="76923"/>
                        <a14:foregroundMark x1="91000" y1="76752" x2="91000" y2="76752"/>
                        <a14:foregroundMark x1="91000" y1="73504" x2="91000" y2="73504"/>
                        <a14:foregroundMark x1="91000" y1="85299" x2="91000" y2="85299"/>
                        <a14:foregroundMark x1="80000" y1="46496" x2="80000" y2="46496"/>
                        <a14:foregroundMark x1="80000" y1="45299" x2="80000" y2="45299"/>
                        <a14:backgroundMark x1="82900" y1="41026" x2="82900" y2="41026"/>
                        <a14:backgroundMark x1="83000" y1="39145" x2="83000" y2="39145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97" t="21942" b="8591"/>
          <a:stretch/>
        </p:blipFill>
        <p:spPr bwMode="auto">
          <a:xfrm flipH="1">
            <a:off x="-285879" y="2478233"/>
            <a:ext cx="1711729" cy="294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é Trai Và Bé Gái Đang Tập Thể Dục Hình minh họa Sẵn có - Tải xuống Hình  ảnh Ngay bây giờ - Bàn tay con người, Bốn người, Bộ phận cơ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6" b="89904" l="6250" r="97837">
                        <a14:foregroundMark x1="56250" y1="50962" x2="56250" y2="50962"/>
                        <a14:foregroundMark x1="61538" y1="33654" x2="61538" y2="33654"/>
                        <a14:foregroundMark x1="61779" y1="71394" x2="61779" y2="71394"/>
                        <a14:foregroundMark x1="62260" y1="75240" x2="62260" y2="75240"/>
                        <a14:foregroundMark x1="53846" y1="75240" x2="53846" y2="75240"/>
                        <a14:foregroundMark x1="33173" y1="55288" x2="33173" y2="55288"/>
                        <a14:foregroundMark x1="29567" y1="75000" x2="29567" y2="75000"/>
                        <a14:foregroundMark x1="37019" y1="75721" x2="37019" y2="75721"/>
                        <a14:foregroundMark x1="89663" y1="46635" x2="89663" y2="46635"/>
                        <a14:foregroundMark x1="88942" y1="76202" x2="88942" y2="76202"/>
                        <a14:foregroundMark x1="80288" y1="77163" x2="80288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87" t="23128" r="24675" b="21848"/>
          <a:stretch/>
        </p:blipFill>
        <p:spPr bwMode="auto">
          <a:xfrm>
            <a:off x="7055426" y="3096491"/>
            <a:ext cx="2223656" cy="211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owchart: Alternate Process 20"/>
          <p:cNvSpPr/>
          <p:nvPr/>
        </p:nvSpPr>
        <p:spPr>
          <a:xfrm>
            <a:off x="1242210" y="1216270"/>
            <a:ext cx="5743876" cy="3512126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85800">
              <a:lnSpc>
                <a:spcPct val="115000"/>
              </a:lnSpc>
              <a:buClrTx/>
            </a:pPr>
            <a:r>
              <a:rPr lang="en-US" sz="2400" b="1" kern="1200" dirty="0">
                <a:solidFill>
                  <a:srgbClr val="FF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CÔ NÓI : GIÓ THỔI, GIÓ THỔI </a:t>
            </a:r>
          </a:p>
          <a:p>
            <a:pPr algn="just" defTabSz="685800">
              <a:lnSpc>
                <a:spcPct val="115000"/>
              </a:lnSpc>
              <a:buClrTx/>
            </a:pPr>
            <a:r>
              <a:rPr lang="en-US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HS ĐÁP : THỔI ĐÂU, THỔI ĐÂU </a:t>
            </a:r>
          </a:p>
          <a:p>
            <a:pPr algn="just" defTabSz="685800">
              <a:lnSpc>
                <a:spcPct val="115000"/>
              </a:lnSpc>
              <a:buClrTx/>
            </a:pPr>
            <a:r>
              <a:rPr lang="vi-VN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HS cần ngả người về hướng ngược lại với giáo viên hô.</a:t>
            </a:r>
          </a:p>
          <a:p>
            <a:pPr algn="just" defTabSz="685800">
              <a:lnSpc>
                <a:spcPct val="115000"/>
              </a:lnSpc>
              <a:buClrTx/>
            </a:pPr>
            <a:r>
              <a:rPr lang="vi-VN" sz="2400" b="1" kern="1200" dirty="0">
                <a:solidFill>
                  <a:srgbClr val="FF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VD : Gió thổi bên trái – HS ngả bên phải </a:t>
            </a:r>
          </a:p>
          <a:p>
            <a:pPr algn="just" defTabSz="685800">
              <a:lnSpc>
                <a:spcPct val="115000"/>
              </a:lnSpc>
              <a:buClrTx/>
            </a:pPr>
            <a:r>
              <a:rPr lang="vi-VN" sz="2400" b="1" kern="1200" dirty="0">
                <a:solidFill>
                  <a:srgbClr val="FF0000"/>
                </a:solidFill>
                <a:latin typeface="Calibri" panose="020F0502020204030204" pitchFamily="34" charset="0"/>
                <a:ea typeface="MS Mincho"/>
                <a:cs typeface="Calibri" panose="020F0502020204030204" pitchFamily="34" charset="0"/>
              </a:rPr>
              <a:t>         Gió thổi bên phải - HS ngả bên trái</a:t>
            </a:r>
            <a:endParaRPr lang="en-US" sz="2400" b="1" kern="1200" dirty="0">
              <a:solidFill>
                <a:srgbClr val="FF0000"/>
              </a:solidFill>
              <a:latin typeface="Calibri" panose="020F0502020204030204" pitchFamily="34" charset="0"/>
              <a:ea typeface="MS Mincho"/>
              <a:cs typeface="Calibri" panose="020F0502020204030204" pitchFamily="34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6040548" y="60990"/>
            <a:ext cx="2895633" cy="2341792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18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  <a:t>THANG ĐIỂM </a:t>
            </a:r>
            <a:r>
              <a:rPr lang="en" sz="18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  <a:t>: </a:t>
            </a:r>
            <a:br>
              <a:rPr lang="en" sz="18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</a:br>
            <a:r>
              <a:rPr lang="vi-VN" sz="18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  <a:t>- Đoàn kết, nghiêm túc: 5* </a:t>
            </a:r>
          </a:p>
          <a:p>
            <a:r>
              <a:rPr lang="vi-VN" sz="1800" b="1" dirty="0">
                <a:solidFill>
                  <a:srgbClr val="0B5E65"/>
                </a:solidFill>
                <a:latin typeface="Mali"/>
                <a:cs typeface="Mali"/>
                <a:sym typeface="Mali"/>
              </a:rPr>
              <a:t>- Đội chiến thắng: 5*       </a:t>
            </a:r>
            <a:endParaRPr lang="vi-VN" sz="2000" b="1" dirty="0">
              <a:solidFill>
                <a:srgbClr val="0B5E65"/>
              </a:solidFill>
              <a:latin typeface="Mali"/>
              <a:cs typeface="Mali"/>
              <a:sym typeface="Mali"/>
            </a:endParaRPr>
          </a:p>
        </p:txBody>
      </p:sp>
    </p:spTree>
    <p:extLst>
      <p:ext uri="{BB962C8B-B14F-4D97-AF65-F5344CB8AC3E}">
        <p14:creationId xmlns:p14="http://schemas.microsoft.com/office/powerpoint/2010/main" val="383379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0" name="Google Shape;690;p44"/>
          <p:cNvGrpSpPr/>
          <p:nvPr/>
        </p:nvGrpSpPr>
        <p:grpSpPr>
          <a:xfrm>
            <a:off x="1923230" y="603123"/>
            <a:ext cx="5297540" cy="3937254"/>
            <a:chOff x="309900" y="238100"/>
            <a:chExt cx="7048350" cy="5237800"/>
          </a:xfrm>
        </p:grpSpPr>
        <p:sp>
          <p:nvSpPr>
            <p:cNvPr id="691" name="Google Shape;691;p44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4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4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4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4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4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4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4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0" name="Google Shape;700;p44"/>
          <p:cNvSpPr txBox="1">
            <a:spLocks noGrp="1"/>
          </p:cNvSpPr>
          <p:nvPr>
            <p:ph type="title"/>
          </p:nvPr>
        </p:nvSpPr>
        <p:spPr>
          <a:xfrm>
            <a:off x="1334805" y="3141149"/>
            <a:ext cx="6367800" cy="2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prstTxWarp prst="textArchUp">
              <a:avLst/>
            </a:prstTxWarp>
            <a:noAutofit/>
            <a:scene3d>
              <a:camera prst="obliqueTopLeft"/>
              <a:lightRig rig="threePt" dir="t"/>
            </a:scene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8000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BÀI 1: BÀI </a:t>
            </a:r>
            <a:br>
              <a:rPr lang="vi-VN" sz="8000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vi-VN" sz="8000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MỞ ĐẦU </a:t>
            </a:r>
            <a:endParaRPr sz="8000" dirty="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701" name="Google Shape;70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425" y="346675"/>
            <a:ext cx="1509268" cy="115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7150" y="3413699"/>
            <a:ext cx="971750" cy="97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00066" flipH="1">
            <a:off x="7539795" y="4317943"/>
            <a:ext cx="806461" cy="189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999860">
            <a:off x="1109030" y="1761292"/>
            <a:ext cx="773901" cy="692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0799867">
            <a:off x="1288080" y="2356405"/>
            <a:ext cx="529818" cy="473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517922">
            <a:off x="996185" y="3474237"/>
            <a:ext cx="458992" cy="433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199965">
            <a:off x="745752" y="2888580"/>
            <a:ext cx="799678" cy="71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928290">
            <a:off x="2445996" y="2829424"/>
            <a:ext cx="713001" cy="63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100000">
            <a:off x="2526719" y="1491964"/>
            <a:ext cx="799856" cy="756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799960">
            <a:off x="2725003" y="1130487"/>
            <a:ext cx="799680" cy="71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6">
            <a:off x="1529870" y="1056263"/>
            <a:ext cx="1511980" cy="22454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1" name="Google Shape;581;p37"/>
          <p:cNvGrpSpPr/>
          <p:nvPr/>
        </p:nvGrpSpPr>
        <p:grpSpPr>
          <a:xfrm>
            <a:off x="4074602" y="939364"/>
            <a:ext cx="4365748" cy="3244293"/>
            <a:chOff x="309900" y="238100"/>
            <a:chExt cx="7048350" cy="5237800"/>
          </a:xfrm>
        </p:grpSpPr>
        <p:sp>
          <p:nvSpPr>
            <p:cNvPr id="582" name="Google Shape;582;p37"/>
            <p:cNvSpPr/>
            <p:nvPr/>
          </p:nvSpPr>
          <p:spPr>
            <a:xfrm>
              <a:off x="374700" y="364600"/>
              <a:ext cx="6983550" cy="5111300"/>
            </a:xfrm>
            <a:custGeom>
              <a:avLst/>
              <a:gdLst/>
              <a:ahLst/>
              <a:cxnLst/>
              <a:rect l="l" t="t" r="r" b="b"/>
              <a:pathLst>
                <a:path w="279342" h="204452" extrusionOk="0">
                  <a:moveTo>
                    <a:pt x="196699" y="0"/>
                  </a:moveTo>
                  <a:cubicBezTo>
                    <a:pt x="188842" y="0"/>
                    <a:pt x="180997" y="1696"/>
                    <a:pt x="174665" y="5070"/>
                  </a:cubicBezTo>
                  <a:cubicBezTo>
                    <a:pt x="164598" y="10436"/>
                    <a:pt x="158908" y="20001"/>
                    <a:pt x="161043" y="28943"/>
                  </a:cubicBezTo>
                  <a:cubicBezTo>
                    <a:pt x="160346" y="27106"/>
                    <a:pt x="155949" y="25269"/>
                    <a:pt x="153350" y="25016"/>
                  </a:cubicBezTo>
                  <a:cubicBezTo>
                    <a:pt x="153075" y="24989"/>
                    <a:pt x="152799" y="24976"/>
                    <a:pt x="152522" y="24976"/>
                  </a:cubicBezTo>
                  <a:cubicBezTo>
                    <a:pt x="150184" y="24976"/>
                    <a:pt x="147860" y="25903"/>
                    <a:pt x="146661" y="27369"/>
                  </a:cubicBezTo>
                  <a:cubicBezTo>
                    <a:pt x="149786" y="20196"/>
                    <a:pt x="141467" y="12184"/>
                    <a:pt x="132333" y="8646"/>
                  </a:cubicBezTo>
                  <a:cubicBezTo>
                    <a:pt x="129206" y="7435"/>
                    <a:pt x="125693" y="6858"/>
                    <a:pt x="122164" y="6858"/>
                  </a:cubicBezTo>
                  <a:cubicBezTo>
                    <a:pt x="115383" y="6858"/>
                    <a:pt x="108548" y="8990"/>
                    <a:pt x="104302" y="12858"/>
                  </a:cubicBezTo>
                  <a:cubicBezTo>
                    <a:pt x="99403" y="17326"/>
                    <a:pt x="95032" y="22352"/>
                    <a:pt x="96092" y="28013"/>
                  </a:cubicBezTo>
                  <a:cubicBezTo>
                    <a:pt x="92782" y="25870"/>
                    <a:pt x="87330" y="24203"/>
                    <a:pt x="82557" y="24203"/>
                  </a:cubicBezTo>
                  <a:cubicBezTo>
                    <a:pt x="81343" y="24203"/>
                    <a:pt x="80174" y="24311"/>
                    <a:pt x="79094" y="24546"/>
                  </a:cubicBezTo>
                  <a:cubicBezTo>
                    <a:pt x="75387" y="21032"/>
                    <a:pt x="68979" y="19351"/>
                    <a:pt x="62520" y="19351"/>
                  </a:cubicBezTo>
                  <a:cubicBezTo>
                    <a:pt x="57943" y="19351"/>
                    <a:pt x="53339" y="20195"/>
                    <a:pt x="49652" y="21829"/>
                  </a:cubicBezTo>
                  <a:cubicBezTo>
                    <a:pt x="40760" y="25766"/>
                    <a:pt x="35601" y="33057"/>
                    <a:pt x="33185" y="40416"/>
                  </a:cubicBezTo>
                  <a:cubicBezTo>
                    <a:pt x="31765" y="44742"/>
                    <a:pt x="31142" y="49269"/>
                    <a:pt x="32249" y="53643"/>
                  </a:cubicBezTo>
                  <a:cubicBezTo>
                    <a:pt x="33353" y="58020"/>
                    <a:pt x="36304" y="62240"/>
                    <a:pt x="41088" y="65015"/>
                  </a:cubicBezTo>
                  <a:cubicBezTo>
                    <a:pt x="37435" y="67558"/>
                    <a:pt x="36079" y="73320"/>
                    <a:pt x="39844" y="75777"/>
                  </a:cubicBezTo>
                  <a:cubicBezTo>
                    <a:pt x="37844" y="75479"/>
                    <a:pt x="35915" y="75337"/>
                    <a:pt x="34059" y="75337"/>
                  </a:cubicBezTo>
                  <a:cubicBezTo>
                    <a:pt x="11716" y="75337"/>
                    <a:pt x="0" y="95809"/>
                    <a:pt x="3722" y="110012"/>
                  </a:cubicBezTo>
                  <a:cubicBezTo>
                    <a:pt x="4369" y="112487"/>
                    <a:pt x="5358" y="114894"/>
                    <a:pt x="6628" y="117215"/>
                  </a:cubicBezTo>
                  <a:cubicBezTo>
                    <a:pt x="9584" y="122619"/>
                    <a:pt x="14073" y="127574"/>
                    <a:pt x="19379" y="131933"/>
                  </a:cubicBezTo>
                  <a:cubicBezTo>
                    <a:pt x="21069" y="133319"/>
                    <a:pt x="41101" y="145237"/>
                    <a:pt x="44051" y="145237"/>
                  </a:cubicBezTo>
                  <a:cubicBezTo>
                    <a:pt x="44205" y="145237"/>
                    <a:pt x="44313" y="145205"/>
                    <a:pt x="44368" y="145136"/>
                  </a:cubicBezTo>
                  <a:lnTo>
                    <a:pt x="44368" y="145136"/>
                  </a:lnTo>
                  <a:cubicBezTo>
                    <a:pt x="40178" y="150275"/>
                    <a:pt x="38743" y="156311"/>
                    <a:pt x="42121" y="161756"/>
                  </a:cubicBezTo>
                  <a:cubicBezTo>
                    <a:pt x="45934" y="167896"/>
                    <a:pt x="54264" y="172184"/>
                    <a:pt x="63257" y="173817"/>
                  </a:cubicBezTo>
                  <a:cubicBezTo>
                    <a:pt x="67520" y="174593"/>
                    <a:pt x="71651" y="175199"/>
                    <a:pt x="75698" y="175199"/>
                  </a:cubicBezTo>
                  <a:cubicBezTo>
                    <a:pt x="81021" y="175199"/>
                    <a:pt x="86200" y="174150"/>
                    <a:pt x="91347" y="171059"/>
                  </a:cubicBezTo>
                  <a:cubicBezTo>
                    <a:pt x="91642" y="176079"/>
                    <a:pt x="94704" y="180653"/>
                    <a:pt x="98729" y="183672"/>
                  </a:cubicBezTo>
                  <a:cubicBezTo>
                    <a:pt x="102975" y="186857"/>
                    <a:pt x="106996" y="187931"/>
                    <a:pt x="111085" y="187931"/>
                  </a:cubicBezTo>
                  <a:cubicBezTo>
                    <a:pt x="116328" y="187931"/>
                    <a:pt x="121682" y="186166"/>
                    <a:pt x="127761" y="184823"/>
                  </a:cubicBezTo>
                  <a:lnTo>
                    <a:pt x="127761" y="184823"/>
                  </a:lnTo>
                  <a:cubicBezTo>
                    <a:pt x="126299" y="190960"/>
                    <a:pt x="131553" y="196695"/>
                    <a:pt x="137084" y="199731"/>
                  </a:cubicBezTo>
                  <a:cubicBezTo>
                    <a:pt x="142847" y="202895"/>
                    <a:pt x="149407" y="204451"/>
                    <a:pt x="155975" y="204451"/>
                  </a:cubicBezTo>
                  <a:cubicBezTo>
                    <a:pt x="164338" y="204451"/>
                    <a:pt x="172713" y="201928"/>
                    <a:pt x="179470" y="196987"/>
                  </a:cubicBezTo>
                  <a:cubicBezTo>
                    <a:pt x="181821" y="195268"/>
                    <a:pt x="184039" y="193207"/>
                    <a:pt x="185217" y="190546"/>
                  </a:cubicBezTo>
                  <a:cubicBezTo>
                    <a:pt x="187683" y="184986"/>
                    <a:pt x="182550" y="176531"/>
                    <a:pt x="178865" y="172467"/>
                  </a:cubicBezTo>
                  <a:lnTo>
                    <a:pt x="178865" y="172467"/>
                  </a:lnTo>
                  <a:cubicBezTo>
                    <a:pt x="179605" y="172985"/>
                    <a:pt x="180333" y="173188"/>
                    <a:pt x="181071" y="173188"/>
                  </a:cubicBezTo>
                  <a:cubicBezTo>
                    <a:pt x="182909" y="173188"/>
                    <a:pt x="184809" y="171925"/>
                    <a:pt x="187110" y="171112"/>
                  </a:cubicBezTo>
                  <a:cubicBezTo>
                    <a:pt x="190338" y="169972"/>
                    <a:pt x="192396" y="167294"/>
                    <a:pt x="192036" y="164698"/>
                  </a:cubicBezTo>
                  <a:lnTo>
                    <a:pt x="192036" y="164698"/>
                  </a:lnTo>
                  <a:cubicBezTo>
                    <a:pt x="200855" y="168780"/>
                    <a:pt x="211206" y="170820"/>
                    <a:pt x="221554" y="170820"/>
                  </a:cubicBezTo>
                  <a:cubicBezTo>
                    <a:pt x="232217" y="170820"/>
                    <a:pt x="242878" y="168654"/>
                    <a:pt x="251857" y="164326"/>
                  </a:cubicBezTo>
                  <a:cubicBezTo>
                    <a:pt x="269552" y="155800"/>
                    <a:pt x="279341" y="139381"/>
                    <a:pt x="275803" y="124169"/>
                  </a:cubicBezTo>
                  <a:cubicBezTo>
                    <a:pt x="272263" y="108958"/>
                    <a:pt x="255589" y="95790"/>
                    <a:pt x="235021" y="91963"/>
                  </a:cubicBezTo>
                  <a:cubicBezTo>
                    <a:pt x="237304" y="90519"/>
                    <a:pt x="236557" y="88313"/>
                    <a:pt x="235706" y="86201"/>
                  </a:cubicBezTo>
                  <a:cubicBezTo>
                    <a:pt x="234856" y="84090"/>
                    <a:pt x="232219" y="82421"/>
                    <a:pt x="229227" y="82096"/>
                  </a:cubicBezTo>
                  <a:cubicBezTo>
                    <a:pt x="235166" y="76125"/>
                    <a:pt x="236344" y="66557"/>
                    <a:pt x="234611" y="59295"/>
                  </a:cubicBezTo>
                  <a:cubicBezTo>
                    <a:pt x="233654" y="55291"/>
                    <a:pt x="231359" y="51334"/>
                    <a:pt x="227219" y="48599"/>
                  </a:cubicBezTo>
                  <a:cubicBezTo>
                    <a:pt x="224260" y="46647"/>
                    <a:pt x="220258" y="45434"/>
                    <a:pt x="216310" y="45434"/>
                  </a:cubicBezTo>
                  <a:cubicBezTo>
                    <a:pt x="214734" y="45434"/>
                    <a:pt x="213166" y="45627"/>
                    <a:pt x="211677" y="46045"/>
                  </a:cubicBezTo>
                  <a:cubicBezTo>
                    <a:pt x="214916" y="44958"/>
                    <a:pt x="212648" y="39604"/>
                    <a:pt x="209379" y="38561"/>
                  </a:cubicBezTo>
                  <a:lnTo>
                    <a:pt x="209379" y="38561"/>
                  </a:lnTo>
                  <a:cubicBezTo>
                    <a:pt x="210006" y="38627"/>
                    <a:pt x="210632" y="38659"/>
                    <a:pt x="211253" y="38659"/>
                  </a:cubicBezTo>
                  <a:cubicBezTo>
                    <a:pt x="218505" y="38659"/>
                    <a:pt x="225272" y="34366"/>
                    <a:pt x="228746" y="29625"/>
                  </a:cubicBezTo>
                  <a:cubicBezTo>
                    <a:pt x="232517" y="24481"/>
                    <a:pt x="232044" y="17978"/>
                    <a:pt x="228300" y="12822"/>
                  </a:cubicBezTo>
                  <a:cubicBezTo>
                    <a:pt x="224555" y="7666"/>
                    <a:pt x="217825" y="3833"/>
                    <a:pt x="210318" y="1777"/>
                  </a:cubicBezTo>
                  <a:cubicBezTo>
                    <a:pt x="205980" y="591"/>
                    <a:pt x="201338" y="0"/>
                    <a:pt x="196699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6437575" y="2133650"/>
              <a:ext cx="784600" cy="511650"/>
            </a:xfrm>
            <a:custGeom>
              <a:avLst/>
              <a:gdLst/>
              <a:ahLst/>
              <a:cxnLst/>
              <a:rect l="l" t="t" r="r" b="b"/>
              <a:pathLst>
                <a:path w="31384" h="20466" extrusionOk="0">
                  <a:moveTo>
                    <a:pt x="14437" y="0"/>
                  </a:moveTo>
                  <a:cubicBezTo>
                    <a:pt x="12541" y="0"/>
                    <a:pt x="10757" y="363"/>
                    <a:pt x="9277" y="1093"/>
                  </a:cubicBezTo>
                  <a:lnTo>
                    <a:pt x="9280" y="1093"/>
                  </a:lnTo>
                  <a:cubicBezTo>
                    <a:pt x="1" y="5673"/>
                    <a:pt x="3666" y="20264"/>
                    <a:pt x="17717" y="20462"/>
                  </a:cubicBezTo>
                  <a:cubicBezTo>
                    <a:pt x="17859" y="20464"/>
                    <a:pt x="18001" y="20465"/>
                    <a:pt x="18143" y="20465"/>
                  </a:cubicBezTo>
                  <a:cubicBezTo>
                    <a:pt x="22939" y="20465"/>
                    <a:pt x="27741" y="19335"/>
                    <a:pt x="29500" y="15867"/>
                  </a:cubicBezTo>
                  <a:cubicBezTo>
                    <a:pt x="31384" y="12152"/>
                    <a:pt x="28838" y="6408"/>
                    <a:pt x="24163" y="3119"/>
                  </a:cubicBezTo>
                  <a:cubicBezTo>
                    <a:pt x="21217" y="1049"/>
                    <a:pt x="17664" y="0"/>
                    <a:pt x="14437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6471250" y="1628000"/>
              <a:ext cx="494900" cy="353775"/>
            </a:xfrm>
            <a:custGeom>
              <a:avLst/>
              <a:gdLst/>
              <a:ahLst/>
              <a:cxnLst/>
              <a:rect l="l" t="t" r="r" b="b"/>
              <a:pathLst>
                <a:path w="19796" h="14151" extrusionOk="0">
                  <a:moveTo>
                    <a:pt x="10661" y="0"/>
                  </a:moveTo>
                  <a:cubicBezTo>
                    <a:pt x="9582" y="0"/>
                    <a:pt x="8566" y="205"/>
                    <a:pt x="7729" y="620"/>
                  </a:cubicBezTo>
                  <a:cubicBezTo>
                    <a:pt x="3323" y="2806"/>
                    <a:pt x="1" y="10995"/>
                    <a:pt x="8898" y="13750"/>
                  </a:cubicBezTo>
                  <a:cubicBezTo>
                    <a:pt x="9794" y="14027"/>
                    <a:pt x="10682" y="14150"/>
                    <a:pt x="11538" y="14150"/>
                  </a:cubicBezTo>
                  <a:cubicBezTo>
                    <a:pt x="13043" y="14150"/>
                    <a:pt x="14450" y="13770"/>
                    <a:pt x="15634" y="13183"/>
                  </a:cubicBezTo>
                  <a:cubicBezTo>
                    <a:pt x="17504" y="12253"/>
                    <a:pt x="18968" y="10767"/>
                    <a:pt x="19382" y="8807"/>
                  </a:cubicBezTo>
                  <a:cubicBezTo>
                    <a:pt x="19795" y="6843"/>
                    <a:pt x="19033" y="4380"/>
                    <a:pt x="17135" y="2555"/>
                  </a:cubicBezTo>
                  <a:cubicBezTo>
                    <a:pt x="15380" y="870"/>
                    <a:pt x="12886" y="0"/>
                    <a:pt x="10661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468925" y="1526250"/>
              <a:ext cx="494875" cy="353775"/>
            </a:xfrm>
            <a:custGeom>
              <a:avLst/>
              <a:gdLst/>
              <a:ahLst/>
              <a:cxnLst/>
              <a:rect l="l" t="t" r="r" b="b"/>
              <a:pathLst>
                <a:path w="19795" h="14151" extrusionOk="0">
                  <a:moveTo>
                    <a:pt x="10660" y="1"/>
                  </a:moveTo>
                  <a:cubicBezTo>
                    <a:pt x="9581" y="1"/>
                    <a:pt x="8566" y="205"/>
                    <a:pt x="7728" y="621"/>
                  </a:cubicBezTo>
                  <a:cubicBezTo>
                    <a:pt x="3322" y="2806"/>
                    <a:pt x="0" y="10995"/>
                    <a:pt x="8898" y="13751"/>
                  </a:cubicBezTo>
                  <a:cubicBezTo>
                    <a:pt x="9794" y="14028"/>
                    <a:pt x="10682" y="14151"/>
                    <a:pt x="11537" y="14151"/>
                  </a:cubicBezTo>
                  <a:cubicBezTo>
                    <a:pt x="13043" y="14151"/>
                    <a:pt x="14450" y="13771"/>
                    <a:pt x="15634" y="13184"/>
                  </a:cubicBezTo>
                  <a:cubicBezTo>
                    <a:pt x="17503" y="12253"/>
                    <a:pt x="18968" y="10768"/>
                    <a:pt x="19381" y="8807"/>
                  </a:cubicBezTo>
                  <a:cubicBezTo>
                    <a:pt x="19795" y="6843"/>
                    <a:pt x="19030" y="4380"/>
                    <a:pt x="17134" y="2555"/>
                  </a:cubicBezTo>
                  <a:cubicBezTo>
                    <a:pt x="15380" y="871"/>
                    <a:pt x="12885" y="1"/>
                    <a:pt x="10660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478875" y="2084700"/>
              <a:ext cx="265675" cy="189975"/>
            </a:xfrm>
            <a:custGeom>
              <a:avLst/>
              <a:gdLst/>
              <a:ahLst/>
              <a:cxnLst/>
              <a:rect l="l" t="t" r="r" b="b"/>
              <a:pathLst>
                <a:path w="10627" h="7599" extrusionOk="0">
                  <a:moveTo>
                    <a:pt x="5722" y="0"/>
                  </a:moveTo>
                  <a:cubicBezTo>
                    <a:pt x="5143" y="0"/>
                    <a:pt x="4597" y="110"/>
                    <a:pt x="4147" y="334"/>
                  </a:cubicBezTo>
                  <a:cubicBezTo>
                    <a:pt x="1782" y="1506"/>
                    <a:pt x="1" y="5904"/>
                    <a:pt x="4776" y="7383"/>
                  </a:cubicBezTo>
                  <a:cubicBezTo>
                    <a:pt x="5258" y="7532"/>
                    <a:pt x="5735" y="7598"/>
                    <a:pt x="6195" y="7598"/>
                  </a:cubicBezTo>
                  <a:cubicBezTo>
                    <a:pt x="7002" y="7598"/>
                    <a:pt x="7758" y="7395"/>
                    <a:pt x="8394" y="7079"/>
                  </a:cubicBezTo>
                  <a:cubicBezTo>
                    <a:pt x="9398" y="6580"/>
                    <a:pt x="10183" y="5782"/>
                    <a:pt x="10405" y="4728"/>
                  </a:cubicBezTo>
                  <a:cubicBezTo>
                    <a:pt x="10626" y="3674"/>
                    <a:pt x="10219" y="2351"/>
                    <a:pt x="9200" y="1373"/>
                  </a:cubicBezTo>
                  <a:cubicBezTo>
                    <a:pt x="8257" y="469"/>
                    <a:pt x="6918" y="0"/>
                    <a:pt x="5722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309900" y="4032700"/>
              <a:ext cx="760950" cy="582525"/>
            </a:xfrm>
            <a:custGeom>
              <a:avLst/>
              <a:gdLst/>
              <a:ahLst/>
              <a:cxnLst/>
              <a:rect l="l" t="t" r="r" b="b"/>
              <a:pathLst>
                <a:path w="30438" h="23301" extrusionOk="0">
                  <a:moveTo>
                    <a:pt x="17155" y="0"/>
                  </a:moveTo>
                  <a:cubicBezTo>
                    <a:pt x="11271" y="0"/>
                    <a:pt x="4179" y="1506"/>
                    <a:pt x="1471" y="8816"/>
                  </a:cubicBezTo>
                  <a:cubicBezTo>
                    <a:pt x="0" y="12782"/>
                    <a:pt x="1264" y="16609"/>
                    <a:pt x="3337" y="19043"/>
                  </a:cubicBezTo>
                  <a:cubicBezTo>
                    <a:pt x="5638" y="21743"/>
                    <a:pt x="8946" y="23301"/>
                    <a:pt x="12649" y="23301"/>
                  </a:cubicBezTo>
                  <a:cubicBezTo>
                    <a:pt x="12939" y="23301"/>
                    <a:pt x="13231" y="23291"/>
                    <a:pt x="13525" y="23272"/>
                  </a:cubicBezTo>
                  <a:cubicBezTo>
                    <a:pt x="17577" y="23006"/>
                    <a:pt x="21995" y="20856"/>
                    <a:pt x="25524" y="17289"/>
                  </a:cubicBezTo>
                  <a:cubicBezTo>
                    <a:pt x="28031" y="14755"/>
                    <a:pt x="30160" y="11250"/>
                    <a:pt x="30278" y="7936"/>
                  </a:cubicBezTo>
                  <a:cubicBezTo>
                    <a:pt x="30438" y="3335"/>
                    <a:pt x="26749" y="881"/>
                    <a:pt x="22946" y="406"/>
                  </a:cubicBezTo>
                  <a:cubicBezTo>
                    <a:pt x="21377" y="210"/>
                    <a:pt x="19350" y="0"/>
                    <a:pt x="17155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2039825" y="293625"/>
              <a:ext cx="718650" cy="436675"/>
            </a:xfrm>
            <a:custGeom>
              <a:avLst/>
              <a:gdLst/>
              <a:ahLst/>
              <a:cxnLst/>
              <a:rect l="l" t="t" r="r" b="b"/>
              <a:pathLst>
                <a:path w="28746" h="17467" extrusionOk="0">
                  <a:moveTo>
                    <a:pt x="9864" y="0"/>
                  </a:moveTo>
                  <a:cubicBezTo>
                    <a:pt x="9816" y="0"/>
                    <a:pt x="9767" y="0"/>
                    <a:pt x="9719" y="1"/>
                  </a:cubicBezTo>
                  <a:cubicBezTo>
                    <a:pt x="7661" y="10"/>
                    <a:pt x="5555" y="261"/>
                    <a:pt x="3769" y="1002"/>
                  </a:cubicBezTo>
                  <a:cubicBezTo>
                    <a:pt x="1979" y="1743"/>
                    <a:pt x="547" y="3034"/>
                    <a:pt x="296" y="4519"/>
                  </a:cubicBezTo>
                  <a:cubicBezTo>
                    <a:pt x="0" y="6297"/>
                    <a:pt x="1377" y="7986"/>
                    <a:pt x="2891" y="9398"/>
                  </a:cubicBezTo>
                  <a:cubicBezTo>
                    <a:pt x="6160" y="12438"/>
                    <a:pt x="13422" y="17466"/>
                    <a:pt x="19863" y="17466"/>
                  </a:cubicBezTo>
                  <a:cubicBezTo>
                    <a:pt x="21930" y="17466"/>
                    <a:pt x="23912" y="16949"/>
                    <a:pt x="25651" y="15682"/>
                  </a:cubicBezTo>
                  <a:cubicBezTo>
                    <a:pt x="28031" y="13948"/>
                    <a:pt x="28746" y="11226"/>
                    <a:pt x="27907" y="8854"/>
                  </a:cubicBezTo>
                  <a:cubicBezTo>
                    <a:pt x="27069" y="6483"/>
                    <a:pt x="24848" y="4457"/>
                    <a:pt x="22155" y="2986"/>
                  </a:cubicBezTo>
                  <a:cubicBezTo>
                    <a:pt x="18643" y="1064"/>
                    <a:pt x="14260" y="0"/>
                    <a:pt x="9864" y="0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2884125" y="245625"/>
              <a:ext cx="371725" cy="299200"/>
            </a:xfrm>
            <a:custGeom>
              <a:avLst/>
              <a:gdLst/>
              <a:ahLst/>
              <a:cxnLst/>
              <a:rect l="l" t="t" r="r" b="b"/>
              <a:pathLst>
                <a:path w="14869" h="11968" extrusionOk="0">
                  <a:moveTo>
                    <a:pt x="7586" y="1"/>
                  </a:moveTo>
                  <a:cubicBezTo>
                    <a:pt x="6829" y="1"/>
                    <a:pt x="6075" y="91"/>
                    <a:pt x="5360" y="285"/>
                  </a:cubicBezTo>
                  <a:cubicBezTo>
                    <a:pt x="2475" y="1067"/>
                    <a:pt x="192" y="4676"/>
                    <a:pt x="83" y="7679"/>
                  </a:cubicBezTo>
                  <a:cubicBezTo>
                    <a:pt x="0" y="9995"/>
                    <a:pt x="1211" y="11950"/>
                    <a:pt x="4439" y="11967"/>
                  </a:cubicBezTo>
                  <a:cubicBezTo>
                    <a:pt x="4453" y="11967"/>
                    <a:pt x="4466" y="11967"/>
                    <a:pt x="4480" y="11967"/>
                  </a:cubicBezTo>
                  <a:cubicBezTo>
                    <a:pt x="6416" y="11967"/>
                    <a:pt x="8170" y="11155"/>
                    <a:pt x="9692" y="10287"/>
                  </a:cubicBezTo>
                  <a:cubicBezTo>
                    <a:pt x="12341" y="8775"/>
                    <a:pt x="14869" y="6660"/>
                    <a:pt x="14609" y="4221"/>
                  </a:cubicBezTo>
                  <a:cubicBezTo>
                    <a:pt x="14349" y="1776"/>
                    <a:pt x="10940" y="1"/>
                    <a:pt x="7586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4059225" y="238100"/>
              <a:ext cx="434500" cy="388400"/>
            </a:xfrm>
            <a:custGeom>
              <a:avLst/>
              <a:gdLst/>
              <a:ahLst/>
              <a:cxnLst/>
              <a:rect l="l" t="t" r="r" b="b"/>
              <a:pathLst>
                <a:path w="17380" h="15536" extrusionOk="0">
                  <a:moveTo>
                    <a:pt x="10399" y="1"/>
                  </a:moveTo>
                  <a:cubicBezTo>
                    <a:pt x="8145" y="1"/>
                    <a:pt x="5801" y="677"/>
                    <a:pt x="4230" y="1873"/>
                  </a:cubicBezTo>
                  <a:cubicBezTo>
                    <a:pt x="1335" y="4076"/>
                    <a:pt x="686" y="7419"/>
                    <a:pt x="1285" y="10434"/>
                  </a:cubicBezTo>
                  <a:lnTo>
                    <a:pt x="1282" y="10434"/>
                  </a:lnTo>
                  <a:cubicBezTo>
                    <a:pt x="1793" y="13004"/>
                    <a:pt x="1" y="13503"/>
                    <a:pt x="3243" y="14595"/>
                  </a:cubicBezTo>
                  <a:cubicBezTo>
                    <a:pt x="3890" y="15242"/>
                    <a:pt x="4973" y="15535"/>
                    <a:pt x="6087" y="15535"/>
                  </a:cubicBezTo>
                  <a:cubicBezTo>
                    <a:pt x="6777" y="15535"/>
                    <a:pt x="7480" y="15423"/>
                    <a:pt x="8098" y="15212"/>
                  </a:cubicBezTo>
                  <a:cubicBezTo>
                    <a:pt x="9711" y="14663"/>
                    <a:pt x="10880" y="13618"/>
                    <a:pt x="11990" y="12605"/>
                  </a:cubicBezTo>
                  <a:cubicBezTo>
                    <a:pt x="13759" y="10992"/>
                    <a:pt x="15561" y="9339"/>
                    <a:pt x="16470" y="7387"/>
                  </a:cubicBezTo>
                  <a:cubicBezTo>
                    <a:pt x="17380" y="5435"/>
                    <a:pt x="17235" y="3093"/>
                    <a:pt x="15383" y="1534"/>
                  </a:cubicBezTo>
                  <a:cubicBezTo>
                    <a:pt x="14131" y="481"/>
                    <a:pt x="12297" y="1"/>
                    <a:pt x="10399" y="1"/>
                  </a:cubicBezTo>
                  <a:close/>
                </a:path>
              </a:pathLst>
            </a:custGeom>
            <a:solidFill>
              <a:srgbClr val="FFFFFF">
                <a:alpha val="581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2" name="Google Shape;592;p37"/>
          <p:cNvSpPr txBox="1">
            <a:spLocks noGrp="1"/>
          </p:cNvSpPr>
          <p:nvPr>
            <p:ph type="title"/>
          </p:nvPr>
        </p:nvSpPr>
        <p:spPr>
          <a:xfrm>
            <a:off x="3439217" y="1923894"/>
            <a:ext cx="5808692" cy="159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/>
              <a:t>KHÁM PHÁ</a:t>
            </a:r>
            <a:endParaRPr sz="6000" dirty="0"/>
          </a:p>
        </p:txBody>
      </p:sp>
      <p:sp>
        <p:nvSpPr>
          <p:cNvPr id="593" name="Google Shape;593;p37"/>
          <p:cNvSpPr txBox="1">
            <a:spLocks noGrp="1"/>
          </p:cNvSpPr>
          <p:nvPr>
            <p:ph type="title" idx="2"/>
          </p:nvPr>
        </p:nvSpPr>
        <p:spPr>
          <a:xfrm>
            <a:off x="4249726" y="1044300"/>
            <a:ext cx="40155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HĐ2</a:t>
            </a:r>
            <a:endParaRPr dirty="0"/>
          </a:p>
        </p:txBody>
      </p:sp>
      <p:pic>
        <p:nvPicPr>
          <p:cNvPr id="595" name="Google Shape;59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99983">
            <a:off x="2088794" y="3283764"/>
            <a:ext cx="1508595" cy="1149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5">
            <a:off x="1655196" y="3074715"/>
            <a:ext cx="1105072" cy="1147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21">
            <a:off x="1081838" y="2922852"/>
            <a:ext cx="1412416" cy="1219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04194" y="3276676"/>
            <a:ext cx="687367" cy="24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200054">
            <a:off x="3299984" y="2587684"/>
            <a:ext cx="373248" cy="35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00229">
            <a:off x="1299113" y="780088"/>
            <a:ext cx="393716" cy="352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707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" grpId="0"/>
      <p:bldP spid="593" grpId="0"/>
    </p:bldLst>
  </p:timing>
</p:sld>
</file>

<file path=ppt/theme/theme1.xml><?xml version="1.0" encoding="utf-8"?>
<a:theme xmlns:a="http://schemas.openxmlformats.org/drawingml/2006/main" name="Back to School Activities for Elementary by Slidesgo">
  <a:themeElements>
    <a:clrScheme name="Simple Light">
      <a:dk1>
        <a:srgbClr val="FFFFFF"/>
      </a:dk1>
      <a:lt1>
        <a:srgbClr val="FF4F52"/>
      </a:lt1>
      <a:dk2>
        <a:srgbClr val="FFF1C9"/>
      </a:dk2>
      <a:lt2>
        <a:srgbClr val="FFB042"/>
      </a:lt2>
      <a:accent1>
        <a:srgbClr val="C44D35"/>
      </a:accent1>
      <a:accent2>
        <a:srgbClr val="6AC25B"/>
      </a:accent2>
      <a:accent3>
        <a:srgbClr val="95DED8"/>
      </a:accent3>
      <a:accent4>
        <a:srgbClr val="0B5E65"/>
      </a:accent4>
      <a:accent5>
        <a:srgbClr val="783F04"/>
      </a:accent5>
      <a:accent6>
        <a:srgbClr val="053A3F"/>
      </a:accent6>
      <a:hlink>
        <a:srgbClr val="053A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312</Words>
  <Application>Microsoft Office PowerPoint</Application>
  <PresentationFormat>Trình chiếu Trên màn hình (16:9)</PresentationFormat>
  <Paragraphs>44</Paragraphs>
  <Slides>18</Slides>
  <Notes>14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18</vt:i4>
      </vt:variant>
    </vt:vector>
  </HeadingPairs>
  <TitlesOfParts>
    <vt:vector size="28" baseType="lpstr">
      <vt:lpstr>Raleway SemiBold</vt:lpstr>
      <vt:lpstr>Arial</vt:lpstr>
      <vt:lpstr>Calibri Light</vt:lpstr>
      <vt:lpstr>Times New Roman</vt:lpstr>
      <vt:lpstr>微软雅黑</vt:lpstr>
      <vt:lpstr>Mali</vt:lpstr>
      <vt:lpstr>Calibri</vt:lpstr>
      <vt:lpstr>Bebas Neue</vt:lpstr>
      <vt:lpstr>Back to School Activities for Elementary by Slidesgo</vt:lpstr>
      <vt:lpstr>Office Theme</vt:lpstr>
      <vt:lpstr>Bản trình bày PowerPoint</vt:lpstr>
      <vt:lpstr>   KỸ NĂNG SỐNG LỚP 1   </vt:lpstr>
      <vt:lpstr>QUY ĐỊNH LỚP CHÚNG MÌNH </vt:lpstr>
      <vt:lpstr>Bản trình bày PowerPoint</vt:lpstr>
      <vt:lpstr>KHỞI ĐỘNG </vt:lpstr>
      <vt:lpstr>TRÒ CHƠI : GIÓ THỔI </vt:lpstr>
      <vt:lpstr>LUẬT CHƠI </vt:lpstr>
      <vt:lpstr>BÀI 1: BÀI  MỞ ĐẦU </vt:lpstr>
      <vt:lpstr>KHÁM PHÁ</vt:lpstr>
      <vt:lpstr>CÂU TRUYỆN :  THƯỢNG ĐẾ TẠO RA LOÀI NGƯỜI </vt:lpstr>
      <vt:lpstr>KỸ NĂNG SỐNG LÀ GÌ ? </vt:lpstr>
      <vt:lpstr>Bản trình bày PowerPoint</vt:lpstr>
      <vt:lpstr>Bản trình bày PowerPoint</vt:lpstr>
      <vt:lpstr>TẠI SAO CẦN HỌC  KỸ NĂNG SỐNG ?</vt:lpstr>
      <vt:lpstr>HỌC KỸ NĂNG SỐNG ĐỂ : </vt:lpstr>
      <vt:lpstr>TỔNG KẾT </vt:lpstr>
      <vt:lpstr>Bản trình bày PowerPoint</vt:lpstr>
      <vt:lpstr>THANK  YOU 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Khoa Dang</cp:lastModifiedBy>
  <cp:revision>38</cp:revision>
  <dcterms:modified xsi:type="dcterms:W3CDTF">2023-08-30T19:29:46Z</dcterms:modified>
</cp:coreProperties>
</file>