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5" r:id="rId2"/>
    <p:sldId id="256" r:id="rId3"/>
    <p:sldId id="257" r:id="rId4"/>
    <p:sldId id="258" r:id="rId5"/>
    <p:sldId id="260" r:id="rId6"/>
    <p:sldId id="261" r:id="rId7"/>
    <p:sldId id="346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342" r:id="rId23"/>
    <p:sldId id="343" r:id="rId24"/>
    <p:sldId id="34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83453-BA77-4993-A482-1F2296265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D2B29-777C-4F49-9F0B-C58975082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FCA79-9185-4B47-8C13-D6EDB263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E6596-B660-4180-BC08-2A5603DBD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C8635-8567-4D48-8677-E69F8DA0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3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EA2FC-4CCD-4526-BCF8-6BC3500E8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F108E8-5AC7-4B75-80EF-EE7D9399E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E10A8-8FB4-4609-9085-B215007B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8E1A0-2769-4BF9-B48B-0D7C189BB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02CA7-880D-4818-B850-02F49057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5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9C6C6E-B2E2-454F-B764-888D60D23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EDB325-172A-4D45-B2D2-D66AC4383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385E3-D7DE-4978-9C1F-E7375F5F1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0BD6E-F6EE-4CD9-85DD-6DBCC8DE1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15585-D473-4F5D-8851-70D454271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18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78B01-E946-46D6-BD16-F4313D86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8C534-832F-4FF2-B807-59354B306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AA397-2548-43C8-9B4B-A24F5510A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E9368-6A14-4BC2-A74C-942C3C7B6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543F8-FECE-403C-9DB3-5F8DEB90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56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34A95-6EB2-409A-82BC-35160B0C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16D6A-1087-46D8-9232-FBD501C25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DF1CB-5FF7-4B3A-8C42-A75F5C57C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9E57D-F779-4C5A-A2FD-C112CFD7A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B8544-D257-4DBF-A78A-1E92C4ED2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59E45-C230-4457-8310-39671BD85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6FF7C-9BFB-43BC-9E8E-A9E3267AE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11642-5DF1-4F2C-B938-4B5C92F51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A655CB-82EE-4594-B258-9D34FDEF8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A2341-45D7-48E7-8503-39CDF8382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1DFC17-9883-4CC7-AFEA-C71BFBCD5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9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8A5AD-80C8-45A1-BCCB-EDC10001C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2B818-A624-4A24-8325-048B194A7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65DC6-17AA-41B9-9DF9-633AB1ECF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9FB736-694F-4CF4-B75B-222493EB2A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22A6F-8BFA-4C8A-A533-5037C0C25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8B67B7-02BB-4861-BD39-E96CF67F8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4F848C-0357-41E0-9F47-A579A23A2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971D9A-80D6-4243-8EE4-BF3ABBB2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8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FC075-D7C9-4970-9274-D2098D368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1994EE-9DDC-4292-8B1E-B926C435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E13E50-1F74-4655-B67A-3FF5F189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C1351A-FDEC-48AC-B0AE-FCC47762C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2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1F4404-402D-46FE-B0A7-F50821540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ABE66-9818-4D79-9F9C-CD08C6299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664D4-5E7C-4203-AF53-8343FDBE2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78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7FC7D-BF76-4109-BD1F-27FE767C9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A2EBE-5401-4EC8-8C45-DFB0CB83C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8F6DA9-8D2F-4951-BCBE-D4F8AD2B1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F91DD-C07A-4977-97A5-F221D30A5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72898-7E39-4419-8D4B-8541AED78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D41720-E437-494E-9283-0F71D4EAC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02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F21F8-0E2C-4E3E-87FA-8E3B3A33A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CB0030-01E0-44EB-AF7C-18BBF2DF7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3F5693-AC85-4423-BF53-C575C2B5D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377EE-1FFF-456B-9328-9F2F1F36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CAF0D-DFE6-41CD-B235-764005D10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61AD0-D2CD-438F-9D6A-457FF2E6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85FAB-ED82-4E89-8144-B048EDC95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6E473-61C6-42BB-9E12-D72C7AAFF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36084-6F19-4AC2-877B-829E0D912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F2D4-8EB7-4EAC-BA02-BBB8F6404DD9}" type="datetimeFigureOut">
              <a:rPr lang="en-US" smtClean="0"/>
              <a:t>30/08/2023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51D69-0FAF-4700-8806-0D43F26FB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529D5-1CD7-4EC8-9993-7D1A79152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3BB3F6B-2884-4449-B1DF-11F2DB9F6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9564"/>
            <a:ext cx="12192000" cy="5358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180DEF-76CC-4CF2-9D06-D5714B865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965" y="2911311"/>
            <a:ext cx="3026980" cy="21045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A1DB9A-20C6-4715-A485-F27913BAAD21}"/>
              </a:ext>
            </a:extLst>
          </p:cNvPr>
          <p:cNvSpPr/>
          <p:nvPr/>
        </p:nvSpPr>
        <p:spPr>
          <a:xfrm>
            <a:off x="204952" y="425669"/>
            <a:ext cx="11792606" cy="24856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6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nhạc vui nhộn thiếu nhi 1">
            <a:hlinkClick r:id="" action="ppaction://media"/>
            <a:extLst>
              <a:ext uri="{FF2B5EF4-FFF2-40B4-BE49-F238E27FC236}">
                <a16:creationId xmlns:a16="http://schemas.microsoft.com/office/drawing/2014/main" id="{CF645E4E-5AC7-4F37-9C16-34E5A2794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4764" y="190011"/>
            <a:ext cx="472180" cy="47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1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E94D79-23F4-4A23-A9D9-71076DBAE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135" y="722642"/>
            <a:ext cx="6486210" cy="605525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8DE005F-2985-440C-BF83-E8516E08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3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02FC45-2FAF-4008-9ABD-39F3314CC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74" y="1338263"/>
            <a:ext cx="12213074" cy="55197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E90756-3D5D-4328-936D-CB42B7344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1" y="3055634"/>
            <a:ext cx="3454589" cy="23450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9B72BC-BF46-44F3-9F9A-5112360206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368" y="3613304"/>
            <a:ext cx="1579231" cy="15292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2212C0-B7C3-4FBA-A6CB-53B9FA2F4A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9660" y="2786063"/>
            <a:ext cx="2435652" cy="39242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87631CD-228B-4207-9BCA-F00EB9B1A6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r="58738" b="64964"/>
          <a:stretch/>
        </p:blipFill>
        <p:spPr>
          <a:xfrm rot="21056848" flipH="1">
            <a:off x="4215310" y="2328495"/>
            <a:ext cx="4779522" cy="33370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D8E641F-AAE3-444B-899A-00246B81581D}"/>
              </a:ext>
            </a:extLst>
          </p:cNvPr>
          <p:cNvSpPr txBox="1"/>
          <p:nvPr/>
        </p:nvSpPr>
        <p:spPr>
          <a:xfrm>
            <a:off x="1657350" y="658482"/>
            <a:ext cx="73866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lạc</a:t>
            </a:r>
            <a:r>
              <a:rPr lang="en-US" sz="4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F90FCF-FB4D-4BC4-8D56-6DD104BE23F4}"/>
              </a:ext>
            </a:extLst>
          </p:cNvPr>
          <p:cNvSpPr txBox="1"/>
          <p:nvPr/>
        </p:nvSpPr>
        <p:spPr>
          <a:xfrm>
            <a:off x="4271963" y="1476532"/>
            <a:ext cx="71913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Mời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Video…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6571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úng ta phải làm gì khi bị lạc- - Rudolf bị lạc - Bài học an toàn - Hoạt hình thiếu nhi - BabyBus">
            <a:hlinkClick r:id="" action="ppaction://media"/>
            <a:extLst>
              <a:ext uri="{FF2B5EF4-FFF2-40B4-BE49-F238E27FC236}">
                <a16:creationId xmlns:a16="http://schemas.microsoft.com/office/drawing/2014/main" id="{095B1D85-064A-496B-B707-725A3B184F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5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576CDA-3A17-4165-9E94-BD8875458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4" y="-594098"/>
            <a:ext cx="10276436" cy="77555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978D23-75E5-4522-AC7B-E38752D7F11C}"/>
              </a:ext>
            </a:extLst>
          </p:cNvPr>
          <p:cNvSpPr txBox="1"/>
          <p:nvPr/>
        </p:nvSpPr>
        <p:spPr>
          <a:xfrm>
            <a:off x="1852612" y="2452688"/>
            <a:ext cx="1924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Rudolf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ACAA48-E361-4DD3-AC51-4B4500B26903}"/>
              </a:ext>
            </a:extLst>
          </p:cNvPr>
          <p:cNvSpPr txBox="1"/>
          <p:nvPr/>
        </p:nvSpPr>
        <p:spPr>
          <a:xfrm>
            <a:off x="3919538" y="496392"/>
            <a:ext cx="2557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Rudolf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820173-5B5F-4574-9A31-1A16DDC4AF67}"/>
              </a:ext>
            </a:extLst>
          </p:cNvPr>
          <p:cNvSpPr txBox="1"/>
          <p:nvPr/>
        </p:nvSpPr>
        <p:spPr>
          <a:xfrm>
            <a:off x="7153274" y="1314450"/>
            <a:ext cx="2867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rút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video?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43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647A62-2B8A-4C05-BEA0-BE8343170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6" y="9522"/>
            <a:ext cx="9953624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9585C4B-A365-41D1-8650-0B2F7DF8F991}"/>
              </a:ext>
            </a:extLst>
          </p:cNvPr>
          <p:cNvSpPr/>
          <p:nvPr/>
        </p:nvSpPr>
        <p:spPr>
          <a:xfrm>
            <a:off x="4566002" y="1305227"/>
            <a:ext cx="3012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/>
            </a:prstTxWarp>
            <a:spAutoFit/>
            <a:scene3d>
              <a:camera prst="perspectiveBelow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algn="ctr"/>
            <a:r>
              <a:rPr lang="en-US" sz="5400" b="1" dirty="0" err="1">
                <a:ln/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dirty="0">
                <a:ln/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Luận</a:t>
            </a:r>
            <a:endParaRPr lang="en-US" sz="5400" b="1" dirty="0">
              <a:ln/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90DFE9-EF1F-41DE-AE58-E0D1D364F328}"/>
              </a:ext>
            </a:extLst>
          </p:cNvPr>
          <p:cNvSpPr txBox="1"/>
          <p:nvPr/>
        </p:nvSpPr>
        <p:spPr>
          <a:xfrm>
            <a:off x="4386254" y="2228557"/>
            <a:ext cx="33242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vượt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170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647A62-2B8A-4C05-BEA0-BE8343170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6" y="9522"/>
            <a:ext cx="9953624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9585C4B-A365-41D1-8650-0B2F7DF8F991}"/>
              </a:ext>
            </a:extLst>
          </p:cNvPr>
          <p:cNvSpPr/>
          <p:nvPr/>
        </p:nvSpPr>
        <p:spPr>
          <a:xfrm>
            <a:off x="4566002" y="1305227"/>
            <a:ext cx="3012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/>
            </a:prstTxWarp>
            <a:spAutoFit/>
            <a:scene3d>
              <a:camera prst="perspectiveBelow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algn="ctr"/>
            <a:r>
              <a:rPr lang="en-US" sz="5400" b="1" dirty="0" err="1">
                <a:ln/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dirty="0">
                <a:ln/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Luận</a:t>
            </a:r>
            <a:endParaRPr lang="en-US" sz="5400" b="1" dirty="0">
              <a:ln/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90DFE9-EF1F-41DE-AE58-E0D1D364F328}"/>
              </a:ext>
            </a:extLst>
          </p:cNvPr>
          <p:cNvSpPr txBox="1"/>
          <p:nvPr/>
        </p:nvSpPr>
        <p:spPr>
          <a:xfrm>
            <a:off x="4035972" y="2228557"/>
            <a:ext cx="3941380" cy="2264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5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5D3262-00AC-42FE-8BA8-3184F8A3E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863" y="321074"/>
            <a:ext cx="10358437" cy="539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DE7D8D-CAF0-40FD-956A-27626962E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576" y="1764113"/>
            <a:ext cx="5243798" cy="5155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A2D93B6-5BC8-42F7-8179-0BE3813297F8}"/>
              </a:ext>
            </a:extLst>
          </p:cNvPr>
          <p:cNvSpPr txBox="1"/>
          <p:nvPr/>
        </p:nvSpPr>
        <p:spPr>
          <a:xfrm>
            <a:off x="2757487" y="533941"/>
            <a:ext cx="81049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b="1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D627E5-B81B-4039-9A6A-003EB913C2D1}"/>
              </a:ext>
            </a:extLst>
          </p:cNvPr>
          <p:cNvSpPr txBox="1"/>
          <p:nvPr/>
        </p:nvSpPr>
        <p:spPr>
          <a:xfrm>
            <a:off x="1907628" y="1857380"/>
            <a:ext cx="9632731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dơ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dơ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khuỷu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b="1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đấm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dơ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thắt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2000" i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nắm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lắc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nhẹ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57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8DE005F-2985-440C-BF83-E8516E08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73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C0A1C3-B108-4C54-93E4-C98BAB8879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8" t="2338" r="3702" b="67519"/>
          <a:stretch/>
        </p:blipFill>
        <p:spPr>
          <a:xfrm>
            <a:off x="1522730" y="1990846"/>
            <a:ext cx="8900660" cy="37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3F2296-EFCF-4E4A-BBAB-9FD6C3BDE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FA2487-794F-4104-A810-B5793A8634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7" t="8287" r="26255" b="8839"/>
          <a:stretch/>
        </p:blipFill>
        <p:spPr>
          <a:xfrm>
            <a:off x="8337554" y="1213268"/>
            <a:ext cx="3105150" cy="54634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2E027E-A81A-4520-9EFE-85DA806CB20A}"/>
              </a:ext>
            </a:extLst>
          </p:cNvPr>
          <p:cNvSpPr txBox="1"/>
          <p:nvPr/>
        </p:nvSpPr>
        <p:spPr>
          <a:xfrm>
            <a:off x="61570" y="2158411"/>
            <a:ext cx="7448676" cy="4520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vang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0A91E7-A21D-4A8E-A091-0BD45E697FF4}"/>
              </a:ext>
            </a:extLst>
          </p:cNvPr>
          <p:cNvSpPr/>
          <p:nvPr/>
        </p:nvSpPr>
        <p:spPr>
          <a:xfrm>
            <a:off x="790136" y="1316214"/>
            <a:ext cx="67201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400" b="1" i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4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907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DF64E34-F08B-451B-A362-01E5EE05B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28" y="0"/>
            <a:ext cx="10329543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DC3FA7-CA9D-43C5-9418-9F17346D30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91A6F86-5E69-48B6-97CD-94FA7B1AA3FD}"/>
              </a:ext>
            </a:extLst>
          </p:cNvPr>
          <p:cNvSpPr/>
          <p:nvPr/>
        </p:nvSpPr>
        <p:spPr>
          <a:xfrm>
            <a:off x="4603531" y="2236663"/>
            <a:ext cx="30900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5EDF2F-91DF-4D7C-A77D-8CE96D6126AC}"/>
              </a:ext>
            </a:extLst>
          </p:cNvPr>
          <p:cNvSpPr txBox="1"/>
          <p:nvPr/>
        </p:nvSpPr>
        <p:spPr>
          <a:xfrm>
            <a:off x="3137338" y="3159993"/>
            <a:ext cx="622737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Kỹ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mặc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dù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rất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ta,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thì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rất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quên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thói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quen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191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4D8A6E-03D5-4AB7-AE74-466031558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2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53A3C3-D8A9-4AE2-8EB7-F80E48337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759470-A107-4D27-AF24-ABF669EC2B23}"/>
              </a:ext>
            </a:extLst>
          </p:cNvPr>
          <p:cNvSpPr/>
          <p:nvPr/>
        </p:nvSpPr>
        <p:spPr>
          <a:xfrm>
            <a:off x="5558592" y="2737652"/>
            <a:ext cx="44550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MỞ ĐẦU</a:t>
            </a:r>
            <a:endParaRPr lang="en-US" sz="5400" b="1" dirty="0">
              <a:ln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64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230C986-16EF-4F48-B44C-A0B7E4AB0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4354"/>
            <a:ext cx="12192000" cy="72923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DC3FA7-CA9D-43C5-9418-9F17346D30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640C5F-4862-4E3D-990C-F478A987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646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10000"/>
              </a:lnSpc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7356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DC3FA7-CA9D-43C5-9418-9F17346D3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2F8FBC8-EE20-444A-ACCF-23170AE73359}"/>
              </a:ext>
            </a:extLst>
          </p:cNvPr>
          <p:cNvSpPr/>
          <p:nvPr/>
        </p:nvSpPr>
        <p:spPr>
          <a:xfrm>
            <a:off x="3487305" y="486888"/>
            <a:ext cx="57651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“Tia </a:t>
            </a:r>
            <a:r>
              <a:rPr lang="en-US" sz="4800" b="1" i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Chớp</a:t>
            </a:r>
            <a:r>
              <a:rPr lang="en-US" sz="48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4EA899-3681-4102-9B40-0AA9922A4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8377"/>
            <a:ext cx="12125325" cy="52038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C7A4C8-3E6F-487F-8496-492BEB0D156F}"/>
              </a:ext>
            </a:extLst>
          </p:cNvPr>
          <p:cNvSpPr txBox="1"/>
          <p:nvPr/>
        </p:nvSpPr>
        <p:spPr>
          <a:xfrm>
            <a:off x="4302932" y="1363751"/>
            <a:ext cx="41338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36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3600" b="1" i="1" dirty="0">
              <a:solidFill>
                <a:schemeClr val="accent1"/>
              </a:solidFill>
            </a:endParaRPr>
          </a:p>
        </p:txBody>
      </p:sp>
      <p:sp>
        <p:nvSpPr>
          <p:cNvPr id="14" name="Lightning Bolt 13">
            <a:extLst>
              <a:ext uri="{FF2B5EF4-FFF2-40B4-BE49-F238E27FC236}">
                <a16:creationId xmlns:a16="http://schemas.microsoft.com/office/drawing/2014/main" id="{F27E94A8-05F5-4358-887B-57C9922FAF1A}"/>
              </a:ext>
            </a:extLst>
          </p:cNvPr>
          <p:cNvSpPr/>
          <p:nvPr/>
        </p:nvSpPr>
        <p:spPr>
          <a:xfrm>
            <a:off x="2431503" y="311738"/>
            <a:ext cx="1114425" cy="1058185"/>
          </a:xfrm>
          <a:prstGeom prst="lightningBol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69000">
                <a:schemeClr val="accent4">
                  <a:lumMod val="20000"/>
                  <a:lumOff val="80000"/>
                </a:schemeClr>
              </a:gs>
              <a:gs pos="100000">
                <a:srgbClr val="FFC000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ightning Bolt 15">
            <a:extLst>
              <a:ext uri="{FF2B5EF4-FFF2-40B4-BE49-F238E27FC236}">
                <a16:creationId xmlns:a16="http://schemas.microsoft.com/office/drawing/2014/main" id="{A0552DED-B5A8-46CB-A9C9-A32DB541541F}"/>
              </a:ext>
            </a:extLst>
          </p:cNvPr>
          <p:cNvSpPr/>
          <p:nvPr/>
        </p:nvSpPr>
        <p:spPr>
          <a:xfrm flipH="1">
            <a:off x="8836364" y="814437"/>
            <a:ext cx="1000125" cy="1006896"/>
          </a:xfrm>
          <a:prstGeom prst="lightningBol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69000">
                <a:schemeClr val="accent4">
                  <a:lumMod val="20000"/>
                  <a:lumOff val="80000"/>
                </a:schemeClr>
              </a:gs>
              <a:gs pos="100000">
                <a:srgbClr val="FFC000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ightning Bolt 16">
            <a:extLst>
              <a:ext uri="{FF2B5EF4-FFF2-40B4-BE49-F238E27FC236}">
                <a16:creationId xmlns:a16="http://schemas.microsoft.com/office/drawing/2014/main" id="{6A71DF51-D1A7-4C39-B5E3-B447AE7B9E2A}"/>
              </a:ext>
            </a:extLst>
          </p:cNvPr>
          <p:cNvSpPr/>
          <p:nvPr/>
        </p:nvSpPr>
        <p:spPr>
          <a:xfrm rot="21228455" flipH="1">
            <a:off x="4984463" y="2698251"/>
            <a:ext cx="902719" cy="780627"/>
          </a:xfrm>
          <a:prstGeom prst="lightningBol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69000">
                <a:schemeClr val="accent4">
                  <a:lumMod val="20000"/>
                  <a:lumOff val="80000"/>
                </a:schemeClr>
              </a:gs>
              <a:gs pos="100000">
                <a:srgbClr val="FFC000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ghtning Bolt 18">
            <a:extLst>
              <a:ext uri="{FF2B5EF4-FFF2-40B4-BE49-F238E27FC236}">
                <a16:creationId xmlns:a16="http://schemas.microsoft.com/office/drawing/2014/main" id="{97F6484D-007B-4330-BBA1-B6E26BB1C359}"/>
              </a:ext>
            </a:extLst>
          </p:cNvPr>
          <p:cNvSpPr/>
          <p:nvPr/>
        </p:nvSpPr>
        <p:spPr>
          <a:xfrm rot="20896420">
            <a:off x="6753357" y="2883784"/>
            <a:ext cx="588135" cy="926457"/>
          </a:xfrm>
          <a:prstGeom prst="lightningBol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accent1">
                  <a:lumMod val="45000"/>
                  <a:lumOff val="55000"/>
                </a:schemeClr>
              </a:gs>
              <a:gs pos="69000">
                <a:schemeClr val="accent4">
                  <a:lumMod val="20000"/>
                  <a:lumOff val="80000"/>
                </a:schemeClr>
              </a:gs>
              <a:gs pos="100000">
                <a:srgbClr val="FFC000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9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798DB6F-CD63-468A-81EE-BA3BF823C05C}"/>
              </a:ext>
            </a:extLst>
          </p:cNvPr>
          <p:cNvGrpSpPr/>
          <p:nvPr/>
        </p:nvGrpSpPr>
        <p:grpSpPr>
          <a:xfrm>
            <a:off x="3573308" y="570043"/>
            <a:ext cx="7859100" cy="5717913"/>
            <a:chOff x="557938" y="5010693"/>
            <a:chExt cx="5742124" cy="42271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7342C7-F270-4577-A9D4-64507AFF68D9}"/>
                </a:ext>
              </a:extLst>
            </p:cNvPr>
            <p:cNvSpPr/>
            <p:nvPr/>
          </p:nvSpPr>
          <p:spPr>
            <a:xfrm>
              <a:off x="557938" y="5010694"/>
              <a:ext cx="3394129" cy="861458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>
                <a:lnSpc>
                  <a:spcPct val="200000"/>
                </a:lnSpc>
              </a:pP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18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VN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V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</a:t>
              </a:r>
              <a:endParaRPr lang="en-VN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200000"/>
                </a:lnSpc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................................................................................................................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E7A4BAE-A2AE-4B1A-8ECA-906584955678}"/>
                </a:ext>
              </a:extLst>
            </p:cNvPr>
            <p:cNvSpPr/>
            <p:nvPr/>
          </p:nvSpPr>
          <p:spPr>
            <a:xfrm>
              <a:off x="4079927" y="5010693"/>
              <a:ext cx="2220135" cy="861458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V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VN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V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VN" sz="10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 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A695B36-F360-45E4-B7EC-5A02159E1E42}"/>
                </a:ext>
              </a:extLst>
            </p:cNvPr>
            <p:cNvSpPr/>
            <p:nvPr/>
          </p:nvSpPr>
          <p:spPr>
            <a:xfrm>
              <a:off x="557938" y="6044420"/>
              <a:ext cx="2020162" cy="3181689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Bef>
                  <a:spcPts val="1600"/>
                </a:spcBef>
                <a:spcAft>
                  <a:spcPts val="800"/>
                </a:spcAft>
              </a:pP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18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18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just">
                <a:spcBef>
                  <a:spcPts val="1600"/>
                </a:spcBef>
                <a:spcAft>
                  <a:spcPts val="8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</a:t>
              </a:r>
            </a:p>
            <a:p>
              <a:pPr algn="just">
                <a:lnSpc>
                  <a:spcPct val="20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</a:t>
              </a:r>
            </a:p>
            <a:p>
              <a:pPr algn="just">
                <a:lnSpc>
                  <a:spcPct val="20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</a:t>
              </a:r>
            </a:p>
            <a:p>
              <a:pPr algn="just">
                <a:lnSpc>
                  <a:spcPct val="20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</a:t>
              </a:r>
            </a:p>
            <a:p>
              <a:pPr algn="just">
                <a:lnSpc>
                  <a:spcPct val="20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</a:t>
              </a:r>
            </a:p>
            <a:p>
              <a:pPr algn="just">
                <a:lnSpc>
                  <a:spcPct val="20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</a:t>
              </a:r>
            </a:p>
            <a:p>
              <a:pPr algn="just">
                <a:lnSpc>
                  <a:spcPct val="20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</a:t>
              </a:r>
              <a:endParaRPr lang="en-VN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E1D40D9-7F61-4A88-9629-689F6E256144}"/>
                </a:ext>
              </a:extLst>
            </p:cNvPr>
            <p:cNvSpPr/>
            <p:nvPr/>
          </p:nvSpPr>
          <p:spPr>
            <a:xfrm>
              <a:off x="2717800" y="6067181"/>
              <a:ext cx="3582262" cy="3170644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Bef>
                  <a:spcPts val="1600"/>
                </a:spcBef>
                <a:spcAft>
                  <a:spcPts val="1600"/>
                </a:spcAft>
              </a:pP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18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18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18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1867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67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endParaRPr lang="en-US" sz="1867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spcBef>
                  <a:spcPts val="1600"/>
                </a:spcBef>
                <a:spcAft>
                  <a:spcPts val="16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......................................................................................................................</a:t>
              </a:r>
            </a:p>
            <a:p>
              <a:pPr algn="just">
                <a:spcBef>
                  <a:spcPts val="1600"/>
                </a:spcBef>
                <a:spcAft>
                  <a:spcPts val="16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.....................................................................................................................</a:t>
              </a:r>
            </a:p>
            <a:p>
              <a:pPr algn="just">
                <a:lnSpc>
                  <a:spcPct val="150000"/>
                </a:lnSpc>
                <a:spcBef>
                  <a:spcPts val="1600"/>
                </a:spcBef>
                <a:spcAft>
                  <a:spcPts val="16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......................................................................................................................</a:t>
              </a:r>
            </a:p>
            <a:p>
              <a:pPr algn="just">
                <a:lnSpc>
                  <a:spcPct val="150000"/>
                </a:lnSpc>
                <a:spcBef>
                  <a:spcPts val="1600"/>
                </a:spcBef>
                <a:spcAft>
                  <a:spcPts val="16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......................................................................................................................</a:t>
              </a:r>
              <a:endParaRPr lang="en-US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50000"/>
                </a:lnSpc>
                <a:spcBef>
                  <a:spcPts val="1600"/>
                </a:spcBef>
                <a:spcAft>
                  <a:spcPts val="16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lnSpc>
                  <a:spcPct val="150000"/>
                </a:lnSpc>
                <a:spcBef>
                  <a:spcPts val="1600"/>
                </a:spcBef>
                <a:spcAft>
                  <a:spcPts val="1600"/>
                </a:spcAft>
              </a:pPr>
              <a:r>
                <a:rPr lang="en-VN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.....................................................................................................................</a:t>
              </a:r>
              <a:r>
                <a:rPr lang="en-US" sz="1067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VN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79F4265-0402-497E-8032-0E92C9FCFB25}"/>
              </a:ext>
            </a:extLst>
          </p:cNvPr>
          <p:cNvSpPr txBox="1"/>
          <p:nvPr/>
        </p:nvSpPr>
        <p:spPr>
          <a:xfrm>
            <a:off x="318582" y="1338448"/>
            <a:ext cx="29095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EDEA49-0853-4453-9F7B-FDA3D39F9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2978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5D84ED-9AAE-4872-8013-215329D80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5593" y="2570240"/>
            <a:ext cx="4110631" cy="428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1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B605C-F0CB-4FDF-AC46-412CF7231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56" y="-59734"/>
            <a:ext cx="9762745" cy="6598452"/>
          </a:xfrm>
          <a:prstGeom prst="rect">
            <a:avLst/>
          </a:prstGeom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6A54501D-DDC5-4AAD-BB6D-9C6F9419EEC6}"/>
              </a:ext>
            </a:extLst>
          </p:cNvPr>
          <p:cNvSpPr/>
          <p:nvPr/>
        </p:nvSpPr>
        <p:spPr>
          <a:xfrm>
            <a:off x="5973468" y="464092"/>
            <a:ext cx="5348551" cy="2223968"/>
          </a:xfrm>
          <a:prstGeom prst="horizontalScroll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BA8E16-F4D9-4B63-9570-7B5122878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2978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AE07CC-45C8-4D58-929B-6C29F4CF16EA}"/>
              </a:ext>
            </a:extLst>
          </p:cNvPr>
          <p:cNvSpPr txBox="1"/>
          <p:nvPr/>
        </p:nvSpPr>
        <p:spPr>
          <a:xfrm>
            <a:off x="6412663" y="1002153"/>
            <a:ext cx="47761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9490499"/>
      </p:ext>
    </p:extLst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2E17E5-9ED3-4C8D-A097-5CD68FDD1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114" y="602379"/>
            <a:ext cx="9557142" cy="537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35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0917D3-7264-4BD8-9106-1092A176F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8DE005F-2985-440C-BF83-E8516E08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73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định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9350F8-EB45-4270-B7C3-15D20E9FD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5960" y="1725489"/>
            <a:ext cx="7877175" cy="455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04AEBA6-9D2D-455A-A68F-520A6FFFA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1837770"/>
            <a:ext cx="8599098" cy="54670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CCD0CE-D4A0-4B24-BD8C-82DE08FB4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6B35C4-E443-458D-895C-8E8C02B5B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74"/>
          <a:stretch/>
        </p:blipFill>
        <p:spPr>
          <a:xfrm>
            <a:off x="-700019" y="1585404"/>
            <a:ext cx="3405120" cy="517105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8B32A5-A10F-4F71-91C6-201E63ABD1B8}"/>
              </a:ext>
            </a:extLst>
          </p:cNvPr>
          <p:cNvSpPr/>
          <p:nvPr/>
        </p:nvSpPr>
        <p:spPr>
          <a:xfrm>
            <a:off x="2094872" y="781348"/>
            <a:ext cx="327722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Xây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dựng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nội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lớp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309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ACCD0CE-D4A0-4B24-BD8C-82DE08FB4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3FDC4C-79AD-4DF2-9B1C-E017D43F88E0}"/>
              </a:ext>
            </a:extLst>
          </p:cNvPr>
          <p:cNvSpPr/>
          <p:nvPr/>
        </p:nvSpPr>
        <p:spPr>
          <a:xfrm>
            <a:off x="61569" y="1438772"/>
            <a:ext cx="3981451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chơi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Ngón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nhúc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nhích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12D037-0C70-46A7-87E7-3F163022A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9254" y="1041187"/>
            <a:ext cx="8505176" cy="573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29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9F3B98B-9C07-4AAB-AC3A-44E206371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F837B1-D4FD-4062-A856-97636E1D0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913" y="2362350"/>
            <a:ext cx="4129087" cy="44956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2D4DA7-2287-4F21-BF6C-E5BABD2DB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905" y="-397842"/>
            <a:ext cx="7836205" cy="554208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D3D26A7-5E98-4146-996F-AAEB244E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679" y="1310181"/>
            <a:ext cx="2378871" cy="650626"/>
          </a:xfrm>
        </p:spPr>
        <p:txBody>
          <a:bodyPr>
            <a:noAutofit/>
          </a:bodyPr>
          <a:lstStyle/>
          <a:p>
            <a:pPr algn="ctr"/>
            <a:r>
              <a:rPr lang="en-US" sz="5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</a:t>
            </a:r>
            <a:r>
              <a:rPr lang="en-US" sz="5400" b="1" i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Ngón</a:t>
            </a:r>
            <a:br>
              <a:rPr lang="en-US" sz="5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en-US" sz="5400" i="1" dirty="0"/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65C2896A-A391-45BE-8785-0014CE7746AC}"/>
              </a:ext>
            </a:extLst>
          </p:cNvPr>
          <p:cNvSpPr txBox="1">
            <a:spLocks/>
          </p:cNvSpPr>
          <p:nvPr/>
        </p:nvSpPr>
        <p:spPr>
          <a:xfrm>
            <a:off x="4701191" y="1392994"/>
            <a:ext cx="1636547" cy="6506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endParaRPr lang="en-US" sz="5400" i="1" dirty="0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33EC7723-65C8-437E-953B-4135A3C2C67E}"/>
              </a:ext>
            </a:extLst>
          </p:cNvPr>
          <p:cNvSpPr txBox="1">
            <a:spLocks/>
          </p:cNvSpPr>
          <p:nvPr/>
        </p:nvSpPr>
        <p:spPr>
          <a:xfrm>
            <a:off x="5593545" y="943673"/>
            <a:ext cx="2290762" cy="6506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nhúc</a:t>
            </a:r>
            <a:endParaRPr lang="en-US" sz="5400" i="1" dirty="0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0FFDEA64-4554-4CD2-A321-B431BCE9776D}"/>
              </a:ext>
            </a:extLst>
          </p:cNvPr>
          <p:cNvSpPr txBox="1">
            <a:spLocks/>
          </p:cNvSpPr>
          <p:nvPr/>
        </p:nvSpPr>
        <p:spPr>
          <a:xfrm>
            <a:off x="7199129" y="1150317"/>
            <a:ext cx="2687617" cy="6506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nhích</a:t>
            </a:r>
            <a:endParaRPr lang="en-US" sz="5400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65EE03-A4EB-4598-B265-FC5E3C5D2E00}"/>
              </a:ext>
            </a:extLst>
          </p:cNvPr>
          <p:cNvSpPr txBox="1"/>
          <p:nvPr/>
        </p:nvSpPr>
        <p:spPr>
          <a:xfrm>
            <a:off x="1927905" y="2522215"/>
            <a:ext cx="6135008" cy="4219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6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nhúc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nhích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nè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i="1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nhúc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nhích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nè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nhúc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nhích</a:t>
            </a:r>
            <a:endParaRPr lang="en-US" sz="3600" i="1" dirty="0">
              <a:solidFill>
                <a:srgbClr val="000000"/>
              </a:solidFill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10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nhúc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nhích</a:t>
            </a:r>
            <a:r>
              <a:rPr lang="en-US" sz="3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</a:p>
          <a:p>
            <a:r>
              <a:rPr lang="en-US" sz="3600" i="1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  </a:t>
            </a:r>
            <a:r>
              <a:rPr lang="en-US" sz="3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…………….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178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GÓN TAY NHÚC NHÍCH - Beat - Bài Hát Sinh Hoạt Tập Thể - ALIN MUSIC">
            <a:hlinkClick r:id="" action="ppaction://media"/>
            <a:extLst>
              <a:ext uri="{FF2B5EF4-FFF2-40B4-BE49-F238E27FC236}">
                <a16:creationId xmlns:a16="http://schemas.microsoft.com/office/drawing/2014/main" id="{57946308-E087-8B68-F0E4-D486892E2F1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176963"/>
          </a:xfrm>
        </p:spPr>
      </p:pic>
    </p:spTree>
    <p:extLst>
      <p:ext uri="{BB962C8B-B14F-4D97-AF65-F5344CB8AC3E}">
        <p14:creationId xmlns:p14="http://schemas.microsoft.com/office/powerpoint/2010/main" val="74334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Music notation">
            <a:extLst>
              <a:ext uri="{FF2B5EF4-FFF2-40B4-BE49-F238E27FC236}">
                <a16:creationId xmlns:a16="http://schemas.microsoft.com/office/drawing/2014/main" id="{E1323826-7F13-41CC-9F88-66AF9BE0A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442027" flipH="1">
            <a:off x="9270606" y="-776370"/>
            <a:ext cx="2896323" cy="3619902"/>
          </a:xfrm>
          <a:prstGeom prst="rect">
            <a:avLst/>
          </a:prstGeom>
        </p:spPr>
      </p:pic>
      <p:pic>
        <p:nvPicPr>
          <p:cNvPr id="7" name="Graphic 6" descr="Music notation">
            <a:extLst>
              <a:ext uri="{FF2B5EF4-FFF2-40B4-BE49-F238E27FC236}">
                <a16:creationId xmlns:a16="http://schemas.microsoft.com/office/drawing/2014/main" id="{BD5AB269-D91C-4078-85F8-3F53349A2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-1177156"/>
            <a:ext cx="3497617" cy="3497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F3B98B-9C07-4AAB-AC3A-44E206371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454B09-237B-48ED-9BF7-ECB722E8DC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1151" y="1536210"/>
            <a:ext cx="3421411" cy="5727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7BA583-EF2B-4E9C-AA4C-412B1024FE6F}"/>
              </a:ext>
            </a:extLst>
          </p:cNvPr>
          <p:cNvSpPr txBox="1"/>
          <p:nvPr/>
        </p:nvSpPr>
        <p:spPr>
          <a:xfrm>
            <a:off x="0" y="1261242"/>
            <a:ext cx="804137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???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r>
              <a:rPr lang="en-US" sz="34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??? 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Bao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nhúc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nhích</a:t>
            </a:r>
            <a:r>
              <a:rPr lang="en-US" sz="3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4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91EE441-A944-4ADE-B4A0-7D20D81309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42" y="4146331"/>
            <a:ext cx="4601172" cy="271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0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85D1A2E6-9579-4B92-9437-5335A1A97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113" y="447675"/>
            <a:ext cx="6948427" cy="4529137"/>
          </a:xfrm>
          <a:prstGeom prst="rect">
            <a:avLst/>
          </a:prstGeom>
          <a:scene3d>
            <a:camera prst="orthographicFront">
              <a:rot lat="1200000" lon="0" rev="0"/>
            </a:camera>
            <a:lightRig rig="threePt" dir="t"/>
          </a:scene3d>
        </p:spPr>
      </p:pic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4468CF35-4BBC-474B-BA10-5A05E41D1AC9}"/>
              </a:ext>
            </a:extLst>
          </p:cNvPr>
          <p:cNvSpPr/>
          <p:nvPr/>
        </p:nvSpPr>
        <p:spPr>
          <a:xfrm>
            <a:off x="5255091" y="2476500"/>
            <a:ext cx="4695836" cy="1995484"/>
          </a:xfrm>
          <a:prstGeom prst="wedgeEllipseCallout">
            <a:avLst>
              <a:gd name="adj1" fmla="val 42693"/>
              <a:gd name="adj2" fmla="val 16431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3527BEB-EE3E-49D2-B7EF-56BC1CCBF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301" y="-194788"/>
            <a:ext cx="8411914" cy="7596141"/>
          </a:xfrm>
          <a:prstGeom prst="rect">
            <a:avLst/>
          </a:prstGeom>
          <a:scene3d>
            <a:camera prst="obliqueBottomRight"/>
            <a:lightRig rig="threePt" dir="t"/>
          </a:scene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F3B98B-9C07-4AAB-AC3A-44E206371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" y="242890"/>
            <a:ext cx="1708154" cy="11958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AE184B7-039E-4FB6-AE37-30CC27113710}"/>
              </a:ext>
            </a:extLst>
          </p:cNvPr>
          <p:cNvSpPr txBox="1"/>
          <p:nvPr/>
        </p:nvSpPr>
        <p:spPr>
          <a:xfrm>
            <a:off x="2064096" y="1162735"/>
            <a:ext cx="29908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Kỹ</a:t>
            </a:r>
            <a:r>
              <a:rPr lang="en-US" sz="36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36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36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6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6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36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09B88BC-78BC-41C0-9084-92E8F39706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52"/>
          <a:stretch/>
        </p:blipFill>
        <p:spPr>
          <a:xfrm flipH="1">
            <a:off x="9754457" y="1890025"/>
            <a:ext cx="3172726" cy="4693951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DFE863A7-0CDF-4DFB-825B-7E24E25378EC}"/>
              </a:ext>
            </a:extLst>
          </p:cNvPr>
          <p:cNvSpPr/>
          <p:nvPr/>
        </p:nvSpPr>
        <p:spPr>
          <a:xfrm>
            <a:off x="5197946" y="2524125"/>
            <a:ext cx="4781549" cy="1809750"/>
          </a:xfrm>
          <a:prstGeom prst="wedgeEllipseCallout">
            <a:avLst>
              <a:gd name="adj1" fmla="val 59383"/>
              <a:gd name="adj2" fmla="val 37554"/>
            </a:avLst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mời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nay: </a:t>
            </a:r>
            <a:b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3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sz="24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0ACB59-55FB-41A9-846E-4101C6F2C062}"/>
              </a:ext>
            </a:extLst>
          </p:cNvPr>
          <p:cNvSpPr/>
          <p:nvPr/>
        </p:nvSpPr>
        <p:spPr>
          <a:xfrm>
            <a:off x="5820568" y="1471132"/>
            <a:ext cx="465544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Kỹ</a:t>
            </a:r>
            <a:r>
              <a:rPr lang="en-US" sz="28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 </a:t>
            </a:r>
            <a:r>
              <a:rPr lang="en-US" sz="2800" b="1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năng</a:t>
            </a:r>
            <a:r>
              <a:rPr lang="en-US" sz="28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 </a:t>
            </a:r>
            <a:r>
              <a:rPr lang="en-US" sz="2800" b="1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sống</a:t>
            </a:r>
            <a:endParaRPr lang="en-US" sz="28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harm" panose="00000500000000000000" pitchFamily="2" charset="-34"/>
              <a:cs typeface="Charm" panose="00000500000000000000" pitchFamily="2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209710-C59A-445B-94FF-128F6BCBFC16}"/>
              </a:ext>
            </a:extLst>
          </p:cNvPr>
          <p:cNvSpPr/>
          <p:nvPr/>
        </p:nvSpPr>
        <p:spPr>
          <a:xfrm>
            <a:off x="7585694" y="939220"/>
            <a:ext cx="356539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i="1" cap="none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Thứ</a:t>
            </a:r>
            <a:r>
              <a:rPr lang="en-US" b="1" i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 … </a:t>
            </a:r>
            <a:r>
              <a:rPr lang="en-US" b="1" i="1" cap="none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ngày</a:t>
            </a:r>
            <a:r>
              <a:rPr lang="en-US" b="1" i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 … </a:t>
            </a:r>
            <a:r>
              <a:rPr lang="en-US" b="1" i="1" cap="none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tháng</a:t>
            </a:r>
            <a:r>
              <a:rPr lang="en-US" b="1" i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 … </a:t>
            </a:r>
            <a:r>
              <a:rPr lang="en-US" b="1" i="1" cap="none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năm</a:t>
            </a:r>
            <a:r>
              <a:rPr lang="en-US" b="1" i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harm" panose="00000500000000000000" pitchFamily="2" charset="-34"/>
                <a:cs typeface="Charm" panose="00000500000000000000" pitchFamily="2" charset="-34"/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167654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6" grpId="0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658</Words>
  <Application>Microsoft Office PowerPoint</Application>
  <PresentationFormat>Màn hình rộng</PresentationFormat>
  <Paragraphs>71</Paragraphs>
  <Slides>24</Slides>
  <Notes>0</Notes>
  <HiddenSlides>0</HiddenSlides>
  <MMClips>3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Charm</vt:lpstr>
      <vt:lpstr>Symbol</vt:lpstr>
      <vt:lpstr>Times New Roman</vt:lpstr>
      <vt:lpstr>Wingdings</vt:lpstr>
      <vt:lpstr>Office Theme</vt:lpstr>
      <vt:lpstr>Bản trình bày PowerPoint</vt:lpstr>
      <vt:lpstr>Bản trình bày PowerPoint</vt:lpstr>
      <vt:lpstr>Hoạt động 1: Ổn định và làm quen</vt:lpstr>
      <vt:lpstr>Bản trình bày PowerPoint</vt:lpstr>
      <vt:lpstr>Bản trình bày PowerPoint</vt:lpstr>
      <vt:lpstr>10 Ngón </vt:lpstr>
      <vt:lpstr>Bản trình bày PowerPoint</vt:lpstr>
      <vt:lpstr>Bản trình bày PowerPoint</vt:lpstr>
      <vt:lpstr>Bản trình bày PowerPoint</vt:lpstr>
      <vt:lpstr>Hoạt động 2: Khám phá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Hoạt động 3: Thực hành</vt:lpstr>
      <vt:lpstr>Bản trình bày PowerPoint</vt:lpstr>
      <vt:lpstr>Bản trình bày PowerPoint</vt:lpstr>
      <vt:lpstr>Hoạt động 4:  Tổng kết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Tran Thi Hanh</dc:creator>
  <cp:lastModifiedBy>Khoa Dang</cp:lastModifiedBy>
  <cp:revision>5</cp:revision>
  <dcterms:created xsi:type="dcterms:W3CDTF">2023-06-30T10:17:20Z</dcterms:created>
  <dcterms:modified xsi:type="dcterms:W3CDTF">2023-08-30T02:21:31Z</dcterms:modified>
</cp:coreProperties>
</file>