
<file path=[Content_Types].xml><?xml version="1.0" encoding="utf-8"?>
<Types xmlns="http://schemas.openxmlformats.org/package/2006/content-types">
  <Default Extension="emf" ContentType="image/x-emf"/>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sldIdLst>
    <p:sldId id="256" r:id="rId3"/>
    <p:sldId id="258" r:id="rId4"/>
    <p:sldId id="277" r:id="rId5"/>
    <p:sldId id="279" r:id="rId6"/>
    <p:sldId id="262" r:id="rId7"/>
    <p:sldId id="259" r:id="rId8"/>
    <p:sldId id="285" r:id="rId9"/>
    <p:sldId id="273" r:id="rId10"/>
    <p:sldId id="282" r:id="rId11"/>
    <p:sldId id="283" r:id="rId12"/>
    <p:sldId id="275" r:id="rId13"/>
    <p:sldId id="260" r:id="rId14"/>
    <p:sldId id="281" r:id="rId15"/>
    <p:sldId id="261" r:id="rId16"/>
    <p:sldId id="274" r:id="rId17"/>
    <p:sldId id="257" r:id="rId1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A117"/>
    <a:srgbClr val="3E830E"/>
    <a:srgbClr val="FDD35C"/>
    <a:srgbClr val="FFFB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17" autoAdjust="0"/>
    <p:restoredTop sz="94660"/>
  </p:normalViewPr>
  <p:slideViewPr>
    <p:cSldViewPr snapToGrid="0">
      <p:cViewPr varScale="1">
        <p:scale>
          <a:sx n="66" d="100"/>
          <a:sy n="66" d="100"/>
        </p:scale>
        <p:origin x="798" y="6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www.1ppt.com/jieri/"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797">
            <a:hlinkClick r:id="" action="ppaction://media"/>
            <a:extLst>
              <a:ext uri="{FF2B5EF4-FFF2-40B4-BE49-F238E27FC236}">
                <a16:creationId xmlns:a16="http://schemas.microsoft.com/office/drawing/2014/main" id="{CCCE7297-F4E1-4ED4-9FC0-DABFE273A501}"/>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2050" name="Picture 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90600"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9183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05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C68400-40BE-432B-B065-CE95AE3DA66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84F8D77-48AD-4393-88F2-5A8AF2A788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6AF9ECA-FF14-4070-8EE1-56F08DF0BC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F0B8411-C849-44CC-B310-608EEF862724}"/>
              </a:ext>
            </a:extLst>
          </p:cNvPr>
          <p:cNvSpPr>
            <a:spLocks noGrp="1"/>
          </p:cNvSpPr>
          <p:nvPr>
            <p:ph type="dt" sz="half" idx="10"/>
          </p:nvPr>
        </p:nvSpPr>
        <p:spPr/>
        <p:txBody>
          <a:bodyPr/>
          <a:lstStyle/>
          <a:p>
            <a:fld id="{954A4982-C666-477D-BAF9-C341D41BC368}" type="datetimeFigureOut">
              <a:rPr lang="zh-CN" altLang="en-US" smtClean="0"/>
              <a:t>2023/8/31</a:t>
            </a:fld>
            <a:endParaRPr lang="zh-CN" altLang="en-US"/>
          </a:p>
        </p:txBody>
      </p:sp>
      <p:sp>
        <p:nvSpPr>
          <p:cNvPr id="6" name="页脚占位符 5">
            <a:extLst>
              <a:ext uri="{FF2B5EF4-FFF2-40B4-BE49-F238E27FC236}">
                <a16:creationId xmlns:a16="http://schemas.microsoft.com/office/drawing/2014/main" id="{EC8D4AFF-E807-43B0-86EF-37278F70D1E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7093E97-F209-449A-907B-4551FD4729E7}"/>
              </a:ext>
            </a:extLst>
          </p:cNvPr>
          <p:cNvSpPr>
            <a:spLocks noGrp="1"/>
          </p:cNvSpPr>
          <p:nvPr>
            <p:ph type="sldNum" sz="quarter" idx="12"/>
          </p:nvPr>
        </p:nvSpPr>
        <p:spPr/>
        <p:txBody>
          <a:bodyPr/>
          <a:lstStyle/>
          <a:p>
            <a:fld id="{DC7F8AE8-204B-4879-81C1-C66B6C218019}" type="slidenum">
              <a:rPr lang="zh-CN" altLang="en-US" smtClean="0"/>
              <a:t>‹#›</a:t>
            </a:fld>
            <a:endParaRPr lang="zh-CN" altLang="en-US"/>
          </a:p>
        </p:txBody>
      </p:sp>
    </p:spTree>
    <p:extLst>
      <p:ext uri="{BB962C8B-B14F-4D97-AF65-F5344CB8AC3E}">
        <p14:creationId xmlns:p14="http://schemas.microsoft.com/office/powerpoint/2010/main" val="656104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5353C68-7646-4399-98D5-5B3C4D10220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78757E82-B725-4624-A28B-37FCC82475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443960C-6C6E-4FDE-8FD6-B259FE9BB0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C5B9962-007D-4762-9257-4C462F7651B2}"/>
              </a:ext>
            </a:extLst>
          </p:cNvPr>
          <p:cNvSpPr>
            <a:spLocks noGrp="1"/>
          </p:cNvSpPr>
          <p:nvPr>
            <p:ph type="dt" sz="half" idx="10"/>
          </p:nvPr>
        </p:nvSpPr>
        <p:spPr/>
        <p:txBody>
          <a:bodyPr/>
          <a:lstStyle/>
          <a:p>
            <a:fld id="{954A4982-C666-477D-BAF9-C341D41BC368}" type="datetimeFigureOut">
              <a:rPr lang="zh-CN" altLang="en-US" smtClean="0"/>
              <a:t>2023/8/31</a:t>
            </a:fld>
            <a:endParaRPr lang="zh-CN" altLang="en-US"/>
          </a:p>
        </p:txBody>
      </p:sp>
      <p:sp>
        <p:nvSpPr>
          <p:cNvPr id="6" name="页脚占位符 5">
            <a:extLst>
              <a:ext uri="{FF2B5EF4-FFF2-40B4-BE49-F238E27FC236}">
                <a16:creationId xmlns:a16="http://schemas.microsoft.com/office/drawing/2014/main" id="{8933CFB8-52CC-42BA-A7D5-D372EB358F9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230BB3B-6FF6-45EE-94B6-EFE514A0DB25}"/>
              </a:ext>
            </a:extLst>
          </p:cNvPr>
          <p:cNvSpPr>
            <a:spLocks noGrp="1"/>
          </p:cNvSpPr>
          <p:nvPr>
            <p:ph type="sldNum" sz="quarter" idx="12"/>
          </p:nvPr>
        </p:nvSpPr>
        <p:spPr/>
        <p:txBody>
          <a:bodyPr/>
          <a:lstStyle/>
          <a:p>
            <a:fld id="{DC7F8AE8-204B-4879-81C1-C66B6C218019}" type="slidenum">
              <a:rPr lang="zh-CN" altLang="en-US" smtClean="0"/>
              <a:t>‹#›</a:t>
            </a:fld>
            <a:endParaRPr lang="zh-CN" altLang="en-US"/>
          </a:p>
        </p:txBody>
      </p:sp>
    </p:spTree>
    <p:extLst>
      <p:ext uri="{BB962C8B-B14F-4D97-AF65-F5344CB8AC3E}">
        <p14:creationId xmlns:p14="http://schemas.microsoft.com/office/powerpoint/2010/main" val="39873045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FB31B81-A36D-4F74-9BD3-DC0D63FA1AA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13C4CB7-C992-40B1-A52F-CF9A41276F15}"/>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2565CE6-BEDC-4811-BD39-79E7C146BEBB}"/>
              </a:ext>
            </a:extLst>
          </p:cNvPr>
          <p:cNvSpPr>
            <a:spLocks noGrp="1"/>
          </p:cNvSpPr>
          <p:nvPr>
            <p:ph type="dt" sz="half" idx="10"/>
          </p:nvPr>
        </p:nvSpPr>
        <p:spPr/>
        <p:txBody>
          <a:bodyPr/>
          <a:lstStyle/>
          <a:p>
            <a:fld id="{954A4982-C666-477D-BAF9-C341D41BC368}" type="datetimeFigureOut">
              <a:rPr lang="zh-CN" altLang="en-US" smtClean="0"/>
              <a:t>2023/8/31</a:t>
            </a:fld>
            <a:endParaRPr lang="zh-CN" altLang="en-US"/>
          </a:p>
        </p:txBody>
      </p:sp>
      <p:sp>
        <p:nvSpPr>
          <p:cNvPr id="5" name="页脚占位符 4">
            <a:extLst>
              <a:ext uri="{FF2B5EF4-FFF2-40B4-BE49-F238E27FC236}">
                <a16:creationId xmlns:a16="http://schemas.microsoft.com/office/drawing/2014/main" id="{988BD0CF-13D8-4911-9566-ACEF3CD2C1B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8D7BBF3-1B3A-4CE4-A65B-E54F1556A707}"/>
              </a:ext>
            </a:extLst>
          </p:cNvPr>
          <p:cNvSpPr>
            <a:spLocks noGrp="1"/>
          </p:cNvSpPr>
          <p:nvPr>
            <p:ph type="sldNum" sz="quarter" idx="12"/>
          </p:nvPr>
        </p:nvSpPr>
        <p:spPr/>
        <p:txBody>
          <a:bodyPr/>
          <a:lstStyle/>
          <a:p>
            <a:fld id="{DC7F8AE8-204B-4879-81C1-C66B6C218019}" type="slidenum">
              <a:rPr lang="zh-CN" altLang="en-US" smtClean="0"/>
              <a:t>‹#›</a:t>
            </a:fld>
            <a:endParaRPr lang="zh-CN" altLang="en-US"/>
          </a:p>
        </p:txBody>
      </p:sp>
    </p:spTree>
    <p:extLst>
      <p:ext uri="{BB962C8B-B14F-4D97-AF65-F5344CB8AC3E}">
        <p14:creationId xmlns:p14="http://schemas.microsoft.com/office/powerpoint/2010/main" val="13653465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1B722FC-EC2A-48DE-AC5F-8E81F2EA89F8}"/>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E405403A-6B86-46E1-995E-2A5398C79585}"/>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9F7AA5D-5136-4A57-B92C-828C56ECF4E4}"/>
              </a:ext>
            </a:extLst>
          </p:cNvPr>
          <p:cNvSpPr>
            <a:spLocks noGrp="1"/>
          </p:cNvSpPr>
          <p:nvPr>
            <p:ph type="dt" sz="half" idx="10"/>
          </p:nvPr>
        </p:nvSpPr>
        <p:spPr/>
        <p:txBody>
          <a:bodyPr/>
          <a:lstStyle/>
          <a:p>
            <a:fld id="{954A4982-C666-477D-BAF9-C341D41BC368}" type="datetimeFigureOut">
              <a:rPr lang="zh-CN" altLang="en-US" smtClean="0"/>
              <a:t>2023/8/31</a:t>
            </a:fld>
            <a:endParaRPr lang="zh-CN" altLang="en-US"/>
          </a:p>
        </p:txBody>
      </p:sp>
      <p:sp>
        <p:nvSpPr>
          <p:cNvPr id="5" name="页脚占位符 4">
            <a:extLst>
              <a:ext uri="{FF2B5EF4-FFF2-40B4-BE49-F238E27FC236}">
                <a16:creationId xmlns:a16="http://schemas.microsoft.com/office/drawing/2014/main" id="{85B739A5-B8FB-4DA4-AB0D-66B1792E427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630DFA6-1C10-4BA9-A1F8-80B27E2FCE9D}"/>
              </a:ext>
            </a:extLst>
          </p:cNvPr>
          <p:cNvSpPr>
            <a:spLocks noGrp="1"/>
          </p:cNvSpPr>
          <p:nvPr>
            <p:ph type="sldNum" sz="quarter" idx="12"/>
          </p:nvPr>
        </p:nvSpPr>
        <p:spPr/>
        <p:txBody>
          <a:bodyPr/>
          <a:lstStyle/>
          <a:p>
            <a:fld id="{DC7F8AE8-204B-4879-81C1-C66B6C218019}" type="slidenum">
              <a:rPr lang="zh-CN" altLang="en-US" smtClean="0"/>
              <a:t>‹#›</a:t>
            </a:fld>
            <a:endParaRPr lang="zh-CN" altLang="en-US"/>
          </a:p>
        </p:txBody>
      </p:sp>
    </p:spTree>
    <p:extLst>
      <p:ext uri="{BB962C8B-B14F-4D97-AF65-F5344CB8AC3E}">
        <p14:creationId xmlns:p14="http://schemas.microsoft.com/office/powerpoint/2010/main" val="12332775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t>2023/8/31</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t>‹#›</a:t>
            </a:fld>
            <a:endParaRPr lang="zh-CN" altLang="en-US"/>
          </a:p>
        </p:txBody>
      </p:sp>
    </p:spTree>
    <p:extLst>
      <p:ext uri="{BB962C8B-B14F-4D97-AF65-F5344CB8AC3E}">
        <p14:creationId xmlns:p14="http://schemas.microsoft.com/office/powerpoint/2010/main" val="12540929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t>2023/8/31</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t>‹#›</a:t>
            </a:fld>
            <a:endParaRPr lang="zh-CN" altLang="en-US"/>
          </a:p>
        </p:txBody>
      </p:sp>
    </p:spTree>
    <p:extLst>
      <p:ext uri="{BB962C8B-B14F-4D97-AF65-F5344CB8AC3E}">
        <p14:creationId xmlns:p14="http://schemas.microsoft.com/office/powerpoint/2010/main" val="4257955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1539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34B29A9D-9234-4D6C-BFDD-BAC267C2B7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55408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09A251F4-1A55-4054-B979-E3CC8C5BBFE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82615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09A251F4-1A55-4054-B979-E3CC8C5BBFE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矩形 2">
            <a:extLst>
              <a:ext uri="{FF2B5EF4-FFF2-40B4-BE49-F238E27FC236}">
                <a16:creationId xmlns:a16="http://schemas.microsoft.com/office/drawing/2014/main" id="{E485DD1D-21FB-46C7-93D9-1DBC060E737E}"/>
              </a:ext>
            </a:extLst>
          </p:cNvPr>
          <p:cNvSpPr/>
          <p:nvPr userDrawn="1"/>
        </p:nvSpPr>
        <p:spPr>
          <a:xfrm>
            <a:off x="511320" y="486250"/>
            <a:ext cx="11169359" cy="5885500"/>
          </a:xfrm>
          <a:prstGeom prst="rect">
            <a:avLst/>
          </a:prstGeom>
          <a:solidFill>
            <a:schemeClr val="bg1">
              <a:alpha val="5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zh-CN" altLang="en-US" dirty="0">
              <a:solidFill>
                <a:schemeClr val="tx1">
                  <a:lumMod val="95000"/>
                  <a:lumOff val="5000"/>
                </a:schemeClr>
              </a:solidFill>
              <a:latin typeface="KaiTi" panose="02010609060101010101" pitchFamily="49" charset="-122"/>
              <a:ea typeface="KaiTi" panose="02010609060101010101" pitchFamily="49" charset="-122"/>
              <a:sym typeface="KaiTi" panose="02010609060101010101" pitchFamily="49" charset="-122"/>
            </a:endParaRPr>
          </a:p>
        </p:txBody>
      </p:sp>
    </p:spTree>
    <p:extLst>
      <p:ext uri="{BB962C8B-B14F-4D97-AF65-F5344CB8AC3E}">
        <p14:creationId xmlns:p14="http://schemas.microsoft.com/office/powerpoint/2010/main" val="3553394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5CE4507-A9DC-4403-9145-8D352DE91BA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9D8F23B-39A1-4D11-890E-DDB7A176ED21}"/>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A499A0B9-7DB6-4BB1-B82A-F22A5A491A95}"/>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0EA7023C-31FC-4FA2-8025-32985006811A}"/>
              </a:ext>
            </a:extLst>
          </p:cNvPr>
          <p:cNvSpPr>
            <a:spLocks noGrp="1"/>
          </p:cNvSpPr>
          <p:nvPr>
            <p:ph type="dt" sz="half" idx="10"/>
          </p:nvPr>
        </p:nvSpPr>
        <p:spPr/>
        <p:txBody>
          <a:bodyPr/>
          <a:lstStyle/>
          <a:p>
            <a:fld id="{954A4982-C666-477D-BAF9-C341D41BC368}" type="datetimeFigureOut">
              <a:rPr lang="zh-CN" altLang="en-US" smtClean="0"/>
              <a:t>2023/8/31</a:t>
            </a:fld>
            <a:endParaRPr lang="zh-CN" altLang="en-US"/>
          </a:p>
        </p:txBody>
      </p:sp>
      <p:sp>
        <p:nvSpPr>
          <p:cNvPr id="6" name="页脚占位符 5">
            <a:extLst>
              <a:ext uri="{FF2B5EF4-FFF2-40B4-BE49-F238E27FC236}">
                <a16:creationId xmlns:a16="http://schemas.microsoft.com/office/drawing/2014/main" id="{E1C3E75D-EC7A-49AF-A2D9-E799F9E46E5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90A6948-BBAB-477E-AB55-2D161F8F6D59}"/>
              </a:ext>
            </a:extLst>
          </p:cNvPr>
          <p:cNvSpPr>
            <a:spLocks noGrp="1"/>
          </p:cNvSpPr>
          <p:nvPr>
            <p:ph type="sldNum" sz="quarter" idx="12"/>
          </p:nvPr>
        </p:nvSpPr>
        <p:spPr/>
        <p:txBody>
          <a:bodyPr/>
          <a:lstStyle/>
          <a:p>
            <a:fld id="{DC7F8AE8-204B-4879-81C1-C66B6C218019}" type="slidenum">
              <a:rPr lang="zh-CN" altLang="en-US" smtClean="0"/>
              <a:t>‹#›</a:t>
            </a:fld>
            <a:endParaRPr lang="zh-CN" altLang="en-US"/>
          </a:p>
        </p:txBody>
      </p:sp>
    </p:spTree>
    <p:extLst>
      <p:ext uri="{BB962C8B-B14F-4D97-AF65-F5344CB8AC3E}">
        <p14:creationId xmlns:p14="http://schemas.microsoft.com/office/powerpoint/2010/main" val="722308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63B32D-8BCB-486C-A44D-FA2551B23495}"/>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9FD3EEA-40E8-4844-A84B-B004D1C2D2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2D19FF95-C2C5-4F5C-BCE5-F409F3C6469C}"/>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FA819893-B629-4F10-8771-901793EF62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3B2FCCF2-F2EE-4428-89A2-73C7CD0785BB}"/>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E6FB6841-E3A0-46D7-AE68-B8E2EFD4C171}"/>
              </a:ext>
            </a:extLst>
          </p:cNvPr>
          <p:cNvSpPr>
            <a:spLocks noGrp="1"/>
          </p:cNvSpPr>
          <p:nvPr>
            <p:ph type="dt" sz="half" idx="10"/>
          </p:nvPr>
        </p:nvSpPr>
        <p:spPr/>
        <p:txBody>
          <a:bodyPr/>
          <a:lstStyle/>
          <a:p>
            <a:fld id="{954A4982-C666-477D-BAF9-C341D41BC368}" type="datetimeFigureOut">
              <a:rPr lang="zh-CN" altLang="en-US" smtClean="0"/>
              <a:t>2023/8/31</a:t>
            </a:fld>
            <a:endParaRPr lang="zh-CN" altLang="en-US"/>
          </a:p>
        </p:txBody>
      </p:sp>
      <p:sp>
        <p:nvSpPr>
          <p:cNvPr id="8" name="页脚占位符 7">
            <a:extLst>
              <a:ext uri="{FF2B5EF4-FFF2-40B4-BE49-F238E27FC236}">
                <a16:creationId xmlns:a16="http://schemas.microsoft.com/office/drawing/2014/main" id="{2EE5E451-C846-4700-BE4D-7420E6F1CB16}"/>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483A4986-2BF7-4CBE-860B-098C498BE039}"/>
              </a:ext>
            </a:extLst>
          </p:cNvPr>
          <p:cNvSpPr>
            <a:spLocks noGrp="1"/>
          </p:cNvSpPr>
          <p:nvPr>
            <p:ph type="sldNum" sz="quarter" idx="12"/>
          </p:nvPr>
        </p:nvSpPr>
        <p:spPr/>
        <p:txBody>
          <a:bodyPr/>
          <a:lstStyle/>
          <a:p>
            <a:fld id="{DC7F8AE8-204B-4879-81C1-C66B6C218019}" type="slidenum">
              <a:rPr lang="zh-CN" altLang="en-US" smtClean="0"/>
              <a:t>‹#›</a:t>
            </a:fld>
            <a:endParaRPr lang="zh-CN" altLang="en-US"/>
          </a:p>
        </p:txBody>
      </p:sp>
    </p:spTree>
    <p:extLst>
      <p:ext uri="{BB962C8B-B14F-4D97-AF65-F5344CB8AC3E}">
        <p14:creationId xmlns:p14="http://schemas.microsoft.com/office/powerpoint/2010/main" val="50135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1_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63B32D-8BCB-486C-A44D-FA2551B23495}"/>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9FD3EEA-40E8-4844-A84B-B004D1C2D2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2D19FF95-C2C5-4F5C-BCE5-F409F3C6469C}"/>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FA819893-B629-4F10-8771-901793EF62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3B2FCCF2-F2EE-4428-89A2-73C7CD0785BB}"/>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E6FB6841-E3A0-46D7-AE68-B8E2EFD4C171}"/>
              </a:ext>
            </a:extLst>
          </p:cNvPr>
          <p:cNvSpPr>
            <a:spLocks noGrp="1"/>
          </p:cNvSpPr>
          <p:nvPr>
            <p:ph type="dt" sz="half" idx="10"/>
          </p:nvPr>
        </p:nvSpPr>
        <p:spPr/>
        <p:txBody>
          <a:bodyPr/>
          <a:lstStyle/>
          <a:p>
            <a:fld id="{954A4982-C666-477D-BAF9-C341D41BC368}" type="datetimeFigureOut">
              <a:rPr lang="zh-CN" altLang="en-US" smtClean="0"/>
              <a:t>2023/8/31</a:t>
            </a:fld>
            <a:endParaRPr lang="zh-CN" altLang="en-US"/>
          </a:p>
        </p:txBody>
      </p:sp>
      <p:sp>
        <p:nvSpPr>
          <p:cNvPr id="8" name="页脚占位符 7">
            <a:extLst>
              <a:ext uri="{FF2B5EF4-FFF2-40B4-BE49-F238E27FC236}">
                <a16:creationId xmlns:a16="http://schemas.microsoft.com/office/drawing/2014/main" id="{2EE5E451-C846-4700-BE4D-7420E6F1CB16}"/>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483A4986-2BF7-4CBE-860B-098C498BE039}"/>
              </a:ext>
            </a:extLst>
          </p:cNvPr>
          <p:cNvSpPr>
            <a:spLocks noGrp="1"/>
          </p:cNvSpPr>
          <p:nvPr>
            <p:ph type="sldNum" sz="quarter" idx="12"/>
          </p:nvPr>
        </p:nvSpPr>
        <p:spPr/>
        <p:txBody>
          <a:bodyPr/>
          <a:lstStyle/>
          <a:p>
            <a:fld id="{DC7F8AE8-204B-4879-81C1-C66B6C218019}" type="slidenum">
              <a:rPr lang="zh-CN" altLang="en-US" smtClean="0"/>
              <a:t>‹#›</a:t>
            </a:fld>
            <a:endParaRPr lang="zh-CN" altLang="en-US"/>
          </a:p>
        </p:txBody>
      </p:sp>
      <p:sp>
        <p:nvSpPr>
          <p:cNvPr id="11" name="TextBox 5">
            <a:extLst>
              <a:ext uri="{FF2B5EF4-FFF2-40B4-BE49-F238E27FC236}">
                <a16:creationId xmlns:a16="http://schemas.microsoft.com/office/drawing/2014/main" id="{CE5CBD1E-58C8-5E16-E4CE-C6300FF72174}"/>
              </a:ext>
            </a:extLst>
          </p:cNvPr>
          <p:cNvSpPr txBox="1"/>
          <p:nvPr userDrawn="1"/>
        </p:nvSpPr>
        <p:spPr>
          <a:xfrm>
            <a:off x="1978522" y="6662260"/>
            <a:ext cx="1440159" cy="118430"/>
          </a:xfrm>
          <a:prstGeom prst="rect">
            <a:avLst/>
          </a:prstGeom>
          <a:noFill/>
        </p:spPr>
        <p:txBody>
          <a:bodyPr wrap="square" rtlCol="0">
            <a:spAutoFit/>
          </a:bodyPr>
          <a:lstStyle/>
          <a:p>
            <a:pPr>
              <a:lnSpc>
                <a:spcPct val="200000"/>
              </a:lnSpc>
            </a:pPr>
            <a:r>
              <a:rPr lang="zh-CN" altLang="en-US" sz="100" dirty="0">
                <a:solidFill>
                  <a:prstClr val="black"/>
                </a:solidFill>
                <a:latin typeface="微软雅黑" panose="020B0503020204020204" pitchFamily="34" charset="-122"/>
                <a:ea typeface="微软雅黑" panose="020B0503020204020204" pitchFamily="34" charset="-122"/>
                <a:hlinkClick r:id="rId2"/>
              </a:rPr>
              <a:t>节日</a:t>
            </a:r>
            <a:r>
              <a:rPr lang="en-US" altLang="zh-CN" sz="100" dirty="0">
                <a:solidFill>
                  <a:prstClr val="black"/>
                </a:solidFill>
                <a:latin typeface="微软雅黑" panose="020B0503020204020204" pitchFamily="34" charset="-122"/>
                <a:ea typeface="微软雅黑" panose="020B0503020204020204" pitchFamily="34" charset="-122"/>
                <a:hlinkClick r:id="rId2"/>
              </a:rPr>
              <a:t>PPT</a:t>
            </a:r>
            <a:r>
              <a:rPr lang="zh-CN" altLang="en-US" sz="100" dirty="0">
                <a:solidFill>
                  <a:prstClr val="black"/>
                </a:solidFill>
                <a:latin typeface="微软雅黑" panose="020B0503020204020204" pitchFamily="34" charset="-122"/>
                <a:ea typeface="微软雅黑" panose="020B0503020204020204" pitchFamily="34" charset="-122"/>
                <a:hlinkClick r:id="rId2"/>
              </a:rPr>
              <a:t>模板</a:t>
            </a:r>
            <a:r>
              <a:rPr lang="zh-CN" altLang="en-US" sz="100" dirty="0">
                <a:solidFill>
                  <a:prstClr val="black"/>
                </a:solidFill>
                <a:latin typeface="微软雅黑" panose="020B0503020204020204" pitchFamily="34" charset="-122"/>
                <a:ea typeface="微软雅黑" panose="020B0503020204020204" pitchFamily="34" charset="-122"/>
              </a:rPr>
              <a:t> </a:t>
            </a:r>
            <a:r>
              <a:rPr lang="en-US" altLang="zh-CN" sz="100" dirty="0">
                <a:solidFill>
                  <a:prstClr val="black"/>
                </a:solidFill>
                <a:latin typeface="微软雅黑" panose="020B0503020204020204" pitchFamily="34" charset="-122"/>
                <a:ea typeface="微软雅黑" panose="020B0503020204020204" pitchFamily="34" charset="-122"/>
              </a:rPr>
              <a:t>http://www.1ppt.com/jieri/</a:t>
            </a:r>
          </a:p>
        </p:txBody>
      </p:sp>
    </p:spTree>
    <p:extLst>
      <p:ext uri="{BB962C8B-B14F-4D97-AF65-F5344CB8AC3E}">
        <p14:creationId xmlns:p14="http://schemas.microsoft.com/office/powerpoint/2010/main" val="3430732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F6C0D4-73B6-47AD-B286-A2A047D311D4}"/>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E73AB4BC-A69E-4F51-8034-7E57B2AAE400}"/>
              </a:ext>
            </a:extLst>
          </p:cNvPr>
          <p:cNvSpPr>
            <a:spLocks noGrp="1"/>
          </p:cNvSpPr>
          <p:nvPr>
            <p:ph type="dt" sz="half" idx="10"/>
          </p:nvPr>
        </p:nvSpPr>
        <p:spPr/>
        <p:txBody>
          <a:bodyPr/>
          <a:lstStyle/>
          <a:p>
            <a:fld id="{954A4982-C666-477D-BAF9-C341D41BC368}" type="datetimeFigureOut">
              <a:rPr lang="zh-CN" altLang="en-US" smtClean="0"/>
              <a:t>2023/8/31</a:t>
            </a:fld>
            <a:endParaRPr lang="zh-CN" altLang="en-US"/>
          </a:p>
        </p:txBody>
      </p:sp>
      <p:sp>
        <p:nvSpPr>
          <p:cNvPr id="4" name="页脚占位符 3">
            <a:extLst>
              <a:ext uri="{FF2B5EF4-FFF2-40B4-BE49-F238E27FC236}">
                <a16:creationId xmlns:a16="http://schemas.microsoft.com/office/drawing/2014/main" id="{082233AE-1AD2-42FF-B7B8-1A0D5E7734B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32F3D708-D960-4007-AABB-F21D6CCD72BE}"/>
              </a:ext>
            </a:extLst>
          </p:cNvPr>
          <p:cNvSpPr>
            <a:spLocks noGrp="1"/>
          </p:cNvSpPr>
          <p:nvPr>
            <p:ph type="sldNum" sz="quarter" idx="12"/>
          </p:nvPr>
        </p:nvSpPr>
        <p:spPr/>
        <p:txBody>
          <a:bodyPr/>
          <a:lstStyle/>
          <a:p>
            <a:fld id="{DC7F8AE8-204B-4879-81C1-C66B6C218019}" type="slidenum">
              <a:rPr lang="zh-CN" altLang="en-US" smtClean="0"/>
              <a:t>‹#›</a:t>
            </a:fld>
            <a:endParaRPr lang="zh-CN" altLang="en-US"/>
          </a:p>
        </p:txBody>
      </p:sp>
    </p:spTree>
    <p:extLst>
      <p:ext uri="{BB962C8B-B14F-4D97-AF65-F5344CB8AC3E}">
        <p14:creationId xmlns:p14="http://schemas.microsoft.com/office/powerpoint/2010/main" val="2120847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FC85943F-E081-447A-9EB2-2B88D1C22E02}"/>
              </a:ext>
            </a:extLst>
          </p:cNvPr>
          <p:cNvSpPr>
            <a:spLocks noGrp="1"/>
          </p:cNvSpPr>
          <p:nvPr>
            <p:ph type="dt" sz="half" idx="10"/>
          </p:nvPr>
        </p:nvSpPr>
        <p:spPr/>
        <p:txBody>
          <a:bodyPr/>
          <a:lstStyle/>
          <a:p>
            <a:fld id="{954A4982-C666-477D-BAF9-C341D41BC368}" type="datetimeFigureOut">
              <a:rPr lang="zh-CN" altLang="en-US" smtClean="0"/>
              <a:t>2023/8/31</a:t>
            </a:fld>
            <a:endParaRPr lang="zh-CN" altLang="en-US"/>
          </a:p>
        </p:txBody>
      </p:sp>
      <p:sp>
        <p:nvSpPr>
          <p:cNvPr id="3" name="页脚占位符 2">
            <a:extLst>
              <a:ext uri="{FF2B5EF4-FFF2-40B4-BE49-F238E27FC236}">
                <a16:creationId xmlns:a16="http://schemas.microsoft.com/office/drawing/2014/main" id="{AFBAEEA8-CEEF-4F15-89D8-7DDE71B194FB}"/>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C9D03397-6C58-4D98-89D1-203EEF75F7E5}"/>
              </a:ext>
            </a:extLst>
          </p:cNvPr>
          <p:cNvSpPr>
            <a:spLocks noGrp="1"/>
          </p:cNvSpPr>
          <p:nvPr>
            <p:ph type="sldNum" sz="quarter" idx="12"/>
          </p:nvPr>
        </p:nvSpPr>
        <p:spPr/>
        <p:txBody>
          <a:bodyPr/>
          <a:lstStyle/>
          <a:p>
            <a:fld id="{DC7F8AE8-204B-4879-81C1-C66B6C218019}" type="slidenum">
              <a:rPr lang="zh-CN" altLang="en-US" smtClean="0"/>
              <a:t>‹#›</a:t>
            </a:fld>
            <a:endParaRPr lang="zh-CN" altLang="en-US"/>
          </a:p>
        </p:txBody>
      </p:sp>
    </p:spTree>
    <p:extLst>
      <p:ext uri="{BB962C8B-B14F-4D97-AF65-F5344CB8AC3E}">
        <p14:creationId xmlns:p14="http://schemas.microsoft.com/office/powerpoint/2010/main" val="3376952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B4417AF-FA81-40D2-A298-D8DD36F5CC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1DC41C00-654E-4DA7-8043-74DF41C7C4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9585945-683B-4EB8-88DB-C025B66C7A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4A4982-C666-477D-BAF9-C341D41BC368}" type="datetimeFigureOut">
              <a:rPr lang="zh-CN" altLang="en-US" smtClean="0"/>
              <a:t>2023/8/31</a:t>
            </a:fld>
            <a:endParaRPr lang="zh-CN" altLang="en-US"/>
          </a:p>
        </p:txBody>
      </p:sp>
      <p:sp>
        <p:nvSpPr>
          <p:cNvPr id="5" name="页脚占位符 4">
            <a:extLst>
              <a:ext uri="{FF2B5EF4-FFF2-40B4-BE49-F238E27FC236}">
                <a16:creationId xmlns:a16="http://schemas.microsoft.com/office/drawing/2014/main" id="{1D06BDBF-51C9-4F81-BBD4-6092E127C4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F4C439A6-1331-4ABD-B0AA-DB0E34CAFE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7F8AE8-204B-4879-81C1-C66B6C218019}" type="slidenum">
              <a:rPr lang="zh-CN" altLang="en-US" smtClean="0"/>
              <a:t>‹#›</a:t>
            </a:fld>
            <a:endParaRPr lang="zh-CN" altLang="en-US"/>
          </a:p>
        </p:txBody>
      </p:sp>
      <p:pic>
        <p:nvPicPr>
          <p:cNvPr id="1026" name="Picture 2"/>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25400"/>
            <a:ext cx="990600"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35318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2" r:id="rId5"/>
    <p:sldLayoutId id="2147483653" r:id="rId6"/>
    <p:sldLayoutId id="2147483661"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097781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2.png"/><Relationship Id="rId7" Type="http://schemas.openxmlformats.org/officeDocument/2006/relationships/image" Target="../media/image33.sv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image" Target="../media/image35.svg"/></Relationships>
</file>

<file path=ppt/slides/_rels/slide11.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21.png"/><Relationship Id="rId3" Type="http://schemas.openxmlformats.org/officeDocument/2006/relationships/image" Target="../media/image12.png"/><Relationship Id="rId7" Type="http://schemas.openxmlformats.org/officeDocument/2006/relationships/image" Target="../media/image37.png"/><Relationship Id="rId12" Type="http://schemas.openxmlformats.org/officeDocument/2006/relationships/image" Target="../media/image40.pn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39.png"/><Relationship Id="rId5" Type="http://schemas.openxmlformats.org/officeDocument/2006/relationships/image" Target="../media/image36.png"/><Relationship Id="rId10" Type="http://schemas.microsoft.com/office/2007/relationships/hdphoto" Target="../media/hdphoto2.wdp"/><Relationship Id="rId4" Type="http://schemas.openxmlformats.org/officeDocument/2006/relationships/image" Target="../media/image8.png"/><Relationship Id="rId9" Type="http://schemas.openxmlformats.org/officeDocument/2006/relationships/image" Target="../media/image38.png"/></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8.png"/><Relationship Id="rId7" Type="http://schemas.openxmlformats.org/officeDocument/2006/relationships/image" Target="../media/image42.png"/><Relationship Id="rId2" Type="http://schemas.openxmlformats.org/officeDocument/2006/relationships/image" Target="../media/image12.png"/><Relationship Id="rId1" Type="http://schemas.openxmlformats.org/officeDocument/2006/relationships/slideLayout" Target="../slideLayouts/slideLayout4.xml"/><Relationship Id="rId6" Type="http://schemas.microsoft.com/office/2007/relationships/hdphoto" Target="../media/hdphoto3.wdp"/><Relationship Id="rId5" Type="http://schemas.openxmlformats.org/officeDocument/2006/relationships/image" Target="../media/image41.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4.xml"/><Relationship Id="rId7" Type="http://schemas.openxmlformats.org/officeDocument/2006/relationships/image" Target="../media/image12.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image" Target="../media/image21.png"/><Relationship Id="rId4" Type="http://schemas.openxmlformats.org/officeDocument/2006/relationships/image" Target="../media/image43.png"/><Relationship Id="rId9" Type="http://schemas.openxmlformats.org/officeDocument/2006/relationships/image" Target="../media/image44.emf"/></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4.xml"/><Relationship Id="rId7" Type="http://schemas.openxmlformats.org/officeDocument/2006/relationships/image" Target="../media/image13.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8.png"/><Relationship Id="rId11" Type="http://schemas.openxmlformats.org/officeDocument/2006/relationships/image" Target="../media/image1.png"/><Relationship Id="rId5" Type="http://schemas.openxmlformats.org/officeDocument/2006/relationships/image" Target="../media/image9.png"/><Relationship Id="rId10" Type="http://schemas.openxmlformats.org/officeDocument/2006/relationships/image" Target="../media/image5.png"/><Relationship Id="rId4" Type="http://schemas.openxmlformats.org/officeDocument/2006/relationships/image" Target="../media/image12.png"/><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4.xml"/><Relationship Id="rId7" Type="http://schemas.openxmlformats.org/officeDocument/2006/relationships/image" Target="../media/image16.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8.png"/><Relationship Id="rId5" Type="http://schemas.openxmlformats.org/officeDocument/2006/relationships/image" Target="../media/image9.png"/><Relationship Id="rId10" Type="http://schemas.openxmlformats.org/officeDocument/2006/relationships/image" Target="../media/image1.png"/><Relationship Id="rId4" Type="http://schemas.openxmlformats.org/officeDocument/2006/relationships/image" Target="../media/image12.png"/><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9.png"/><Relationship Id="rId7"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21.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1.pn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6.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28.gif"/><Relationship Id="rId3" Type="http://schemas.openxmlformats.org/officeDocument/2006/relationships/image" Target="../media/image12.png"/><Relationship Id="rId7" Type="http://schemas.openxmlformats.org/officeDocument/2006/relationships/image" Target="../media/image27.pn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26.png"/><Relationship Id="rId11" Type="http://schemas.openxmlformats.org/officeDocument/2006/relationships/image" Target="../media/image2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8.png"/><Relationship Id="rId9"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a:extLst>
              <a:ext uri="{FF2B5EF4-FFF2-40B4-BE49-F238E27FC236}">
                <a16:creationId xmlns:a16="http://schemas.microsoft.com/office/drawing/2014/main" id="{F3C743DF-61C5-43B2-B42D-06FC568FCDDC}"/>
              </a:ext>
            </a:extLst>
          </p:cNvPr>
          <p:cNvSpPr txBox="1"/>
          <p:nvPr/>
        </p:nvSpPr>
        <p:spPr>
          <a:xfrm>
            <a:off x="790575" y="1015610"/>
            <a:ext cx="11049000" cy="1600406"/>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pPr algn="l"/>
            <a:r>
              <a:rPr lang="en-US" altLang="zh-CN" sz="9600"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chemeClr val="accent6">
                      <a:lumMod val="50000"/>
                      <a:alpha val="40000"/>
                    </a:schemeClr>
                  </a:outerShdw>
                </a:effectLst>
                <a:latin typeface="Times New Roman" panose="02020603050405020304" pitchFamily="18" charset="0"/>
                <a:ea typeface="+mn-ea"/>
                <a:cs typeface="Times New Roman" panose="02020603050405020304" pitchFamily="18" charset="0"/>
                <a:sym typeface="+mn-lt"/>
              </a:rPr>
              <a:t>KỸ NĂNG SỐNG</a:t>
            </a:r>
            <a:endParaRPr lang="zh-CN" altLang="en-US" sz="9600"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chemeClr val="accent6">
                    <a:lumMod val="50000"/>
                    <a:alpha val="40000"/>
                  </a:schemeClr>
                </a:outerShdw>
              </a:effectLst>
              <a:latin typeface="Times New Roman" panose="02020603050405020304" pitchFamily="18" charset="0"/>
              <a:ea typeface="+mn-ea"/>
              <a:cs typeface="Times New Roman" panose="02020603050405020304" pitchFamily="18" charset="0"/>
              <a:sym typeface="+mn-lt"/>
            </a:endParaRPr>
          </a:p>
        </p:txBody>
      </p:sp>
      <p:pic>
        <p:nvPicPr>
          <p:cNvPr id="2" name="nhạc vui nhộn thiếu nhi 1">
            <a:hlinkClick r:id="" action="ppaction://media"/>
            <a:extLst>
              <a:ext uri="{FF2B5EF4-FFF2-40B4-BE49-F238E27FC236}">
                <a16:creationId xmlns:a16="http://schemas.microsoft.com/office/drawing/2014/main" id="{58A7D540-85D2-C95B-8ADD-6EFC90D08F4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4764" y="190011"/>
            <a:ext cx="472180" cy="472180"/>
          </a:xfrm>
          <a:prstGeom prst="rect">
            <a:avLst/>
          </a:prstGeom>
        </p:spPr>
      </p:pic>
    </p:spTree>
    <p:extLst>
      <p:ext uri="{BB962C8B-B14F-4D97-AF65-F5344CB8AC3E}">
        <p14:creationId xmlns:p14="http://schemas.microsoft.com/office/powerpoint/2010/main" val="1185985924"/>
      </p:ext>
    </p:extLst>
  </p:cSld>
  <p:clrMapOvr>
    <a:masterClrMapping/>
  </p:clrMapOvr>
  <mc:AlternateContent xmlns:mc="http://schemas.openxmlformats.org/markup-compatibility/2006" xmlns:p14="http://schemas.microsoft.com/office/powerpoint/2010/main">
    <mc:Choice Requires="p14">
      <p:transition spd="slow" advTm="0">
        <p14:flash/>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950"/>
                            </p:stCondLst>
                            <p:childTnLst>
                              <p:par>
                                <p:cTn id="11" presetID="1" presetClass="mediacall" presetSubtype="0" fill="hold" nodeType="afterEffect">
                                  <p:stCondLst>
                                    <p:cond delay="0"/>
                                  </p:stCondLst>
                                  <p:childTnLst>
                                    <p:cmd type="call" cmd="playFrom(0.0)">
                                      <p:cBhvr>
                                        <p:cTn id="12" dur="2627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3" repeatCount="indefinite" fill="hold" display="0">
                  <p:stCondLst>
                    <p:cond delay="indefinite"/>
                  </p:stCondLst>
                  <p:endCondLst>
                    <p:cond evt="onStopAudio" delay="0">
                      <p:tgtEl>
                        <p:sldTgt/>
                      </p:tgtEl>
                    </p:cond>
                  </p:endCondLst>
                </p:cTn>
                <p:tgtEl>
                  <p:spTgt spid="2"/>
                </p:tgtEl>
              </p:cMediaNode>
            </p:audio>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789CA887-C328-4EF8-BD37-F5F28B4E8AF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9987915" y="0"/>
            <a:ext cx="2204085" cy="1661218"/>
          </a:xfrm>
          <a:prstGeom prst="rect">
            <a:avLst/>
          </a:prstGeom>
        </p:spPr>
      </p:pic>
      <p:grpSp>
        <p:nvGrpSpPr>
          <p:cNvPr id="12" name="组合 11">
            <a:extLst>
              <a:ext uri="{FF2B5EF4-FFF2-40B4-BE49-F238E27FC236}">
                <a16:creationId xmlns:a16="http://schemas.microsoft.com/office/drawing/2014/main" id="{5721FC75-7CC3-4EF9-883E-52078F6854BC}"/>
              </a:ext>
            </a:extLst>
          </p:cNvPr>
          <p:cNvGrpSpPr/>
          <p:nvPr/>
        </p:nvGrpSpPr>
        <p:grpSpPr>
          <a:xfrm>
            <a:off x="720095" y="581218"/>
            <a:ext cx="874304" cy="786472"/>
            <a:chOff x="6818812" y="2162158"/>
            <a:chExt cx="1038497" cy="934170"/>
          </a:xfrm>
        </p:grpSpPr>
        <p:pic>
          <p:nvPicPr>
            <p:cNvPr id="13" name="图片 12">
              <a:extLst>
                <a:ext uri="{FF2B5EF4-FFF2-40B4-BE49-F238E27FC236}">
                  <a16:creationId xmlns:a16="http://schemas.microsoft.com/office/drawing/2014/main" id="{7902552C-657F-4F90-81F3-82CB63A4229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14" name="文本框 13">
              <a:extLst>
                <a:ext uri="{FF2B5EF4-FFF2-40B4-BE49-F238E27FC236}">
                  <a16:creationId xmlns:a16="http://schemas.microsoft.com/office/drawing/2014/main" id="{7B38970B-1E38-4095-B780-1D3CA3D13200}"/>
                </a:ext>
              </a:extLst>
            </p:cNvPr>
            <p:cNvSpPr txBox="1"/>
            <p:nvPr/>
          </p:nvSpPr>
          <p:spPr>
            <a:xfrm>
              <a:off x="6871064" y="2258412"/>
              <a:ext cx="986245" cy="73111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endParaRPr lang="zh-CN" altLang="en-US"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endParaRPr>
            </a:p>
          </p:txBody>
        </p:sp>
      </p:grpSp>
      <p:pic>
        <p:nvPicPr>
          <p:cNvPr id="16" name="图片 15">
            <a:extLst>
              <a:ext uri="{FF2B5EF4-FFF2-40B4-BE49-F238E27FC236}">
                <a16:creationId xmlns:a16="http://schemas.microsoft.com/office/drawing/2014/main" id="{68AFFE7B-7389-447A-A90E-08CB02B9D1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1672932" y="1458476"/>
            <a:ext cx="1950720" cy="1770695"/>
          </a:xfrm>
          <a:prstGeom prst="rect">
            <a:avLst/>
          </a:prstGeom>
        </p:spPr>
      </p:pic>
      <p:pic>
        <p:nvPicPr>
          <p:cNvPr id="33" name="图片 32">
            <a:extLst>
              <a:ext uri="{FF2B5EF4-FFF2-40B4-BE49-F238E27FC236}">
                <a16:creationId xmlns:a16="http://schemas.microsoft.com/office/drawing/2014/main" id="{F4375262-61D9-4807-9C9D-27D1DB00FC4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11255" y="2343823"/>
            <a:ext cx="3132397" cy="4130215"/>
          </a:xfrm>
          <a:prstGeom prst="rect">
            <a:avLst/>
          </a:prstGeom>
        </p:spPr>
      </p:pic>
      <p:grpSp>
        <p:nvGrpSpPr>
          <p:cNvPr id="52" name="组合 12">
            <a:extLst>
              <a:ext uri="{FF2B5EF4-FFF2-40B4-BE49-F238E27FC236}">
                <a16:creationId xmlns:a16="http://schemas.microsoft.com/office/drawing/2014/main" id="{E065A3A3-3108-45A1-8EAD-5BC8CAE2BCD9}"/>
              </a:ext>
            </a:extLst>
          </p:cNvPr>
          <p:cNvGrpSpPr>
            <a:grpSpLocks/>
          </p:cNvGrpSpPr>
          <p:nvPr/>
        </p:nvGrpSpPr>
        <p:grpSpPr bwMode="auto">
          <a:xfrm>
            <a:off x="7125551" y="2736641"/>
            <a:ext cx="958087" cy="379591"/>
            <a:chOff x="70647" y="280955"/>
            <a:chExt cx="958429" cy="379727"/>
          </a:xfrm>
        </p:grpSpPr>
        <p:sp>
          <p:nvSpPr>
            <p:cNvPr id="53" name="文本框 38">
              <a:extLst>
                <a:ext uri="{FF2B5EF4-FFF2-40B4-BE49-F238E27FC236}">
                  <a16:creationId xmlns:a16="http://schemas.microsoft.com/office/drawing/2014/main" id="{461AC8C4-CD7B-4240-AAF0-77C0B35688FF}"/>
                </a:ext>
              </a:extLst>
            </p:cNvPr>
            <p:cNvSpPr>
              <a:spLocks noChangeArrowheads="1"/>
            </p:cNvSpPr>
            <p:nvPr/>
          </p:nvSpPr>
          <p:spPr bwMode="auto">
            <a:xfrm>
              <a:off x="70647" y="280955"/>
              <a:ext cx="958429" cy="379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defTabSz="914217" eaLnBrk="1" hangingPunct="1"/>
              <a:endParaRPr lang="zh-CN" altLang="en-US" sz="2800" b="1" baseline="-3000" dirty="0">
                <a:solidFill>
                  <a:srgbClr val="3E830E"/>
                </a:solidFill>
                <a:latin typeface="+mn-lt"/>
                <a:ea typeface="+mn-ea"/>
                <a:cs typeface="+mn-ea"/>
                <a:sym typeface="+mn-lt"/>
              </a:endParaRPr>
            </a:p>
          </p:txBody>
        </p:sp>
      </p:grpSp>
      <p:grpSp>
        <p:nvGrpSpPr>
          <p:cNvPr id="54" name="组合 4">
            <a:extLst>
              <a:ext uri="{FF2B5EF4-FFF2-40B4-BE49-F238E27FC236}">
                <a16:creationId xmlns:a16="http://schemas.microsoft.com/office/drawing/2014/main" id="{A9718755-B016-41B4-B36D-EF5679EE08E6}"/>
              </a:ext>
            </a:extLst>
          </p:cNvPr>
          <p:cNvGrpSpPr>
            <a:grpSpLocks/>
          </p:cNvGrpSpPr>
          <p:nvPr/>
        </p:nvGrpSpPr>
        <p:grpSpPr bwMode="auto">
          <a:xfrm>
            <a:off x="4601765" y="2708934"/>
            <a:ext cx="853426" cy="414088"/>
            <a:chOff x="54145" y="252681"/>
            <a:chExt cx="853730" cy="414236"/>
          </a:xfrm>
        </p:grpSpPr>
        <p:sp>
          <p:nvSpPr>
            <p:cNvPr id="55" name="文本框 39">
              <a:extLst>
                <a:ext uri="{FF2B5EF4-FFF2-40B4-BE49-F238E27FC236}">
                  <a16:creationId xmlns:a16="http://schemas.microsoft.com/office/drawing/2014/main" id="{9EDE23D3-3A9C-40ED-9AA5-AFEC098413EC}"/>
                </a:ext>
              </a:extLst>
            </p:cNvPr>
            <p:cNvSpPr>
              <a:spLocks noChangeArrowheads="1"/>
            </p:cNvSpPr>
            <p:nvPr/>
          </p:nvSpPr>
          <p:spPr bwMode="auto">
            <a:xfrm>
              <a:off x="54145" y="252681"/>
              <a:ext cx="853730" cy="414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defTabSz="914217" eaLnBrk="1" hangingPunct="1">
                <a:lnSpc>
                  <a:spcPct val="120000"/>
                </a:lnSpc>
              </a:pPr>
              <a:endParaRPr lang="zh-CN" altLang="en-US" sz="2800" b="1" baseline="-3000" dirty="0">
                <a:solidFill>
                  <a:srgbClr val="3E830E"/>
                </a:solidFill>
                <a:latin typeface="+mn-lt"/>
                <a:ea typeface="+mn-ea"/>
                <a:cs typeface="+mn-ea"/>
                <a:sym typeface="+mn-lt"/>
              </a:endParaRPr>
            </a:p>
          </p:txBody>
        </p:sp>
      </p:grpSp>
      <p:grpSp>
        <p:nvGrpSpPr>
          <p:cNvPr id="56" name="组合 13">
            <a:extLst>
              <a:ext uri="{FF2B5EF4-FFF2-40B4-BE49-F238E27FC236}">
                <a16:creationId xmlns:a16="http://schemas.microsoft.com/office/drawing/2014/main" id="{B5B249D1-64FC-47A6-8287-6BBA03A43AE7}"/>
              </a:ext>
            </a:extLst>
          </p:cNvPr>
          <p:cNvGrpSpPr>
            <a:grpSpLocks/>
          </p:cNvGrpSpPr>
          <p:nvPr/>
        </p:nvGrpSpPr>
        <p:grpSpPr bwMode="auto">
          <a:xfrm>
            <a:off x="9544992" y="2658887"/>
            <a:ext cx="853426" cy="570284"/>
            <a:chOff x="54145" y="280955"/>
            <a:chExt cx="853730" cy="570488"/>
          </a:xfrm>
        </p:grpSpPr>
        <p:sp>
          <p:nvSpPr>
            <p:cNvPr id="57" name="文本框 41">
              <a:extLst>
                <a:ext uri="{FF2B5EF4-FFF2-40B4-BE49-F238E27FC236}">
                  <a16:creationId xmlns:a16="http://schemas.microsoft.com/office/drawing/2014/main" id="{D8D90F00-4B9C-46E6-A456-26A0C49E2BF0}"/>
                </a:ext>
              </a:extLst>
            </p:cNvPr>
            <p:cNvSpPr>
              <a:spLocks noChangeArrowheads="1"/>
            </p:cNvSpPr>
            <p:nvPr/>
          </p:nvSpPr>
          <p:spPr bwMode="auto">
            <a:xfrm>
              <a:off x="54145" y="280955"/>
              <a:ext cx="853730" cy="57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defTabSz="914217">
                <a:lnSpc>
                  <a:spcPct val="120000"/>
                </a:lnSpc>
              </a:pPr>
              <a:endParaRPr lang="zh-CN" altLang="en-US" sz="2800" b="1" dirty="0">
                <a:solidFill>
                  <a:srgbClr val="3E830E"/>
                </a:solidFill>
                <a:latin typeface="+mn-lt"/>
                <a:ea typeface="+mn-ea"/>
                <a:cs typeface="+mn-ea"/>
                <a:sym typeface="+mn-lt"/>
              </a:endParaRPr>
            </a:p>
          </p:txBody>
        </p:sp>
      </p:grpSp>
      <p:pic>
        <p:nvPicPr>
          <p:cNvPr id="64" name="图形 63">
            <a:extLst>
              <a:ext uri="{FF2B5EF4-FFF2-40B4-BE49-F238E27FC236}">
                <a16:creationId xmlns:a16="http://schemas.microsoft.com/office/drawing/2014/main" id="{4CC92726-6895-46E8-BA18-D4B4DC2D197B}"/>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10200717">
            <a:off x="1714151" y="1365479"/>
            <a:ext cx="1133867" cy="1402216"/>
          </a:xfrm>
          <a:prstGeom prst="rect">
            <a:avLst/>
          </a:prstGeom>
        </p:spPr>
      </p:pic>
      <p:pic>
        <p:nvPicPr>
          <p:cNvPr id="65" name="图形 64">
            <a:extLst>
              <a:ext uri="{FF2B5EF4-FFF2-40B4-BE49-F238E27FC236}">
                <a16:creationId xmlns:a16="http://schemas.microsoft.com/office/drawing/2014/main" id="{2F8B0DF8-F15B-49B4-9725-E612040CD945}"/>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rot="13321128">
            <a:off x="2443733" y="3875796"/>
            <a:ext cx="1034588" cy="1577847"/>
          </a:xfrm>
          <a:prstGeom prst="rect">
            <a:avLst/>
          </a:prstGeom>
        </p:spPr>
      </p:pic>
      <p:pic>
        <p:nvPicPr>
          <p:cNvPr id="66" name="图形 65">
            <a:extLst>
              <a:ext uri="{FF2B5EF4-FFF2-40B4-BE49-F238E27FC236}">
                <a16:creationId xmlns:a16="http://schemas.microsoft.com/office/drawing/2014/main" id="{7BDF9BD2-64F4-4DEB-A139-36A688B5D3DB}"/>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15118828">
            <a:off x="9768720" y="1251818"/>
            <a:ext cx="1133867" cy="1402216"/>
          </a:xfrm>
          <a:prstGeom prst="rect">
            <a:avLst/>
          </a:prstGeom>
        </p:spPr>
      </p:pic>
      <p:sp>
        <p:nvSpPr>
          <p:cNvPr id="3" name="TextBox 2">
            <a:extLst>
              <a:ext uri="{FF2B5EF4-FFF2-40B4-BE49-F238E27FC236}">
                <a16:creationId xmlns:a16="http://schemas.microsoft.com/office/drawing/2014/main" id="{19E82006-AE6D-2F26-F55F-BB5E68DF386F}"/>
              </a:ext>
            </a:extLst>
          </p:cNvPr>
          <p:cNvSpPr txBox="1"/>
          <p:nvPr/>
        </p:nvSpPr>
        <p:spPr>
          <a:xfrm>
            <a:off x="2828926" y="1244084"/>
            <a:ext cx="8818832" cy="1015663"/>
          </a:xfrm>
          <a:prstGeom prst="rect">
            <a:avLst/>
          </a:prstGeom>
          <a:noFill/>
        </p:spPr>
        <p:txBody>
          <a:bodyPr wrap="square">
            <a:spAutoFit/>
          </a:bodyPr>
          <a:lstStyle/>
          <a:p>
            <a:r>
              <a:rPr lang="en-US" sz="6000" b="1" dirty="0">
                <a:solidFill>
                  <a:srgbClr val="C00000"/>
                </a:solidFill>
                <a:latin typeface="Times New Roman" panose="02020603050405020304" pitchFamily="18" charset="0"/>
                <a:cs typeface="Times New Roman" panose="02020603050405020304" pitchFamily="18" charset="0"/>
              </a:rPr>
              <a:t>KỸ NĂNG SỐNG LÀ</a:t>
            </a:r>
          </a:p>
        </p:txBody>
      </p:sp>
      <p:sp>
        <p:nvSpPr>
          <p:cNvPr id="5" name="TextBox 4">
            <a:extLst>
              <a:ext uri="{FF2B5EF4-FFF2-40B4-BE49-F238E27FC236}">
                <a16:creationId xmlns:a16="http://schemas.microsoft.com/office/drawing/2014/main" id="{53976F11-B290-9107-855E-DC9DFCD4D1A6}"/>
              </a:ext>
            </a:extLst>
          </p:cNvPr>
          <p:cNvSpPr txBox="1"/>
          <p:nvPr/>
        </p:nvSpPr>
        <p:spPr>
          <a:xfrm>
            <a:off x="3543651" y="2515285"/>
            <a:ext cx="7850063" cy="3477875"/>
          </a:xfrm>
          <a:prstGeom prst="rect">
            <a:avLst/>
          </a:prstGeom>
          <a:noFill/>
        </p:spPr>
        <p:txBody>
          <a:bodyPr wrap="square">
            <a:spAutoFit/>
          </a:bodyPr>
          <a:lstStyle/>
          <a:p>
            <a:r>
              <a:rPr lang="en-US" sz="4400" b="1" dirty="0">
                <a:solidFill>
                  <a:srgbClr val="0070C0"/>
                </a:solidFill>
                <a:latin typeface="Times New Roman" panose="02020603050405020304" pitchFamily="18" charset="0"/>
                <a:cs typeface="Times New Roman" panose="02020603050405020304" pitchFamily="18" charset="0"/>
              </a:rPr>
              <a:t>N</a:t>
            </a:r>
            <a:r>
              <a:rPr lang="vi-VN" sz="4400" b="1" dirty="0">
                <a:solidFill>
                  <a:srgbClr val="0070C0"/>
                </a:solidFill>
                <a:latin typeface="Times New Roman" panose="02020603050405020304" pitchFamily="18" charset="0"/>
                <a:cs typeface="Times New Roman" panose="02020603050405020304" pitchFamily="18" charset="0"/>
              </a:rPr>
              <a:t>hững hành vi, cách ứng xử tích cực giúp chúng ta có cuộc sống chất lượng hơn, dễ dàng vượt qua những khó khăn trong cuộc sống.</a:t>
            </a:r>
          </a:p>
        </p:txBody>
      </p:sp>
      <p:pic>
        <p:nvPicPr>
          <p:cNvPr id="1126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14481"/>
            <a:ext cx="987425" cy="56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8807628"/>
      </p:ext>
    </p:extLst>
  </p:cSld>
  <p:clrMapOvr>
    <a:masterClrMapping/>
  </p:clrMapOvr>
  <mc:AlternateContent xmlns:mc="http://schemas.openxmlformats.org/markup-compatibility/2006" xmlns:p14="http://schemas.microsoft.com/office/powerpoint/2010/main">
    <mc:Choice Requires="p14">
      <p:transition spd="slow" p14:dur="4400" advTm="0">
        <p14:honeycomb/>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42" presetClass="entr" presetSubtype="0" fill="hold" nodeType="with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1000"/>
                                        <p:tgtEl>
                                          <p:spTgt spid="33"/>
                                        </p:tgtEl>
                                      </p:cBhvr>
                                    </p:animEffect>
                                    <p:anim calcmode="lin" valueType="num">
                                      <p:cBhvr>
                                        <p:cTn id="13" dur="1000" fill="hold"/>
                                        <p:tgtEl>
                                          <p:spTgt spid="33"/>
                                        </p:tgtEl>
                                        <p:attrNameLst>
                                          <p:attrName>ppt_x</p:attrName>
                                        </p:attrNameLst>
                                      </p:cBhvr>
                                      <p:tavLst>
                                        <p:tav tm="0">
                                          <p:val>
                                            <p:strVal val="#ppt_x"/>
                                          </p:val>
                                        </p:tav>
                                        <p:tav tm="100000">
                                          <p:val>
                                            <p:strVal val="#ppt_x"/>
                                          </p:val>
                                        </p:tav>
                                      </p:tavLst>
                                    </p:anim>
                                    <p:anim calcmode="lin" valueType="num">
                                      <p:cBhvr>
                                        <p:cTn id="14" dur="1000" fill="hold"/>
                                        <p:tgtEl>
                                          <p:spTgt spid="3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4" fill="hold" nodeType="afterEffect">
                                  <p:stCondLst>
                                    <p:cond delay="0"/>
                                  </p:stCondLst>
                                  <p:childTnLst>
                                    <p:set>
                                      <p:cBhvr>
                                        <p:cTn id="17" dur="1" fill="hold">
                                          <p:stCondLst>
                                            <p:cond delay="0"/>
                                          </p:stCondLst>
                                        </p:cTn>
                                        <p:tgtEl>
                                          <p:spTgt spid="64"/>
                                        </p:tgtEl>
                                        <p:attrNameLst>
                                          <p:attrName>style.visibility</p:attrName>
                                        </p:attrNameLst>
                                      </p:cBhvr>
                                      <p:to>
                                        <p:strVal val="visible"/>
                                      </p:to>
                                    </p:set>
                                    <p:animEffect transition="in" filter="wipe(down)">
                                      <p:cBhvr>
                                        <p:cTn id="18" dur="750"/>
                                        <p:tgtEl>
                                          <p:spTgt spid="64"/>
                                        </p:tgtEl>
                                      </p:cBhvr>
                                    </p:animEffect>
                                  </p:childTnLst>
                                </p:cTn>
                              </p:par>
                            </p:childTnLst>
                          </p:cTn>
                        </p:par>
                        <p:par>
                          <p:cTn id="19" fill="hold">
                            <p:stCondLst>
                              <p:cond delay="1750"/>
                            </p:stCondLst>
                            <p:childTnLst>
                              <p:par>
                                <p:cTn id="20" presetID="53" presetClass="entr" presetSubtype="16" fill="hold" nodeType="afterEffect">
                                  <p:stCondLst>
                                    <p:cond delay="0"/>
                                  </p:stCondLst>
                                  <p:childTnLst>
                                    <p:set>
                                      <p:cBhvr>
                                        <p:cTn id="21" dur="1" fill="hold">
                                          <p:stCondLst>
                                            <p:cond delay="0"/>
                                          </p:stCondLst>
                                        </p:cTn>
                                        <p:tgtEl>
                                          <p:spTgt spid="54"/>
                                        </p:tgtEl>
                                        <p:attrNameLst>
                                          <p:attrName>style.visibility</p:attrName>
                                        </p:attrNameLst>
                                      </p:cBhvr>
                                      <p:to>
                                        <p:strVal val="visible"/>
                                      </p:to>
                                    </p:set>
                                    <p:anim calcmode="lin" valueType="num">
                                      <p:cBhvr>
                                        <p:cTn id="22" dur="750" fill="hold"/>
                                        <p:tgtEl>
                                          <p:spTgt spid="54"/>
                                        </p:tgtEl>
                                        <p:attrNameLst>
                                          <p:attrName>ppt_w</p:attrName>
                                        </p:attrNameLst>
                                      </p:cBhvr>
                                      <p:tavLst>
                                        <p:tav tm="0">
                                          <p:val>
                                            <p:fltVal val="0"/>
                                          </p:val>
                                        </p:tav>
                                        <p:tav tm="100000">
                                          <p:val>
                                            <p:strVal val="#ppt_w"/>
                                          </p:val>
                                        </p:tav>
                                      </p:tavLst>
                                    </p:anim>
                                    <p:anim calcmode="lin" valueType="num">
                                      <p:cBhvr>
                                        <p:cTn id="23" dur="750" fill="hold"/>
                                        <p:tgtEl>
                                          <p:spTgt spid="54"/>
                                        </p:tgtEl>
                                        <p:attrNameLst>
                                          <p:attrName>ppt_h</p:attrName>
                                        </p:attrNameLst>
                                      </p:cBhvr>
                                      <p:tavLst>
                                        <p:tav tm="0">
                                          <p:val>
                                            <p:fltVal val="0"/>
                                          </p:val>
                                        </p:tav>
                                        <p:tav tm="100000">
                                          <p:val>
                                            <p:strVal val="#ppt_h"/>
                                          </p:val>
                                        </p:tav>
                                      </p:tavLst>
                                    </p:anim>
                                    <p:animEffect transition="in" filter="fade">
                                      <p:cBhvr>
                                        <p:cTn id="24" dur="750"/>
                                        <p:tgtEl>
                                          <p:spTgt spid="54"/>
                                        </p:tgtEl>
                                      </p:cBhvr>
                                    </p:animEffect>
                                  </p:childTnLst>
                                </p:cTn>
                              </p:par>
                            </p:childTnLst>
                          </p:cTn>
                        </p:par>
                        <p:par>
                          <p:cTn id="25" fill="hold">
                            <p:stCondLst>
                              <p:cond delay="2500"/>
                            </p:stCondLst>
                            <p:childTnLst>
                              <p:par>
                                <p:cTn id="26" presetID="22" presetClass="entr" presetSubtype="4" fill="hold" nodeType="afterEffect">
                                  <p:stCondLst>
                                    <p:cond delay="0"/>
                                  </p:stCondLst>
                                  <p:childTnLst>
                                    <p:set>
                                      <p:cBhvr>
                                        <p:cTn id="27" dur="1" fill="hold">
                                          <p:stCondLst>
                                            <p:cond delay="0"/>
                                          </p:stCondLst>
                                        </p:cTn>
                                        <p:tgtEl>
                                          <p:spTgt spid="65"/>
                                        </p:tgtEl>
                                        <p:attrNameLst>
                                          <p:attrName>style.visibility</p:attrName>
                                        </p:attrNameLst>
                                      </p:cBhvr>
                                      <p:to>
                                        <p:strVal val="visible"/>
                                      </p:to>
                                    </p:set>
                                    <p:animEffect transition="in" filter="wipe(down)">
                                      <p:cBhvr>
                                        <p:cTn id="28" dur="750"/>
                                        <p:tgtEl>
                                          <p:spTgt spid="65"/>
                                        </p:tgtEl>
                                      </p:cBhvr>
                                    </p:animEffect>
                                  </p:childTnLst>
                                </p:cTn>
                              </p:par>
                            </p:childTnLst>
                          </p:cTn>
                        </p:par>
                        <p:par>
                          <p:cTn id="29" fill="hold">
                            <p:stCondLst>
                              <p:cond delay="3250"/>
                            </p:stCondLst>
                            <p:childTnLst>
                              <p:par>
                                <p:cTn id="30" presetID="53" presetClass="entr" presetSubtype="16" fill="hold" nodeType="afterEffect">
                                  <p:stCondLst>
                                    <p:cond delay="0"/>
                                  </p:stCondLst>
                                  <p:childTnLst>
                                    <p:set>
                                      <p:cBhvr>
                                        <p:cTn id="31" dur="1" fill="hold">
                                          <p:stCondLst>
                                            <p:cond delay="0"/>
                                          </p:stCondLst>
                                        </p:cTn>
                                        <p:tgtEl>
                                          <p:spTgt spid="52"/>
                                        </p:tgtEl>
                                        <p:attrNameLst>
                                          <p:attrName>style.visibility</p:attrName>
                                        </p:attrNameLst>
                                      </p:cBhvr>
                                      <p:to>
                                        <p:strVal val="visible"/>
                                      </p:to>
                                    </p:set>
                                    <p:anim calcmode="lin" valueType="num">
                                      <p:cBhvr>
                                        <p:cTn id="32" dur="750" fill="hold"/>
                                        <p:tgtEl>
                                          <p:spTgt spid="52"/>
                                        </p:tgtEl>
                                        <p:attrNameLst>
                                          <p:attrName>ppt_w</p:attrName>
                                        </p:attrNameLst>
                                      </p:cBhvr>
                                      <p:tavLst>
                                        <p:tav tm="0">
                                          <p:val>
                                            <p:fltVal val="0"/>
                                          </p:val>
                                        </p:tav>
                                        <p:tav tm="100000">
                                          <p:val>
                                            <p:strVal val="#ppt_w"/>
                                          </p:val>
                                        </p:tav>
                                      </p:tavLst>
                                    </p:anim>
                                    <p:anim calcmode="lin" valueType="num">
                                      <p:cBhvr>
                                        <p:cTn id="33" dur="750" fill="hold"/>
                                        <p:tgtEl>
                                          <p:spTgt spid="52"/>
                                        </p:tgtEl>
                                        <p:attrNameLst>
                                          <p:attrName>ppt_h</p:attrName>
                                        </p:attrNameLst>
                                      </p:cBhvr>
                                      <p:tavLst>
                                        <p:tav tm="0">
                                          <p:val>
                                            <p:fltVal val="0"/>
                                          </p:val>
                                        </p:tav>
                                        <p:tav tm="100000">
                                          <p:val>
                                            <p:strVal val="#ppt_h"/>
                                          </p:val>
                                        </p:tav>
                                      </p:tavLst>
                                    </p:anim>
                                    <p:animEffect transition="in" filter="fade">
                                      <p:cBhvr>
                                        <p:cTn id="34" dur="750"/>
                                        <p:tgtEl>
                                          <p:spTgt spid="52"/>
                                        </p:tgtEl>
                                      </p:cBhvr>
                                    </p:animEffect>
                                  </p:childTnLst>
                                </p:cTn>
                              </p:par>
                            </p:childTnLst>
                          </p:cTn>
                        </p:par>
                        <p:par>
                          <p:cTn id="35" fill="hold">
                            <p:stCondLst>
                              <p:cond delay="4000"/>
                            </p:stCondLst>
                            <p:childTnLst>
                              <p:par>
                                <p:cTn id="36" presetID="22" presetClass="entr" presetSubtype="4" fill="hold" nodeType="afterEffect">
                                  <p:stCondLst>
                                    <p:cond delay="0"/>
                                  </p:stCondLst>
                                  <p:childTnLst>
                                    <p:set>
                                      <p:cBhvr>
                                        <p:cTn id="37" dur="1" fill="hold">
                                          <p:stCondLst>
                                            <p:cond delay="0"/>
                                          </p:stCondLst>
                                        </p:cTn>
                                        <p:tgtEl>
                                          <p:spTgt spid="66"/>
                                        </p:tgtEl>
                                        <p:attrNameLst>
                                          <p:attrName>style.visibility</p:attrName>
                                        </p:attrNameLst>
                                      </p:cBhvr>
                                      <p:to>
                                        <p:strVal val="visible"/>
                                      </p:to>
                                    </p:set>
                                    <p:animEffect transition="in" filter="wipe(down)">
                                      <p:cBhvr>
                                        <p:cTn id="38" dur="750"/>
                                        <p:tgtEl>
                                          <p:spTgt spid="66"/>
                                        </p:tgtEl>
                                      </p:cBhvr>
                                    </p:animEffect>
                                  </p:childTnLst>
                                </p:cTn>
                              </p:par>
                            </p:childTnLst>
                          </p:cTn>
                        </p:par>
                        <p:par>
                          <p:cTn id="39" fill="hold">
                            <p:stCondLst>
                              <p:cond delay="4750"/>
                            </p:stCondLst>
                            <p:childTnLst>
                              <p:par>
                                <p:cTn id="40" presetID="53" presetClass="entr" presetSubtype="16" fill="hold" nodeType="afterEffect">
                                  <p:stCondLst>
                                    <p:cond delay="0"/>
                                  </p:stCondLst>
                                  <p:childTnLst>
                                    <p:set>
                                      <p:cBhvr>
                                        <p:cTn id="41" dur="1" fill="hold">
                                          <p:stCondLst>
                                            <p:cond delay="0"/>
                                          </p:stCondLst>
                                        </p:cTn>
                                        <p:tgtEl>
                                          <p:spTgt spid="56"/>
                                        </p:tgtEl>
                                        <p:attrNameLst>
                                          <p:attrName>style.visibility</p:attrName>
                                        </p:attrNameLst>
                                      </p:cBhvr>
                                      <p:to>
                                        <p:strVal val="visible"/>
                                      </p:to>
                                    </p:set>
                                    <p:anim calcmode="lin" valueType="num">
                                      <p:cBhvr>
                                        <p:cTn id="42" dur="750" fill="hold"/>
                                        <p:tgtEl>
                                          <p:spTgt spid="56"/>
                                        </p:tgtEl>
                                        <p:attrNameLst>
                                          <p:attrName>ppt_w</p:attrName>
                                        </p:attrNameLst>
                                      </p:cBhvr>
                                      <p:tavLst>
                                        <p:tav tm="0">
                                          <p:val>
                                            <p:fltVal val="0"/>
                                          </p:val>
                                        </p:tav>
                                        <p:tav tm="100000">
                                          <p:val>
                                            <p:strVal val="#ppt_w"/>
                                          </p:val>
                                        </p:tav>
                                      </p:tavLst>
                                    </p:anim>
                                    <p:anim calcmode="lin" valueType="num">
                                      <p:cBhvr>
                                        <p:cTn id="43" dur="750" fill="hold"/>
                                        <p:tgtEl>
                                          <p:spTgt spid="56"/>
                                        </p:tgtEl>
                                        <p:attrNameLst>
                                          <p:attrName>ppt_h</p:attrName>
                                        </p:attrNameLst>
                                      </p:cBhvr>
                                      <p:tavLst>
                                        <p:tav tm="0">
                                          <p:val>
                                            <p:fltVal val="0"/>
                                          </p:val>
                                        </p:tav>
                                        <p:tav tm="100000">
                                          <p:val>
                                            <p:strVal val="#ppt_h"/>
                                          </p:val>
                                        </p:tav>
                                      </p:tavLst>
                                    </p:anim>
                                    <p:animEffect transition="in" filter="fade">
                                      <p:cBhvr>
                                        <p:cTn id="44" dur="75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789CA887-C328-4EF8-BD37-F5F28B4E8AF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9987915" y="0"/>
            <a:ext cx="2204085" cy="1661218"/>
          </a:xfrm>
          <a:prstGeom prst="rect">
            <a:avLst/>
          </a:prstGeom>
        </p:spPr>
      </p:pic>
      <p:grpSp>
        <p:nvGrpSpPr>
          <p:cNvPr id="12" name="组合 11">
            <a:extLst>
              <a:ext uri="{FF2B5EF4-FFF2-40B4-BE49-F238E27FC236}">
                <a16:creationId xmlns:a16="http://schemas.microsoft.com/office/drawing/2014/main" id="{5721FC75-7CC3-4EF9-883E-52078F6854BC}"/>
              </a:ext>
            </a:extLst>
          </p:cNvPr>
          <p:cNvGrpSpPr/>
          <p:nvPr/>
        </p:nvGrpSpPr>
        <p:grpSpPr>
          <a:xfrm>
            <a:off x="720095" y="581218"/>
            <a:ext cx="874304" cy="786472"/>
            <a:chOff x="6818812" y="2162158"/>
            <a:chExt cx="1038497" cy="934170"/>
          </a:xfrm>
        </p:grpSpPr>
        <p:pic>
          <p:nvPicPr>
            <p:cNvPr id="13" name="图片 12">
              <a:extLst>
                <a:ext uri="{FF2B5EF4-FFF2-40B4-BE49-F238E27FC236}">
                  <a16:creationId xmlns:a16="http://schemas.microsoft.com/office/drawing/2014/main" id="{7902552C-657F-4F90-81F3-82CB63A4229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14" name="文本框 13">
              <a:extLst>
                <a:ext uri="{FF2B5EF4-FFF2-40B4-BE49-F238E27FC236}">
                  <a16:creationId xmlns:a16="http://schemas.microsoft.com/office/drawing/2014/main" id="{7B38970B-1E38-4095-B780-1D3CA3D13200}"/>
                </a:ext>
              </a:extLst>
            </p:cNvPr>
            <p:cNvSpPr txBox="1"/>
            <p:nvPr/>
          </p:nvSpPr>
          <p:spPr>
            <a:xfrm>
              <a:off x="6871064" y="2258412"/>
              <a:ext cx="986245" cy="73111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endParaRPr lang="zh-CN" altLang="en-US"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endParaRPr>
            </a:p>
          </p:txBody>
        </p:sp>
      </p:grpSp>
      <p:sp>
        <p:nvSpPr>
          <p:cNvPr id="15" name="文本框 14">
            <a:extLst>
              <a:ext uri="{FF2B5EF4-FFF2-40B4-BE49-F238E27FC236}">
                <a16:creationId xmlns:a16="http://schemas.microsoft.com/office/drawing/2014/main" id="{CD6BF381-A719-4384-851C-0BF5DEF477F8}"/>
              </a:ext>
            </a:extLst>
          </p:cNvPr>
          <p:cNvSpPr txBox="1"/>
          <p:nvPr/>
        </p:nvSpPr>
        <p:spPr>
          <a:xfrm>
            <a:off x="1320440" y="728249"/>
            <a:ext cx="10547710" cy="738631"/>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pPr algn="l"/>
            <a:r>
              <a:rPr lang="en-US" altLang="zh-CN" sz="4000" dirty="0">
                <a:ln w="38100">
                  <a:noFill/>
                </a:ln>
                <a:solidFill>
                  <a:srgbClr val="3E830E"/>
                </a:solidFill>
                <a:effectLst/>
                <a:latin typeface="Times New Roman" panose="02020603050405020304" pitchFamily="18" charset="0"/>
                <a:ea typeface="+mn-ea"/>
                <a:cs typeface="Times New Roman" panose="02020603050405020304" pitchFamily="18" charset="0"/>
                <a:sym typeface="+mn-lt"/>
              </a:rPr>
              <a:t>NHỮNG CHUYÊN ĐỀ KỸ NĂNG CƠ BẢN</a:t>
            </a:r>
            <a:endParaRPr lang="zh-CN" altLang="en-US" sz="4000" dirty="0">
              <a:ln w="38100">
                <a:noFill/>
              </a:ln>
              <a:solidFill>
                <a:srgbClr val="3E830E"/>
              </a:solidFill>
              <a:effectLst/>
              <a:latin typeface="Times New Roman" panose="02020603050405020304" pitchFamily="18" charset="0"/>
              <a:ea typeface="+mn-ea"/>
              <a:cs typeface="Times New Roman" panose="02020603050405020304" pitchFamily="18" charset="0"/>
              <a:sym typeface="+mn-lt"/>
            </a:endParaRPr>
          </a:p>
        </p:txBody>
      </p:sp>
      <p:pic>
        <p:nvPicPr>
          <p:cNvPr id="16" name="图片 15">
            <a:extLst>
              <a:ext uri="{FF2B5EF4-FFF2-40B4-BE49-F238E27FC236}">
                <a16:creationId xmlns:a16="http://schemas.microsoft.com/office/drawing/2014/main" id="{68AFFE7B-7389-447A-A90E-08CB02B9D1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15107" y="0"/>
            <a:ext cx="1950720" cy="1770695"/>
          </a:xfrm>
          <a:prstGeom prst="rect">
            <a:avLst/>
          </a:prstGeom>
        </p:spPr>
      </p:pic>
      <p:pic>
        <p:nvPicPr>
          <p:cNvPr id="43" name="图片 42">
            <a:extLst>
              <a:ext uri="{FF2B5EF4-FFF2-40B4-BE49-F238E27FC236}">
                <a16:creationId xmlns:a16="http://schemas.microsoft.com/office/drawing/2014/main" id="{B9FBEBC3-1DBB-412E-8C82-D340466D7DE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35700" y="1386740"/>
            <a:ext cx="4988749" cy="4988749"/>
          </a:xfrm>
          <a:prstGeom prst="rect">
            <a:avLst/>
          </a:prstGeom>
        </p:spPr>
      </p:pic>
      <p:pic>
        <p:nvPicPr>
          <p:cNvPr id="44" name="图片 43">
            <a:extLst>
              <a:ext uri="{FF2B5EF4-FFF2-40B4-BE49-F238E27FC236}">
                <a16:creationId xmlns:a16="http://schemas.microsoft.com/office/drawing/2014/main" id="{EE2A7CB5-DEE1-4D04-9593-898D7D47EA9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1270680"/>
            <a:ext cx="12192000" cy="4316640"/>
          </a:xfrm>
          <a:prstGeom prst="rect">
            <a:avLst/>
          </a:prstGeom>
        </p:spPr>
      </p:pic>
      <p:pic>
        <p:nvPicPr>
          <p:cNvPr id="45" name="图片 44">
            <a:extLst>
              <a:ext uri="{FF2B5EF4-FFF2-40B4-BE49-F238E27FC236}">
                <a16:creationId xmlns:a16="http://schemas.microsoft.com/office/drawing/2014/main" id="{083B6381-0E05-4E5C-A81C-08767A35FFE3}"/>
              </a:ext>
            </a:extLst>
          </p:cNvPr>
          <p:cNvPicPr>
            <a:picLocks noChangeAspect="1"/>
          </p:cNvPicPr>
          <p:nvPr/>
        </p:nvPicPr>
        <p:blipFill>
          <a:blip r:embed="rId7" cstate="screen">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a:ext>
            </a:extLst>
          </a:blip>
          <a:stretch>
            <a:fillRect/>
          </a:stretch>
        </p:blipFill>
        <p:spPr>
          <a:xfrm rot="8514099">
            <a:off x="1672134" y="2258020"/>
            <a:ext cx="593259" cy="741269"/>
          </a:xfrm>
          <a:prstGeom prst="rect">
            <a:avLst/>
          </a:prstGeom>
        </p:spPr>
      </p:pic>
      <p:pic>
        <p:nvPicPr>
          <p:cNvPr id="46" name="图片 45">
            <a:extLst>
              <a:ext uri="{FF2B5EF4-FFF2-40B4-BE49-F238E27FC236}">
                <a16:creationId xmlns:a16="http://schemas.microsoft.com/office/drawing/2014/main" id="{CE99CCB7-04D4-46FE-94E6-3FB169869FA0}"/>
              </a:ext>
            </a:extLst>
          </p:cNvPr>
          <p:cNvPicPr>
            <a:picLocks noChangeAspect="1"/>
          </p:cNvPicPr>
          <p:nvPr/>
        </p:nvPicPr>
        <p:blipFill>
          <a:blip r:embed="rId9" cstate="screen">
            <a:extLst>
              <a:ext uri="{BEBA8EAE-BF5A-486C-A8C5-ECC9F3942E4B}">
                <a14:imgProps xmlns:a14="http://schemas.microsoft.com/office/drawing/2010/main">
                  <a14:imgLayer r:embed="rId10">
                    <a14:imgEffect>
                      <a14:colorTemperature colorTemp="11200"/>
                    </a14:imgEffect>
                  </a14:imgLayer>
                </a14:imgProps>
              </a:ext>
              <a:ext uri="{28A0092B-C50C-407E-A947-70E740481C1C}">
                <a14:useLocalDpi xmlns:a14="http://schemas.microsoft.com/office/drawing/2010/main"/>
              </a:ext>
            </a:extLst>
          </a:blip>
          <a:stretch>
            <a:fillRect/>
          </a:stretch>
        </p:blipFill>
        <p:spPr>
          <a:xfrm rot="12104178">
            <a:off x="1663785" y="1394549"/>
            <a:ext cx="579001" cy="723454"/>
          </a:xfrm>
          <a:prstGeom prst="rect">
            <a:avLst/>
          </a:prstGeom>
        </p:spPr>
      </p:pic>
      <p:sp>
        <p:nvSpPr>
          <p:cNvPr id="48" name="TextBox 11">
            <a:extLst>
              <a:ext uri="{FF2B5EF4-FFF2-40B4-BE49-F238E27FC236}">
                <a16:creationId xmlns:a16="http://schemas.microsoft.com/office/drawing/2014/main" id="{39C64899-214E-4EEE-AFCF-CD3C52480A3E}"/>
              </a:ext>
            </a:extLst>
          </p:cNvPr>
          <p:cNvSpPr txBox="1"/>
          <p:nvPr/>
        </p:nvSpPr>
        <p:spPr>
          <a:xfrm>
            <a:off x="2485153" y="1462485"/>
            <a:ext cx="4601447" cy="584775"/>
          </a:xfrm>
          <a:prstGeom prst="rect">
            <a:avLst/>
          </a:prstGeom>
          <a:noFill/>
        </p:spPr>
        <p:txBody>
          <a:bodyPr wrap="square" rtlCol="0">
            <a:spAutoFit/>
          </a:bodyPr>
          <a:lstStyle/>
          <a:p>
            <a:r>
              <a:rPr lang="en-US" sz="3200" dirty="0" err="1">
                <a:solidFill>
                  <a:srgbClr val="3E830E"/>
                </a:solidFill>
                <a:latin typeface="Times New Roman" panose="02020603050405020304" pitchFamily="18" charset="0"/>
                <a:cs typeface="Times New Roman" panose="02020603050405020304" pitchFamily="18" charset="0"/>
              </a:rPr>
              <a:t>Tự</a:t>
            </a:r>
            <a:r>
              <a:rPr lang="en-US" sz="3200" dirty="0">
                <a:solidFill>
                  <a:srgbClr val="3E830E"/>
                </a:solidFill>
                <a:latin typeface="Times New Roman" panose="02020603050405020304" pitchFamily="18" charset="0"/>
                <a:cs typeface="Times New Roman" panose="02020603050405020304" pitchFamily="18" charset="0"/>
              </a:rPr>
              <a:t> </a:t>
            </a:r>
            <a:r>
              <a:rPr lang="en-US" sz="3200" dirty="0" err="1">
                <a:solidFill>
                  <a:srgbClr val="3E830E"/>
                </a:solidFill>
                <a:latin typeface="Times New Roman" panose="02020603050405020304" pitchFamily="18" charset="0"/>
                <a:cs typeface="Times New Roman" panose="02020603050405020304" pitchFamily="18" charset="0"/>
              </a:rPr>
              <a:t>nhận</a:t>
            </a:r>
            <a:r>
              <a:rPr lang="en-US" sz="3200" dirty="0">
                <a:solidFill>
                  <a:srgbClr val="3E830E"/>
                </a:solidFill>
                <a:latin typeface="Times New Roman" panose="02020603050405020304" pitchFamily="18" charset="0"/>
                <a:cs typeface="Times New Roman" panose="02020603050405020304" pitchFamily="18" charset="0"/>
              </a:rPr>
              <a:t> </a:t>
            </a:r>
            <a:r>
              <a:rPr lang="en-US" sz="3200" dirty="0" err="1">
                <a:solidFill>
                  <a:srgbClr val="3E830E"/>
                </a:solidFill>
                <a:latin typeface="Times New Roman" panose="02020603050405020304" pitchFamily="18" charset="0"/>
                <a:cs typeface="Times New Roman" panose="02020603050405020304" pitchFamily="18" charset="0"/>
              </a:rPr>
              <a:t>thức</a:t>
            </a:r>
            <a:r>
              <a:rPr lang="en-US" sz="3200" dirty="0">
                <a:solidFill>
                  <a:srgbClr val="3E830E"/>
                </a:solidFill>
                <a:latin typeface="Times New Roman" panose="02020603050405020304" pitchFamily="18" charset="0"/>
                <a:cs typeface="Times New Roman" panose="02020603050405020304" pitchFamily="18" charset="0"/>
              </a:rPr>
              <a:t> </a:t>
            </a:r>
            <a:r>
              <a:rPr lang="en-US" sz="3200" dirty="0" err="1">
                <a:solidFill>
                  <a:srgbClr val="3E830E"/>
                </a:solidFill>
                <a:latin typeface="Times New Roman" panose="02020603050405020304" pitchFamily="18" charset="0"/>
                <a:cs typeface="Times New Roman" panose="02020603050405020304" pitchFamily="18" charset="0"/>
              </a:rPr>
              <a:t>bản</a:t>
            </a:r>
            <a:r>
              <a:rPr lang="en-US" sz="3200" dirty="0">
                <a:solidFill>
                  <a:srgbClr val="3E830E"/>
                </a:solidFill>
                <a:latin typeface="Times New Roman" panose="02020603050405020304" pitchFamily="18" charset="0"/>
                <a:cs typeface="Times New Roman" panose="02020603050405020304" pitchFamily="18" charset="0"/>
              </a:rPr>
              <a:t> </a:t>
            </a:r>
            <a:r>
              <a:rPr lang="en-US" sz="3200" dirty="0" err="1">
                <a:solidFill>
                  <a:srgbClr val="3E830E"/>
                </a:solidFill>
                <a:latin typeface="Times New Roman" panose="02020603050405020304" pitchFamily="18" charset="0"/>
                <a:cs typeface="Times New Roman" panose="02020603050405020304" pitchFamily="18" charset="0"/>
              </a:rPr>
              <a:t>thân</a:t>
            </a:r>
            <a:endParaRPr lang="en-US" sz="3200" dirty="0">
              <a:solidFill>
                <a:srgbClr val="3E830E"/>
              </a:solidFill>
              <a:latin typeface="Times New Roman" panose="02020603050405020304" pitchFamily="18" charset="0"/>
              <a:cs typeface="Times New Roman" panose="02020603050405020304" pitchFamily="18" charset="0"/>
            </a:endParaRPr>
          </a:p>
        </p:txBody>
      </p:sp>
      <p:sp>
        <p:nvSpPr>
          <p:cNvPr id="50" name="TextBox 11">
            <a:extLst>
              <a:ext uri="{FF2B5EF4-FFF2-40B4-BE49-F238E27FC236}">
                <a16:creationId xmlns:a16="http://schemas.microsoft.com/office/drawing/2014/main" id="{09997820-8DB0-4B51-9CC4-D417B174A393}"/>
              </a:ext>
            </a:extLst>
          </p:cNvPr>
          <p:cNvSpPr txBox="1"/>
          <p:nvPr/>
        </p:nvSpPr>
        <p:spPr>
          <a:xfrm>
            <a:off x="2485153" y="2097814"/>
            <a:ext cx="3687047" cy="740652"/>
          </a:xfrm>
          <a:prstGeom prst="rect">
            <a:avLst/>
          </a:prstGeom>
          <a:noFill/>
        </p:spPr>
        <p:txBody>
          <a:bodyPr wrap="square" rtlCol="0">
            <a:spAutoFit/>
          </a:bodyPr>
          <a:lstStyle/>
          <a:p>
            <a:pPr>
              <a:lnSpc>
                <a:spcPct val="130000"/>
              </a:lnSpc>
            </a:pPr>
            <a:r>
              <a:rPr lang="en-US" altLang="zh-CN" sz="3600" dirty="0" err="1">
                <a:solidFill>
                  <a:srgbClr val="3E830E"/>
                </a:solidFill>
                <a:latin typeface="Times New Roman" panose="02020603050405020304" pitchFamily="18" charset="0"/>
                <a:cs typeface="Times New Roman" panose="02020603050405020304" pitchFamily="18" charset="0"/>
                <a:sym typeface="+mn-lt"/>
              </a:rPr>
              <a:t>Tự</a:t>
            </a:r>
            <a:r>
              <a:rPr lang="en-US" altLang="zh-CN" sz="3600" dirty="0">
                <a:solidFill>
                  <a:srgbClr val="3E830E"/>
                </a:solidFill>
                <a:latin typeface="Times New Roman" panose="02020603050405020304" pitchFamily="18" charset="0"/>
                <a:cs typeface="Times New Roman" panose="02020603050405020304" pitchFamily="18" charset="0"/>
                <a:sym typeface="+mn-lt"/>
              </a:rPr>
              <a:t> </a:t>
            </a:r>
            <a:r>
              <a:rPr lang="en-US" altLang="zh-CN" sz="3600" dirty="0" err="1">
                <a:solidFill>
                  <a:srgbClr val="3E830E"/>
                </a:solidFill>
                <a:latin typeface="Times New Roman" panose="02020603050405020304" pitchFamily="18" charset="0"/>
                <a:cs typeface="Times New Roman" panose="02020603050405020304" pitchFamily="18" charset="0"/>
                <a:sym typeface="+mn-lt"/>
              </a:rPr>
              <a:t>lập</a:t>
            </a:r>
            <a:endParaRPr lang="zh-CN" altLang="en-US" sz="3600" dirty="0">
              <a:solidFill>
                <a:srgbClr val="3E830E"/>
              </a:solidFill>
              <a:latin typeface="Times New Roman" panose="02020603050405020304" pitchFamily="18" charset="0"/>
              <a:cs typeface="Times New Roman" panose="02020603050405020304" pitchFamily="18" charset="0"/>
              <a:sym typeface="+mn-lt"/>
            </a:endParaRPr>
          </a:p>
        </p:txBody>
      </p:sp>
      <p:sp>
        <p:nvSpPr>
          <p:cNvPr id="52" name="TextBox 11">
            <a:extLst>
              <a:ext uri="{FF2B5EF4-FFF2-40B4-BE49-F238E27FC236}">
                <a16:creationId xmlns:a16="http://schemas.microsoft.com/office/drawing/2014/main" id="{2EAA2AF6-2040-4EAF-AA94-A56FDDA37C35}"/>
              </a:ext>
            </a:extLst>
          </p:cNvPr>
          <p:cNvSpPr txBox="1"/>
          <p:nvPr/>
        </p:nvSpPr>
        <p:spPr>
          <a:xfrm>
            <a:off x="2485153" y="2999400"/>
            <a:ext cx="3687047" cy="668645"/>
          </a:xfrm>
          <a:prstGeom prst="rect">
            <a:avLst/>
          </a:prstGeom>
          <a:noFill/>
        </p:spPr>
        <p:txBody>
          <a:bodyPr wrap="square" rtlCol="0">
            <a:spAutoFit/>
          </a:bodyPr>
          <a:lstStyle/>
          <a:p>
            <a:pPr>
              <a:lnSpc>
                <a:spcPct val="130000"/>
              </a:lnSpc>
            </a:pPr>
            <a:r>
              <a:rPr lang="en-US" altLang="zh-CN" sz="3200" dirty="0" err="1">
                <a:solidFill>
                  <a:srgbClr val="3E830E"/>
                </a:solidFill>
                <a:latin typeface="Times New Roman" panose="02020603050405020304" pitchFamily="18" charset="0"/>
                <a:cs typeface="Times New Roman" panose="02020603050405020304" pitchFamily="18" charset="0"/>
                <a:sym typeface="+mn-lt"/>
              </a:rPr>
              <a:t>Tự</a:t>
            </a:r>
            <a:r>
              <a:rPr lang="en-US" altLang="zh-CN" sz="3200" dirty="0">
                <a:solidFill>
                  <a:srgbClr val="3E830E"/>
                </a:solidFill>
                <a:latin typeface="Times New Roman" panose="02020603050405020304" pitchFamily="18" charset="0"/>
                <a:cs typeface="Times New Roman" panose="02020603050405020304" pitchFamily="18" charset="0"/>
                <a:sym typeface="+mn-lt"/>
              </a:rPr>
              <a:t> </a:t>
            </a:r>
            <a:r>
              <a:rPr lang="en-US" altLang="zh-CN" sz="3200" dirty="0" err="1">
                <a:solidFill>
                  <a:srgbClr val="3E830E"/>
                </a:solidFill>
                <a:latin typeface="Times New Roman" panose="02020603050405020304" pitchFamily="18" charset="0"/>
                <a:cs typeface="Times New Roman" panose="02020603050405020304" pitchFamily="18" charset="0"/>
                <a:sym typeface="+mn-lt"/>
              </a:rPr>
              <a:t>bảo</a:t>
            </a:r>
            <a:r>
              <a:rPr lang="en-US" altLang="zh-CN" sz="3200" dirty="0">
                <a:solidFill>
                  <a:srgbClr val="3E830E"/>
                </a:solidFill>
                <a:latin typeface="Times New Roman" panose="02020603050405020304" pitchFamily="18" charset="0"/>
                <a:cs typeface="Times New Roman" panose="02020603050405020304" pitchFamily="18" charset="0"/>
                <a:sym typeface="+mn-lt"/>
              </a:rPr>
              <a:t> </a:t>
            </a:r>
            <a:r>
              <a:rPr lang="en-US" altLang="zh-CN" sz="3200" dirty="0" err="1">
                <a:solidFill>
                  <a:srgbClr val="3E830E"/>
                </a:solidFill>
                <a:latin typeface="Times New Roman" panose="02020603050405020304" pitchFamily="18" charset="0"/>
                <a:cs typeface="Times New Roman" panose="02020603050405020304" pitchFamily="18" charset="0"/>
                <a:sym typeface="+mn-lt"/>
              </a:rPr>
              <a:t>vệ</a:t>
            </a:r>
            <a:r>
              <a:rPr lang="en-US" altLang="zh-CN" sz="3200" dirty="0">
                <a:solidFill>
                  <a:srgbClr val="3E830E"/>
                </a:solidFill>
                <a:latin typeface="Times New Roman" panose="02020603050405020304" pitchFamily="18" charset="0"/>
                <a:cs typeface="Times New Roman" panose="02020603050405020304" pitchFamily="18" charset="0"/>
                <a:sym typeface="+mn-lt"/>
              </a:rPr>
              <a:t> </a:t>
            </a:r>
            <a:r>
              <a:rPr lang="en-US" altLang="zh-CN" sz="3200" dirty="0" err="1">
                <a:solidFill>
                  <a:srgbClr val="3E830E"/>
                </a:solidFill>
                <a:latin typeface="Times New Roman" panose="02020603050405020304" pitchFamily="18" charset="0"/>
                <a:cs typeface="Times New Roman" panose="02020603050405020304" pitchFamily="18" charset="0"/>
                <a:sym typeface="+mn-lt"/>
              </a:rPr>
              <a:t>bản</a:t>
            </a:r>
            <a:r>
              <a:rPr lang="en-US" altLang="zh-CN" sz="3200" dirty="0">
                <a:solidFill>
                  <a:srgbClr val="3E830E"/>
                </a:solidFill>
                <a:latin typeface="Times New Roman" panose="02020603050405020304" pitchFamily="18" charset="0"/>
                <a:cs typeface="Times New Roman" panose="02020603050405020304" pitchFamily="18" charset="0"/>
                <a:sym typeface="+mn-lt"/>
              </a:rPr>
              <a:t> </a:t>
            </a:r>
            <a:r>
              <a:rPr lang="en-US" altLang="zh-CN" sz="3200" dirty="0" err="1">
                <a:solidFill>
                  <a:srgbClr val="3E830E"/>
                </a:solidFill>
                <a:latin typeface="Times New Roman" panose="02020603050405020304" pitchFamily="18" charset="0"/>
                <a:cs typeface="Times New Roman" panose="02020603050405020304" pitchFamily="18" charset="0"/>
                <a:sym typeface="+mn-lt"/>
              </a:rPr>
              <a:t>thân</a:t>
            </a:r>
            <a:endParaRPr lang="zh-CN" altLang="en-US" sz="3200" dirty="0">
              <a:solidFill>
                <a:srgbClr val="3E830E"/>
              </a:solidFill>
              <a:latin typeface="Times New Roman" panose="02020603050405020304" pitchFamily="18" charset="0"/>
              <a:cs typeface="Times New Roman" panose="02020603050405020304" pitchFamily="18" charset="0"/>
              <a:sym typeface="+mn-lt"/>
            </a:endParaRPr>
          </a:p>
        </p:txBody>
      </p:sp>
      <p:pic>
        <p:nvPicPr>
          <p:cNvPr id="53" name="图片 52">
            <a:extLst>
              <a:ext uri="{FF2B5EF4-FFF2-40B4-BE49-F238E27FC236}">
                <a16:creationId xmlns:a16="http://schemas.microsoft.com/office/drawing/2014/main" id="{997DD2F6-0CE2-4EA0-8ED3-26BD8D41FD8A}"/>
              </a:ext>
            </a:extLst>
          </p:cNvPr>
          <p:cNvPicPr>
            <a:picLocks noChangeAspect="1"/>
          </p:cNvPicPr>
          <p:nvPr/>
        </p:nvPicPr>
        <p:blipFill>
          <a:blip r:embed="rId9" cstate="screen">
            <a:extLst>
              <a:ext uri="{BEBA8EAE-BF5A-486C-A8C5-ECC9F3942E4B}">
                <a14:imgProps xmlns:a14="http://schemas.microsoft.com/office/drawing/2010/main">
                  <a14:imgLayer r:embed="rId10">
                    <a14:imgEffect>
                      <a14:colorTemperature colorTemp="11200"/>
                    </a14:imgEffect>
                  </a14:imgLayer>
                </a14:imgProps>
              </a:ext>
              <a:ext uri="{28A0092B-C50C-407E-A947-70E740481C1C}">
                <a14:useLocalDpi xmlns:a14="http://schemas.microsoft.com/office/drawing/2010/main"/>
              </a:ext>
            </a:extLst>
          </a:blip>
          <a:stretch>
            <a:fillRect/>
          </a:stretch>
        </p:blipFill>
        <p:spPr>
          <a:xfrm rot="12104178">
            <a:off x="1792776" y="3178998"/>
            <a:ext cx="579001" cy="723454"/>
          </a:xfrm>
          <a:prstGeom prst="rect">
            <a:avLst/>
          </a:prstGeom>
        </p:spPr>
      </p:pic>
      <p:pic>
        <p:nvPicPr>
          <p:cNvPr id="2" name="Picture 1">
            <a:extLst>
              <a:ext uri="{FF2B5EF4-FFF2-40B4-BE49-F238E27FC236}">
                <a16:creationId xmlns:a16="http://schemas.microsoft.com/office/drawing/2014/main" id="{AFDB99B7-E352-774D-4BB5-AD8487690F6A}"/>
              </a:ext>
            </a:extLst>
          </p:cNvPr>
          <p:cNvPicPr>
            <a:picLocks noChangeAspect="1"/>
          </p:cNvPicPr>
          <p:nvPr/>
        </p:nvPicPr>
        <p:blipFill>
          <a:blip r:embed="rId11"/>
          <a:stretch>
            <a:fillRect/>
          </a:stretch>
        </p:blipFill>
        <p:spPr>
          <a:xfrm>
            <a:off x="1558481" y="3928040"/>
            <a:ext cx="926672" cy="957155"/>
          </a:xfrm>
          <a:prstGeom prst="rect">
            <a:avLst/>
          </a:prstGeom>
        </p:spPr>
      </p:pic>
      <p:pic>
        <p:nvPicPr>
          <p:cNvPr id="3" name="Picture 2">
            <a:extLst>
              <a:ext uri="{FF2B5EF4-FFF2-40B4-BE49-F238E27FC236}">
                <a16:creationId xmlns:a16="http://schemas.microsoft.com/office/drawing/2014/main" id="{B4691016-90CE-81BC-1C4C-58AA62745856}"/>
              </a:ext>
            </a:extLst>
          </p:cNvPr>
          <p:cNvPicPr>
            <a:picLocks noChangeAspect="1"/>
          </p:cNvPicPr>
          <p:nvPr/>
        </p:nvPicPr>
        <p:blipFill>
          <a:blip r:embed="rId11"/>
          <a:stretch>
            <a:fillRect/>
          </a:stretch>
        </p:blipFill>
        <p:spPr>
          <a:xfrm>
            <a:off x="1636837" y="5754960"/>
            <a:ext cx="926672" cy="957155"/>
          </a:xfrm>
          <a:prstGeom prst="rect">
            <a:avLst/>
          </a:prstGeom>
        </p:spPr>
      </p:pic>
      <p:pic>
        <p:nvPicPr>
          <p:cNvPr id="4" name="Picture 3">
            <a:extLst>
              <a:ext uri="{FF2B5EF4-FFF2-40B4-BE49-F238E27FC236}">
                <a16:creationId xmlns:a16="http://schemas.microsoft.com/office/drawing/2014/main" id="{9B424224-3C5C-98B2-06BF-667A9C0E50B7}"/>
              </a:ext>
            </a:extLst>
          </p:cNvPr>
          <p:cNvPicPr>
            <a:picLocks noChangeAspect="1"/>
          </p:cNvPicPr>
          <p:nvPr/>
        </p:nvPicPr>
        <p:blipFill>
          <a:blip r:embed="rId12"/>
          <a:stretch>
            <a:fillRect/>
          </a:stretch>
        </p:blipFill>
        <p:spPr>
          <a:xfrm>
            <a:off x="1752671" y="4927492"/>
            <a:ext cx="810838" cy="896190"/>
          </a:xfrm>
          <a:prstGeom prst="rect">
            <a:avLst/>
          </a:prstGeom>
        </p:spPr>
      </p:pic>
      <p:sp>
        <p:nvSpPr>
          <p:cNvPr id="6" name="TextBox 5">
            <a:extLst>
              <a:ext uri="{FF2B5EF4-FFF2-40B4-BE49-F238E27FC236}">
                <a16:creationId xmlns:a16="http://schemas.microsoft.com/office/drawing/2014/main" id="{2A93062A-6F0C-06C1-68B7-7028F7C098BB}"/>
              </a:ext>
            </a:extLst>
          </p:cNvPr>
          <p:cNvSpPr txBox="1"/>
          <p:nvPr/>
        </p:nvSpPr>
        <p:spPr>
          <a:xfrm>
            <a:off x="2514600" y="4063484"/>
            <a:ext cx="6191250" cy="584775"/>
          </a:xfrm>
          <a:prstGeom prst="rect">
            <a:avLst/>
          </a:prstGeom>
          <a:noFill/>
        </p:spPr>
        <p:txBody>
          <a:bodyPr wrap="square">
            <a:spAutoFit/>
          </a:bodyPr>
          <a:lstStyle/>
          <a:p>
            <a:r>
              <a:rPr lang="en-US" sz="3200" dirty="0">
                <a:solidFill>
                  <a:srgbClr val="3E830E"/>
                </a:solidFill>
                <a:latin typeface="Times New Roman" panose="02020603050405020304" pitchFamily="18" charset="0"/>
                <a:cs typeface="Times New Roman" panose="02020603050405020304" pitchFamily="18" charset="0"/>
              </a:rPr>
              <a:t>Giao </a:t>
            </a:r>
            <a:r>
              <a:rPr lang="en-US" sz="3200" dirty="0" err="1">
                <a:solidFill>
                  <a:srgbClr val="3E830E"/>
                </a:solidFill>
                <a:latin typeface="Times New Roman" panose="02020603050405020304" pitchFamily="18" charset="0"/>
                <a:cs typeface="Times New Roman" panose="02020603050405020304" pitchFamily="18" charset="0"/>
              </a:rPr>
              <a:t>tiếp</a:t>
            </a:r>
            <a:r>
              <a:rPr lang="en-US" sz="3200" dirty="0">
                <a:solidFill>
                  <a:srgbClr val="3E830E"/>
                </a:solidFill>
                <a:latin typeface="Times New Roman" panose="02020603050405020304" pitchFamily="18" charset="0"/>
                <a:cs typeface="Times New Roman" panose="02020603050405020304" pitchFamily="18" charset="0"/>
              </a:rPr>
              <a:t> </a:t>
            </a:r>
            <a:r>
              <a:rPr lang="en-US" sz="3200" dirty="0" err="1">
                <a:solidFill>
                  <a:srgbClr val="3E830E"/>
                </a:solidFill>
                <a:latin typeface="Times New Roman" panose="02020603050405020304" pitchFamily="18" charset="0"/>
                <a:cs typeface="Times New Roman" panose="02020603050405020304" pitchFamily="18" charset="0"/>
              </a:rPr>
              <a:t>hiệu</a:t>
            </a:r>
            <a:r>
              <a:rPr lang="en-US" sz="3200" dirty="0">
                <a:solidFill>
                  <a:srgbClr val="3E830E"/>
                </a:solidFill>
                <a:latin typeface="Times New Roman" panose="02020603050405020304" pitchFamily="18" charset="0"/>
                <a:cs typeface="Times New Roman" panose="02020603050405020304" pitchFamily="18" charset="0"/>
              </a:rPr>
              <a:t> </a:t>
            </a:r>
            <a:r>
              <a:rPr lang="en-US" sz="3200" dirty="0" err="1">
                <a:solidFill>
                  <a:srgbClr val="3E830E"/>
                </a:solidFill>
                <a:latin typeface="Times New Roman" panose="02020603050405020304" pitchFamily="18" charset="0"/>
                <a:cs typeface="Times New Roman" panose="02020603050405020304" pitchFamily="18" charset="0"/>
              </a:rPr>
              <a:t>quả</a:t>
            </a:r>
            <a:endParaRPr lang="en-US" sz="3200" dirty="0">
              <a:solidFill>
                <a:srgbClr val="3E830E"/>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B0CC42A0-8843-F9CB-B130-922C052C8B98}"/>
              </a:ext>
            </a:extLst>
          </p:cNvPr>
          <p:cNvSpPr txBox="1"/>
          <p:nvPr/>
        </p:nvSpPr>
        <p:spPr>
          <a:xfrm>
            <a:off x="2524125" y="5101709"/>
            <a:ext cx="6191250" cy="584775"/>
          </a:xfrm>
          <a:prstGeom prst="rect">
            <a:avLst/>
          </a:prstGeom>
          <a:noFill/>
        </p:spPr>
        <p:txBody>
          <a:bodyPr wrap="square">
            <a:spAutoFit/>
          </a:bodyPr>
          <a:lstStyle/>
          <a:p>
            <a:r>
              <a:rPr lang="en-US" sz="3200" dirty="0" err="1">
                <a:solidFill>
                  <a:srgbClr val="3E830E"/>
                </a:solidFill>
                <a:latin typeface="Times New Roman" panose="02020603050405020304" pitchFamily="18" charset="0"/>
                <a:cs typeface="Times New Roman" panose="02020603050405020304" pitchFamily="18" charset="0"/>
              </a:rPr>
              <a:t>Quản</a:t>
            </a:r>
            <a:r>
              <a:rPr lang="en-US" sz="3200" dirty="0">
                <a:solidFill>
                  <a:srgbClr val="3E830E"/>
                </a:solidFill>
                <a:latin typeface="Times New Roman" panose="02020603050405020304" pitchFamily="18" charset="0"/>
                <a:cs typeface="Times New Roman" panose="02020603050405020304" pitchFamily="18" charset="0"/>
              </a:rPr>
              <a:t> </a:t>
            </a:r>
            <a:r>
              <a:rPr lang="en-US" sz="3200" dirty="0" err="1">
                <a:solidFill>
                  <a:srgbClr val="3E830E"/>
                </a:solidFill>
                <a:latin typeface="Times New Roman" panose="02020603050405020304" pitchFamily="18" charset="0"/>
                <a:cs typeface="Times New Roman" panose="02020603050405020304" pitchFamily="18" charset="0"/>
              </a:rPr>
              <a:t>lí</a:t>
            </a:r>
            <a:r>
              <a:rPr lang="en-US" sz="3200" dirty="0">
                <a:solidFill>
                  <a:srgbClr val="3E830E"/>
                </a:solidFill>
                <a:latin typeface="Times New Roman" panose="02020603050405020304" pitchFamily="18" charset="0"/>
                <a:cs typeface="Times New Roman" panose="02020603050405020304" pitchFamily="18" charset="0"/>
              </a:rPr>
              <a:t> </a:t>
            </a:r>
            <a:r>
              <a:rPr lang="en-US" sz="3200" dirty="0" err="1">
                <a:solidFill>
                  <a:srgbClr val="3E830E"/>
                </a:solidFill>
                <a:latin typeface="Times New Roman" panose="02020603050405020304" pitchFamily="18" charset="0"/>
                <a:cs typeface="Times New Roman" panose="02020603050405020304" pitchFamily="18" charset="0"/>
              </a:rPr>
              <a:t>thời</a:t>
            </a:r>
            <a:r>
              <a:rPr lang="en-US" sz="3200" dirty="0">
                <a:solidFill>
                  <a:srgbClr val="3E830E"/>
                </a:solidFill>
                <a:latin typeface="Times New Roman" panose="02020603050405020304" pitchFamily="18" charset="0"/>
                <a:cs typeface="Times New Roman" panose="02020603050405020304" pitchFamily="18" charset="0"/>
              </a:rPr>
              <a:t> </a:t>
            </a:r>
            <a:r>
              <a:rPr lang="en-US" sz="3200" dirty="0" err="1">
                <a:solidFill>
                  <a:srgbClr val="3E830E"/>
                </a:solidFill>
                <a:latin typeface="Times New Roman" panose="02020603050405020304" pitchFamily="18" charset="0"/>
                <a:cs typeface="Times New Roman" panose="02020603050405020304" pitchFamily="18" charset="0"/>
              </a:rPr>
              <a:t>gian</a:t>
            </a:r>
            <a:endParaRPr lang="en-US" sz="3200" dirty="0">
              <a:solidFill>
                <a:srgbClr val="3E830E"/>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3A3DD349-FBD5-D806-122B-074AAD15D440}"/>
              </a:ext>
            </a:extLst>
          </p:cNvPr>
          <p:cNvSpPr txBox="1"/>
          <p:nvPr/>
        </p:nvSpPr>
        <p:spPr>
          <a:xfrm>
            <a:off x="2371725" y="5939909"/>
            <a:ext cx="6096000" cy="584775"/>
          </a:xfrm>
          <a:prstGeom prst="rect">
            <a:avLst/>
          </a:prstGeom>
          <a:noFill/>
        </p:spPr>
        <p:txBody>
          <a:bodyPr wrap="square">
            <a:spAutoFit/>
          </a:bodyPr>
          <a:lstStyle/>
          <a:p>
            <a:r>
              <a:rPr lang="en-US" sz="3200" dirty="0">
                <a:solidFill>
                  <a:srgbClr val="3E830E"/>
                </a:solidFill>
                <a:latin typeface="Times New Roman" panose="02020603050405020304" pitchFamily="18" charset="0"/>
                <a:cs typeface="Times New Roman" panose="02020603050405020304" pitchFamily="18" charset="0"/>
              </a:rPr>
              <a:t> </a:t>
            </a:r>
            <a:r>
              <a:rPr lang="en-US" sz="3200" dirty="0" err="1">
                <a:solidFill>
                  <a:srgbClr val="3E830E"/>
                </a:solidFill>
                <a:latin typeface="Times New Roman" panose="02020603050405020304" pitchFamily="18" charset="0"/>
                <a:cs typeface="Times New Roman" panose="02020603050405020304" pitchFamily="18" charset="0"/>
              </a:rPr>
              <a:t>Giải</a:t>
            </a:r>
            <a:r>
              <a:rPr lang="en-US" sz="3200" dirty="0">
                <a:solidFill>
                  <a:srgbClr val="3E830E"/>
                </a:solidFill>
                <a:latin typeface="Times New Roman" panose="02020603050405020304" pitchFamily="18" charset="0"/>
                <a:cs typeface="Times New Roman" panose="02020603050405020304" pitchFamily="18" charset="0"/>
              </a:rPr>
              <a:t> </a:t>
            </a:r>
            <a:r>
              <a:rPr lang="en-US" sz="3200" dirty="0" err="1">
                <a:solidFill>
                  <a:srgbClr val="3E830E"/>
                </a:solidFill>
                <a:latin typeface="Times New Roman" panose="02020603050405020304" pitchFamily="18" charset="0"/>
                <a:cs typeface="Times New Roman" panose="02020603050405020304" pitchFamily="18" charset="0"/>
              </a:rPr>
              <a:t>quyết</a:t>
            </a:r>
            <a:r>
              <a:rPr lang="en-US" sz="3200" dirty="0">
                <a:solidFill>
                  <a:srgbClr val="3E830E"/>
                </a:solidFill>
                <a:latin typeface="Times New Roman" panose="02020603050405020304" pitchFamily="18" charset="0"/>
                <a:cs typeface="Times New Roman" panose="02020603050405020304" pitchFamily="18" charset="0"/>
              </a:rPr>
              <a:t> </a:t>
            </a:r>
            <a:r>
              <a:rPr lang="en-US" sz="3200" dirty="0" err="1">
                <a:solidFill>
                  <a:srgbClr val="3E830E"/>
                </a:solidFill>
                <a:latin typeface="Times New Roman" panose="02020603050405020304" pitchFamily="18" charset="0"/>
                <a:cs typeface="Times New Roman" panose="02020603050405020304" pitchFamily="18" charset="0"/>
              </a:rPr>
              <a:t>mâu</a:t>
            </a:r>
            <a:r>
              <a:rPr lang="en-US" sz="3200" dirty="0">
                <a:solidFill>
                  <a:srgbClr val="3E830E"/>
                </a:solidFill>
                <a:latin typeface="Times New Roman" panose="02020603050405020304" pitchFamily="18" charset="0"/>
                <a:cs typeface="Times New Roman" panose="02020603050405020304" pitchFamily="18" charset="0"/>
              </a:rPr>
              <a:t> </a:t>
            </a:r>
            <a:r>
              <a:rPr lang="en-US" sz="3200" dirty="0" err="1">
                <a:solidFill>
                  <a:srgbClr val="3E830E"/>
                </a:solidFill>
                <a:latin typeface="Times New Roman" panose="02020603050405020304" pitchFamily="18" charset="0"/>
                <a:cs typeface="Times New Roman" panose="02020603050405020304" pitchFamily="18" charset="0"/>
              </a:rPr>
              <a:t>thuẫn</a:t>
            </a:r>
            <a:r>
              <a:rPr lang="en-US" sz="3200" dirty="0">
                <a:solidFill>
                  <a:srgbClr val="3E830E"/>
                </a:solidFill>
                <a:latin typeface="Times New Roman" panose="02020603050405020304" pitchFamily="18" charset="0"/>
                <a:cs typeface="Times New Roman" panose="02020603050405020304" pitchFamily="18" charset="0"/>
              </a:rPr>
              <a:t> </a:t>
            </a:r>
          </a:p>
        </p:txBody>
      </p:sp>
      <p:pic>
        <p:nvPicPr>
          <p:cNvPr id="12290"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0051" y="0"/>
            <a:ext cx="987425" cy="56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79442"/>
      </p:ext>
    </p:extLst>
  </p:cSld>
  <p:clrMapOvr>
    <a:masterClrMapping/>
  </p:clrMapOvr>
  <p:transition spd="slow" advTm="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23" presetClass="entr" presetSubtype="528" fill="hold" grpId="0" nodeType="afterEffect">
                                  <p:stCondLst>
                                    <p:cond delay="0"/>
                                  </p:stCondLst>
                                  <p:iterate type="lt">
                                    <p:tmPct val="5000"/>
                                  </p:iterate>
                                  <p:childTnLst>
                                    <p:set>
                                      <p:cBhvr>
                                        <p:cTn id="12" dur="1" fill="hold">
                                          <p:stCondLst>
                                            <p:cond delay="0"/>
                                          </p:stCondLst>
                                        </p:cTn>
                                        <p:tgtEl>
                                          <p:spTgt spid="15"/>
                                        </p:tgtEl>
                                        <p:attrNameLst>
                                          <p:attrName>style.visibility</p:attrName>
                                        </p:attrNameLst>
                                      </p:cBhvr>
                                      <p:to>
                                        <p:strVal val="visible"/>
                                      </p:to>
                                    </p:set>
                                    <p:anim to="" calcmode="lin" valueType="num">
                                      <p:cBhvr>
                                        <p:cTn id="13" dur="1000" fill="hold">
                                          <p:stCondLst>
                                            <p:cond delay="0"/>
                                          </p:stCondLst>
                                        </p:cTn>
                                        <p:tgtEl>
                                          <p:spTgt spid="15"/>
                                        </p:tgtEl>
                                        <p:attrNameLst>
                                          <p:attrName>ppt_x</p:attrName>
                                        </p:attrNameLst>
                                      </p:cBhvr>
                                      <p:tavLst>
                                        <p:tav tm="0" fmla="#ppt_x+(8/9)*(#ppt_x-(#ppt_x-#ppt_w/2))*((1.5-1.5*$)^2-(1.5-1.5*$)^3)">
                                          <p:val>
                                            <p:strVal val="0"/>
                                          </p:val>
                                        </p:tav>
                                        <p:tav tm="100000">
                                          <p:val>
                                            <p:strVal val="1"/>
                                          </p:val>
                                        </p:tav>
                                      </p:tavLst>
                                    </p:anim>
                                    <p:anim to="" calcmode="lin" valueType="num">
                                      <p:cBhvr>
                                        <p:cTn id="14" dur="1000" fill="hold">
                                          <p:stCondLst>
                                            <p:cond delay="0"/>
                                          </p:stCondLst>
                                        </p:cTn>
                                        <p:tgtEl>
                                          <p:spTgt spid="15"/>
                                        </p:tgtEl>
                                        <p:attrNameLst>
                                          <p:attrName>ppt_y</p:attrName>
                                        </p:attrNameLst>
                                      </p:cBhvr>
                                      <p:tavLst>
                                        <p:tav tm="0" fmla="#ppt_y+(8/9)*(#ppt_y-(#ppt_y+#ppt_h/2))*((1.5-1.5*$)^2-(1.5-1.5*$)^3)">
                                          <p:val>
                                            <p:strVal val="0"/>
                                          </p:val>
                                        </p:tav>
                                        <p:tav tm="100000">
                                          <p:val>
                                            <p:strVal val="1"/>
                                          </p:val>
                                        </p:tav>
                                      </p:tavLst>
                                    </p:anim>
                                    <p:anim to="" calcmode="lin" valueType="num">
                                      <p:cBhvr>
                                        <p:cTn id="15" dur="1000" fill="hold">
                                          <p:stCondLst>
                                            <p:cond delay="0"/>
                                          </p:stCondLst>
                                        </p:cTn>
                                        <p:tgtEl>
                                          <p:spTgt spid="15"/>
                                        </p:tgtEl>
                                        <p:attrNameLst>
                                          <p:attrName>ppt_w</p:attrName>
                                        </p:attrNameLst>
                                      </p:cBhvr>
                                      <p:tavLst>
                                        <p:tav tm="0" fmla="#ppt_w+(8/9)*(#ppt_w-0)*((1.5-1.5*$)^2-(1.5-1.5*$)^3)">
                                          <p:val>
                                            <p:strVal val="0"/>
                                          </p:val>
                                        </p:tav>
                                        <p:tav tm="100000">
                                          <p:val>
                                            <p:strVal val="1"/>
                                          </p:val>
                                        </p:tav>
                                      </p:tavLst>
                                    </p:anim>
                                    <p:anim to="" calcmode="lin" valueType="num">
                                      <p:cBhvr>
                                        <p:cTn id="16" dur="1000" fill="hold">
                                          <p:stCondLst>
                                            <p:cond delay="0"/>
                                          </p:stCondLst>
                                        </p:cTn>
                                        <p:tgtEl>
                                          <p:spTgt spid="15"/>
                                        </p:tgtEl>
                                        <p:attrNameLst>
                                          <p:attrName>ppt_h</p:attrName>
                                        </p:attrNameLst>
                                      </p:cBhvr>
                                      <p:tavLst>
                                        <p:tav tm="0" fmla="#ppt_h+(8/9)*(#ppt_h-0)*((1.5-1.5*$)^2-(1.5-1.5*$)^3)">
                                          <p:val>
                                            <p:strVal val="0"/>
                                          </p:val>
                                        </p:tav>
                                        <p:tav tm="100000">
                                          <p:val>
                                            <p:strVal val="1"/>
                                          </p:val>
                                        </p:tav>
                                      </p:tavLst>
                                    </p:anim>
                                  </p:childTnLst>
                                </p:cTn>
                              </p:par>
                              <p:par>
                                <p:cTn id="17" presetID="42" presetClass="entr" presetSubtype="0" fill="hold" nodeType="with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fade">
                                      <p:cBhvr>
                                        <p:cTn id="19" dur="1000"/>
                                        <p:tgtEl>
                                          <p:spTgt spid="43"/>
                                        </p:tgtEl>
                                      </p:cBhvr>
                                    </p:animEffect>
                                    <p:anim calcmode="lin" valueType="num">
                                      <p:cBhvr>
                                        <p:cTn id="20" dur="1000" fill="hold"/>
                                        <p:tgtEl>
                                          <p:spTgt spid="43"/>
                                        </p:tgtEl>
                                        <p:attrNameLst>
                                          <p:attrName>ppt_x</p:attrName>
                                        </p:attrNameLst>
                                      </p:cBhvr>
                                      <p:tavLst>
                                        <p:tav tm="0">
                                          <p:val>
                                            <p:strVal val="#ppt_x"/>
                                          </p:val>
                                        </p:tav>
                                        <p:tav tm="100000">
                                          <p:val>
                                            <p:strVal val="#ppt_x"/>
                                          </p:val>
                                        </p:tav>
                                      </p:tavLst>
                                    </p:anim>
                                    <p:anim calcmode="lin" valueType="num">
                                      <p:cBhvr>
                                        <p:cTn id="21" dur="1000" fill="hold"/>
                                        <p:tgtEl>
                                          <p:spTgt spid="43"/>
                                        </p:tgtEl>
                                        <p:attrNameLst>
                                          <p:attrName>ppt_y</p:attrName>
                                        </p:attrNameLst>
                                      </p:cBhvr>
                                      <p:tavLst>
                                        <p:tav tm="0">
                                          <p:val>
                                            <p:strVal val="#ppt_y+.1"/>
                                          </p:val>
                                        </p:tav>
                                        <p:tav tm="100000">
                                          <p:val>
                                            <p:strVal val="#ppt_y"/>
                                          </p:val>
                                        </p:tav>
                                      </p:tavLst>
                                    </p:anim>
                                  </p:childTnLst>
                                </p:cTn>
                              </p:par>
                            </p:childTnLst>
                          </p:cTn>
                        </p:par>
                        <p:par>
                          <p:cTn id="22" fill="hold">
                            <p:stCondLst>
                              <p:cond delay="2650"/>
                            </p:stCondLst>
                            <p:childTnLst>
                              <p:par>
                                <p:cTn id="23" presetID="53" presetClass="entr" presetSubtype="16" fill="hold" nodeType="afterEffect">
                                  <p:stCondLst>
                                    <p:cond delay="0"/>
                                  </p:stCondLst>
                                  <p:childTnLst>
                                    <p:set>
                                      <p:cBhvr>
                                        <p:cTn id="24" dur="1" fill="hold">
                                          <p:stCondLst>
                                            <p:cond delay="0"/>
                                          </p:stCondLst>
                                        </p:cTn>
                                        <p:tgtEl>
                                          <p:spTgt spid="46"/>
                                        </p:tgtEl>
                                        <p:attrNameLst>
                                          <p:attrName>style.visibility</p:attrName>
                                        </p:attrNameLst>
                                      </p:cBhvr>
                                      <p:to>
                                        <p:strVal val="visible"/>
                                      </p:to>
                                    </p:set>
                                    <p:anim calcmode="lin" valueType="num">
                                      <p:cBhvr>
                                        <p:cTn id="25" dur="500" fill="hold"/>
                                        <p:tgtEl>
                                          <p:spTgt spid="46"/>
                                        </p:tgtEl>
                                        <p:attrNameLst>
                                          <p:attrName>ppt_w</p:attrName>
                                        </p:attrNameLst>
                                      </p:cBhvr>
                                      <p:tavLst>
                                        <p:tav tm="0">
                                          <p:val>
                                            <p:fltVal val="0"/>
                                          </p:val>
                                        </p:tav>
                                        <p:tav tm="100000">
                                          <p:val>
                                            <p:strVal val="#ppt_w"/>
                                          </p:val>
                                        </p:tav>
                                      </p:tavLst>
                                    </p:anim>
                                    <p:anim calcmode="lin" valueType="num">
                                      <p:cBhvr>
                                        <p:cTn id="26" dur="500" fill="hold"/>
                                        <p:tgtEl>
                                          <p:spTgt spid="46"/>
                                        </p:tgtEl>
                                        <p:attrNameLst>
                                          <p:attrName>ppt_h</p:attrName>
                                        </p:attrNameLst>
                                      </p:cBhvr>
                                      <p:tavLst>
                                        <p:tav tm="0">
                                          <p:val>
                                            <p:fltVal val="0"/>
                                          </p:val>
                                        </p:tav>
                                        <p:tav tm="100000">
                                          <p:val>
                                            <p:strVal val="#ppt_h"/>
                                          </p:val>
                                        </p:tav>
                                      </p:tavLst>
                                    </p:anim>
                                    <p:animEffect transition="in" filter="fade">
                                      <p:cBhvr>
                                        <p:cTn id="27" dur="500"/>
                                        <p:tgtEl>
                                          <p:spTgt spid="46"/>
                                        </p:tgtEl>
                                      </p:cBhvr>
                                    </p:animEffect>
                                  </p:childTnLst>
                                </p:cTn>
                              </p:par>
                              <p:par>
                                <p:cTn id="28" presetID="53" presetClass="entr" presetSubtype="16" fill="hold" grpId="0" nodeType="withEffect">
                                  <p:stCondLst>
                                    <p:cond delay="0"/>
                                  </p:stCondLst>
                                  <p:iterate type="lt">
                                    <p:tmPct val="10000"/>
                                  </p:iterate>
                                  <p:childTnLst>
                                    <p:set>
                                      <p:cBhvr>
                                        <p:cTn id="29" dur="1" fill="hold">
                                          <p:stCondLst>
                                            <p:cond delay="0"/>
                                          </p:stCondLst>
                                        </p:cTn>
                                        <p:tgtEl>
                                          <p:spTgt spid="48"/>
                                        </p:tgtEl>
                                        <p:attrNameLst>
                                          <p:attrName>style.visibility</p:attrName>
                                        </p:attrNameLst>
                                      </p:cBhvr>
                                      <p:to>
                                        <p:strVal val="visible"/>
                                      </p:to>
                                    </p:set>
                                    <p:anim calcmode="lin" valueType="num">
                                      <p:cBhvr>
                                        <p:cTn id="30" dur="300" fill="hold"/>
                                        <p:tgtEl>
                                          <p:spTgt spid="48"/>
                                        </p:tgtEl>
                                        <p:attrNameLst>
                                          <p:attrName>ppt_w</p:attrName>
                                        </p:attrNameLst>
                                      </p:cBhvr>
                                      <p:tavLst>
                                        <p:tav tm="0">
                                          <p:val>
                                            <p:fltVal val="0"/>
                                          </p:val>
                                        </p:tav>
                                        <p:tav tm="100000">
                                          <p:val>
                                            <p:strVal val="#ppt_w"/>
                                          </p:val>
                                        </p:tav>
                                      </p:tavLst>
                                    </p:anim>
                                    <p:anim calcmode="lin" valueType="num">
                                      <p:cBhvr>
                                        <p:cTn id="31" dur="300" fill="hold"/>
                                        <p:tgtEl>
                                          <p:spTgt spid="48"/>
                                        </p:tgtEl>
                                        <p:attrNameLst>
                                          <p:attrName>ppt_h</p:attrName>
                                        </p:attrNameLst>
                                      </p:cBhvr>
                                      <p:tavLst>
                                        <p:tav tm="0">
                                          <p:val>
                                            <p:fltVal val="0"/>
                                          </p:val>
                                        </p:tav>
                                        <p:tav tm="100000">
                                          <p:val>
                                            <p:strVal val="#ppt_h"/>
                                          </p:val>
                                        </p:tav>
                                      </p:tavLst>
                                    </p:anim>
                                    <p:animEffect transition="in" filter="fade">
                                      <p:cBhvr>
                                        <p:cTn id="32" dur="300"/>
                                        <p:tgtEl>
                                          <p:spTgt spid="48"/>
                                        </p:tgtEl>
                                      </p:cBhvr>
                                    </p:animEffect>
                                  </p:childTnLst>
                                </p:cTn>
                              </p:par>
                            </p:childTnLst>
                          </p:cTn>
                        </p:par>
                        <p:par>
                          <p:cTn id="33" fill="hold">
                            <p:stCondLst>
                              <p:cond delay="3430"/>
                            </p:stCondLst>
                            <p:childTnLst>
                              <p:par>
                                <p:cTn id="34" presetID="53" presetClass="entr" presetSubtype="16" fill="hold" nodeType="afterEffect">
                                  <p:stCondLst>
                                    <p:cond delay="0"/>
                                  </p:stCondLst>
                                  <p:childTnLst>
                                    <p:set>
                                      <p:cBhvr>
                                        <p:cTn id="35" dur="1" fill="hold">
                                          <p:stCondLst>
                                            <p:cond delay="0"/>
                                          </p:stCondLst>
                                        </p:cTn>
                                        <p:tgtEl>
                                          <p:spTgt spid="45"/>
                                        </p:tgtEl>
                                        <p:attrNameLst>
                                          <p:attrName>style.visibility</p:attrName>
                                        </p:attrNameLst>
                                      </p:cBhvr>
                                      <p:to>
                                        <p:strVal val="visible"/>
                                      </p:to>
                                    </p:set>
                                    <p:anim calcmode="lin" valueType="num">
                                      <p:cBhvr>
                                        <p:cTn id="36" dur="500" fill="hold"/>
                                        <p:tgtEl>
                                          <p:spTgt spid="45"/>
                                        </p:tgtEl>
                                        <p:attrNameLst>
                                          <p:attrName>ppt_w</p:attrName>
                                        </p:attrNameLst>
                                      </p:cBhvr>
                                      <p:tavLst>
                                        <p:tav tm="0">
                                          <p:val>
                                            <p:fltVal val="0"/>
                                          </p:val>
                                        </p:tav>
                                        <p:tav tm="100000">
                                          <p:val>
                                            <p:strVal val="#ppt_w"/>
                                          </p:val>
                                        </p:tav>
                                      </p:tavLst>
                                    </p:anim>
                                    <p:anim calcmode="lin" valueType="num">
                                      <p:cBhvr>
                                        <p:cTn id="37" dur="500" fill="hold"/>
                                        <p:tgtEl>
                                          <p:spTgt spid="45"/>
                                        </p:tgtEl>
                                        <p:attrNameLst>
                                          <p:attrName>ppt_h</p:attrName>
                                        </p:attrNameLst>
                                      </p:cBhvr>
                                      <p:tavLst>
                                        <p:tav tm="0">
                                          <p:val>
                                            <p:fltVal val="0"/>
                                          </p:val>
                                        </p:tav>
                                        <p:tav tm="100000">
                                          <p:val>
                                            <p:strVal val="#ppt_h"/>
                                          </p:val>
                                        </p:tav>
                                      </p:tavLst>
                                    </p:anim>
                                    <p:animEffect transition="in" filter="fade">
                                      <p:cBhvr>
                                        <p:cTn id="38" dur="500"/>
                                        <p:tgtEl>
                                          <p:spTgt spid="45"/>
                                        </p:tgtEl>
                                      </p:cBhvr>
                                    </p:animEffect>
                                  </p:childTnLst>
                                </p:cTn>
                              </p:par>
                              <p:par>
                                <p:cTn id="39" presetID="53" presetClass="entr" presetSubtype="16" fill="hold" grpId="0" nodeType="withEffect">
                                  <p:stCondLst>
                                    <p:cond delay="0"/>
                                  </p:stCondLst>
                                  <p:iterate type="lt">
                                    <p:tmPct val="10000"/>
                                  </p:iterate>
                                  <p:childTnLst>
                                    <p:set>
                                      <p:cBhvr>
                                        <p:cTn id="40" dur="1" fill="hold">
                                          <p:stCondLst>
                                            <p:cond delay="0"/>
                                          </p:stCondLst>
                                        </p:cTn>
                                        <p:tgtEl>
                                          <p:spTgt spid="50"/>
                                        </p:tgtEl>
                                        <p:attrNameLst>
                                          <p:attrName>style.visibility</p:attrName>
                                        </p:attrNameLst>
                                      </p:cBhvr>
                                      <p:to>
                                        <p:strVal val="visible"/>
                                      </p:to>
                                    </p:set>
                                    <p:anim calcmode="lin" valueType="num">
                                      <p:cBhvr>
                                        <p:cTn id="41" dur="300" fill="hold"/>
                                        <p:tgtEl>
                                          <p:spTgt spid="50"/>
                                        </p:tgtEl>
                                        <p:attrNameLst>
                                          <p:attrName>ppt_w</p:attrName>
                                        </p:attrNameLst>
                                      </p:cBhvr>
                                      <p:tavLst>
                                        <p:tav tm="0">
                                          <p:val>
                                            <p:fltVal val="0"/>
                                          </p:val>
                                        </p:tav>
                                        <p:tav tm="100000">
                                          <p:val>
                                            <p:strVal val="#ppt_w"/>
                                          </p:val>
                                        </p:tav>
                                      </p:tavLst>
                                    </p:anim>
                                    <p:anim calcmode="lin" valueType="num">
                                      <p:cBhvr>
                                        <p:cTn id="42" dur="300" fill="hold"/>
                                        <p:tgtEl>
                                          <p:spTgt spid="50"/>
                                        </p:tgtEl>
                                        <p:attrNameLst>
                                          <p:attrName>ppt_h</p:attrName>
                                        </p:attrNameLst>
                                      </p:cBhvr>
                                      <p:tavLst>
                                        <p:tav tm="0">
                                          <p:val>
                                            <p:fltVal val="0"/>
                                          </p:val>
                                        </p:tav>
                                        <p:tav tm="100000">
                                          <p:val>
                                            <p:strVal val="#ppt_h"/>
                                          </p:val>
                                        </p:tav>
                                      </p:tavLst>
                                    </p:anim>
                                    <p:animEffect transition="in" filter="fade">
                                      <p:cBhvr>
                                        <p:cTn id="43" dur="300"/>
                                        <p:tgtEl>
                                          <p:spTgt spid="50"/>
                                        </p:tgtEl>
                                      </p:cBhvr>
                                    </p:animEffect>
                                  </p:childTnLst>
                                </p:cTn>
                              </p:par>
                            </p:childTnLst>
                          </p:cTn>
                        </p:par>
                        <p:par>
                          <p:cTn id="44" fill="hold">
                            <p:stCondLst>
                              <p:cond delay="3930"/>
                            </p:stCondLst>
                            <p:childTnLst>
                              <p:par>
                                <p:cTn id="45" presetID="53" presetClass="entr" presetSubtype="16" fill="hold" nodeType="afterEffect">
                                  <p:stCondLst>
                                    <p:cond delay="0"/>
                                  </p:stCondLst>
                                  <p:childTnLst>
                                    <p:set>
                                      <p:cBhvr>
                                        <p:cTn id="46" dur="1" fill="hold">
                                          <p:stCondLst>
                                            <p:cond delay="0"/>
                                          </p:stCondLst>
                                        </p:cTn>
                                        <p:tgtEl>
                                          <p:spTgt spid="53"/>
                                        </p:tgtEl>
                                        <p:attrNameLst>
                                          <p:attrName>style.visibility</p:attrName>
                                        </p:attrNameLst>
                                      </p:cBhvr>
                                      <p:to>
                                        <p:strVal val="visible"/>
                                      </p:to>
                                    </p:set>
                                    <p:anim calcmode="lin" valueType="num">
                                      <p:cBhvr>
                                        <p:cTn id="47" dur="500" fill="hold"/>
                                        <p:tgtEl>
                                          <p:spTgt spid="53"/>
                                        </p:tgtEl>
                                        <p:attrNameLst>
                                          <p:attrName>ppt_w</p:attrName>
                                        </p:attrNameLst>
                                      </p:cBhvr>
                                      <p:tavLst>
                                        <p:tav tm="0">
                                          <p:val>
                                            <p:fltVal val="0"/>
                                          </p:val>
                                        </p:tav>
                                        <p:tav tm="100000">
                                          <p:val>
                                            <p:strVal val="#ppt_w"/>
                                          </p:val>
                                        </p:tav>
                                      </p:tavLst>
                                    </p:anim>
                                    <p:anim calcmode="lin" valueType="num">
                                      <p:cBhvr>
                                        <p:cTn id="48" dur="500" fill="hold"/>
                                        <p:tgtEl>
                                          <p:spTgt spid="53"/>
                                        </p:tgtEl>
                                        <p:attrNameLst>
                                          <p:attrName>ppt_h</p:attrName>
                                        </p:attrNameLst>
                                      </p:cBhvr>
                                      <p:tavLst>
                                        <p:tav tm="0">
                                          <p:val>
                                            <p:fltVal val="0"/>
                                          </p:val>
                                        </p:tav>
                                        <p:tav tm="100000">
                                          <p:val>
                                            <p:strVal val="#ppt_h"/>
                                          </p:val>
                                        </p:tav>
                                      </p:tavLst>
                                    </p:anim>
                                    <p:animEffect transition="in" filter="fade">
                                      <p:cBhvr>
                                        <p:cTn id="49" dur="500"/>
                                        <p:tgtEl>
                                          <p:spTgt spid="53"/>
                                        </p:tgtEl>
                                      </p:cBhvr>
                                    </p:animEffect>
                                  </p:childTnLst>
                                </p:cTn>
                              </p:par>
                              <p:par>
                                <p:cTn id="50" presetID="53" presetClass="entr" presetSubtype="16" fill="hold" grpId="0" nodeType="withEffect">
                                  <p:stCondLst>
                                    <p:cond delay="0"/>
                                  </p:stCondLst>
                                  <p:iterate type="lt">
                                    <p:tmPct val="10000"/>
                                  </p:iterate>
                                  <p:childTnLst>
                                    <p:set>
                                      <p:cBhvr>
                                        <p:cTn id="51" dur="1" fill="hold">
                                          <p:stCondLst>
                                            <p:cond delay="0"/>
                                          </p:stCondLst>
                                        </p:cTn>
                                        <p:tgtEl>
                                          <p:spTgt spid="52"/>
                                        </p:tgtEl>
                                        <p:attrNameLst>
                                          <p:attrName>style.visibility</p:attrName>
                                        </p:attrNameLst>
                                      </p:cBhvr>
                                      <p:to>
                                        <p:strVal val="visible"/>
                                      </p:to>
                                    </p:set>
                                    <p:anim calcmode="lin" valueType="num">
                                      <p:cBhvr>
                                        <p:cTn id="52" dur="300" fill="hold"/>
                                        <p:tgtEl>
                                          <p:spTgt spid="52"/>
                                        </p:tgtEl>
                                        <p:attrNameLst>
                                          <p:attrName>ppt_w</p:attrName>
                                        </p:attrNameLst>
                                      </p:cBhvr>
                                      <p:tavLst>
                                        <p:tav tm="0">
                                          <p:val>
                                            <p:fltVal val="0"/>
                                          </p:val>
                                        </p:tav>
                                        <p:tav tm="100000">
                                          <p:val>
                                            <p:strVal val="#ppt_w"/>
                                          </p:val>
                                        </p:tav>
                                      </p:tavLst>
                                    </p:anim>
                                    <p:anim calcmode="lin" valueType="num">
                                      <p:cBhvr>
                                        <p:cTn id="53" dur="300" fill="hold"/>
                                        <p:tgtEl>
                                          <p:spTgt spid="52"/>
                                        </p:tgtEl>
                                        <p:attrNameLst>
                                          <p:attrName>ppt_h</p:attrName>
                                        </p:attrNameLst>
                                      </p:cBhvr>
                                      <p:tavLst>
                                        <p:tav tm="0">
                                          <p:val>
                                            <p:fltVal val="0"/>
                                          </p:val>
                                        </p:tav>
                                        <p:tav tm="100000">
                                          <p:val>
                                            <p:strVal val="#ppt_h"/>
                                          </p:val>
                                        </p:tav>
                                      </p:tavLst>
                                    </p:anim>
                                    <p:animEffect transition="in" filter="fade">
                                      <p:cBhvr>
                                        <p:cTn id="54" dur="300"/>
                                        <p:tgtEl>
                                          <p:spTgt spid="52"/>
                                        </p:tgtEl>
                                      </p:cBhvr>
                                    </p:animEffect>
                                  </p:childTnLst>
                                </p:cTn>
                              </p:par>
                              <p:par>
                                <p:cTn id="55" presetID="6" presetClass="entr" presetSubtype="16" fill="hold" nodeType="withEffect">
                                  <p:stCondLst>
                                    <p:cond delay="0"/>
                                  </p:stCondLst>
                                  <p:childTnLst>
                                    <p:set>
                                      <p:cBhvr>
                                        <p:cTn id="56" dur="1" fill="hold">
                                          <p:stCondLst>
                                            <p:cond delay="0"/>
                                          </p:stCondLst>
                                        </p:cTn>
                                        <p:tgtEl>
                                          <p:spTgt spid="44"/>
                                        </p:tgtEl>
                                        <p:attrNameLst>
                                          <p:attrName>style.visibility</p:attrName>
                                        </p:attrNameLst>
                                      </p:cBhvr>
                                      <p:to>
                                        <p:strVal val="visible"/>
                                      </p:to>
                                    </p:set>
                                    <p:animEffect transition="in" filter="circle(in)">
                                      <p:cBhvr>
                                        <p:cTn id="57" dur="2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48" grpId="0"/>
      <p:bldP spid="50" grpId="0"/>
      <p:bldP spid="5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5F236AA7-627F-4B85-BFEB-7C0E48ECAEB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602992" y="862781"/>
            <a:ext cx="5909164" cy="5995219"/>
          </a:xfrm>
          <a:prstGeom prst="rect">
            <a:avLst/>
          </a:prstGeom>
        </p:spPr>
      </p:pic>
      <p:pic>
        <p:nvPicPr>
          <p:cNvPr id="18" name="图片 17">
            <a:extLst>
              <a:ext uri="{FF2B5EF4-FFF2-40B4-BE49-F238E27FC236}">
                <a16:creationId xmlns:a16="http://schemas.microsoft.com/office/drawing/2014/main" id="{106AC89F-CFB4-4AB8-8E2B-F8A723F98DD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129012"/>
            <a:ext cx="12192000" cy="4316640"/>
          </a:xfrm>
          <a:prstGeom prst="rect">
            <a:avLst/>
          </a:prstGeom>
        </p:spPr>
      </p:pic>
      <p:pic>
        <p:nvPicPr>
          <p:cNvPr id="3" name="图片 2">
            <a:extLst>
              <a:ext uri="{FF2B5EF4-FFF2-40B4-BE49-F238E27FC236}">
                <a16:creationId xmlns:a16="http://schemas.microsoft.com/office/drawing/2014/main" id="{F355C750-CAC8-4541-9A2D-685B4753C52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41280" y="0"/>
            <a:ext cx="1950720" cy="1770695"/>
          </a:xfrm>
          <a:prstGeom prst="rect">
            <a:avLst/>
          </a:prstGeom>
        </p:spPr>
      </p:pic>
      <p:pic>
        <p:nvPicPr>
          <p:cNvPr id="5" name="图片 4">
            <a:extLst>
              <a:ext uri="{FF2B5EF4-FFF2-40B4-BE49-F238E27FC236}">
                <a16:creationId xmlns:a16="http://schemas.microsoft.com/office/drawing/2014/main" id="{26969F99-AF7B-45C3-BD35-5DB085A13C7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0"/>
            <a:ext cx="2204085" cy="1661218"/>
          </a:xfrm>
          <a:prstGeom prst="rect">
            <a:avLst/>
          </a:prstGeom>
        </p:spPr>
      </p:pic>
      <p:sp>
        <p:nvSpPr>
          <p:cNvPr id="8" name="文本框 7">
            <a:extLst>
              <a:ext uri="{FF2B5EF4-FFF2-40B4-BE49-F238E27FC236}">
                <a16:creationId xmlns:a16="http://schemas.microsoft.com/office/drawing/2014/main" id="{8F309168-44D0-4082-B07D-474DB38913D2}"/>
              </a:ext>
            </a:extLst>
          </p:cNvPr>
          <p:cNvSpPr txBox="1"/>
          <p:nvPr/>
        </p:nvSpPr>
        <p:spPr>
          <a:xfrm>
            <a:off x="2852465" y="704183"/>
            <a:ext cx="2520967" cy="1892794"/>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r>
              <a:rPr lang="en-US" altLang="zh-CN"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chemeClr val="accent6">
                      <a:lumMod val="50000"/>
                      <a:alpha val="40000"/>
                    </a:schemeClr>
                  </a:outerShdw>
                </a:effectLst>
                <a:latin typeface="+mn-lt"/>
                <a:ea typeface="+mn-ea"/>
                <a:cs typeface="+mn-ea"/>
                <a:sym typeface="+mn-lt"/>
              </a:rPr>
              <a:t>03</a:t>
            </a:r>
            <a:endParaRPr lang="zh-CN" altLang="en-US"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chemeClr val="accent6">
                    <a:lumMod val="50000"/>
                    <a:alpha val="40000"/>
                  </a:schemeClr>
                </a:outerShdw>
              </a:effectLst>
              <a:latin typeface="+mn-lt"/>
              <a:ea typeface="+mn-ea"/>
              <a:cs typeface="+mn-ea"/>
              <a:sym typeface="+mn-lt"/>
            </a:endParaRPr>
          </a:p>
        </p:txBody>
      </p:sp>
      <p:sp>
        <p:nvSpPr>
          <p:cNvPr id="9" name="文本框 8">
            <a:extLst>
              <a:ext uri="{FF2B5EF4-FFF2-40B4-BE49-F238E27FC236}">
                <a16:creationId xmlns:a16="http://schemas.microsoft.com/office/drawing/2014/main" id="{0FC1CB6A-5E83-4FA0-96A4-1E4AAA90CA9A}"/>
              </a:ext>
            </a:extLst>
          </p:cNvPr>
          <p:cNvSpPr txBox="1"/>
          <p:nvPr/>
        </p:nvSpPr>
        <p:spPr>
          <a:xfrm>
            <a:off x="1102042" y="2343488"/>
            <a:ext cx="6889433" cy="135418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r>
              <a:rPr lang="en-US" altLang="zh-CN" sz="8000"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chemeClr val="accent6">
                      <a:lumMod val="50000"/>
                      <a:alpha val="40000"/>
                    </a:schemeClr>
                  </a:outerShdw>
                </a:effectLst>
                <a:latin typeface="Times New Roman" panose="02020603050405020304" pitchFamily="18" charset="0"/>
                <a:ea typeface="+mn-ea"/>
                <a:cs typeface="Times New Roman" panose="02020603050405020304" pitchFamily="18" charset="0"/>
                <a:sym typeface="+mn-lt"/>
              </a:rPr>
              <a:t>THỰC HÀNH</a:t>
            </a:r>
            <a:endParaRPr lang="zh-CN" altLang="en-US" sz="8000"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chemeClr val="accent6">
                    <a:lumMod val="50000"/>
                    <a:alpha val="40000"/>
                  </a:schemeClr>
                </a:outerShdw>
              </a:effectLst>
              <a:latin typeface="Times New Roman" panose="02020603050405020304" pitchFamily="18" charset="0"/>
              <a:ea typeface="+mn-ea"/>
              <a:cs typeface="Times New Roman" panose="02020603050405020304" pitchFamily="18" charset="0"/>
              <a:sym typeface="+mn-lt"/>
            </a:endParaRPr>
          </a:p>
        </p:txBody>
      </p:sp>
      <p:grpSp>
        <p:nvGrpSpPr>
          <p:cNvPr id="10" name="组合 9">
            <a:extLst>
              <a:ext uri="{FF2B5EF4-FFF2-40B4-BE49-F238E27FC236}">
                <a16:creationId xmlns:a16="http://schemas.microsoft.com/office/drawing/2014/main" id="{6A64573A-A31F-4A85-8D68-46619D42FD4B}"/>
              </a:ext>
            </a:extLst>
          </p:cNvPr>
          <p:cNvGrpSpPr/>
          <p:nvPr/>
        </p:nvGrpSpPr>
        <p:grpSpPr>
          <a:xfrm>
            <a:off x="2514476" y="3747323"/>
            <a:ext cx="3196944" cy="739065"/>
            <a:chOff x="4383228" y="3311420"/>
            <a:chExt cx="3196944" cy="739065"/>
          </a:xfrm>
        </p:grpSpPr>
        <p:pic>
          <p:nvPicPr>
            <p:cNvPr id="11" name="图片 10">
              <a:extLst>
                <a:ext uri="{FF2B5EF4-FFF2-40B4-BE49-F238E27FC236}">
                  <a16:creationId xmlns:a16="http://schemas.microsoft.com/office/drawing/2014/main" id="{740A5ECD-8AC4-4052-A734-5D16A33D61C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383228" y="3311420"/>
              <a:ext cx="3196944" cy="739065"/>
            </a:xfrm>
            <a:prstGeom prst="rect">
              <a:avLst/>
            </a:prstGeom>
          </p:spPr>
        </p:pic>
        <p:sp>
          <p:nvSpPr>
            <p:cNvPr id="12" name="矩形 11">
              <a:extLst>
                <a:ext uri="{FF2B5EF4-FFF2-40B4-BE49-F238E27FC236}">
                  <a16:creationId xmlns:a16="http://schemas.microsoft.com/office/drawing/2014/main" id="{5DD1438B-EB50-4120-9B97-D3756FE64804}"/>
                </a:ext>
              </a:extLst>
            </p:cNvPr>
            <p:cNvSpPr/>
            <p:nvPr/>
          </p:nvSpPr>
          <p:spPr>
            <a:xfrm>
              <a:off x="5172865" y="3386782"/>
              <a:ext cx="1617670" cy="433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prstTxWarp prst="textWave1">
                <a:avLst>
                  <a:gd name="adj1" fmla="val 20000"/>
                  <a:gd name="adj2" fmla="val 0"/>
                </a:avLst>
              </a:prstTxWarp>
              <a:spAutoFit/>
            </a:bodyPr>
            <a:lstStyle/>
            <a:p>
              <a:endParaRPr lang="zh-CN" altLang="en-US" sz="1600" dirty="0">
                <a:solidFill>
                  <a:schemeClr val="bg1"/>
                </a:solidFill>
                <a:cs typeface="+mn-ea"/>
                <a:sym typeface="+mn-lt"/>
              </a:endParaRPr>
            </a:p>
          </p:txBody>
        </p:sp>
      </p:grpSp>
      <p:pic>
        <p:nvPicPr>
          <p:cNvPr id="15" name="图片 14">
            <a:extLst>
              <a:ext uri="{FF2B5EF4-FFF2-40B4-BE49-F238E27FC236}">
                <a16:creationId xmlns:a16="http://schemas.microsoft.com/office/drawing/2014/main" id="{F75C492B-E4A1-4F0A-AF01-B262C0D4B49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512040" y="1326341"/>
            <a:ext cx="928516" cy="831459"/>
          </a:xfrm>
          <a:prstGeom prst="rect">
            <a:avLst/>
          </a:prstGeom>
        </p:spPr>
      </p:pic>
      <p:pic>
        <p:nvPicPr>
          <p:cNvPr id="16" name="图片 15">
            <a:extLst>
              <a:ext uri="{FF2B5EF4-FFF2-40B4-BE49-F238E27FC236}">
                <a16:creationId xmlns:a16="http://schemas.microsoft.com/office/drawing/2014/main" id="{4F5DDE9E-945A-4089-92AE-2B0B53D726B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flipH="1">
            <a:off x="6529362" y="287249"/>
            <a:ext cx="928516" cy="831459"/>
          </a:xfrm>
          <a:prstGeom prst="rect">
            <a:avLst/>
          </a:prstGeom>
        </p:spPr>
      </p:pic>
      <p:pic>
        <p:nvPicPr>
          <p:cNvPr id="13314"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7278"/>
            <a:ext cx="987425" cy="56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1742522"/>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1+#ppt_w/2"/>
                                          </p:val>
                                        </p:tav>
                                        <p:tav tm="100000">
                                          <p:val>
                                            <p:strVal val="#ppt_x"/>
                                          </p:val>
                                        </p:tav>
                                      </p:tavLst>
                                    </p:anim>
                                    <p:anim calcmode="lin" valueType="num">
                                      <p:cBhvr additive="base">
                                        <p:cTn id="8" dur="2000" fill="hold"/>
                                        <p:tgtEl>
                                          <p:spTgt spid="7"/>
                                        </p:tgtEl>
                                        <p:attrNameLst>
                                          <p:attrName>ppt_y</p:attrName>
                                        </p:attrNameLst>
                                      </p:cBhvr>
                                      <p:tavLst>
                                        <p:tav tm="0">
                                          <p:val>
                                            <p:strVal val="#ppt_y"/>
                                          </p:val>
                                        </p:tav>
                                        <p:tav tm="100000">
                                          <p:val>
                                            <p:strVal val="#ppt_y"/>
                                          </p:val>
                                        </p:tav>
                                      </p:tavLst>
                                    </p:anim>
                                  </p:childTnLst>
                                </p:cTn>
                              </p:par>
                              <p:par>
                                <p:cTn id="9" presetID="47"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par>
                                <p:cTn id="14" presetID="47"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17" presetClass="entr" presetSubtype="10" fill="hold" grpId="0" nodeType="afterEffect">
                                  <p:stCondLst>
                                    <p:cond delay="0"/>
                                  </p:stCondLst>
                                  <p:iterate type="lt">
                                    <p:tmPct val="10000"/>
                                  </p:iterate>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strVal val="#ppt_h"/>
                                          </p:val>
                                        </p:tav>
                                        <p:tav tm="100000">
                                          <p:val>
                                            <p:strVal val="#ppt_h"/>
                                          </p:val>
                                        </p:tav>
                                      </p:tavLst>
                                    </p:anim>
                                  </p:childTnLst>
                                </p:cTn>
                              </p:par>
                            </p:childTnLst>
                          </p:cTn>
                        </p:par>
                        <p:par>
                          <p:cTn id="24" fill="hold">
                            <p:stCondLst>
                              <p:cond delay="2550"/>
                            </p:stCondLst>
                            <p:childTnLst>
                              <p:par>
                                <p:cTn id="25" presetID="53" presetClass="entr" presetSubtype="16" fill="hold" grpId="0" nodeType="afterEffect">
                                  <p:stCondLst>
                                    <p:cond delay="0"/>
                                  </p:stCondLst>
                                  <p:iterate type="lt">
                                    <p:tmPct val="10000"/>
                                  </p:iterate>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childTnLst>
                          </p:cTn>
                        </p:par>
                        <p:par>
                          <p:cTn id="30" fill="hold">
                            <p:stCondLst>
                              <p:cond delay="3400"/>
                            </p:stCondLst>
                            <p:childTnLst>
                              <p:par>
                                <p:cTn id="31" presetID="2" presetClass="entr" presetSubtype="4" decel="100000"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2000" fill="hold"/>
                                        <p:tgtEl>
                                          <p:spTgt spid="10"/>
                                        </p:tgtEl>
                                        <p:attrNameLst>
                                          <p:attrName>ppt_x</p:attrName>
                                        </p:attrNameLst>
                                      </p:cBhvr>
                                      <p:tavLst>
                                        <p:tav tm="0">
                                          <p:val>
                                            <p:strVal val="#ppt_x"/>
                                          </p:val>
                                        </p:tav>
                                        <p:tav tm="100000">
                                          <p:val>
                                            <p:strVal val="#ppt_x"/>
                                          </p:val>
                                        </p:tav>
                                      </p:tavLst>
                                    </p:anim>
                                    <p:anim calcmode="lin" valueType="num">
                                      <p:cBhvr additive="base">
                                        <p:cTn id="34" dur="2000" fill="hold"/>
                                        <p:tgtEl>
                                          <p:spTgt spid="10"/>
                                        </p:tgtEl>
                                        <p:attrNameLst>
                                          <p:attrName>ppt_y</p:attrName>
                                        </p:attrNameLst>
                                      </p:cBhvr>
                                      <p:tavLst>
                                        <p:tav tm="0">
                                          <p:val>
                                            <p:strVal val="1+#ppt_h/2"/>
                                          </p:val>
                                        </p:tav>
                                        <p:tav tm="100000">
                                          <p:val>
                                            <p:strVal val="#ppt_y"/>
                                          </p:val>
                                        </p:tav>
                                      </p:tavLst>
                                    </p:anim>
                                  </p:childTnLst>
                                </p:cTn>
                              </p:par>
                            </p:childTnLst>
                          </p:cTn>
                        </p:par>
                        <p:par>
                          <p:cTn id="35" fill="hold">
                            <p:stCondLst>
                              <p:cond delay="5400"/>
                            </p:stCondLst>
                            <p:childTnLst>
                              <p:par>
                                <p:cTn id="36" presetID="2" presetClass="entr" presetSubtype="9" decel="100000" fill="hold" nodeType="after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2000" fill="hold"/>
                                        <p:tgtEl>
                                          <p:spTgt spid="15"/>
                                        </p:tgtEl>
                                        <p:attrNameLst>
                                          <p:attrName>ppt_x</p:attrName>
                                        </p:attrNameLst>
                                      </p:cBhvr>
                                      <p:tavLst>
                                        <p:tav tm="0">
                                          <p:val>
                                            <p:strVal val="0-#ppt_w/2"/>
                                          </p:val>
                                        </p:tav>
                                        <p:tav tm="100000">
                                          <p:val>
                                            <p:strVal val="#ppt_x"/>
                                          </p:val>
                                        </p:tav>
                                      </p:tavLst>
                                    </p:anim>
                                    <p:anim calcmode="lin" valueType="num">
                                      <p:cBhvr additive="base">
                                        <p:cTn id="39" dur="2000" fill="hold"/>
                                        <p:tgtEl>
                                          <p:spTgt spid="15"/>
                                        </p:tgtEl>
                                        <p:attrNameLst>
                                          <p:attrName>ppt_y</p:attrName>
                                        </p:attrNameLst>
                                      </p:cBhvr>
                                      <p:tavLst>
                                        <p:tav tm="0">
                                          <p:val>
                                            <p:strVal val="0-#ppt_h/2"/>
                                          </p:val>
                                        </p:tav>
                                        <p:tav tm="100000">
                                          <p:val>
                                            <p:strVal val="#ppt_y"/>
                                          </p:val>
                                        </p:tav>
                                      </p:tavLst>
                                    </p:anim>
                                  </p:childTnLst>
                                </p:cTn>
                              </p:par>
                              <p:par>
                                <p:cTn id="40" presetID="2" presetClass="entr" presetSubtype="3" decel="100000" fill="hold" nodeType="withEffect">
                                  <p:stCondLst>
                                    <p:cond delay="300"/>
                                  </p:stCondLst>
                                  <p:childTnLst>
                                    <p:set>
                                      <p:cBhvr>
                                        <p:cTn id="41" dur="1" fill="hold">
                                          <p:stCondLst>
                                            <p:cond delay="0"/>
                                          </p:stCondLst>
                                        </p:cTn>
                                        <p:tgtEl>
                                          <p:spTgt spid="16"/>
                                        </p:tgtEl>
                                        <p:attrNameLst>
                                          <p:attrName>style.visibility</p:attrName>
                                        </p:attrNameLst>
                                      </p:cBhvr>
                                      <p:to>
                                        <p:strVal val="visible"/>
                                      </p:to>
                                    </p:set>
                                    <p:anim calcmode="lin" valueType="num">
                                      <p:cBhvr additive="base">
                                        <p:cTn id="42" dur="2000" fill="hold"/>
                                        <p:tgtEl>
                                          <p:spTgt spid="16"/>
                                        </p:tgtEl>
                                        <p:attrNameLst>
                                          <p:attrName>ppt_x</p:attrName>
                                        </p:attrNameLst>
                                      </p:cBhvr>
                                      <p:tavLst>
                                        <p:tav tm="0">
                                          <p:val>
                                            <p:strVal val="1+#ppt_w/2"/>
                                          </p:val>
                                        </p:tav>
                                        <p:tav tm="100000">
                                          <p:val>
                                            <p:strVal val="#ppt_x"/>
                                          </p:val>
                                        </p:tav>
                                      </p:tavLst>
                                    </p:anim>
                                    <p:anim calcmode="lin" valueType="num">
                                      <p:cBhvr additive="base">
                                        <p:cTn id="43" dur="2000" fill="hold"/>
                                        <p:tgtEl>
                                          <p:spTgt spid="16"/>
                                        </p:tgtEl>
                                        <p:attrNameLst>
                                          <p:attrName>ppt_y</p:attrName>
                                        </p:attrNameLst>
                                      </p:cBhvr>
                                      <p:tavLst>
                                        <p:tav tm="0">
                                          <p:val>
                                            <p:strVal val="0-#ppt_h/2"/>
                                          </p:val>
                                        </p:tav>
                                        <p:tav tm="100000">
                                          <p:val>
                                            <p:strVal val="#ppt_y"/>
                                          </p:val>
                                        </p:tav>
                                      </p:tavLst>
                                    </p:anim>
                                  </p:childTnLst>
                                </p:cTn>
                              </p:par>
                              <p:par>
                                <p:cTn id="44" presetID="6" presetClass="entr" presetSubtype="16" fill="hold" nodeType="withEffect">
                                  <p:stCondLst>
                                    <p:cond delay="300"/>
                                  </p:stCondLst>
                                  <p:childTnLst>
                                    <p:set>
                                      <p:cBhvr>
                                        <p:cTn id="45" dur="1" fill="hold">
                                          <p:stCondLst>
                                            <p:cond delay="0"/>
                                          </p:stCondLst>
                                        </p:cTn>
                                        <p:tgtEl>
                                          <p:spTgt spid="18"/>
                                        </p:tgtEl>
                                        <p:attrNameLst>
                                          <p:attrName>style.visibility</p:attrName>
                                        </p:attrNameLst>
                                      </p:cBhvr>
                                      <p:to>
                                        <p:strVal val="visible"/>
                                      </p:to>
                                    </p:set>
                                    <p:animEffect transition="in" filter="circle(in)">
                                      <p:cBhvr>
                                        <p:cTn id="46"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a:extLst>
              <a:ext uri="{FF2B5EF4-FFF2-40B4-BE49-F238E27FC236}">
                <a16:creationId xmlns:a16="http://schemas.microsoft.com/office/drawing/2014/main" id="{5721FC75-7CC3-4EF9-883E-52078F6854BC}"/>
              </a:ext>
            </a:extLst>
          </p:cNvPr>
          <p:cNvGrpSpPr/>
          <p:nvPr/>
        </p:nvGrpSpPr>
        <p:grpSpPr>
          <a:xfrm>
            <a:off x="720095" y="581218"/>
            <a:ext cx="874304" cy="786472"/>
            <a:chOff x="6818812" y="2162158"/>
            <a:chExt cx="1038497" cy="934170"/>
          </a:xfrm>
        </p:grpSpPr>
        <p:pic>
          <p:nvPicPr>
            <p:cNvPr id="13" name="图片 12">
              <a:extLst>
                <a:ext uri="{FF2B5EF4-FFF2-40B4-BE49-F238E27FC236}">
                  <a16:creationId xmlns:a16="http://schemas.microsoft.com/office/drawing/2014/main" id="{7902552C-657F-4F90-81F3-82CB63A422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14" name="文本框 13">
              <a:extLst>
                <a:ext uri="{FF2B5EF4-FFF2-40B4-BE49-F238E27FC236}">
                  <a16:creationId xmlns:a16="http://schemas.microsoft.com/office/drawing/2014/main" id="{7B38970B-1E38-4095-B780-1D3CA3D13200}"/>
                </a:ext>
              </a:extLst>
            </p:cNvPr>
            <p:cNvSpPr txBox="1"/>
            <p:nvPr/>
          </p:nvSpPr>
          <p:spPr>
            <a:xfrm>
              <a:off x="6871064" y="2258412"/>
              <a:ext cx="986245" cy="73111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endParaRPr lang="zh-CN" altLang="en-US"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endParaRPr>
            </a:p>
          </p:txBody>
        </p:sp>
      </p:grpSp>
      <p:sp>
        <p:nvSpPr>
          <p:cNvPr id="15" name="文本框 14">
            <a:extLst>
              <a:ext uri="{FF2B5EF4-FFF2-40B4-BE49-F238E27FC236}">
                <a16:creationId xmlns:a16="http://schemas.microsoft.com/office/drawing/2014/main" id="{CD6BF381-A719-4384-851C-0BF5DEF477F8}"/>
              </a:ext>
            </a:extLst>
          </p:cNvPr>
          <p:cNvSpPr txBox="1"/>
          <p:nvPr/>
        </p:nvSpPr>
        <p:spPr>
          <a:xfrm>
            <a:off x="1758591" y="385349"/>
            <a:ext cx="4799917" cy="738631"/>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pPr algn="l"/>
            <a:r>
              <a:rPr lang="en-US" altLang="zh-CN" sz="4000" dirty="0">
                <a:ln w="38100">
                  <a:noFill/>
                </a:ln>
                <a:solidFill>
                  <a:srgbClr val="3E830E"/>
                </a:solidFill>
                <a:effectLst/>
                <a:latin typeface="Times New Roman" panose="02020603050405020304" pitchFamily="18" charset="0"/>
                <a:ea typeface="+mn-ea"/>
                <a:cs typeface="Times New Roman" panose="02020603050405020304" pitchFamily="18" charset="0"/>
                <a:sym typeface="+mn-lt"/>
              </a:rPr>
              <a:t>TRẢI NGHIỆM</a:t>
            </a:r>
            <a:endParaRPr lang="zh-CN" altLang="en-US" sz="4000" dirty="0">
              <a:ln w="38100">
                <a:noFill/>
              </a:ln>
              <a:solidFill>
                <a:srgbClr val="3E830E"/>
              </a:solidFill>
              <a:effectLst/>
              <a:latin typeface="Times New Roman" panose="02020603050405020304" pitchFamily="18" charset="0"/>
              <a:ea typeface="+mn-ea"/>
              <a:cs typeface="Times New Roman" panose="02020603050405020304" pitchFamily="18" charset="0"/>
              <a:sym typeface="+mn-lt"/>
            </a:endParaRPr>
          </a:p>
        </p:txBody>
      </p:sp>
      <p:pic>
        <p:nvPicPr>
          <p:cNvPr id="16" name="图片 15">
            <a:extLst>
              <a:ext uri="{FF2B5EF4-FFF2-40B4-BE49-F238E27FC236}">
                <a16:creationId xmlns:a16="http://schemas.microsoft.com/office/drawing/2014/main" id="{68AFFE7B-7389-447A-A90E-08CB02B9D1C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0" y="0"/>
            <a:ext cx="1950720" cy="1770695"/>
          </a:xfrm>
          <a:prstGeom prst="rect">
            <a:avLst/>
          </a:prstGeom>
        </p:spPr>
      </p:pic>
      <p:pic>
        <p:nvPicPr>
          <p:cNvPr id="17" name="图片 16">
            <a:extLst>
              <a:ext uri="{FF2B5EF4-FFF2-40B4-BE49-F238E27FC236}">
                <a16:creationId xmlns:a16="http://schemas.microsoft.com/office/drawing/2014/main" id="{789CA887-C328-4EF8-BD37-F5F28B4E8AF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9987915" y="0"/>
            <a:ext cx="2204085" cy="1661218"/>
          </a:xfrm>
          <a:prstGeom prst="rect">
            <a:avLst/>
          </a:prstGeom>
        </p:spPr>
      </p:pic>
      <p:grpSp>
        <p:nvGrpSpPr>
          <p:cNvPr id="41" name="组合 40">
            <a:extLst>
              <a:ext uri="{FF2B5EF4-FFF2-40B4-BE49-F238E27FC236}">
                <a16:creationId xmlns:a16="http://schemas.microsoft.com/office/drawing/2014/main" id="{58A318B0-2D75-407F-923B-E118E6258FDE}"/>
              </a:ext>
            </a:extLst>
          </p:cNvPr>
          <p:cNvGrpSpPr/>
          <p:nvPr/>
        </p:nvGrpSpPr>
        <p:grpSpPr>
          <a:xfrm rot="1917795">
            <a:off x="3551898" y="3867693"/>
            <a:ext cx="578730" cy="1388978"/>
            <a:chOff x="1174693" y="2702670"/>
            <a:chExt cx="652142" cy="1651354"/>
          </a:xfrm>
          <a:blipFill>
            <a:blip r:embed="rId5">
              <a:extLst>
                <a:ext uri="{BEBA8EAE-BF5A-486C-A8C5-ECC9F3942E4B}">
                  <a14:imgProps xmlns:a14="http://schemas.microsoft.com/office/drawing/2010/main">
                    <a14:imgLayer r:embed="rId6">
                      <a14:imgEffect>
                        <a14:colorTemperature colorTemp="11200"/>
                      </a14:imgEffect>
                    </a14:imgLayer>
                  </a14:imgProps>
                </a:ext>
              </a:extLst>
            </a:blip>
            <a:stretch>
              <a:fillRect/>
            </a:stretch>
          </a:blipFill>
        </p:grpSpPr>
        <p:sp>
          <p:nvSpPr>
            <p:cNvPr id="42" name="同侧圆角矩形 90">
              <a:extLst>
                <a:ext uri="{FF2B5EF4-FFF2-40B4-BE49-F238E27FC236}">
                  <a16:creationId xmlns:a16="http://schemas.microsoft.com/office/drawing/2014/main" id="{04DE162F-0F4E-4FA6-82EC-17B92240B255}"/>
                </a:ext>
              </a:extLst>
            </p:cNvPr>
            <p:cNvSpPr/>
            <p:nvPr/>
          </p:nvSpPr>
          <p:spPr>
            <a:xfrm flipV="1">
              <a:off x="1174693" y="2702670"/>
              <a:ext cx="652142" cy="1651354"/>
            </a:xfrm>
            <a:prstGeom prst="round2SameRect">
              <a:avLst>
                <a:gd name="adj1" fmla="val 5000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dirty="0">
                <a:cs typeface="+mn-ea"/>
                <a:sym typeface="+mn-lt"/>
              </a:endParaRPr>
            </a:p>
          </p:txBody>
        </p:sp>
        <p:sp>
          <p:nvSpPr>
            <p:cNvPr id="43" name="任意多边形 5">
              <a:extLst>
                <a:ext uri="{FF2B5EF4-FFF2-40B4-BE49-F238E27FC236}">
                  <a16:creationId xmlns:a16="http://schemas.microsoft.com/office/drawing/2014/main" id="{977D710A-8438-4296-A064-9C74E546C5F0}"/>
                </a:ext>
              </a:extLst>
            </p:cNvPr>
            <p:cNvSpPr>
              <a:spLocks/>
            </p:cNvSpPr>
            <p:nvPr/>
          </p:nvSpPr>
          <p:spPr bwMode="auto">
            <a:xfrm>
              <a:off x="1314407" y="3839426"/>
              <a:ext cx="372708" cy="372709"/>
            </a:xfrm>
            <a:custGeom>
              <a:avLst/>
              <a:gdLst>
                <a:gd name="T0" fmla="*/ 223 w 228"/>
                <a:gd name="T1" fmla="*/ 95 h 228"/>
                <a:gd name="T2" fmla="*/ 196 w 228"/>
                <a:gd name="T3" fmla="*/ 90 h 228"/>
                <a:gd name="T4" fmla="*/ 189 w 228"/>
                <a:gd name="T5" fmla="*/ 74 h 228"/>
                <a:gd name="T6" fmla="*/ 205 w 228"/>
                <a:gd name="T7" fmla="*/ 50 h 228"/>
                <a:gd name="T8" fmla="*/ 205 w 228"/>
                <a:gd name="T9" fmla="*/ 43 h 228"/>
                <a:gd name="T10" fmla="*/ 185 w 228"/>
                <a:gd name="T11" fmla="*/ 24 h 228"/>
                <a:gd name="T12" fmla="*/ 178 w 228"/>
                <a:gd name="T13" fmla="*/ 23 h 228"/>
                <a:gd name="T14" fmla="*/ 155 w 228"/>
                <a:gd name="T15" fmla="*/ 39 h 228"/>
                <a:gd name="T16" fmla="*/ 138 w 228"/>
                <a:gd name="T17" fmla="*/ 32 h 228"/>
                <a:gd name="T18" fmla="*/ 133 w 228"/>
                <a:gd name="T19" fmla="*/ 5 h 228"/>
                <a:gd name="T20" fmla="*/ 127 w 228"/>
                <a:gd name="T21" fmla="*/ 0 h 228"/>
                <a:gd name="T22" fmla="*/ 100 w 228"/>
                <a:gd name="T23" fmla="*/ 0 h 228"/>
                <a:gd name="T24" fmla="*/ 94 w 228"/>
                <a:gd name="T25" fmla="*/ 5 h 228"/>
                <a:gd name="T26" fmla="*/ 89 w 228"/>
                <a:gd name="T27" fmla="*/ 32 h 228"/>
                <a:gd name="T28" fmla="*/ 73 w 228"/>
                <a:gd name="T29" fmla="*/ 39 h 228"/>
                <a:gd name="T30" fmla="*/ 50 w 228"/>
                <a:gd name="T31" fmla="*/ 23 h 228"/>
                <a:gd name="T32" fmla="*/ 43 w 228"/>
                <a:gd name="T33" fmla="*/ 24 h 228"/>
                <a:gd name="T34" fmla="*/ 23 w 228"/>
                <a:gd name="T35" fmla="*/ 43 h 228"/>
                <a:gd name="T36" fmla="*/ 23 w 228"/>
                <a:gd name="T37" fmla="*/ 51 h 228"/>
                <a:gd name="T38" fmla="*/ 39 w 228"/>
                <a:gd name="T39" fmla="*/ 74 h 228"/>
                <a:gd name="T40" fmla="*/ 32 w 228"/>
                <a:gd name="T41" fmla="*/ 90 h 228"/>
                <a:gd name="T42" fmla="*/ 5 w 228"/>
                <a:gd name="T43" fmla="*/ 95 h 228"/>
                <a:gd name="T44" fmla="*/ 0 w 228"/>
                <a:gd name="T45" fmla="*/ 100 h 228"/>
                <a:gd name="T46" fmla="*/ 0 w 228"/>
                <a:gd name="T47" fmla="*/ 128 h 228"/>
                <a:gd name="T48" fmla="*/ 5 w 228"/>
                <a:gd name="T49" fmla="*/ 134 h 228"/>
                <a:gd name="T50" fmla="*/ 32 w 228"/>
                <a:gd name="T51" fmla="*/ 139 h 228"/>
                <a:gd name="T52" fmla="*/ 39 w 228"/>
                <a:gd name="T53" fmla="*/ 155 h 228"/>
                <a:gd name="T54" fmla="*/ 23 w 228"/>
                <a:gd name="T55" fmla="*/ 178 h 228"/>
                <a:gd name="T56" fmla="*/ 24 w 228"/>
                <a:gd name="T57" fmla="*/ 185 h 228"/>
                <a:gd name="T58" fmla="*/ 43 w 228"/>
                <a:gd name="T59" fmla="*/ 204 h 228"/>
                <a:gd name="T60" fmla="*/ 51 w 228"/>
                <a:gd name="T61" fmla="*/ 205 h 228"/>
                <a:gd name="T62" fmla="*/ 73 w 228"/>
                <a:gd name="T63" fmla="*/ 189 h 228"/>
                <a:gd name="T64" fmla="*/ 89 w 228"/>
                <a:gd name="T65" fmla="*/ 196 h 228"/>
                <a:gd name="T66" fmla="*/ 94 w 228"/>
                <a:gd name="T67" fmla="*/ 223 h 228"/>
                <a:gd name="T68" fmla="*/ 100 w 228"/>
                <a:gd name="T69" fmla="*/ 228 h 228"/>
                <a:gd name="T70" fmla="*/ 127 w 228"/>
                <a:gd name="T71" fmla="*/ 228 h 228"/>
                <a:gd name="T72" fmla="*/ 133 w 228"/>
                <a:gd name="T73" fmla="*/ 223 h 228"/>
                <a:gd name="T74" fmla="*/ 138 w 228"/>
                <a:gd name="T75" fmla="*/ 196 h 228"/>
                <a:gd name="T76" fmla="*/ 154 w 228"/>
                <a:gd name="T77" fmla="*/ 190 h 228"/>
                <a:gd name="T78" fmla="*/ 177 w 228"/>
                <a:gd name="T79" fmla="*/ 205 h 228"/>
                <a:gd name="T80" fmla="*/ 185 w 228"/>
                <a:gd name="T81" fmla="*/ 205 h 228"/>
                <a:gd name="T82" fmla="*/ 204 w 228"/>
                <a:gd name="T83" fmla="*/ 185 h 228"/>
                <a:gd name="T84" fmla="*/ 205 w 228"/>
                <a:gd name="T85" fmla="*/ 178 h 228"/>
                <a:gd name="T86" fmla="*/ 189 w 228"/>
                <a:gd name="T87" fmla="*/ 155 h 228"/>
                <a:gd name="T88" fmla="*/ 196 w 228"/>
                <a:gd name="T89" fmla="*/ 139 h 228"/>
                <a:gd name="T90" fmla="*/ 223 w 228"/>
                <a:gd name="T91" fmla="*/ 134 h 228"/>
                <a:gd name="T92" fmla="*/ 228 w 228"/>
                <a:gd name="T93" fmla="*/ 128 h 228"/>
                <a:gd name="T94" fmla="*/ 228 w 228"/>
                <a:gd name="T95" fmla="*/ 100 h 228"/>
                <a:gd name="T96" fmla="*/ 223 w 228"/>
                <a:gd name="T97" fmla="*/ 95 h 228"/>
                <a:gd name="T98" fmla="*/ 114 w 228"/>
                <a:gd name="T99" fmla="*/ 149 h 228"/>
                <a:gd name="T100" fmla="*/ 79 w 228"/>
                <a:gd name="T101" fmla="*/ 114 h 228"/>
                <a:gd name="T102" fmla="*/ 114 w 228"/>
                <a:gd name="T103" fmla="*/ 79 h 228"/>
                <a:gd name="T104" fmla="*/ 149 w 228"/>
                <a:gd name="T105" fmla="*/ 114 h 228"/>
                <a:gd name="T106" fmla="*/ 114 w 228"/>
                <a:gd name="T107" fmla="*/ 14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8" h="228">
                  <a:moveTo>
                    <a:pt x="223" y="95"/>
                  </a:moveTo>
                  <a:cubicBezTo>
                    <a:pt x="196" y="90"/>
                    <a:pt x="196" y="90"/>
                    <a:pt x="196" y="90"/>
                  </a:cubicBezTo>
                  <a:cubicBezTo>
                    <a:pt x="194" y="84"/>
                    <a:pt x="192" y="79"/>
                    <a:pt x="189" y="74"/>
                  </a:cubicBezTo>
                  <a:cubicBezTo>
                    <a:pt x="205" y="50"/>
                    <a:pt x="205" y="50"/>
                    <a:pt x="205" y="50"/>
                  </a:cubicBezTo>
                  <a:cubicBezTo>
                    <a:pt x="207" y="48"/>
                    <a:pt x="206" y="45"/>
                    <a:pt x="205" y="43"/>
                  </a:cubicBezTo>
                  <a:cubicBezTo>
                    <a:pt x="185" y="24"/>
                    <a:pt x="185" y="24"/>
                    <a:pt x="185" y="24"/>
                  </a:cubicBezTo>
                  <a:cubicBezTo>
                    <a:pt x="183" y="22"/>
                    <a:pt x="180" y="21"/>
                    <a:pt x="178" y="23"/>
                  </a:cubicBezTo>
                  <a:cubicBezTo>
                    <a:pt x="155" y="39"/>
                    <a:pt x="155" y="39"/>
                    <a:pt x="155" y="39"/>
                  </a:cubicBezTo>
                  <a:cubicBezTo>
                    <a:pt x="149" y="36"/>
                    <a:pt x="144" y="34"/>
                    <a:pt x="138" y="32"/>
                  </a:cubicBezTo>
                  <a:cubicBezTo>
                    <a:pt x="133" y="5"/>
                    <a:pt x="133" y="5"/>
                    <a:pt x="133" y="5"/>
                  </a:cubicBezTo>
                  <a:cubicBezTo>
                    <a:pt x="133" y="2"/>
                    <a:pt x="130" y="0"/>
                    <a:pt x="127" y="0"/>
                  </a:cubicBezTo>
                  <a:cubicBezTo>
                    <a:pt x="100" y="0"/>
                    <a:pt x="100" y="0"/>
                    <a:pt x="100" y="0"/>
                  </a:cubicBezTo>
                  <a:cubicBezTo>
                    <a:pt x="97" y="0"/>
                    <a:pt x="95" y="2"/>
                    <a:pt x="94" y="5"/>
                  </a:cubicBezTo>
                  <a:cubicBezTo>
                    <a:pt x="89" y="32"/>
                    <a:pt x="89" y="32"/>
                    <a:pt x="89" y="32"/>
                  </a:cubicBezTo>
                  <a:cubicBezTo>
                    <a:pt x="83" y="34"/>
                    <a:pt x="78" y="36"/>
                    <a:pt x="73" y="39"/>
                  </a:cubicBezTo>
                  <a:cubicBezTo>
                    <a:pt x="50" y="23"/>
                    <a:pt x="50" y="23"/>
                    <a:pt x="50" y="23"/>
                  </a:cubicBezTo>
                  <a:cubicBezTo>
                    <a:pt x="48" y="22"/>
                    <a:pt x="45" y="22"/>
                    <a:pt x="43" y="24"/>
                  </a:cubicBezTo>
                  <a:cubicBezTo>
                    <a:pt x="23" y="43"/>
                    <a:pt x="23" y="43"/>
                    <a:pt x="23" y="43"/>
                  </a:cubicBezTo>
                  <a:cubicBezTo>
                    <a:pt x="22" y="45"/>
                    <a:pt x="21" y="49"/>
                    <a:pt x="23" y="51"/>
                  </a:cubicBezTo>
                  <a:cubicBezTo>
                    <a:pt x="39" y="74"/>
                    <a:pt x="39" y="74"/>
                    <a:pt x="39" y="74"/>
                  </a:cubicBezTo>
                  <a:cubicBezTo>
                    <a:pt x="36" y="79"/>
                    <a:pt x="34" y="84"/>
                    <a:pt x="32" y="90"/>
                  </a:cubicBezTo>
                  <a:cubicBezTo>
                    <a:pt x="5" y="95"/>
                    <a:pt x="5" y="95"/>
                    <a:pt x="5" y="95"/>
                  </a:cubicBezTo>
                  <a:cubicBezTo>
                    <a:pt x="2" y="95"/>
                    <a:pt x="0" y="98"/>
                    <a:pt x="0" y="100"/>
                  </a:cubicBezTo>
                  <a:cubicBezTo>
                    <a:pt x="0" y="128"/>
                    <a:pt x="0" y="128"/>
                    <a:pt x="0" y="128"/>
                  </a:cubicBezTo>
                  <a:cubicBezTo>
                    <a:pt x="0" y="131"/>
                    <a:pt x="2" y="133"/>
                    <a:pt x="5" y="134"/>
                  </a:cubicBezTo>
                  <a:cubicBezTo>
                    <a:pt x="32" y="139"/>
                    <a:pt x="32" y="139"/>
                    <a:pt x="32" y="139"/>
                  </a:cubicBezTo>
                  <a:cubicBezTo>
                    <a:pt x="34" y="144"/>
                    <a:pt x="36" y="150"/>
                    <a:pt x="39" y="155"/>
                  </a:cubicBezTo>
                  <a:cubicBezTo>
                    <a:pt x="23" y="178"/>
                    <a:pt x="23" y="178"/>
                    <a:pt x="23" y="178"/>
                  </a:cubicBezTo>
                  <a:cubicBezTo>
                    <a:pt x="22" y="180"/>
                    <a:pt x="22" y="183"/>
                    <a:pt x="24" y="185"/>
                  </a:cubicBezTo>
                  <a:cubicBezTo>
                    <a:pt x="43" y="204"/>
                    <a:pt x="43" y="204"/>
                    <a:pt x="43" y="204"/>
                  </a:cubicBezTo>
                  <a:cubicBezTo>
                    <a:pt x="45" y="206"/>
                    <a:pt x="48" y="207"/>
                    <a:pt x="51" y="205"/>
                  </a:cubicBezTo>
                  <a:cubicBezTo>
                    <a:pt x="73" y="189"/>
                    <a:pt x="73" y="189"/>
                    <a:pt x="73" y="189"/>
                  </a:cubicBezTo>
                  <a:cubicBezTo>
                    <a:pt x="78" y="192"/>
                    <a:pt x="84" y="194"/>
                    <a:pt x="89" y="196"/>
                  </a:cubicBezTo>
                  <a:cubicBezTo>
                    <a:pt x="94" y="223"/>
                    <a:pt x="94" y="223"/>
                    <a:pt x="94" y="223"/>
                  </a:cubicBezTo>
                  <a:cubicBezTo>
                    <a:pt x="95" y="226"/>
                    <a:pt x="97" y="228"/>
                    <a:pt x="100" y="228"/>
                  </a:cubicBezTo>
                  <a:cubicBezTo>
                    <a:pt x="127" y="228"/>
                    <a:pt x="127" y="228"/>
                    <a:pt x="127" y="228"/>
                  </a:cubicBezTo>
                  <a:cubicBezTo>
                    <a:pt x="130" y="228"/>
                    <a:pt x="133" y="226"/>
                    <a:pt x="133" y="223"/>
                  </a:cubicBezTo>
                  <a:cubicBezTo>
                    <a:pt x="138" y="196"/>
                    <a:pt x="138" y="196"/>
                    <a:pt x="138" y="196"/>
                  </a:cubicBezTo>
                  <a:cubicBezTo>
                    <a:pt x="144" y="194"/>
                    <a:pt x="149" y="192"/>
                    <a:pt x="154" y="190"/>
                  </a:cubicBezTo>
                  <a:cubicBezTo>
                    <a:pt x="177" y="205"/>
                    <a:pt x="177" y="205"/>
                    <a:pt x="177" y="205"/>
                  </a:cubicBezTo>
                  <a:cubicBezTo>
                    <a:pt x="180" y="207"/>
                    <a:pt x="183" y="207"/>
                    <a:pt x="185" y="205"/>
                  </a:cubicBezTo>
                  <a:cubicBezTo>
                    <a:pt x="204" y="185"/>
                    <a:pt x="204" y="185"/>
                    <a:pt x="204" y="185"/>
                  </a:cubicBezTo>
                  <a:cubicBezTo>
                    <a:pt x="206" y="183"/>
                    <a:pt x="206" y="180"/>
                    <a:pt x="205" y="178"/>
                  </a:cubicBezTo>
                  <a:cubicBezTo>
                    <a:pt x="189" y="155"/>
                    <a:pt x="189" y="155"/>
                    <a:pt x="189" y="155"/>
                  </a:cubicBezTo>
                  <a:cubicBezTo>
                    <a:pt x="192" y="150"/>
                    <a:pt x="194" y="144"/>
                    <a:pt x="196" y="139"/>
                  </a:cubicBezTo>
                  <a:cubicBezTo>
                    <a:pt x="223" y="134"/>
                    <a:pt x="223" y="134"/>
                    <a:pt x="223" y="134"/>
                  </a:cubicBezTo>
                  <a:cubicBezTo>
                    <a:pt x="226" y="133"/>
                    <a:pt x="228" y="131"/>
                    <a:pt x="228" y="128"/>
                  </a:cubicBezTo>
                  <a:cubicBezTo>
                    <a:pt x="228" y="100"/>
                    <a:pt x="228" y="100"/>
                    <a:pt x="228" y="100"/>
                  </a:cubicBezTo>
                  <a:cubicBezTo>
                    <a:pt x="228" y="98"/>
                    <a:pt x="226" y="95"/>
                    <a:pt x="223" y="95"/>
                  </a:cubicBezTo>
                  <a:close/>
                  <a:moveTo>
                    <a:pt x="114" y="149"/>
                  </a:moveTo>
                  <a:cubicBezTo>
                    <a:pt x="95" y="149"/>
                    <a:pt x="79" y="133"/>
                    <a:pt x="79" y="114"/>
                  </a:cubicBezTo>
                  <a:cubicBezTo>
                    <a:pt x="79" y="95"/>
                    <a:pt x="95" y="79"/>
                    <a:pt x="114" y="79"/>
                  </a:cubicBezTo>
                  <a:cubicBezTo>
                    <a:pt x="133" y="79"/>
                    <a:pt x="149" y="95"/>
                    <a:pt x="149" y="114"/>
                  </a:cubicBezTo>
                  <a:cubicBezTo>
                    <a:pt x="149" y="133"/>
                    <a:pt x="133" y="149"/>
                    <a:pt x="114" y="149"/>
                  </a:cubicBezTo>
                  <a:close/>
                </a:path>
              </a:pathLst>
            </a:custGeom>
            <a:grpFill/>
            <a:ln>
              <a:noFill/>
            </a:ln>
          </p:spPr>
          <p:txBody>
            <a:bodyPr anchor="ctr"/>
            <a:lstStyle/>
            <a:p>
              <a:pPr algn="ctr"/>
              <a:endParaRPr>
                <a:cs typeface="+mn-ea"/>
                <a:sym typeface="+mn-lt"/>
              </a:endParaRPr>
            </a:p>
          </p:txBody>
        </p:sp>
      </p:grpSp>
      <p:grpSp>
        <p:nvGrpSpPr>
          <p:cNvPr id="58" name="组合 57">
            <a:extLst>
              <a:ext uri="{FF2B5EF4-FFF2-40B4-BE49-F238E27FC236}">
                <a16:creationId xmlns:a16="http://schemas.microsoft.com/office/drawing/2014/main" id="{995F7454-B71B-4052-A1F7-206FCB575B51}"/>
              </a:ext>
            </a:extLst>
          </p:cNvPr>
          <p:cNvGrpSpPr/>
          <p:nvPr/>
        </p:nvGrpSpPr>
        <p:grpSpPr>
          <a:xfrm rot="11838650">
            <a:off x="3689864" y="2090707"/>
            <a:ext cx="493953" cy="1103725"/>
            <a:chOff x="3584210" y="2482150"/>
            <a:chExt cx="652142" cy="1871874"/>
          </a:xfrm>
          <a:blipFill>
            <a:blip r:embed="rId5">
              <a:extLst>
                <a:ext uri="{BEBA8EAE-BF5A-486C-A8C5-ECC9F3942E4B}">
                  <a14:imgProps xmlns:a14="http://schemas.microsoft.com/office/drawing/2010/main">
                    <a14:imgLayer r:embed="rId6">
                      <a14:imgEffect>
                        <a14:colorTemperature colorTemp="11200"/>
                      </a14:imgEffect>
                    </a14:imgLayer>
                  </a14:imgProps>
                </a:ext>
              </a:extLst>
            </a:blip>
            <a:stretch>
              <a:fillRect/>
            </a:stretch>
          </a:blipFill>
        </p:grpSpPr>
        <p:sp>
          <p:nvSpPr>
            <p:cNvPr id="59" name="同侧圆角矩形 48">
              <a:extLst>
                <a:ext uri="{FF2B5EF4-FFF2-40B4-BE49-F238E27FC236}">
                  <a16:creationId xmlns:a16="http://schemas.microsoft.com/office/drawing/2014/main" id="{1A65E646-B677-488F-822A-4C41D2B8EBDC}"/>
                </a:ext>
              </a:extLst>
            </p:cNvPr>
            <p:cNvSpPr/>
            <p:nvPr/>
          </p:nvSpPr>
          <p:spPr>
            <a:xfrm flipV="1">
              <a:off x="3584210" y="2482150"/>
              <a:ext cx="652142" cy="1871874"/>
            </a:xfrm>
            <a:prstGeom prst="round2SameRect">
              <a:avLst>
                <a:gd name="adj1" fmla="val 5000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60" name="任意多边形 14">
              <a:extLst>
                <a:ext uri="{FF2B5EF4-FFF2-40B4-BE49-F238E27FC236}">
                  <a16:creationId xmlns:a16="http://schemas.microsoft.com/office/drawing/2014/main" id="{0EF28E52-9A06-40AD-A452-045E7562C6B0}"/>
                </a:ext>
              </a:extLst>
            </p:cNvPr>
            <p:cNvSpPr>
              <a:spLocks/>
            </p:cNvSpPr>
            <p:nvPr/>
          </p:nvSpPr>
          <p:spPr bwMode="auto">
            <a:xfrm>
              <a:off x="3733653" y="3839429"/>
              <a:ext cx="372708" cy="372709"/>
            </a:xfrm>
            <a:custGeom>
              <a:avLst/>
              <a:gdLst>
                <a:gd name="T0" fmla="*/ 182 w 236"/>
                <a:gd name="T1" fmla="*/ 109 h 236"/>
                <a:gd name="T2" fmla="*/ 157 w 236"/>
                <a:gd name="T3" fmla="*/ 103 h 236"/>
                <a:gd name="T4" fmla="*/ 134 w 236"/>
                <a:gd name="T5" fmla="*/ 102 h 236"/>
                <a:gd name="T6" fmla="*/ 120 w 236"/>
                <a:gd name="T7" fmla="*/ 114 h 236"/>
                <a:gd name="T8" fmla="*/ 118 w 236"/>
                <a:gd name="T9" fmla="*/ 129 h 236"/>
                <a:gd name="T10" fmla="*/ 122 w 236"/>
                <a:gd name="T11" fmla="*/ 141 h 236"/>
                <a:gd name="T12" fmla="*/ 135 w 236"/>
                <a:gd name="T13" fmla="*/ 156 h 236"/>
                <a:gd name="T14" fmla="*/ 139 w 236"/>
                <a:gd name="T15" fmla="*/ 185 h 236"/>
                <a:gd name="T16" fmla="*/ 152 w 236"/>
                <a:gd name="T17" fmla="*/ 198 h 236"/>
                <a:gd name="T18" fmla="*/ 169 w 236"/>
                <a:gd name="T19" fmla="*/ 180 h 236"/>
                <a:gd name="T20" fmla="*/ 187 w 236"/>
                <a:gd name="T21" fmla="*/ 150 h 236"/>
                <a:gd name="T22" fmla="*/ 200 w 236"/>
                <a:gd name="T23" fmla="*/ 122 h 236"/>
                <a:gd name="T24" fmla="*/ 182 w 236"/>
                <a:gd name="T25" fmla="*/ 109 h 236"/>
                <a:gd name="T26" fmla="*/ 118 w 236"/>
                <a:gd name="T27" fmla="*/ 0 h 236"/>
                <a:gd name="T28" fmla="*/ 0 w 236"/>
                <a:gd name="T29" fmla="*/ 118 h 236"/>
                <a:gd name="T30" fmla="*/ 118 w 236"/>
                <a:gd name="T31" fmla="*/ 236 h 236"/>
                <a:gd name="T32" fmla="*/ 236 w 236"/>
                <a:gd name="T33" fmla="*/ 118 h 236"/>
                <a:gd name="T34" fmla="*/ 118 w 236"/>
                <a:gd name="T35" fmla="*/ 0 h 236"/>
                <a:gd name="T36" fmla="*/ 126 w 236"/>
                <a:gd name="T37" fmla="*/ 212 h 236"/>
                <a:gd name="T38" fmla="*/ 128 w 236"/>
                <a:gd name="T39" fmla="*/ 208 h 236"/>
                <a:gd name="T40" fmla="*/ 125 w 236"/>
                <a:gd name="T41" fmla="*/ 186 h 236"/>
                <a:gd name="T42" fmla="*/ 105 w 236"/>
                <a:gd name="T43" fmla="*/ 186 h 236"/>
                <a:gd name="T44" fmla="*/ 98 w 236"/>
                <a:gd name="T45" fmla="*/ 207 h 236"/>
                <a:gd name="T46" fmla="*/ 102 w 236"/>
                <a:gd name="T47" fmla="*/ 211 h 236"/>
                <a:gd name="T48" fmla="*/ 34 w 236"/>
                <a:gd name="T49" fmla="*/ 161 h 236"/>
                <a:gd name="T50" fmla="*/ 44 w 236"/>
                <a:gd name="T51" fmla="*/ 157 h 236"/>
                <a:gd name="T52" fmla="*/ 44 w 236"/>
                <a:gd name="T53" fmla="*/ 157 h 236"/>
                <a:gd name="T54" fmla="*/ 81 w 236"/>
                <a:gd name="T55" fmla="*/ 142 h 236"/>
                <a:gd name="T56" fmla="*/ 81 w 236"/>
                <a:gd name="T57" fmla="*/ 118 h 236"/>
                <a:gd name="T58" fmla="*/ 55 w 236"/>
                <a:gd name="T59" fmla="*/ 94 h 236"/>
                <a:gd name="T60" fmla="*/ 28 w 236"/>
                <a:gd name="T61" fmla="*/ 90 h 236"/>
                <a:gd name="T62" fmla="*/ 84 w 236"/>
                <a:gd name="T63" fmla="*/ 30 h 236"/>
                <a:gd name="T64" fmla="*/ 84 w 236"/>
                <a:gd name="T65" fmla="*/ 31 h 236"/>
                <a:gd name="T66" fmla="*/ 102 w 236"/>
                <a:gd name="T67" fmla="*/ 56 h 236"/>
                <a:gd name="T68" fmla="*/ 120 w 236"/>
                <a:gd name="T69" fmla="*/ 79 h 236"/>
                <a:gd name="T70" fmla="*/ 131 w 236"/>
                <a:gd name="T71" fmla="*/ 97 h 236"/>
                <a:gd name="T72" fmla="*/ 146 w 236"/>
                <a:gd name="T73" fmla="*/ 88 h 236"/>
                <a:gd name="T74" fmla="*/ 177 w 236"/>
                <a:gd name="T75" fmla="*/ 66 h 236"/>
                <a:gd name="T76" fmla="*/ 190 w 236"/>
                <a:gd name="T77" fmla="*/ 57 h 236"/>
                <a:gd name="T78" fmla="*/ 212 w 236"/>
                <a:gd name="T79" fmla="*/ 118 h 236"/>
                <a:gd name="T80" fmla="*/ 126 w 236"/>
                <a:gd name="T81" fmla="*/ 212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36" h="236">
                  <a:moveTo>
                    <a:pt x="182" y="109"/>
                  </a:moveTo>
                  <a:cubicBezTo>
                    <a:pt x="172" y="107"/>
                    <a:pt x="161" y="105"/>
                    <a:pt x="157" y="103"/>
                  </a:cubicBezTo>
                  <a:cubicBezTo>
                    <a:pt x="153" y="102"/>
                    <a:pt x="143" y="101"/>
                    <a:pt x="134" y="102"/>
                  </a:cubicBezTo>
                  <a:cubicBezTo>
                    <a:pt x="125" y="103"/>
                    <a:pt x="119" y="109"/>
                    <a:pt x="120" y="114"/>
                  </a:cubicBezTo>
                  <a:cubicBezTo>
                    <a:pt x="121" y="119"/>
                    <a:pt x="120" y="126"/>
                    <a:pt x="118" y="129"/>
                  </a:cubicBezTo>
                  <a:cubicBezTo>
                    <a:pt x="117" y="132"/>
                    <a:pt x="118" y="138"/>
                    <a:pt x="122" y="141"/>
                  </a:cubicBezTo>
                  <a:cubicBezTo>
                    <a:pt x="127" y="144"/>
                    <a:pt x="132" y="151"/>
                    <a:pt x="135" y="156"/>
                  </a:cubicBezTo>
                  <a:cubicBezTo>
                    <a:pt x="138" y="162"/>
                    <a:pt x="140" y="175"/>
                    <a:pt x="139" y="185"/>
                  </a:cubicBezTo>
                  <a:cubicBezTo>
                    <a:pt x="139" y="195"/>
                    <a:pt x="145" y="201"/>
                    <a:pt x="152" y="198"/>
                  </a:cubicBezTo>
                  <a:cubicBezTo>
                    <a:pt x="160" y="195"/>
                    <a:pt x="167" y="187"/>
                    <a:pt x="169" y="180"/>
                  </a:cubicBezTo>
                  <a:cubicBezTo>
                    <a:pt x="171" y="174"/>
                    <a:pt x="179" y="160"/>
                    <a:pt x="187" y="150"/>
                  </a:cubicBezTo>
                  <a:cubicBezTo>
                    <a:pt x="195" y="140"/>
                    <a:pt x="201" y="127"/>
                    <a:pt x="200" y="122"/>
                  </a:cubicBezTo>
                  <a:cubicBezTo>
                    <a:pt x="200" y="116"/>
                    <a:pt x="191" y="111"/>
                    <a:pt x="182" y="109"/>
                  </a:cubicBezTo>
                  <a:close/>
                  <a:moveTo>
                    <a:pt x="118" y="0"/>
                  </a:moveTo>
                  <a:cubicBezTo>
                    <a:pt x="53" y="0"/>
                    <a:pt x="0" y="53"/>
                    <a:pt x="0" y="118"/>
                  </a:cubicBezTo>
                  <a:cubicBezTo>
                    <a:pt x="0" y="183"/>
                    <a:pt x="53" y="236"/>
                    <a:pt x="118" y="236"/>
                  </a:cubicBezTo>
                  <a:cubicBezTo>
                    <a:pt x="183" y="236"/>
                    <a:pt x="236" y="183"/>
                    <a:pt x="236" y="118"/>
                  </a:cubicBezTo>
                  <a:cubicBezTo>
                    <a:pt x="236" y="53"/>
                    <a:pt x="183" y="0"/>
                    <a:pt x="118" y="0"/>
                  </a:cubicBezTo>
                  <a:close/>
                  <a:moveTo>
                    <a:pt x="126" y="212"/>
                  </a:moveTo>
                  <a:cubicBezTo>
                    <a:pt x="127" y="211"/>
                    <a:pt x="128" y="209"/>
                    <a:pt x="128" y="208"/>
                  </a:cubicBezTo>
                  <a:cubicBezTo>
                    <a:pt x="130" y="201"/>
                    <a:pt x="128" y="191"/>
                    <a:pt x="125" y="186"/>
                  </a:cubicBezTo>
                  <a:cubicBezTo>
                    <a:pt x="121" y="181"/>
                    <a:pt x="112" y="181"/>
                    <a:pt x="105" y="186"/>
                  </a:cubicBezTo>
                  <a:cubicBezTo>
                    <a:pt x="97" y="191"/>
                    <a:pt x="94" y="200"/>
                    <a:pt x="98" y="207"/>
                  </a:cubicBezTo>
                  <a:cubicBezTo>
                    <a:pt x="99" y="208"/>
                    <a:pt x="100" y="210"/>
                    <a:pt x="102" y="211"/>
                  </a:cubicBezTo>
                  <a:cubicBezTo>
                    <a:pt x="72" y="206"/>
                    <a:pt x="47" y="187"/>
                    <a:pt x="34" y="161"/>
                  </a:cubicBezTo>
                  <a:cubicBezTo>
                    <a:pt x="37" y="161"/>
                    <a:pt x="40" y="159"/>
                    <a:pt x="44" y="157"/>
                  </a:cubicBezTo>
                  <a:cubicBezTo>
                    <a:pt x="44" y="157"/>
                    <a:pt x="44" y="157"/>
                    <a:pt x="44" y="157"/>
                  </a:cubicBezTo>
                  <a:cubicBezTo>
                    <a:pt x="57" y="148"/>
                    <a:pt x="74" y="141"/>
                    <a:pt x="81" y="142"/>
                  </a:cubicBezTo>
                  <a:cubicBezTo>
                    <a:pt x="89" y="142"/>
                    <a:pt x="89" y="131"/>
                    <a:pt x="81" y="118"/>
                  </a:cubicBezTo>
                  <a:cubicBezTo>
                    <a:pt x="74" y="105"/>
                    <a:pt x="62" y="94"/>
                    <a:pt x="55" y="94"/>
                  </a:cubicBezTo>
                  <a:cubicBezTo>
                    <a:pt x="48" y="94"/>
                    <a:pt x="36" y="92"/>
                    <a:pt x="28" y="90"/>
                  </a:cubicBezTo>
                  <a:cubicBezTo>
                    <a:pt x="37" y="62"/>
                    <a:pt x="58" y="41"/>
                    <a:pt x="84" y="30"/>
                  </a:cubicBezTo>
                  <a:cubicBezTo>
                    <a:pt x="84" y="31"/>
                    <a:pt x="84" y="31"/>
                    <a:pt x="84" y="31"/>
                  </a:cubicBezTo>
                  <a:cubicBezTo>
                    <a:pt x="86" y="39"/>
                    <a:pt x="95" y="50"/>
                    <a:pt x="102" y="56"/>
                  </a:cubicBezTo>
                  <a:cubicBezTo>
                    <a:pt x="110" y="62"/>
                    <a:pt x="118" y="72"/>
                    <a:pt x="120" y="79"/>
                  </a:cubicBezTo>
                  <a:cubicBezTo>
                    <a:pt x="122" y="85"/>
                    <a:pt x="127" y="93"/>
                    <a:pt x="131" y="97"/>
                  </a:cubicBezTo>
                  <a:cubicBezTo>
                    <a:pt x="136" y="100"/>
                    <a:pt x="142" y="96"/>
                    <a:pt x="146" y="88"/>
                  </a:cubicBezTo>
                  <a:cubicBezTo>
                    <a:pt x="150" y="80"/>
                    <a:pt x="164" y="70"/>
                    <a:pt x="177" y="66"/>
                  </a:cubicBezTo>
                  <a:cubicBezTo>
                    <a:pt x="183" y="64"/>
                    <a:pt x="187" y="61"/>
                    <a:pt x="190" y="57"/>
                  </a:cubicBezTo>
                  <a:cubicBezTo>
                    <a:pt x="204" y="74"/>
                    <a:pt x="212" y="95"/>
                    <a:pt x="212" y="118"/>
                  </a:cubicBezTo>
                  <a:cubicBezTo>
                    <a:pt x="212" y="168"/>
                    <a:pt x="174" y="208"/>
                    <a:pt x="126" y="212"/>
                  </a:cubicBezTo>
                  <a:close/>
                </a:path>
              </a:pathLst>
            </a:custGeom>
            <a:grpFill/>
            <a:ln>
              <a:noFill/>
            </a:ln>
          </p:spPr>
          <p:txBody>
            <a:bodyPr anchor="ctr"/>
            <a:lstStyle/>
            <a:p>
              <a:pPr algn="ctr"/>
              <a:endParaRPr>
                <a:cs typeface="+mn-ea"/>
                <a:sym typeface="+mn-lt"/>
              </a:endParaRPr>
            </a:p>
          </p:txBody>
        </p:sp>
      </p:grpSp>
      <p:grpSp>
        <p:nvGrpSpPr>
          <p:cNvPr id="75" name="组合 74">
            <a:extLst>
              <a:ext uri="{FF2B5EF4-FFF2-40B4-BE49-F238E27FC236}">
                <a16:creationId xmlns:a16="http://schemas.microsoft.com/office/drawing/2014/main" id="{F4C3C485-AC3D-4BD3-AD80-9F0869423552}"/>
              </a:ext>
            </a:extLst>
          </p:cNvPr>
          <p:cNvGrpSpPr/>
          <p:nvPr/>
        </p:nvGrpSpPr>
        <p:grpSpPr>
          <a:xfrm rot="12953609">
            <a:off x="3472310" y="5346085"/>
            <a:ext cx="652141" cy="1336801"/>
            <a:chOff x="5993727" y="2041114"/>
            <a:chExt cx="652141" cy="2312910"/>
          </a:xfrm>
          <a:blipFill>
            <a:blip r:embed="rId5">
              <a:extLst>
                <a:ext uri="{BEBA8EAE-BF5A-486C-A8C5-ECC9F3942E4B}">
                  <a14:imgProps xmlns:a14="http://schemas.microsoft.com/office/drawing/2010/main">
                    <a14:imgLayer r:embed="rId6">
                      <a14:imgEffect>
                        <a14:colorTemperature colorTemp="11200"/>
                      </a14:imgEffect>
                    </a14:imgLayer>
                  </a14:imgProps>
                </a:ext>
              </a:extLst>
            </a:blip>
            <a:stretch>
              <a:fillRect/>
            </a:stretch>
          </a:blipFill>
        </p:grpSpPr>
        <p:sp>
          <p:nvSpPr>
            <p:cNvPr id="76" name="同侧圆角矩形 76">
              <a:extLst>
                <a:ext uri="{FF2B5EF4-FFF2-40B4-BE49-F238E27FC236}">
                  <a16:creationId xmlns:a16="http://schemas.microsoft.com/office/drawing/2014/main" id="{D813E392-FC1E-4072-B812-2699A65C87F0}"/>
                </a:ext>
              </a:extLst>
            </p:cNvPr>
            <p:cNvSpPr/>
            <p:nvPr/>
          </p:nvSpPr>
          <p:spPr>
            <a:xfrm flipV="1">
              <a:off x="5993727" y="2041114"/>
              <a:ext cx="652141" cy="2312910"/>
            </a:xfrm>
            <a:prstGeom prst="round2SameRect">
              <a:avLst>
                <a:gd name="adj1" fmla="val 5000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77" name="任意多边形 8">
              <a:extLst>
                <a:ext uri="{FF2B5EF4-FFF2-40B4-BE49-F238E27FC236}">
                  <a16:creationId xmlns:a16="http://schemas.microsoft.com/office/drawing/2014/main" id="{6DF40B21-8CB3-4487-AA73-CE71785CD932}"/>
                </a:ext>
              </a:extLst>
            </p:cNvPr>
            <p:cNvSpPr>
              <a:spLocks/>
            </p:cNvSpPr>
            <p:nvPr/>
          </p:nvSpPr>
          <p:spPr bwMode="auto">
            <a:xfrm>
              <a:off x="6133445" y="3839429"/>
              <a:ext cx="372708" cy="372709"/>
            </a:xfrm>
            <a:custGeom>
              <a:avLst/>
              <a:gdLst>
                <a:gd name="T0" fmla="*/ 130 w 236"/>
                <a:gd name="T1" fmla="*/ 1 h 236"/>
                <a:gd name="T2" fmla="*/ 118 w 236"/>
                <a:gd name="T3" fmla="*/ 0 h 236"/>
                <a:gd name="T4" fmla="*/ 30 w 236"/>
                <a:gd name="T5" fmla="*/ 40 h 236"/>
                <a:gd name="T6" fmla="*/ 68 w 236"/>
                <a:gd name="T7" fmla="*/ 105 h 236"/>
                <a:gd name="T8" fmla="*/ 130 w 236"/>
                <a:gd name="T9" fmla="*/ 1 h 236"/>
                <a:gd name="T10" fmla="*/ 20 w 236"/>
                <a:gd name="T11" fmla="*/ 52 h 236"/>
                <a:gd name="T12" fmla="*/ 0 w 236"/>
                <a:gd name="T13" fmla="*/ 118 h 236"/>
                <a:gd name="T14" fmla="*/ 5 w 236"/>
                <a:gd name="T15" fmla="*/ 153 h 236"/>
                <a:gd name="T16" fmla="*/ 81 w 236"/>
                <a:gd name="T17" fmla="*/ 153 h 236"/>
                <a:gd name="T18" fmla="*/ 20 w 236"/>
                <a:gd name="T19" fmla="*/ 52 h 236"/>
                <a:gd name="T20" fmla="*/ 225 w 236"/>
                <a:gd name="T21" fmla="*/ 68 h 236"/>
                <a:gd name="T22" fmla="*/ 145 w 236"/>
                <a:gd name="T23" fmla="*/ 3 h 236"/>
                <a:gd name="T24" fmla="*/ 106 w 236"/>
                <a:gd name="T25" fmla="*/ 68 h 236"/>
                <a:gd name="T26" fmla="*/ 225 w 236"/>
                <a:gd name="T27" fmla="*/ 68 h 236"/>
                <a:gd name="T28" fmla="*/ 130 w 236"/>
                <a:gd name="T29" fmla="*/ 167 h 236"/>
                <a:gd name="T30" fmla="*/ 11 w 236"/>
                <a:gd name="T31" fmla="*/ 167 h 236"/>
                <a:gd name="T32" fmla="*/ 96 w 236"/>
                <a:gd name="T33" fmla="*/ 234 h 236"/>
                <a:gd name="T34" fmla="*/ 93 w 236"/>
                <a:gd name="T35" fmla="*/ 232 h 236"/>
                <a:gd name="T36" fmla="*/ 130 w 236"/>
                <a:gd name="T37" fmla="*/ 167 h 236"/>
                <a:gd name="T38" fmla="*/ 230 w 236"/>
                <a:gd name="T39" fmla="*/ 82 h 236"/>
                <a:gd name="T40" fmla="*/ 155 w 236"/>
                <a:gd name="T41" fmla="*/ 82 h 236"/>
                <a:gd name="T42" fmla="*/ 215 w 236"/>
                <a:gd name="T43" fmla="*/ 186 h 236"/>
                <a:gd name="T44" fmla="*/ 236 w 236"/>
                <a:gd name="T45" fmla="*/ 118 h 236"/>
                <a:gd name="T46" fmla="*/ 230 w 236"/>
                <a:gd name="T47" fmla="*/ 82 h 236"/>
                <a:gd name="T48" fmla="*/ 108 w 236"/>
                <a:gd name="T49" fmla="*/ 236 h 236"/>
                <a:gd name="T50" fmla="*/ 118 w 236"/>
                <a:gd name="T51" fmla="*/ 236 h 236"/>
                <a:gd name="T52" fmla="*/ 205 w 236"/>
                <a:gd name="T53" fmla="*/ 198 h 236"/>
                <a:gd name="T54" fmla="*/ 167 w 236"/>
                <a:gd name="T55" fmla="*/ 132 h 236"/>
                <a:gd name="T56" fmla="*/ 108 w 236"/>
                <a:gd name="T57"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6" h="236">
                  <a:moveTo>
                    <a:pt x="130" y="1"/>
                  </a:moveTo>
                  <a:cubicBezTo>
                    <a:pt x="126" y="0"/>
                    <a:pt x="122" y="0"/>
                    <a:pt x="118" y="0"/>
                  </a:cubicBezTo>
                  <a:cubicBezTo>
                    <a:pt x="83" y="0"/>
                    <a:pt x="51" y="16"/>
                    <a:pt x="30" y="40"/>
                  </a:cubicBezTo>
                  <a:cubicBezTo>
                    <a:pt x="68" y="105"/>
                    <a:pt x="68" y="105"/>
                    <a:pt x="68" y="105"/>
                  </a:cubicBezTo>
                  <a:lnTo>
                    <a:pt x="130" y="1"/>
                  </a:lnTo>
                  <a:close/>
                  <a:moveTo>
                    <a:pt x="20" y="52"/>
                  </a:moveTo>
                  <a:cubicBezTo>
                    <a:pt x="7" y="71"/>
                    <a:pt x="0" y="94"/>
                    <a:pt x="0" y="118"/>
                  </a:cubicBezTo>
                  <a:cubicBezTo>
                    <a:pt x="0" y="130"/>
                    <a:pt x="2" y="142"/>
                    <a:pt x="5" y="153"/>
                  </a:cubicBezTo>
                  <a:cubicBezTo>
                    <a:pt x="81" y="153"/>
                    <a:pt x="81" y="153"/>
                    <a:pt x="81" y="153"/>
                  </a:cubicBezTo>
                  <a:lnTo>
                    <a:pt x="20" y="52"/>
                  </a:lnTo>
                  <a:close/>
                  <a:moveTo>
                    <a:pt x="225" y="68"/>
                  </a:moveTo>
                  <a:cubicBezTo>
                    <a:pt x="210" y="36"/>
                    <a:pt x="180" y="11"/>
                    <a:pt x="145" y="3"/>
                  </a:cubicBezTo>
                  <a:cubicBezTo>
                    <a:pt x="106" y="68"/>
                    <a:pt x="106" y="68"/>
                    <a:pt x="106" y="68"/>
                  </a:cubicBezTo>
                  <a:lnTo>
                    <a:pt x="225" y="68"/>
                  </a:lnTo>
                  <a:close/>
                  <a:moveTo>
                    <a:pt x="130" y="167"/>
                  </a:moveTo>
                  <a:cubicBezTo>
                    <a:pt x="11" y="167"/>
                    <a:pt x="11" y="167"/>
                    <a:pt x="11" y="167"/>
                  </a:cubicBezTo>
                  <a:cubicBezTo>
                    <a:pt x="26" y="201"/>
                    <a:pt x="58" y="227"/>
                    <a:pt x="96" y="234"/>
                  </a:cubicBezTo>
                  <a:cubicBezTo>
                    <a:pt x="93" y="232"/>
                    <a:pt x="93" y="232"/>
                    <a:pt x="93" y="232"/>
                  </a:cubicBezTo>
                  <a:lnTo>
                    <a:pt x="130" y="167"/>
                  </a:lnTo>
                  <a:close/>
                  <a:moveTo>
                    <a:pt x="230" y="82"/>
                  </a:moveTo>
                  <a:cubicBezTo>
                    <a:pt x="155" y="82"/>
                    <a:pt x="155" y="82"/>
                    <a:pt x="155" y="82"/>
                  </a:cubicBezTo>
                  <a:cubicBezTo>
                    <a:pt x="215" y="186"/>
                    <a:pt x="215" y="186"/>
                    <a:pt x="215" y="186"/>
                  </a:cubicBezTo>
                  <a:cubicBezTo>
                    <a:pt x="228" y="167"/>
                    <a:pt x="236" y="143"/>
                    <a:pt x="236" y="118"/>
                  </a:cubicBezTo>
                  <a:cubicBezTo>
                    <a:pt x="236" y="106"/>
                    <a:pt x="234" y="94"/>
                    <a:pt x="230" y="82"/>
                  </a:cubicBezTo>
                  <a:close/>
                  <a:moveTo>
                    <a:pt x="108" y="236"/>
                  </a:moveTo>
                  <a:cubicBezTo>
                    <a:pt x="111" y="236"/>
                    <a:pt x="115" y="236"/>
                    <a:pt x="118" y="236"/>
                  </a:cubicBezTo>
                  <a:cubicBezTo>
                    <a:pt x="152" y="236"/>
                    <a:pt x="183" y="221"/>
                    <a:pt x="205" y="198"/>
                  </a:cubicBezTo>
                  <a:cubicBezTo>
                    <a:pt x="167" y="132"/>
                    <a:pt x="167" y="132"/>
                    <a:pt x="167" y="132"/>
                  </a:cubicBezTo>
                  <a:lnTo>
                    <a:pt x="108" y="236"/>
                  </a:lnTo>
                  <a:close/>
                </a:path>
              </a:pathLst>
            </a:custGeom>
            <a:grpFill/>
            <a:ln>
              <a:noFill/>
            </a:ln>
          </p:spPr>
          <p:txBody>
            <a:bodyPr anchor="ctr"/>
            <a:lstStyle/>
            <a:p>
              <a:pPr algn="ctr"/>
              <a:endParaRPr>
                <a:cs typeface="+mn-ea"/>
                <a:sym typeface="+mn-lt"/>
              </a:endParaRPr>
            </a:p>
          </p:txBody>
        </p:sp>
      </p:grpSp>
      <p:pic>
        <p:nvPicPr>
          <p:cNvPr id="81" name="图片 80">
            <a:extLst>
              <a:ext uri="{FF2B5EF4-FFF2-40B4-BE49-F238E27FC236}">
                <a16:creationId xmlns:a16="http://schemas.microsoft.com/office/drawing/2014/main" id="{76A73C87-02A7-421C-BBD5-D730552E5B4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25926" y="1123980"/>
            <a:ext cx="3657601" cy="5806047"/>
          </a:xfrm>
          <a:prstGeom prst="rect">
            <a:avLst/>
          </a:prstGeom>
        </p:spPr>
      </p:pic>
      <p:sp>
        <p:nvSpPr>
          <p:cNvPr id="3" name="TextBox 2">
            <a:extLst>
              <a:ext uri="{FF2B5EF4-FFF2-40B4-BE49-F238E27FC236}">
                <a16:creationId xmlns:a16="http://schemas.microsoft.com/office/drawing/2014/main" id="{0A84D08D-F186-6AC8-0DEF-CA44F3F7FED8}"/>
              </a:ext>
            </a:extLst>
          </p:cNvPr>
          <p:cNvSpPr txBox="1"/>
          <p:nvPr/>
        </p:nvSpPr>
        <p:spPr>
          <a:xfrm>
            <a:off x="4124325" y="1144965"/>
            <a:ext cx="5463278" cy="707886"/>
          </a:xfrm>
          <a:prstGeom prst="rect">
            <a:avLst/>
          </a:prstGeom>
          <a:noFill/>
        </p:spPr>
        <p:txBody>
          <a:bodyPr wrap="square">
            <a:spAutoFit/>
          </a:bodyPr>
          <a:lstStyle/>
          <a:p>
            <a:r>
              <a:rPr lang="en-US" sz="4000" b="1" dirty="0" err="1">
                <a:solidFill>
                  <a:srgbClr val="FF0000"/>
                </a:solidFill>
                <a:latin typeface="Times New Roman" panose="02020603050405020304" pitchFamily="18" charset="0"/>
                <a:cs typeface="Times New Roman" panose="02020603050405020304" pitchFamily="18" charset="0"/>
              </a:rPr>
              <a:t>Điều</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em</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muốn</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nói</a:t>
            </a:r>
            <a:endParaRPr lang="en-US" sz="4000" b="1" dirty="0">
              <a:solidFill>
                <a:srgbClr val="FF0000"/>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F6E4DC94-7AC1-E45E-9488-6814DE6668D2}"/>
              </a:ext>
            </a:extLst>
          </p:cNvPr>
          <p:cNvSpPr txBox="1"/>
          <p:nvPr/>
        </p:nvSpPr>
        <p:spPr>
          <a:xfrm>
            <a:off x="4342006" y="1923752"/>
            <a:ext cx="7545194" cy="2062103"/>
          </a:xfrm>
          <a:prstGeom prst="rect">
            <a:avLst/>
          </a:prstGeom>
          <a:noFill/>
        </p:spPr>
        <p:txBody>
          <a:bodyPr wrap="square">
            <a:spAutoFit/>
          </a:bodyPr>
          <a:lstStyle/>
          <a:p>
            <a:r>
              <a:rPr lang="en-US" sz="3200" b="1" dirty="0" err="1">
                <a:latin typeface="Times New Roman" panose="02020603050405020304" pitchFamily="18" charset="0"/>
                <a:cs typeface="Times New Roman" panose="02020603050405020304" pitchFamily="18" charset="0"/>
              </a:rPr>
              <a:t>Từ</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đầu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buổi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học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đến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giờ</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chúng</a:t>
            </a:r>
            <a:r>
              <a:rPr lang="en-US" sz="3200" b="1" dirty="0">
                <a:latin typeface="Times New Roman" panose="02020603050405020304" pitchFamily="18" charset="0"/>
                <a:cs typeface="Times New Roman" panose="02020603050405020304" pitchFamily="18" charset="0"/>
              </a:rPr>
              <a:t> ta </a:t>
            </a:r>
            <a:r>
              <a:rPr lang="en-US" sz="3200" b="1" dirty="0" err="1">
                <a:latin typeface="Times New Roman" panose="02020603050405020304" pitchFamily="18" charset="0"/>
                <a:cs typeface="Times New Roman" panose="02020603050405020304" pitchFamily="18" charset="0"/>
              </a:rPr>
              <a:t>đã</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trải</a:t>
            </a:r>
            <a:r>
              <a:rPr lang="en-US" sz="3200" b="1" dirty="0">
                <a:latin typeface="Times New Roman" panose="02020603050405020304" pitchFamily="18" charset="0"/>
                <a:cs typeface="Times New Roman" panose="02020603050405020304" pitchFamily="18" charset="0"/>
              </a:rPr>
              <a:t> qua </a:t>
            </a:r>
            <a:r>
              <a:rPr lang="en-US" sz="3200" b="1" dirty="0" err="1">
                <a:latin typeface="Times New Roman" panose="02020603050405020304" pitchFamily="18" charset="0"/>
                <a:cs typeface="Times New Roman" panose="02020603050405020304" pitchFamily="18" charset="0"/>
              </a:rPr>
              <a:t>một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số</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hoạt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động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bạn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nào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có</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thể</a:t>
            </a:r>
            <a:r>
              <a:rPr lang="en-US" sz="3200" b="1" dirty="0">
                <a:latin typeface="Times New Roman" panose="02020603050405020304" pitchFamily="18" charset="0"/>
                <a:cs typeface="Times New Roman" panose="02020603050405020304" pitchFamily="18" charset="0"/>
              </a:rPr>
              <a:t> chia </a:t>
            </a:r>
            <a:r>
              <a:rPr lang="en-US" sz="3200" b="1" dirty="0" err="1">
                <a:latin typeface="Times New Roman" panose="02020603050405020304" pitchFamily="18" charset="0"/>
                <a:cs typeface="Times New Roman" panose="02020603050405020304" pitchFamily="18" charset="0"/>
              </a:rPr>
              <a:t>sẻ</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với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cô</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cả</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lớp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mình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thích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hoạt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động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nào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nhất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Vì</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sao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em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thích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hoạt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động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đó</a:t>
            </a:r>
            <a:r>
              <a:rPr lang="en-US" sz="3200" b="1" dirty="0">
                <a:latin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C974375D-B335-069D-F61B-95B7BB26412A}"/>
              </a:ext>
            </a:extLst>
          </p:cNvPr>
          <p:cNvSpPr txBox="1"/>
          <p:nvPr/>
        </p:nvSpPr>
        <p:spPr>
          <a:xfrm>
            <a:off x="4343400" y="4139684"/>
            <a:ext cx="7181850" cy="1077218"/>
          </a:xfrm>
          <a:prstGeom prst="rect">
            <a:avLst/>
          </a:prstGeom>
          <a:noFill/>
        </p:spPr>
        <p:txBody>
          <a:bodyPr wrap="square">
            <a:spAutoFit/>
          </a:bodyPr>
          <a:lstStyle/>
          <a:p>
            <a:r>
              <a:rPr lang="en-US" sz="3200" b="1" dirty="0" err="1">
                <a:solidFill>
                  <a:srgbClr val="002060"/>
                </a:solidFill>
                <a:latin typeface="Times New Roman" panose="02020603050405020304" pitchFamily="18" charset="0"/>
                <a:cs typeface="Times New Roman" panose="02020603050405020304" pitchFamily="18" charset="0"/>
              </a:rPr>
              <a:t>Cảm</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nhận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của</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các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em</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về</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buổi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học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ngày</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hôm</a:t>
            </a:r>
            <a:r>
              <a:rPr lang="en-US" sz="3200" b="1" dirty="0">
                <a:solidFill>
                  <a:srgbClr val="002060"/>
                </a:solidFill>
                <a:latin typeface="Times New Roman" panose="02020603050405020304" pitchFamily="18" charset="0"/>
                <a:cs typeface="Times New Roman" panose="02020603050405020304" pitchFamily="18" charset="0"/>
              </a:rPr>
              <a:t> nay?</a:t>
            </a:r>
          </a:p>
        </p:txBody>
      </p:sp>
      <p:sp>
        <p:nvSpPr>
          <p:cNvPr id="9" name="TextBox 8">
            <a:extLst>
              <a:ext uri="{FF2B5EF4-FFF2-40B4-BE49-F238E27FC236}">
                <a16:creationId xmlns:a16="http://schemas.microsoft.com/office/drawing/2014/main" id="{A4B94921-46DD-2EFA-DE7C-857C1B1896F5}"/>
              </a:ext>
            </a:extLst>
          </p:cNvPr>
          <p:cNvSpPr txBox="1"/>
          <p:nvPr/>
        </p:nvSpPr>
        <p:spPr>
          <a:xfrm>
            <a:off x="4374356" y="5325546"/>
            <a:ext cx="7303294" cy="1077218"/>
          </a:xfrm>
          <a:prstGeom prst="rect">
            <a:avLst/>
          </a:prstGeom>
          <a:noFill/>
        </p:spPr>
        <p:txBody>
          <a:bodyPr wrap="square">
            <a:spAutoFit/>
          </a:bodyPr>
          <a:lstStyle/>
          <a:p>
            <a:r>
              <a:rPr lang="en-US" sz="3200" b="1" dirty="0" err="1">
                <a:solidFill>
                  <a:srgbClr val="7030A0"/>
                </a:solidFill>
                <a:latin typeface="Times New Roman" panose="02020603050405020304" pitchFamily="18" charset="0"/>
                <a:cs typeface="Times New Roman" panose="02020603050405020304" pitchFamily="18" charset="0"/>
              </a:rPr>
              <a:t>Học</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sinh</a:t>
            </a:r>
            <a:r>
              <a:rPr lang="en-US" sz="3200" b="1" dirty="0">
                <a:solidFill>
                  <a:srgbClr val="7030A0"/>
                </a:solidFill>
                <a:latin typeface="Times New Roman" panose="02020603050405020304" pitchFamily="18" charset="0"/>
                <a:cs typeface="Times New Roman" panose="02020603050405020304" pitchFamily="18" charset="0"/>
              </a:rPr>
              <a:t> chia </a:t>
            </a:r>
            <a:r>
              <a:rPr lang="en-US" sz="3200" b="1" dirty="0" err="1">
                <a:solidFill>
                  <a:srgbClr val="7030A0"/>
                </a:solidFill>
                <a:latin typeface="Times New Roman" panose="02020603050405020304" pitchFamily="18" charset="0"/>
                <a:cs typeface="Times New Roman" panose="02020603050405020304" pitchFamily="18" charset="0"/>
              </a:rPr>
              <a:t>sẻ</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mong</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muốn</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về</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môn</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học</a:t>
            </a:r>
            <a:r>
              <a:rPr lang="en-US" sz="3200" b="1" dirty="0">
                <a:solidFill>
                  <a:srgbClr val="7030A0"/>
                </a:solidFill>
                <a:latin typeface="Times New Roman" panose="02020603050405020304" pitchFamily="18" charset="0"/>
                <a:cs typeface="Times New Roman" panose="02020603050405020304" pitchFamily="18" charset="0"/>
              </a:rPr>
              <a:t> KNS</a:t>
            </a:r>
            <a:r>
              <a:rPr lang="en-US" b="1" dirty="0">
                <a:solidFill>
                  <a:srgbClr val="7030A0"/>
                </a:solidFill>
              </a:rPr>
              <a:t>.</a:t>
            </a:r>
          </a:p>
        </p:txBody>
      </p:sp>
      <p:pic>
        <p:nvPicPr>
          <p:cNvPr id="14338"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1"/>
            <a:ext cx="987425" cy="56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2153357"/>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23" presetClass="entr" presetSubtype="528" fill="hold" grpId="0" nodeType="afterEffect">
                                  <p:stCondLst>
                                    <p:cond delay="0"/>
                                  </p:stCondLst>
                                  <p:iterate type="lt">
                                    <p:tmPct val="5000"/>
                                  </p:iterate>
                                  <p:childTnLst>
                                    <p:set>
                                      <p:cBhvr>
                                        <p:cTn id="12" dur="1" fill="hold">
                                          <p:stCondLst>
                                            <p:cond delay="0"/>
                                          </p:stCondLst>
                                        </p:cTn>
                                        <p:tgtEl>
                                          <p:spTgt spid="15"/>
                                        </p:tgtEl>
                                        <p:attrNameLst>
                                          <p:attrName>style.visibility</p:attrName>
                                        </p:attrNameLst>
                                      </p:cBhvr>
                                      <p:to>
                                        <p:strVal val="visible"/>
                                      </p:to>
                                    </p:set>
                                    <p:anim to="" calcmode="lin" valueType="num">
                                      <p:cBhvr>
                                        <p:cTn id="13" dur="1000" fill="hold">
                                          <p:stCondLst>
                                            <p:cond delay="0"/>
                                          </p:stCondLst>
                                        </p:cTn>
                                        <p:tgtEl>
                                          <p:spTgt spid="15"/>
                                        </p:tgtEl>
                                        <p:attrNameLst>
                                          <p:attrName>ppt_x</p:attrName>
                                        </p:attrNameLst>
                                      </p:cBhvr>
                                      <p:tavLst>
                                        <p:tav tm="0" fmla="#ppt_x+(8/9)*(#ppt_x-(#ppt_x-#ppt_w/2))*((1.5-1.5*$)^2-(1.5-1.5*$)^3)">
                                          <p:val>
                                            <p:strVal val="0"/>
                                          </p:val>
                                        </p:tav>
                                        <p:tav tm="100000">
                                          <p:val>
                                            <p:strVal val="1"/>
                                          </p:val>
                                        </p:tav>
                                      </p:tavLst>
                                    </p:anim>
                                    <p:anim to="" calcmode="lin" valueType="num">
                                      <p:cBhvr>
                                        <p:cTn id="14" dur="1000" fill="hold">
                                          <p:stCondLst>
                                            <p:cond delay="0"/>
                                          </p:stCondLst>
                                        </p:cTn>
                                        <p:tgtEl>
                                          <p:spTgt spid="15"/>
                                        </p:tgtEl>
                                        <p:attrNameLst>
                                          <p:attrName>ppt_y</p:attrName>
                                        </p:attrNameLst>
                                      </p:cBhvr>
                                      <p:tavLst>
                                        <p:tav tm="0" fmla="#ppt_y+(8/9)*(#ppt_y-(#ppt_y+#ppt_h/2))*((1.5-1.5*$)^2-(1.5-1.5*$)^3)">
                                          <p:val>
                                            <p:strVal val="0"/>
                                          </p:val>
                                        </p:tav>
                                        <p:tav tm="100000">
                                          <p:val>
                                            <p:strVal val="1"/>
                                          </p:val>
                                        </p:tav>
                                      </p:tavLst>
                                    </p:anim>
                                    <p:anim to="" calcmode="lin" valueType="num">
                                      <p:cBhvr>
                                        <p:cTn id="15" dur="1000" fill="hold">
                                          <p:stCondLst>
                                            <p:cond delay="0"/>
                                          </p:stCondLst>
                                        </p:cTn>
                                        <p:tgtEl>
                                          <p:spTgt spid="15"/>
                                        </p:tgtEl>
                                        <p:attrNameLst>
                                          <p:attrName>ppt_w</p:attrName>
                                        </p:attrNameLst>
                                      </p:cBhvr>
                                      <p:tavLst>
                                        <p:tav tm="0" fmla="#ppt_w+(8/9)*(#ppt_w-0)*((1.5-1.5*$)^2-(1.5-1.5*$)^3)">
                                          <p:val>
                                            <p:strVal val="0"/>
                                          </p:val>
                                        </p:tav>
                                        <p:tav tm="100000">
                                          <p:val>
                                            <p:strVal val="1"/>
                                          </p:val>
                                        </p:tav>
                                      </p:tavLst>
                                    </p:anim>
                                    <p:anim to="" calcmode="lin" valueType="num">
                                      <p:cBhvr>
                                        <p:cTn id="16" dur="1000" fill="hold">
                                          <p:stCondLst>
                                            <p:cond delay="0"/>
                                          </p:stCondLst>
                                        </p:cTn>
                                        <p:tgtEl>
                                          <p:spTgt spid="15"/>
                                        </p:tgtEl>
                                        <p:attrNameLst>
                                          <p:attrName>ppt_h</p:attrName>
                                        </p:attrNameLst>
                                      </p:cBhvr>
                                      <p:tavLst>
                                        <p:tav tm="0" fmla="#ppt_h+(8/9)*(#ppt_h-0)*((1.5-1.5*$)^2-(1.5-1.5*$)^3)">
                                          <p:val>
                                            <p:strVal val="0"/>
                                          </p:val>
                                        </p:tav>
                                        <p:tav tm="100000">
                                          <p:val>
                                            <p:strVal val="1"/>
                                          </p:val>
                                        </p:tav>
                                      </p:tavLst>
                                    </p:anim>
                                  </p:childTnLst>
                                </p:cTn>
                              </p:par>
                              <p:par>
                                <p:cTn id="17" presetID="53" presetClass="entr" presetSubtype="16" fill="hold" nodeType="withEffect">
                                  <p:stCondLst>
                                    <p:cond delay="0"/>
                                  </p:stCondLst>
                                  <p:childTnLst>
                                    <p:set>
                                      <p:cBhvr>
                                        <p:cTn id="18" dur="1" fill="hold">
                                          <p:stCondLst>
                                            <p:cond delay="0"/>
                                          </p:stCondLst>
                                        </p:cTn>
                                        <p:tgtEl>
                                          <p:spTgt spid="81"/>
                                        </p:tgtEl>
                                        <p:attrNameLst>
                                          <p:attrName>style.visibility</p:attrName>
                                        </p:attrNameLst>
                                      </p:cBhvr>
                                      <p:to>
                                        <p:strVal val="visible"/>
                                      </p:to>
                                    </p:set>
                                    <p:anim calcmode="lin" valueType="num">
                                      <p:cBhvr>
                                        <p:cTn id="19" dur="1000" fill="hold"/>
                                        <p:tgtEl>
                                          <p:spTgt spid="81"/>
                                        </p:tgtEl>
                                        <p:attrNameLst>
                                          <p:attrName>ppt_w</p:attrName>
                                        </p:attrNameLst>
                                      </p:cBhvr>
                                      <p:tavLst>
                                        <p:tav tm="0">
                                          <p:val>
                                            <p:fltVal val="0"/>
                                          </p:val>
                                        </p:tav>
                                        <p:tav tm="100000">
                                          <p:val>
                                            <p:strVal val="#ppt_w"/>
                                          </p:val>
                                        </p:tav>
                                      </p:tavLst>
                                    </p:anim>
                                    <p:anim calcmode="lin" valueType="num">
                                      <p:cBhvr>
                                        <p:cTn id="20" dur="1000" fill="hold"/>
                                        <p:tgtEl>
                                          <p:spTgt spid="81"/>
                                        </p:tgtEl>
                                        <p:attrNameLst>
                                          <p:attrName>ppt_h</p:attrName>
                                        </p:attrNameLst>
                                      </p:cBhvr>
                                      <p:tavLst>
                                        <p:tav tm="0">
                                          <p:val>
                                            <p:fltVal val="0"/>
                                          </p:val>
                                        </p:tav>
                                        <p:tav tm="100000">
                                          <p:val>
                                            <p:strVal val="#ppt_h"/>
                                          </p:val>
                                        </p:tav>
                                      </p:tavLst>
                                    </p:anim>
                                    <p:animEffect transition="in" filter="fade">
                                      <p:cBhvr>
                                        <p:cTn id="21" dur="1000"/>
                                        <p:tgtEl>
                                          <p:spTgt spid="81"/>
                                        </p:tgtEl>
                                      </p:cBhvr>
                                    </p:animEffect>
                                  </p:childTnLst>
                                </p:cTn>
                              </p:par>
                            </p:childTnLst>
                          </p:cTn>
                        </p:par>
                        <p:par>
                          <p:cTn id="22" fill="hold">
                            <p:stCondLst>
                              <p:cond delay="1950"/>
                            </p:stCondLst>
                            <p:childTnLst>
                              <p:par>
                                <p:cTn id="23" presetID="22" presetClass="entr" presetSubtype="4" fill="hold" nodeType="after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wipe(down)">
                                      <p:cBhvr>
                                        <p:cTn id="25" dur="500"/>
                                        <p:tgtEl>
                                          <p:spTgt spid="41"/>
                                        </p:tgtEl>
                                      </p:cBhvr>
                                    </p:animEffect>
                                  </p:childTnLst>
                                </p:cTn>
                              </p:par>
                            </p:childTnLst>
                          </p:cTn>
                        </p:par>
                        <p:par>
                          <p:cTn id="26" fill="hold">
                            <p:stCondLst>
                              <p:cond delay="2450"/>
                            </p:stCondLst>
                            <p:childTnLst>
                              <p:par>
                                <p:cTn id="27" presetID="22" presetClass="entr" presetSubtype="4" fill="hold" nodeType="afterEffect">
                                  <p:stCondLst>
                                    <p:cond delay="0"/>
                                  </p:stCondLst>
                                  <p:childTnLst>
                                    <p:set>
                                      <p:cBhvr>
                                        <p:cTn id="28" dur="1" fill="hold">
                                          <p:stCondLst>
                                            <p:cond delay="0"/>
                                          </p:stCondLst>
                                        </p:cTn>
                                        <p:tgtEl>
                                          <p:spTgt spid="58"/>
                                        </p:tgtEl>
                                        <p:attrNameLst>
                                          <p:attrName>style.visibility</p:attrName>
                                        </p:attrNameLst>
                                      </p:cBhvr>
                                      <p:to>
                                        <p:strVal val="visible"/>
                                      </p:to>
                                    </p:set>
                                    <p:animEffect transition="in" filter="wipe(down)">
                                      <p:cBhvr>
                                        <p:cTn id="29" dur="500"/>
                                        <p:tgtEl>
                                          <p:spTgt spid="58"/>
                                        </p:tgtEl>
                                      </p:cBhvr>
                                    </p:animEffect>
                                  </p:childTnLst>
                                </p:cTn>
                              </p:par>
                            </p:childTnLst>
                          </p:cTn>
                        </p:par>
                        <p:par>
                          <p:cTn id="30" fill="hold">
                            <p:stCondLst>
                              <p:cond delay="2950"/>
                            </p:stCondLst>
                            <p:childTnLst>
                              <p:par>
                                <p:cTn id="31" presetID="22" presetClass="entr" presetSubtype="4" fill="hold" nodeType="afterEffect">
                                  <p:stCondLst>
                                    <p:cond delay="0"/>
                                  </p:stCondLst>
                                  <p:childTnLst>
                                    <p:set>
                                      <p:cBhvr>
                                        <p:cTn id="32" dur="1" fill="hold">
                                          <p:stCondLst>
                                            <p:cond delay="0"/>
                                          </p:stCondLst>
                                        </p:cTn>
                                        <p:tgtEl>
                                          <p:spTgt spid="75"/>
                                        </p:tgtEl>
                                        <p:attrNameLst>
                                          <p:attrName>style.visibility</p:attrName>
                                        </p:attrNameLst>
                                      </p:cBhvr>
                                      <p:to>
                                        <p:strVal val="visible"/>
                                      </p:to>
                                    </p:set>
                                    <p:animEffect transition="in" filter="wipe(down)">
                                      <p:cBhvr>
                                        <p:cTn id="33"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5F236AA7-627F-4B85-BFEB-7C0E48ECAEB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602992" y="862781"/>
            <a:ext cx="5909164" cy="5995219"/>
          </a:xfrm>
          <a:prstGeom prst="rect">
            <a:avLst/>
          </a:prstGeom>
        </p:spPr>
      </p:pic>
      <p:pic>
        <p:nvPicPr>
          <p:cNvPr id="18" name="图片 17">
            <a:extLst>
              <a:ext uri="{FF2B5EF4-FFF2-40B4-BE49-F238E27FC236}">
                <a16:creationId xmlns:a16="http://schemas.microsoft.com/office/drawing/2014/main" id="{106AC89F-CFB4-4AB8-8E2B-F8A723F98DD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347951"/>
            <a:ext cx="12192000" cy="4316640"/>
          </a:xfrm>
          <a:prstGeom prst="rect">
            <a:avLst/>
          </a:prstGeom>
        </p:spPr>
      </p:pic>
      <p:pic>
        <p:nvPicPr>
          <p:cNvPr id="3" name="图片 2">
            <a:extLst>
              <a:ext uri="{FF2B5EF4-FFF2-40B4-BE49-F238E27FC236}">
                <a16:creationId xmlns:a16="http://schemas.microsoft.com/office/drawing/2014/main" id="{F355C750-CAC8-4541-9A2D-685B4753C52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41280" y="0"/>
            <a:ext cx="1950720" cy="1770695"/>
          </a:xfrm>
          <a:prstGeom prst="rect">
            <a:avLst/>
          </a:prstGeom>
        </p:spPr>
      </p:pic>
      <p:pic>
        <p:nvPicPr>
          <p:cNvPr id="5" name="图片 4">
            <a:extLst>
              <a:ext uri="{FF2B5EF4-FFF2-40B4-BE49-F238E27FC236}">
                <a16:creationId xmlns:a16="http://schemas.microsoft.com/office/drawing/2014/main" id="{26969F99-AF7B-45C3-BD35-5DB085A13C7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0"/>
            <a:ext cx="2204085" cy="1661218"/>
          </a:xfrm>
          <a:prstGeom prst="rect">
            <a:avLst/>
          </a:prstGeom>
        </p:spPr>
      </p:pic>
      <p:sp>
        <p:nvSpPr>
          <p:cNvPr id="8" name="文本框 7">
            <a:extLst>
              <a:ext uri="{FF2B5EF4-FFF2-40B4-BE49-F238E27FC236}">
                <a16:creationId xmlns:a16="http://schemas.microsoft.com/office/drawing/2014/main" id="{8F309168-44D0-4082-B07D-474DB38913D2}"/>
              </a:ext>
            </a:extLst>
          </p:cNvPr>
          <p:cNvSpPr txBox="1"/>
          <p:nvPr/>
        </p:nvSpPr>
        <p:spPr>
          <a:xfrm>
            <a:off x="2852465" y="704183"/>
            <a:ext cx="2520967" cy="1892794"/>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r>
              <a:rPr lang="en-US" altLang="zh-CN"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chemeClr val="accent6">
                      <a:lumMod val="50000"/>
                      <a:alpha val="40000"/>
                    </a:schemeClr>
                  </a:outerShdw>
                </a:effectLst>
                <a:latin typeface="+mn-lt"/>
                <a:ea typeface="+mn-ea"/>
                <a:cs typeface="+mn-ea"/>
                <a:sym typeface="+mn-lt"/>
              </a:rPr>
              <a:t>04</a:t>
            </a:r>
            <a:endParaRPr lang="zh-CN" altLang="en-US"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chemeClr val="accent6">
                    <a:lumMod val="50000"/>
                    <a:alpha val="40000"/>
                  </a:schemeClr>
                </a:outerShdw>
              </a:effectLst>
              <a:latin typeface="+mn-lt"/>
              <a:ea typeface="+mn-ea"/>
              <a:cs typeface="+mn-ea"/>
              <a:sym typeface="+mn-lt"/>
            </a:endParaRPr>
          </a:p>
        </p:txBody>
      </p:sp>
      <p:sp>
        <p:nvSpPr>
          <p:cNvPr id="9" name="文本框 8">
            <a:extLst>
              <a:ext uri="{FF2B5EF4-FFF2-40B4-BE49-F238E27FC236}">
                <a16:creationId xmlns:a16="http://schemas.microsoft.com/office/drawing/2014/main" id="{0FC1CB6A-5E83-4FA0-96A4-1E4AAA90CA9A}"/>
              </a:ext>
            </a:extLst>
          </p:cNvPr>
          <p:cNvSpPr txBox="1"/>
          <p:nvPr/>
        </p:nvSpPr>
        <p:spPr>
          <a:xfrm>
            <a:off x="161926" y="2343488"/>
            <a:ext cx="9177610" cy="1600406"/>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r>
              <a:rPr lang="en-US" altLang="zh-CN" sz="9600"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chemeClr val="accent6">
                      <a:lumMod val="50000"/>
                      <a:alpha val="40000"/>
                    </a:schemeClr>
                  </a:outerShdw>
                </a:effectLst>
                <a:latin typeface="Times New Roman" panose="02020603050405020304" pitchFamily="18" charset="0"/>
                <a:ea typeface="+mn-ea"/>
                <a:cs typeface="Times New Roman" panose="02020603050405020304" pitchFamily="18" charset="0"/>
                <a:sym typeface="+mn-lt"/>
              </a:rPr>
              <a:t>TỔNG KẾT</a:t>
            </a:r>
            <a:endParaRPr lang="zh-CN" altLang="en-US" sz="9600"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chemeClr val="accent6">
                    <a:lumMod val="50000"/>
                    <a:alpha val="40000"/>
                  </a:schemeClr>
                </a:outerShdw>
              </a:effectLst>
              <a:latin typeface="Times New Roman" panose="02020603050405020304" pitchFamily="18" charset="0"/>
              <a:ea typeface="+mn-ea"/>
              <a:cs typeface="Times New Roman" panose="02020603050405020304" pitchFamily="18" charset="0"/>
              <a:sym typeface="+mn-lt"/>
            </a:endParaRPr>
          </a:p>
        </p:txBody>
      </p:sp>
      <p:grpSp>
        <p:nvGrpSpPr>
          <p:cNvPr id="10" name="组合 9">
            <a:extLst>
              <a:ext uri="{FF2B5EF4-FFF2-40B4-BE49-F238E27FC236}">
                <a16:creationId xmlns:a16="http://schemas.microsoft.com/office/drawing/2014/main" id="{6A64573A-A31F-4A85-8D68-46619D42FD4B}"/>
              </a:ext>
            </a:extLst>
          </p:cNvPr>
          <p:cNvGrpSpPr/>
          <p:nvPr/>
        </p:nvGrpSpPr>
        <p:grpSpPr>
          <a:xfrm>
            <a:off x="2514476" y="3747323"/>
            <a:ext cx="3196944" cy="739065"/>
            <a:chOff x="4383228" y="3311420"/>
            <a:chExt cx="3196944" cy="739065"/>
          </a:xfrm>
        </p:grpSpPr>
        <p:pic>
          <p:nvPicPr>
            <p:cNvPr id="11" name="图片 10">
              <a:extLst>
                <a:ext uri="{FF2B5EF4-FFF2-40B4-BE49-F238E27FC236}">
                  <a16:creationId xmlns:a16="http://schemas.microsoft.com/office/drawing/2014/main" id="{740A5ECD-8AC4-4052-A734-5D16A33D61C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383228" y="3311420"/>
              <a:ext cx="3196944" cy="739065"/>
            </a:xfrm>
            <a:prstGeom prst="rect">
              <a:avLst/>
            </a:prstGeom>
          </p:spPr>
        </p:pic>
        <p:sp>
          <p:nvSpPr>
            <p:cNvPr id="12" name="矩形 11">
              <a:extLst>
                <a:ext uri="{FF2B5EF4-FFF2-40B4-BE49-F238E27FC236}">
                  <a16:creationId xmlns:a16="http://schemas.microsoft.com/office/drawing/2014/main" id="{5DD1438B-EB50-4120-9B97-D3756FE64804}"/>
                </a:ext>
              </a:extLst>
            </p:cNvPr>
            <p:cNvSpPr/>
            <p:nvPr/>
          </p:nvSpPr>
          <p:spPr>
            <a:xfrm>
              <a:off x="5172865" y="3386782"/>
              <a:ext cx="1617670" cy="433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prstTxWarp prst="textWave1">
                <a:avLst>
                  <a:gd name="adj1" fmla="val 20000"/>
                  <a:gd name="adj2" fmla="val 0"/>
                </a:avLst>
              </a:prstTxWarp>
              <a:spAutoFit/>
            </a:bodyPr>
            <a:lstStyle/>
            <a:p>
              <a:endParaRPr lang="zh-CN" altLang="en-US" sz="1600" dirty="0">
                <a:solidFill>
                  <a:schemeClr val="bg1"/>
                </a:solidFill>
                <a:cs typeface="+mn-ea"/>
                <a:sym typeface="+mn-lt"/>
              </a:endParaRPr>
            </a:p>
          </p:txBody>
        </p:sp>
      </p:grpSp>
      <p:pic>
        <p:nvPicPr>
          <p:cNvPr id="15" name="图片 14">
            <a:extLst>
              <a:ext uri="{FF2B5EF4-FFF2-40B4-BE49-F238E27FC236}">
                <a16:creationId xmlns:a16="http://schemas.microsoft.com/office/drawing/2014/main" id="{F75C492B-E4A1-4F0A-AF01-B262C0D4B49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512040" y="1326341"/>
            <a:ext cx="928516" cy="831459"/>
          </a:xfrm>
          <a:prstGeom prst="rect">
            <a:avLst/>
          </a:prstGeom>
        </p:spPr>
      </p:pic>
      <p:pic>
        <p:nvPicPr>
          <p:cNvPr id="16" name="图片 15">
            <a:extLst>
              <a:ext uri="{FF2B5EF4-FFF2-40B4-BE49-F238E27FC236}">
                <a16:creationId xmlns:a16="http://schemas.microsoft.com/office/drawing/2014/main" id="{4F5DDE9E-945A-4089-92AE-2B0B53D726B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flipH="1">
            <a:off x="6529362" y="287249"/>
            <a:ext cx="928516" cy="831459"/>
          </a:xfrm>
          <a:prstGeom prst="rect">
            <a:avLst/>
          </a:prstGeom>
        </p:spPr>
      </p:pic>
      <p:pic>
        <p:nvPicPr>
          <p:cNvPr id="1536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3880"/>
            <a:ext cx="987425" cy="56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439429"/>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1+#ppt_w/2"/>
                                          </p:val>
                                        </p:tav>
                                        <p:tav tm="100000">
                                          <p:val>
                                            <p:strVal val="#ppt_x"/>
                                          </p:val>
                                        </p:tav>
                                      </p:tavLst>
                                    </p:anim>
                                    <p:anim calcmode="lin" valueType="num">
                                      <p:cBhvr additive="base">
                                        <p:cTn id="8" dur="2000" fill="hold"/>
                                        <p:tgtEl>
                                          <p:spTgt spid="7"/>
                                        </p:tgtEl>
                                        <p:attrNameLst>
                                          <p:attrName>ppt_y</p:attrName>
                                        </p:attrNameLst>
                                      </p:cBhvr>
                                      <p:tavLst>
                                        <p:tav tm="0">
                                          <p:val>
                                            <p:strVal val="#ppt_y"/>
                                          </p:val>
                                        </p:tav>
                                        <p:tav tm="100000">
                                          <p:val>
                                            <p:strVal val="#ppt_y"/>
                                          </p:val>
                                        </p:tav>
                                      </p:tavLst>
                                    </p:anim>
                                  </p:childTnLst>
                                </p:cTn>
                              </p:par>
                              <p:par>
                                <p:cTn id="9" presetID="47"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par>
                                <p:cTn id="14" presetID="47"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17" presetClass="entr" presetSubtype="10" fill="hold" grpId="0" nodeType="afterEffect">
                                  <p:stCondLst>
                                    <p:cond delay="0"/>
                                  </p:stCondLst>
                                  <p:iterate type="lt">
                                    <p:tmPct val="10000"/>
                                  </p:iterate>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strVal val="#ppt_h"/>
                                          </p:val>
                                        </p:tav>
                                        <p:tav tm="100000">
                                          <p:val>
                                            <p:strVal val="#ppt_h"/>
                                          </p:val>
                                        </p:tav>
                                      </p:tavLst>
                                    </p:anim>
                                  </p:childTnLst>
                                </p:cTn>
                              </p:par>
                            </p:childTnLst>
                          </p:cTn>
                        </p:par>
                        <p:par>
                          <p:cTn id="24" fill="hold">
                            <p:stCondLst>
                              <p:cond delay="2550"/>
                            </p:stCondLst>
                            <p:childTnLst>
                              <p:par>
                                <p:cTn id="25" presetID="53" presetClass="entr" presetSubtype="16" fill="hold" grpId="0" nodeType="afterEffect">
                                  <p:stCondLst>
                                    <p:cond delay="0"/>
                                  </p:stCondLst>
                                  <p:iterate type="lt">
                                    <p:tmPct val="10000"/>
                                  </p:iterate>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childTnLst>
                          </p:cTn>
                        </p:par>
                        <p:par>
                          <p:cTn id="30" fill="hold">
                            <p:stCondLst>
                              <p:cond delay="3350"/>
                            </p:stCondLst>
                            <p:childTnLst>
                              <p:par>
                                <p:cTn id="31" presetID="2" presetClass="entr" presetSubtype="4" decel="100000"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2000" fill="hold"/>
                                        <p:tgtEl>
                                          <p:spTgt spid="10"/>
                                        </p:tgtEl>
                                        <p:attrNameLst>
                                          <p:attrName>ppt_x</p:attrName>
                                        </p:attrNameLst>
                                      </p:cBhvr>
                                      <p:tavLst>
                                        <p:tav tm="0">
                                          <p:val>
                                            <p:strVal val="#ppt_x"/>
                                          </p:val>
                                        </p:tav>
                                        <p:tav tm="100000">
                                          <p:val>
                                            <p:strVal val="#ppt_x"/>
                                          </p:val>
                                        </p:tav>
                                      </p:tavLst>
                                    </p:anim>
                                    <p:anim calcmode="lin" valueType="num">
                                      <p:cBhvr additive="base">
                                        <p:cTn id="34" dur="2000" fill="hold"/>
                                        <p:tgtEl>
                                          <p:spTgt spid="10"/>
                                        </p:tgtEl>
                                        <p:attrNameLst>
                                          <p:attrName>ppt_y</p:attrName>
                                        </p:attrNameLst>
                                      </p:cBhvr>
                                      <p:tavLst>
                                        <p:tav tm="0">
                                          <p:val>
                                            <p:strVal val="1+#ppt_h/2"/>
                                          </p:val>
                                        </p:tav>
                                        <p:tav tm="100000">
                                          <p:val>
                                            <p:strVal val="#ppt_y"/>
                                          </p:val>
                                        </p:tav>
                                      </p:tavLst>
                                    </p:anim>
                                  </p:childTnLst>
                                </p:cTn>
                              </p:par>
                            </p:childTnLst>
                          </p:cTn>
                        </p:par>
                        <p:par>
                          <p:cTn id="35" fill="hold">
                            <p:stCondLst>
                              <p:cond delay="5350"/>
                            </p:stCondLst>
                            <p:childTnLst>
                              <p:par>
                                <p:cTn id="36" presetID="2" presetClass="entr" presetSubtype="9" decel="100000" fill="hold" nodeType="after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2000" fill="hold"/>
                                        <p:tgtEl>
                                          <p:spTgt spid="15"/>
                                        </p:tgtEl>
                                        <p:attrNameLst>
                                          <p:attrName>ppt_x</p:attrName>
                                        </p:attrNameLst>
                                      </p:cBhvr>
                                      <p:tavLst>
                                        <p:tav tm="0">
                                          <p:val>
                                            <p:strVal val="0-#ppt_w/2"/>
                                          </p:val>
                                        </p:tav>
                                        <p:tav tm="100000">
                                          <p:val>
                                            <p:strVal val="#ppt_x"/>
                                          </p:val>
                                        </p:tav>
                                      </p:tavLst>
                                    </p:anim>
                                    <p:anim calcmode="lin" valueType="num">
                                      <p:cBhvr additive="base">
                                        <p:cTn id="39" dur="2000" fill="hold"/>
                                        <p:tgtEl>
                                          <p:spTgt spid="15"/>
                                        </p:tgtEl>
                                        <p:attrNameLst>
                                          <p:attrName>ppt_y</p:attrName>
                                        </p:attrNameLst>
                                      </p:cBhvr>
                                      <p:tavLst>
                                        <p:tav tm="0">
                                          <p:val>
                                            <p:strVal val="0-#ppt_h/2"/>
                                          </p:val>
                                        </p:tav>
                                        <p:tav tm="100000">
                                          <p:val>
                                            <p:strVal val="#ppt_y"/>
                                          </p:val>
                                        </p:tav>
                                      </p:tavLst>
                                    </p:anim>
                                  </p:childTnLst>
                                </p:cTn>
                              </p:par>
                              <p:par>
                                <p:cTn id="40" presetID="2" presetClass="entr" presetSubtype="3" decel="100000" fill="hold" nodeType="withEffect">
                                  <p:stCondLst>
                                    <p:cond delay="300"/>
                                  </p:stCondLst>
                                  <p:childTnLst>
                                    <p:set>
                                      <p:cBhvr>
                                        <p:cTn id="41" dur="1" fill="hold">
                                          <p:stCondLst>
                                            <p:cond delay="0"/>
                                          </p:stCondLst>
                                        </p:cTn>
                                        <p:tgtEl>
                                          <p:spTgt spid="16"/>
                                        </p:tgtEl>
                                        <p:attrNameLst>
                                          <p:attrName>style.visibility</p:attrName>
                                        </p:attrNameLst>
                                      </p:cBhvr>
                                      <p:to>
                                        <p:strVal val="visible"/>
                                      </p:to>
                                    </p:set>
                                    <p:anim calcmode="lin" valueType="num">
                                      <p:cBhvr additive="base">
                                        <p:cTn id="42" dur="2000" fill="hold"/>
                                        <p:tgtEl>
                                          <p:spTgt spid="16"/>
                                        </p:tgtEl>
                                        <p:attrNameLst>
                                          <p:attrName>ppt_x</p:attrName>
                                        </p:attrNameLst>
                                      </p:cBhvr>
                                      <p:tavLst>
                                        <p:tav tm="0">
                                          <p:val>
                                            <p:strVal val="1+#ppt_w/2"/>
                                          </p:val>
                                        </p:tav>
                                        <p:tav tm="100000">
                                          <p:val>
                                            <p:strVal val="#ppt_x"/>
                                          </p:val>
                                        </p:tav>
                                      </p:tavLst>
                                    </p:anim>
                                    <p:anim calcmode="lin" valueType="num">
                                      <p:cBhvr additive="base">
                                        <p:cTn id="43" dur="2000" fill="hold"/>
                                        <p:tgtEl>
                                          <p:spTgt spid="16"/>
                                        </p:tgtEl>
                                        <p:attrNameLst>
                                          <p:attrName>ppt_y</p:attrName>
                                        </p:attrNameLst>
                                      </p:cBhvr>
                                      <p:tavLst>
                                        <p:tav tm="0">
                                          <p:val>
                                            <p:strVal val="0-#ppt_h/2"/>
                                          </p:val>
                                        </p:tav>
                                        <p:tav tm="100000">
                                          <p:val>
                                            <p:strVal val="#ppt_y"/>
                                          </p:val>
                                        </p:tav>
                                      </p:tavLst>
                                    </p:anim>
                                  </p:childTnLst>
                                </p:cTn>
                              </p:par>
                              <p:par>
                                <p:cTn id="44" presetID="6" presetClass="entr" presetSubtype="16" fill="hold" nodeType="withEffect">
                                  <p:stCondLst>
                                    <p:cond delay="300"/>
                                  </p:stCondLst>
                                  <p:childTnLst>
                                    <p:set>
                                      <p:cBhvr>
                                        <p:cTn id="45" dur="1" fill="hold">
                                          <p:stCondLst>
                                            <p:cond delay="0"/>
                                          </p:stCondLst>
                                        </p:cTn>
                                        <p:tgtEl>
                                          <p:spTgt spid="18"/>
                                        </p:tgtEl>
                                        <p:attrNameLst>
                                          <p:attrName>style.visibility</p:attrName>
                                        </p:attrNameLst>
                                      </p:cBhvr>
                                      <p:to>
                                        <p:strVal val="visible"/>
                                      </p:to>
                                    </p:set>
                                    <p:animEffect transition="in" filter="circle(in)">
                                      <p:cBhvr>
                                        <p:cTn id="46"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图片 35">
            <a:extLst>
              <a:ext uri="{FF2B5EF4-FFF2-40B4-BE49-F238E27FC236}">
                <a16:creationId xmlns:a16="http://schemas.microsoft.com/office/drawing/2014/main" id="{875B8D7B-2E60-4A16-8321-999D0E4F206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39636" y="1794569"/>
            <a:ext cx="4900867" cy="4863406"/>
          </a:xfrm>
          <a:prstGeom prst="rect">
            <a:avLst/>
          </a:prstGeom>
        </p:spPr>
      </p:pic>
      <p:pic>
        <p:nvPicPr>
          <p:cNvPr id="45" name="图片 44">
            <a:extLst>
              <a:ext uri="{FF2B5EF4-FFF2-40B4-BE49-F238E27FC236}">
                <a16:creationId xmlns:a16="http://schemas.microsoft.com/office/drawing/2014/main" id="{5B12581D-BD51-4006-B7E4-9EEE2FF8C8A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0216" y="1632035"/>
            <a:ext cx="12192000" cy="4316640"/>
          </a:xfrm>
          <a:prstGeom prst="rect">
            <a:avLst/>
          </a:prstGeom>
        </p:spPr>
      </p:pic>
      <p:pic>
        <p:nvPicPr>
          <p:cNvPr id="17" name="图片 16">
            <a:extLst>
              <a:ext uri="{FF2B5EF4-FFF2-40B4-BE49-F238E27FC236}">
                <a16:creationId xmlns:a16="http://schemas.microsoft.com/office/drawing/2014/main" id="{789CA887-C328-4EF8-BD37-F5F28B4E8AF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9987915" y="0"/>
            <a:ext cx="2204085" cy="1661218"/>
          </a:xfrm>
          <a:prstGeom prst="rect">
            <a:avLst/>
          </a:prstGeom>
        </p:spPr>
      </p:pic>
      <p:grpSp>
        <p:nvGrpSpPr>
          <p:cNvPr id="12" name="组合 11">
            <a:extLst>
              <a:ext uri="{FF2B5EF4-FFF2-40B4-BE49-F238E27FC236}">
                <a16:creationId xmlns:a16="http://schemas.microsoft.com/office/drawing/2014/main" id="{5721FC75-7CC3-4EF9-883E-52078F6854BC}"/>
              </a:ext>
            </a:extLst>
          </p:cNvPr>
          <p:cNvGrpSpPr/>
          <p:nvPr/>
        </p:nvGrpSpPr>
        <p:grpSpPr>
          <a:xfrm>
            <a:off x="720095" y="581218"/>
            <a:ext cx="874304" cy="786472"/>
            <a:chOff x="6818812" y="2162158"/>
            <a:chExt cx="1038497" cy="934170"/>
          </a:xfrm>
        </p:grpSpPr>
        <p:pic>
          <p:nvPicPr>
            <p:cNvPr id="13" name="图片 12">
              <a:extLst>
                <a:ext uri="{FF2B5EF4-FFF2-40B4-BE49-F238E27FC236}">
                  <a16:creationId xmlns:a16="http://schemas.microsoft.com/office/drawing/2014/main" id="{7902552C-657F-4F90-81F3-82CB63A4229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14" name="文本框 13">
              <a:extLst>
                <a:ext uri="{FF2B5EF4-FFF2-40B4-BE49-F238E27FC236}">
                  <a16:creationId xmlns:a16="http://schemas.microsoft.com/office/drawing/2014/main" id="{7B38970B-1E38-4095-B780-1D3CA3D13200}"/>
                </a:ext>
              </a:extLst>
            </p:cNvPr>
            <p:cNvSpPr txBox="1"/>
            <p:nvPr/>
          </p:nvSpPr>
          <p:spPr>
            <a:xfrm>
              <a:off x="6871064" y="2258412"/>
              <a:ext cx="986245" cy="73111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endParaRPr lang="zh-CN" altLang="en-US"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endParaRPr>
            </a:p>
          </p:txBody>
        </p:sp>
      </p:grpSp>
      <p:pic>
        <p:nvPicPr>
          <p:cNvPr id="16" name="图片 15">
            <a:extLst>
              <a:ext uri="{FF2B5EF4-FFF2-40B4-BE49-F238E27FC236}">
                <a16:creationId xmlns:a16="http://schemas.microsoft.com/office/drawing/2014/main" id="{68AFFE7B-7389-447A-A90E-08CB02B9D1C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flipH="1">
            <a:off x="0" y="0"/>
            <a:ext cx="1950720" cy="1770695"/>
          </a:xfrm>
          <a:prstGeom prst="rect">
            <a:avLst/>
          </a:prstGeom>
        </p:spPr>
      </p:pic>
      <p:pic>
        <p:nvPicPr>
          <p:cNvPr id="37" name="图片 36">
            <a:extLst>
              <a:ext uri="{FF2B5EF4-FFF2-40B4-BE49-F238E27FC236}">
                <a16:creationId xmlns:a16="http://schemas.microsoft.com/office/drawing/2014/main" id="{CD5D1FDE-DBA5-40CC-B11C-C84499A03DD4}"/>
              </a:ext>
            </a:extLst>
          </p:cNvPr>
          <p:cNvPicPr>
            <a:picLocks noChangeAspect="1"/>
          </p:cNvPicPr>
          <p:nvPr>
            <p:custDataLst>
              <p:tags r:id="rId1"/>
            </p:custDataLst>
          </p:nvPr>
        </p:nvPicPr>
        <p:blipFill>
          <a:blip r:embed="rId9">
            <a:lum bright="-20000" contrast="20000"/>
          </a:blip>
          <a:stretch>
            <a:fillRect/>
          </a:stretch>
        </p:blipFill>
        <p:spPr>
          <a:xfrm>
            <a:off x="4618065" y="539677"/>
            <a:ext cx="1835149" cy="1782067"/>
          </a:xfrm>
          <a:prstGeom prst="rect">
            <a:avLst/>
          </a:prstGeom>
          <a:effectLst/>
        </p:spPr>
      </p:pic>
      <p:sp>
        <p:nvSpPr>
          <p:cNvPr id="40" name="文本框 18">
            <a:extLst>
              <a:ext uri="{FF2B5EF4-FFF2-40B4-BE49-F238E27FC236}">
                <a16:creationId xmlns:a16="http://schemas.microsoft.com/office/drawing/2014/main" id="{54388696-E3E6-4819-AE88-D6DE808AAF1E}"/>
              </a:ext>
            </a:extLst>
          </p:cNvPr>
          <p:cNvSpPr txBox="1"/>
          <p:nvPr/>
        </p:nvSpPr>
        <p:spPr>
          <a:xfrm>
            <a:off x="5108937" y="855917"/>
            <a:ext cx="739104" cy="707886"/>
          </a:xfrm>
          <a:prstGeom prst="rect">
            <a:avLst/>
          </a:prstGeom>
          <a:noFill/>
        </p:spPr>
        <p:txBody>
          <a:bodyPr wrap="square" lIns="91440" tIns="45720" rIns="91440" bIns="45720" rtlCol="0">
            <a:spAutoFit/>
          </a:bodyPr>
          <a:lstStyle/>
          <a:p>
            <a:pPr algn="ctr"/>
            <a:r>
              <a:rPr lang="en-US" altLang="zh-CN" sz="4000" b="1" dirty="0">
                <a:solidFill>
                  <a:srgbClr val="63B475"/>
                </a:solidFill>
                <a:cs typeface="+mn-ea"/>
                <a:sym typeface="+mn-lt"/>
              </a:rPr>
              <a:t>A</a:t>
            </a:r>
            <a:endParaRPr lang="zh-CN" altLang="en-US" sz="4000" b="1" dirty="0">
              <a:solidFill>
                <a:srgbClr val="63B475"/>
              </a:solidFill>
              <a:cs typeface="+mn-ea"/>
              <a:sym typeface="+mn-lt"/>
            </a:endParaRPr>
          </a:p>
        </p:txBody>
      </p:sp>
      <p:pic>
        <p:nvPicPr>
          <p:cNvPr id="41" name="图片 40">
            <a:extLst>
              <a:ext uri="{FF2B5EF4-FFF2-40B4-BE49-F238E27FC236}">
                <a16:creationId xmlns:a16="http://schemas.microsoft.com/office/drawing/2014/main" id="{14A7899D-6580-4F3A-9EEE-5E759AC474FB}"/>
              </a:ext>
            </a:extLst>
          </p:cNvPr>
          <p:cNvPicPr>
            <a:picLocks noChangeAspect="1"/>
          </p:cNvPicPr>
          <p:nvPr>
            <p:custDataLst>
              <p:tags r:id="rId2"/>
            </p:custDataLst>
          </p:nvPr>
        </p:nvPicPr>
        <p:blipFill>
          <a:blip r:embed="rId9">
            <a:lum bright="-20000" contrast="20000"/>
          </a:blip>
          <a:stretch>
            <a:fillRect/>
          </a:stretch>
        </p:blipFill>
        <p:spPr>
          <a:xfrm>
            <a:off x="8784935" y="487709"/>
            <a:ext cx="1835149" cy="1782067"/>
          </a:xfrm>
          <a:prstGeom prst="rect">
            <a:avLst/>
          </a:prstGeom>
          <a:effectLst/>
        </p:spPr>
      </p:pic>
      <p:sp>
        <p:nvSpPr>
          <p:cNvPr id="44" name="文本框 18">
            <a:extLst>
              <a:ext uri="{FF2B5EF4-FFF2-40B4-BE49-F238E27FC236}">
                <a16:creationId xmlns:a16="http://schemas.microsoft.com/office/drawing/2014/main" id="{88EBEC92-1663-4D81-A5A2-DC3825F6EE76}"/>
              </a:ext>
            </a:extLst>
          </p:cNvPr>
          <p:cNvSpPr txBox="1"/>
          <p:nvPr/>
        </p:nvSpPr>
        <p:spPr>
          <a:xfrm>
            <a:off x="9353931" y="798767"/>
            <a:ext cx="739104" cy="707886"/>
          </a:xfrm>
          <a:prstGeom prst="rect">
            <a:avLst/>
          </a:prstGeom>
          <a:noFill/>
        </p:spPr>
        <p:txBody>
          <a:bodyPr wrap="square" lIns="91440" tIns="45720" rIns="91440" bIns="45720" rtlCol="0">
            <a:spAutoFit/>
          </a:bodyPr>
          <a:lstStyle/>
          <a:p>
            <a:pPr algn="ctr"/>
            <a:r>
              <a:rPr lang="en-US" altLang="zh-CN" sz="4000" b="1" dirty="0">
                <a:solidFill>
                  <a:srgbClr val="63B475"/>
                </a:solidFill>
                <a:cs typeface="+mn-ea"/>
                <a:sym typeface="+mn-lt"/>
              </a:rPr>
              <a:t>B</a:t>
            </a:r>
            <a:endParaRPr lang="zh-CN" altLang="en-US" sz="4000" b="1" dirty="0">
              <a:solidFill>
                <a:srgbClr val="63B475"/>
              </a:solidFill>
              <a:cs typeface="+mn-ea"/>
              <a:sym typeface="+mn-lt"/>
            </a:endParaRPr>
          </a:p>
        </p:txBody>
      </p:sp>
      <p:sp>
        <p:nvSpPr>
          <p:cNvPr id="3" name="TextBox 2">
            <a:extLst>
              <a:ext uri="{FF2B5EF4-FFF2-40B4-BE49-F238E27FC236}">
                <a16:creationId xmlns:a16="http://schemas.microsoft.com/office/drawing/2014/main" id="{9BADACFB-052A-658D-CEB3-F21AF69C2E11}"/>
              </a:ext>
            </a:extLst>
          </p:cNvPr>
          <p:cNvSpPr txBox="1"/>
          <p:nvPr/>
        </p:nvSpPr>
        <p:spPr>
          <a:xfrm>
            <a:off x="3810001" y="2365738"/>
            <a:ext cx="3918116" cy="2677656"/>
          </a:xfrm>
          <a:prstGeom prst="rect">
            <a:avLst/>
          </a:prstGeom>
          <a:noFill/>
        </p:spPr>
        <p:txBody>
          <a:bodyPr wrap="square">
            <a:spAutoFit/>
          </a:bodyPr>
          <a:lstStyle/>
          <a:p>
            <a:pPr algn="ctr"/>
            <a:r>
              <a:rPr lang="vi-VN" sz="2800" dirty="0">
                <a:solidFill>
                  <a:srgbClr val="FF0000"/>
                </a:solidFill>
                <a:latin typeface="Times New Roman" panose="02020603050405020304" pitchFamily="18" charset="0"/>
                <a:cs typeface="Times New Roman" panose="02020603050405020304" pitchFamily="18" charset="0"/>
              </a:rPr>
              <a:t>Nhắc lại kiến thức cũ:</a:t>
            </a:r>
          </a:p>
          <a:p>
            <a:pPr algn="ctr"/>
            <a:r>
              <a:rPr lang="vi-VN" sz="2800" dirty="0">
                <a:solidFill>
                  <a:srgbClr val="FF0000"/>
                </a:solidFill>
                <a:latin typeface="Times New Roman" panose="02020603050405020304" pitchFamily="18" charset="0"/>
                <a:cs typeface="Times New Roman" panose="02020603050405020304" pitchFamily="18" charset="0"/>
              </a:rPr>
              <a:t> + Kỹ năng sống là gì?</a:t>
            </a:r>
          </a:p>
          <a:p>
            <a:pPr algn="ctr"/>
            <a:r>
              <a:rPr lang="vi-VN" sz="2800" dirty="0">
                <a:solidFill>
                  <a:srgbClr val="FF0000"/>
                </a:solidFill>
                <a:latin typeface="Times New Roman" panose="02020603050405020304" pitchFamily="18" charset="0"/>
                <a:cs typeface="Times New Roman" panose="02020603050405020304" pitchFamily="18" charset="0"/>
              </a:rPr>
              <a:t> + Kể tên những nhóm kỹ năng sống các em được trang bị trong năm học lớp 3?</a:t>
            </a:r>
          </a:p>
        </p:txBody>
      </p:sp>
      <p:sp>
        <p:nvSpPr>
          <p:cNvPr id="5" name="TextBox 4">
            <a:extLst>
              <a:ext uri="{FF2B5EF4-FFF2-40B4-BE49-F238E27FC236}">
                <a16:creationId xmlns:a16="http://schemas.microsoft.com/office/drawing/2014/main" id="{9E95571A-2864-33E9-8FA7-322086926F43}"/>
              </a:ext>
            </a:extLst>
          </p:cNvPr>
          <p:cNvSpPr txBox="1"/>
          <p:nvPr/>
        </p:nvSpPr>
        <p:spPr>
          <a:xfrm>
            <a:off x="7728117" y="1896160"/>
            <a:ext cx="3873333" cy="1815882"/>
          </a:xfrm>
          <a:prstGeom prst="rect">
            <a:avLst/>
          </a:prstGeom>
          <a:noFill/>
        </p:spPr>
        <p:txBody>
          <a:bodyPr wrap="square">
            <a:spAutoFit/>
          </a:bodyPr>
          <a:lstStyle/>
          <a:p>
            <a:r>
              <a:rPr lang="vi-VN" sz="2800" dirty="0">
                <a:solidFill>
                  <a:srgbClr val="3E830E"/>
                </a:solidFill>
                <a:latin typeface="Times New Roman" panose="02020603050405020304" pitchFamily="18" charset="0"/>
                <a:cs typeface="Times New Roman" panose="02020603050405020304" pitchFamily="18" charset="0"/>
              </a:rPr>
              <a:t>BTRL: </a:t>
            </a:r>
          </a:p>
          <a:p>
            <a:pPr algn="ctr"/>
            <a:r>
              <a:rPr lang="vi-VN" sz="2800" dirty="0">
                <a:solidFill>
                  <a:srgbClr val="3E830E"/>
                </a:solidFill>
                <a:latin typeface="Times New Roman" panose="02020603050405020304" pitchFamily="18" charset="0"/>
                <a:cs typeface="Times New Roman" panose="02020603050405020304" pitchFamily="18" charset="0"/>
              </a:rPr>
              <a:t> + Chia sẻ bài học ngày hôm nay với bố mẹ, người thân, bạn bè…</a:t>
            </a:r>
          </a:p>
        </p:txBody>
      </p:sp>
      <p:sp>
        <p:nvSpPr>
          <p:cNvPr id="7" name="TextBox 6">
            <a:extLst>
              <a:ext uri="{FF2B5EF4-FFF2-40B4-BE49-F238E27FC236}">
                <a16:creationId xmlns:a16="http://schemas.microsoft.com/office/drawing/2014/main" id="{F139A796-81FE-6C50-AEAF-23FD54EB84FE}"/>
              </a:ext>
            </a:extLst>
          </p:cNvPr>
          <p:cNvSpPr txBox="1"/>
          <p:nvPr/>
        </p:nvSpPr>
        <p:spPr>
          <a:xfrm>
            <a:off x="7829550" y="3548360"/>
            <a:ext cx="4495800" cy="2677656"/>
          </a:xfrm>
          <a:prstGeom prst="rect">
            <a:avLst/>
          </a:prstGeom>
          <a:noFill/>
        </p:spPr>
        <p:txBody>
          <a:bodyPr wrap="square">
            <a:spAutoFit/>
          </a:bodyPr>
          <a:lstStyle/>
          <a:p>
            <a:r>
              <a:rPr lang="vi-VN" sz="2800" dirty="0">
                <a:solidFill>
                  <a:srgbClr val="3E830E"/>
                </a:solidFill>
                <a:latin typeface="Times New Roman" panose="02020603050405020304" pitchFamily="18" charset="0"/>
                <a:cs typeface="Times New Roman" panose="02020603050405020304" pitchFamily="18" charset="0"/>
              </a:rPr>
              <a:t>Về nhà các em hãy tìm hiểu trước cho cô những điểm mạnh, điểm yếu của bản thân mình để bài học buổi sau chúng ta sẵn sàng cho những hoạt động thật vui nhé</a:t>
            </a:r>
            <a:r>
              <a:rPr lang="vi-VN"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1638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987425" cy="56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9833289"/>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42" presetClass="entr" presetSubtype="0"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 presetClass="entr" presetSubtype="4" decel="100000" fill="hold" grpId="0" nodeType="afterEffect">
                                  <p:stCondLst>
                                    <p:cond delay="0"/>
                                  </p:stCondLst>
                                  <p:childTnLst>
                                    <p:set>
                                      <p:cBhvr>
                                        <p:cTn id="17" dur="1" fill="hold">
                                          <p:stCondLst>
                                            <p:cond delay="0"/>
                                          </p:stCondLst>
                                        </p:cTn>
                                        <p:tgtEl>
                                          <p:spTgt spid="40"/>
                                        </p:tgtEl>
                                        <p:attrNameLst>
                                          <p:attrName>style.visibility</p:attrName>
                                        </p:attrNameLst>
                                      </p:cBhvr>
                                      <p:to>
                                        <p:strVal val="visible"/>
                                      </p:to>
                                    </p:set>
                                    <p:anim calcmode="lin" valueType="num">
                                      <p:cBhvr additive="base">
                                        <p:cTn id="18" dur="1500" fill="hold"/>
                                        <p:tgtEl>
                                          <p:spTgt spid="40"/>
                                        </p:tgtEl>
                                        <p:attrNameLst>
                                          <p:attrName>ppt_x</p:attrName>
                                        </p:attrNameLst>
                                      </p:cBhvr>
                                      <p:tavLst>
                                        <p:tav tm="0">
                                          <p:val>
                                            <p:strVal val="#ppt_x"/>
                                          </p:val>
                                        </p:tav>
                                        <p:tav tm="100000">
                                          <p:val>
                                            <p:strVal val="#ppt_x"/>
                                          </p:val>
                                        </p:tav>
                                      </p:tavLst>
                                    </p:anim>
                                    <p:anim calcmode="lin" valueType="num">
                                      <p:cBhvr additive="base">
                                        <p:cTn id="19" dur="1500" fill="hold"/>
                                        <p:tgtEl>
                                          <p:spTgt spid="40"/>
                                        </p:tgtEl>
                                        <p:attrNameLst>
                                          <p:attrName>ppt_y</p:attrName>
                                        </p:attrNameLst>
                                      </p:cBhvr>
                                      <p:tavLst>
                                        <p:tav tm="0">
                                          <p:val>
                                            <p:strVal val="1+#ppt_h/2"/>
                                          </p:val>
                                        </p:tav>
                                        <p:tav tm="100000">
                                          <p:val>
                                            <p:strVal val="#ppt_y"/>
                                          </p:val>
                                        </p:tav>
                                      </p:tavLst>
                                    </p:anim>
                                  </p:childTnLst>
                                </p:cTn>
                              </p:par>
                              <p:par>
                                <p:cTn id="20" presetID="2" presetClass="entr" presetSubtype="4" decel="100000" fill="hold" nodeType="withEffect">
                                  <p:stCondLst>
                                    <p:cond delay="500"/>
                                  </p:stCondLst>
                                  <p:childTnLst>
                                    <p:set>
                                      <p:cBhvr>
                                        <p:cTn id="21" dur="1" fill="hold">
                                          <p:stCondLst>
                                            <p:cond delay="0"/>
                                          </p:stCondLst>
                                        </p:cTn>
                                        <p:tgtEl>
                                          <p:spTgt spid="37"/>
                                        </p:tgtEl>
                                        <p:attrNameLst>
                                          <p:attrName>style.visibility</p:attrName>
                                        </p:attrNameLst>
                                      </p:cBhvr>
                                      <p:to>
                                        <p:strVal val="visible"/>
                                      </p:to>
                                    </p:set>
                                    <p:anim calcmode="lin" valueType="num">
                                      <p:cBhvr additive="base">
                                        <p:cTn id="22" dur="1500" fill="hold"/>
                                        <p:tgtEl>
                                          <p:spTgt spid="37"/>
                                        </p:tgtEl>
                                        <p:attrNameLst>
                                          <p:attrName>ppt_x</p:attrName>
                                        </p:attrNameLst>
                                      </p:cBhvr>
                                      <p:tavLst>
                                        <p:tav tm="0">
                                          <p:val>
                                            <p:strVal val="#ppt_x"/>
                                          </p:val>
                                        </p:tav>
                                        <p:tav tm="100000">
                                          <p:val>
                                            <p:strVal val="#ppt_x"/>
                                          </p:val>
                                        </p:tav>
                                      </p:tavLst>
                                    </p:anim>
                                    <p:anim calcmode="lin" valueType="num">
                                      <p:cBhvr additive="base">
                                        <p:cTn id="23" dur="1500" fill="hold"/>
                                        <p:tgtEl>
                                          <p:spTgt spid="37"/>
                                        </p:tgtEl>
                                        <p:attrNameLst>
                                          <p:attrName>ppt_y</p:attrName>
                                        </p:attrNameLst>
                                      </p:cBhvr>
                                      <p:tavLst>
                                        <p:tav tm="0">
                                          <p:val>
                                            <p:strVal val="1+#ppt_h/2"/>
                                          </p:val>
                                        </p:tav>
                                        <p:tav tm="100000">
                                          <p:val>
                                            <p:strVal val="#ppt_y"/>
                                          </p:val>
                                        </p:tav>
                                      </p:tavLst>
                                    </p:anim>
                                  </p:childTnLst>
                                </p:cTn>
                              </p:par>
                            </p:childTnLst>
                          </p:cTn>
                        </p:par>
                        <p:par>
                          <p:cTn id="24" fill="hold">
                            <p:stCondLst>
                              <p:cond delay="3000"/>
                            </p:stCondLst>
                            <p:childTnLst>
                              <p:par>
                                <p:cTn id="25" presetID="2" presetClass="entr" presetSubtype="4" decel="100000" fill="hold" grpId="0" nodeType="afterEffect">
                                  <p:stCondLst>
                                    <p:cond delay="0"/>
                                  </p:stCondLst>
                                  <p:childTnLst>
                                    <p:set>
                                      <p:cBhvr>
                                        <p:cTn id="26" dur="1" fill="hold">
                                          <p:stCondLst>
                                            <p:cond delay="0"/>
                                          </p:stCondLst>
                                        </p:cTn>
                                        <p:tgtEl>
                                          <p:spTgt spid="44"/>
                                        </p:tgtEl>
                                        <p:attrNameLst>
                                          <p:attrName>style.visibility</p:attrName>
                                        </p:attrNameLst>
                                      </p:cBhvr>
                                      <p:to>
                                        <p:strVal val="visible"/>
                                      </p:to>
                                    </p:set>
                                    <p:anim calcmode="lin" valueType="num">
                                      <p:cBhvr additive="base">
                                        <p:cTn id="27" dur="1500" fill="hold"/>
                                        <p:tgtEl>
                                          <p:spTgt spid="44"/>
                                        </p:tgtEl>
                                        <p:attrNameLst>
                                          <p:attrName>ppt_x</p:attrName>
                                        </p:attrNameLst>
                                      </p:cBhvr>
                                      <p:tavLst>
                                        <p:tav tm="0">
                                          <p:val>
                                            <p:strVal val="#ppt_x"/>
                                          </p:val>
                                        </p:tav>
                                        <p:tav tm="100000">
                                          <p:val>
                                            <p:strVal val="#ppt_x"/>
                                          </p:val>
                                        </p:tav>
                                      </p:tavLst>
                                    </p:anim>
                                    <p:anim calcmode="lin" valueType="num">
                                      <p:cBhvr additive="base">
                                        <p:cTn id="28" dur="1500" fill="hold"/>
                                        <p:tgtEl>
                                          <p:spTgt spid="44"/>
                                        </p:tgtEl>
                                        <p:attrNameLst>
                                          <p:attrName>ppt_y</p:attrName>
                                        </p:attrNameLst>
                                      </p:cBhvr>
                                      <p:tavLst>
                                        <p:tav tm="0">
                                          <p:val>
                                            <p:strVal val="1+#ppt_h/2"/>
                                          </p:val>
                                        </p:tav>
                                        <p:tav tm="100000">
                                          <p:val>
                                            <p:strVal val="#ppt_y"/>
                                          </p:val>
                                        </p:tav>
                                      </p:tavLst>
                                    </p:anim>
                                  </p:childTnLst>
                                </p:cTn>
                              </p:par>
                              <p:par>
                                <p:cTn id="29" presetID="2" presetClass="entr" presetSubtype="4" decel="100000" fill="hold" nodeType="withEffect">
                                  <p:stCondLst>
                                    <p:cond delay="500"/>
                                  </p:stCondLst>
                                  <p:childTnLst>
                                    <p:set>
                                      <p:cBhvr>
                                        <p:cTn id="30" dur="1" fill="hold">
                                          <p:stCondLst>
                                            <p:cond delay="0"/>
                                          </p:stCondLst>
                                        </p:cTn>
                                        <p:tgtEl>
                                          <p:spTgt spid="41"/>
                                        </p:tgtEl>
                                        <p:attrNameLst>
                                          <p:attrName>style.visibility</p:attrName>
                                        </p:attrNameLst>
                                      </p:cBhvr>
                                      <p:to>
                                        <p:strVal val="visible"/>
                                      </p:to>
                                    </p:set>
                                    <p:anim calcmode="lin" valueType="num">
                                      <p:cBhvr additive="base">
                                        <p:cTn id="31" dur="1500" fill="hold"/>
                                        <p:tgtEl>
                                          <p:spTgt spid="41"/>
                                        </p:tgtEl>
                                        <p:attrNameLst>
                                          <p:attrName>ppt_x</p:attrName>
                                        </p:attrNameLst>
                                      </p:cBhvr>
                                      <p:tavLst>
                                        <p:tav tm="0">
                                          <p:val>
                                            <p:strVal val="#ppt_x"/>
                                          </p:val>
                                        </p:tav>
                                        <p:tav tm="100000">
                                          <p:val>
                                            <p:strVal val="#ppt_x"/>
                                          </p:val>
                                        </p:tav>
                                      </p:tavLst>
                                    </p:anim>
                                    <p:anim calcmode="lin" valueType="num">
                                      <p:cBhvr additive="base">
                                        <p:cTn id="32" dur="1500" fill="hold"/>
                                        <p:tgtEl>
                                          <p:spTgt spid="41"/>
                                        </p:tgtEl>
                                        <p:attrNameLst>
                                          <p:attrName>ppt_y</p:attrName>
                                        </p:attrNameLst>
                                      </p:cBhvr>
                                      <p:tavLst>
                                        <p:tav tm="0">
                                          <p:val>
                                            <p:strVal val="1+#ppt_h/2"/>
                                          </p:val>
                                        </p:tav>
                                        <p:tav tm="100000">
                                          <p:val>
                                            <p:strVal val="#ppt_y"/>
                                          </p:val>
                                        </p:tav>
                                      </p:tavLst>
                                    </p:anim>
                                  </p:childTnLst>
                                </p:cTn>
                              </p:par>
                              <p:par>
                                <p:cTn id="33" presetID="6" presetClass="entr" presetSubtype="16" fill="hold" nodeType="withEffect">
                                  <p:stCondLst>
                                    <p:cond delay="0"/>
                                  </p:stCondLst>
                                  <p:childTnLst>
                                    <p:set>
                                      <p:cBhvr>
                                        <p:cTn id="34" dur="1" fill="hold">
                                          <p:stCondLst>
                                            <p:cond delay="0"/>
                                          </p:stCondLst>
                                        </p:cTn>
                                        <p:tgtEl>
                                          <p:spTgt spid="45"/>
                                        </p:tgtEl>
                                        <p:attrNameLst>
                                          <p:attrName>style.visibility</p:attrName>
                                        </p:attrNameLst>
                                      </p:cBhvr>
                                      <p:to>
                                        <p:strVal val="visible"/>
                                      </p:to>
                                    </p:set>
                                    <p:animEffect transition="in" filter="circle(in)">
                                      <p:cBhvr>
                                        <p:cTn id="35" dur="2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a:extLst>
              <a:ext uri="{FF2B5EF4-FFF2-40B4-BE49-F238E27FC236}">
                <a16:creationId xmlns:a16="http://schemas.microsoft.com/office/drawing/2014/main" id="{F3C743DF-61C5-43B2-B42D-06FC568FCDDC}"/>
              </a:ext>
            </a:extLst>
          </p:cNvPr>
          <p:cNvSpPr txBox="1"/>
          <p:nvPr/>
        </p:nvSpPr>
        <p:spPr>
          <a:xfrm>
            <a:off x="1280324" y="1456000"/>
            <a:ext cx="9402753" cy="1892794"/>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r>
              <a:rPr lang="en-US" altLang="zh-CN"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chemeClr val="accent6">
                      <a:lumMod val="50000"/>
                      <a:alpha val="40000"/>
                    </a:schemeClr>
                  </a:outerShdw>
                </a:effectLst>
                <a:latin typeface="Times New Roman" panose="02020603050405020304" pitchFamily="18" charset="0"/>
                <a:ea typeface="+mn-ea"/>
                <a:cs typeface="Times New Roman" panose="02020603050405020304" pitchFamily="18" charset="0"/>
                <a:sym typeface="+mn-lt"/>
              </a:rPr>
              <a:t>THANKS</a:t>
            </a:r>
            <a:r>
              <a:rPr lang="en-US" altLang="zh-CN"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chemeClr val="accent6">
                      <a:lumMod val="50000"/>
                      <a:alpha val="40000"/>
                    </a:schemeClr>
                  </a:outerShdw>
                </a:effectLst>
                <a:latin typeface="+mn-lt"/>
                <a:ea typeface="+mn-ea"/>
                <a:cs typeface="+mn-ea"/>
                <a:sym typeface="+mn-lt"/>
              </a:rPr>
              <a:t> </a:t>
            </a:r>
            <a:endParaRPr lang="zh-CN" altLang="en-US"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chemeClr val="accent6">
                    <a:lumMod val="50000"/>
                    <a:alpha val="40000"/>
                  </a:schemeClr>
                </a:outerShdw>
              </a:effectLst>
              <a:latin typeface="+mn-lt"/>
              <a:ea typeface="+mn-ea"/>
              <a:cs typeface="+mn-ea"/>
              <a:sym typeface="+mn-lt"/>
            </a:endParaRPr>
          </a:p>
        </p:txBody>
      </p:sp>
      <p:grpSp>
        <p:nvGrpSpPr>
          <p:cNvPr id="30" name="组合 29">
            <a:extLst>
              <a:ext uri="{FF2B5EF4-FFF2-40B4-BE49-F238E27FC236}">
                <a16:creationId xmlns:a16="http://schemas.microsoft.com/office/drawing/2014/main" id="{8A7F2A16-F187-4CEE-A7AA-302148D956BE}"/>
              </a:ext>
            </a:extLst>
          </p:cNvPr>
          <p:cNvGrpSpPr/>
          <p:nvPr/>
        </p:nvGrpSpPr>
        <p:grpSpPr>
          <a:xfrm>
            <a:off x="4383228" y="3311420"/>
            <a:ext cx="3196944" cy="739065"/>
            <a:chOff x="4383228" y="3311420"/>
            <a:chExt cx="3196944" cy="739065"/>
          </a:xfrm>
        </p:grpSpPr>
        <p:pic>
          <p:nvPicPr>
            <p:cNvPr id="8" name="图片 7">
              <a:extLst>
                <a:ext uri="{FF2B5EF4-FFF2-40B4-BE49-F238E27FC236}">
                  <a16:creationId xmlns:a16="http://schemas.microsoft.com/office/drawing/2014/main" id="{FAAF524E-1D9D-4F73-9A3E-CC0C3174BE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383228" y="3311420"/>
              <a:ext cx="3196944" cy="739065"/>
            </a:xfrm>
            <a:prstGeom prst="rect">
              <a:avLst/>
            </a:prstGeom>
          </p:spPr>
        </p:pic>
        <p:sp>
          <p:nvSpPr>
            <p:cNvPr id="29" name="矩形 28">
              <a:extLst>
                <a:ext uri="{FF2B5EF4-FFF2-40B4-BE49-F238E27FC236}">
                  <a16:creationId xmlns:a16="http://schemas.microsoft.com/office/drawing/2014/main" id="{1E38D4C8-5B68-4A90-AC4A-16F7F6FB40FE}"/>
                </a:ext>
              </a:extLst>
            </p:cNvPr>
            <p:cNvSpPr/>
            <p:nvPr/>
          </p:nvSpPr>
          <p:spPr>
            <a:xfrm>
              <a:off x="5086077" y="3406973"/>
              <a:ext cx="1791245" cy="435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prstTxWarp prst="textWave1">
                <a:avLst>
                  <a:gd name="adj1" fmla="val 20000"/>
                  <a:gd name="adj2" fmla="val 0"/>
                </a:avLst>
              </a:prstTxWarp>
              <a:spAutoFit/>
            </a:bodyPr>
            <a:lstStyle/>
            <a:p>
              <a:r>
                <a:rPr lang="en-US" altLang="zh-CN" sz="1600" dirty="0">
                  <a:solidFill>
                    <a:schemeClr val="bg1"/>
                  </a:solidFill>
                  <a:cs typeface="+mn-ea"/>
                  <a:sym typeface="+mn-lt"/>
                </a:rPr>
                <a:t>Thank you !</a:t>
              </a:r>
              <a:endParaRPr lang="zh-CN" altLang="en-US" sz="1600" dirty="0">
                <a:solidFill>
                  <a:schemeClr val="bg1"/>
                </a:solidFill>
                <a:cs typeface="+mn-ea"/>
                <a:sym typeface="+mn-lt"/>
              </a:endParaRPr>
            </a:p>
          </p:txBody>
        </p:sp>
      </p:grpSp>
    </p:spTree>
    <p:extLst>
      <p:ext uri="{BB962C8B-B14F-4D97-AF65-F5344CB8AC3E}">
        <p14:creationId xmlns:p14="http://schemas.microsoft.com/office/powerpoint/2010/main" val="306998122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2" presetClass="entr" presetSubtype="8" decel="100000" fill="hold" nodeType="withEffect">
                                  <p:stCondLst>
                                    <p:cond delay="0"/>
                                  </p:stCondLst>
                                  <p:childTnLst>
                                    <p:set>
                                      <p:cBhvr>
                                        <p:cTn id="11" dur="1" fill="hold">
                                          <p:stCondLst>
                                            <p:cond delay="0"/>
                                          </p:stCondLst>
                                        </p:cTn>
                                        <p:tgtEl>
                                          <p:spTgt spid="30"/>
                                        </p:tgtEl>
                                        <p:attrNameLst>
                                          <p:attrName>style.visibility</p:attrName>
                                        </p:attrNameLst>
                                      </p:cBhvr>
                                      <p:to>
                                        <p:strVal val="visible"/>
                                      </p:to>
                                    </p:set>
                                    <p:anim calcmode="lin" valueType="num">
                                      <p:cBhvr additive="base">
                                        <p:cTn id="12" dur="2000" fill="hold"/>
                                        <p:tgtEl>
                                          <p:spTgt spid="30"/>
                                        </p:tgtEl>
                                        <p:attrNameLst>
                                          <p:attrName>ppt_x</p:attrName>
                                        </p:attrNameLst>
                                      </p:cBhvr>
                                      <p:tavLst>
                                        <p:tav tm="0">
                                          <p:val>
                                            <p:strVal val="0-#ppt_w/2"/>
                                          </p:val>
                                        </p:tav>
                                        <p:tav tm="100000">
                                          <p:val>
                                            <p:strVal val="#ppt_x"/>
                                          </p:val>
                                        </p:tav>
                                      </p:tavLst>
                                    </p:anim>
                                    <p:anim calcmode="lin" valueType="num">
                                      <p:cBhvr additive="base">
                                        <p:cTn id="13" dur="20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106AC89F-CFB4-4AB8-8E2B-F8A723F98DD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270680"/>
            <a:ext cx="12192000" cy="4316640"/>
          </a:xfrm>
          <a:prstGeom prst="rect">
            <a:avLst/>
          </a:prstGeom>
        </p:spPr>
      </p:pic>
      <p:pic>
        <p:nvPicPr>
          <p:cNvPr id="7" name="图片 6">
            <a:extLst>
              <a:ext uri="{FF2B5EF4-FFF2-40B4-BE49-F238E27FC236}">
                <a16:creationId xmlns:a16="http://schemas.microsoft.com/office/drawing/2014/main" id="{5F236AA7-627F-4B85-BFEB-7C0E48ECAE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61100" y="1530473"/>
            <a:ext cx="5251056" cy="5327527"/>
          </a:xfrm>
          <a:prstGeom prst="rect">
            <a:avLst/>
          </a:prstGeom>
        </p:spPr>
      </p:pic>
      <p:pic>
        <p:nvPicPr>
          <p:cNvPr id="3" name="图片 2">
            <a:extLst>
              <a:ext uri="{FF2B5EF4-FFF2-40B4-BE49-F238E27FC236}">
                <a16:creationId xmlns:a16="http://schemas.microsoft.com/office/drawing/2014/main" id="{F355C750-CAC8-4541-9A2D-685B4753C52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41280" y="0"/>
            <a:ext cx="1950720" cy="1770695"/>
          </a:xfrm>
          <a:prstGeom prst="rect">
            <a:avLst/>
          </a:prstGeom>
        </p:spPr>
      </p:pic>
      <p:pic>
        <p:nvPicPr>
          <p:cNvPr id="5" name="图片 4">
            <a:extLst>
              <a:ext uri="{FF2B5EF4-FFF2-40B4-BE49-F238E27FC236}">
                <a16:creationId xmlns:a16="http://schemas.microsoft.com/office/drawing/2014/main" id="{26969F99-AF7B-45C3-BD35-5DB085A13C7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0"/>
            <a:ext cx="2204085" cy="1661218"/>
          </a:xfrm>
          <a:prstGeom prst="rect">
            <a:avLst/>
          </a:prstGeom>
        </p:spPr>
      </p:pic>
      <p:sp>
        <p:nvSpPr>
          <p:cNvPr id="8" name="文本框 7">
            <a:extLst>
              <a:ext uri="{FF2B5EF4-FFF2-40B4-BE49-F238E27FC236}">
                <a16:creationId xmlns:a16="http://schemas.microsoft.com/office/drawing/2014/main" id="{8F309168-44D0-4082-B07D-474DB38913D2}"/>
              </a:ext>
            </a:extLst>
          </p:cNvPr>
          <p:cNvSpPr txBox="1"/>
          <p:nvPr/>
        </p:nvSpPr>
        <p:spPr>
          <a:xfrm>
            <a:off x="2852465" y="704183"/>
            <a:ext cx="2520967" cy="1892794"/>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r>
              <a:rPr lang="en-US" altLang="zh-CN"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chemeClr val="accent6">
                      <a:lumMod val="50000"/>
                      <a:alpha val="40000"/>
                    </a:schemeClr>
                  </a:outerShdw>
                </a:effectLst>
                <a:latin typeface="+mn-lt"/>
                <a:ea typeface="+mn-ea"/>
                <a:cs typeface="+mn-ea"/>
                <a:sym typeface="+mn-lt"/>
              </a:rPr>
              <a:t>01</a:t>
            </a:r>
            <a:endParaRPr lang="zh-CN" altLang="en-US"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chemeClr val="accent6">
                    <a:lumMod val="50000"/>
                    <a:alpha val="40000"/>
                  </a:schemeClr>
                </a:outerShdw>
              </a:effectLst>
              <a:latin typeface="+mn-lt"/>
              <a:ea typeface="+mn-ea"/>
              <a:cs typeface="+mn-ea"/>
              <a:sym typeface="+mn-lt"/>
            </a:endParaRPr>
          </a:p>
        </p:txBody>
      </p:sp>
      <p:sp>
        <p:nvSpPr>
          <p:cNvPr id="9" name="文本框 8">
            <a:extLst>
              <a:ext uri="{FF2B5EF4-FFF2-40B4-BE49-F238E27FC236}">
                <a16:creationId xmlns:a16="http://schemas.microsoft.com/office/drawing/2014/main" id="{0FC1CB6A-5E83-4FA0-96A4-1E4AAA90CA9A}"/>
              </a:ext>
            </a:extLst>
          </p:cNvPr>
          <p:cNvSpPr txBox="1"/>
          <p:nvPr/>
        </p:nvSpPr>
        <p:spPr>
          <a:xfrm>
            <a:off x="1102042" y="2343488"/>
            <a:ext cx="7175183" cy="135418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r>
              <a:rPr lang="en-US" altLang="zh-CN" sz="8000"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chemeClr val="accent6">
                      <a:lumMod val="50000"/>
                      <a:alpha val="40000"/>
                    </a:schemeClr>
                  </a:outerShdw>
                </a:effectLst>
                <a:latin typeface="Times New Roman" panose="02020603050405020304" pitchFamily="18" charset="0"/>
                <a:ea typeface="+mn-ea"/>
                <a:cs typeface="Times New Roman" panose="02020603050405020304" pitchFamily="18" charset="0"/>
                <a:sym typeface="+mn-lt"/>
              </a:rPr>
              <a:t>KHỞI ĐỘNG</a:t>
            </a:r>
            <a:endParaRPr lang="zh-CN" altLang="en-US" sz="8000"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chemeClr val="accent6">
                    <a:lumMod val="50000"/>
                    <a:alpha val="40000"/>
                  </a:schemeClr>
                </a:outerShdw>
              </a:effectLst>
              <a:latin typeface="Times New Roman" panose="02020603050405020304" pitchFamily="18" charset="0"/>
              <a:ea typeface="+mn-ea"/>
              <a:cs typeface="Times New Roman" panose="02020603050405020304" pitchFamily="18" charset="0"/>
              <a:sym typeface="+mn-lt"/>
            </a:endParaRPr>
          </a:p>
        </p:txBody>
      </p:sp>
      <p:grpSp>
        <p:nvGrpSpPr>
          <p:cNvPr id="10" name="组合 9">
            <a:extLst>
              <a:ext uri="{FF2B5EF4-FFF2-40B4-BE49-F238E27FC236}">
                <a16:creationId xmlns:a16="http://schemas.microsoft.com/office/drawing/2014/main" id="{6A64573A-A31F-4A85-8D68-46619D42FD4B}"/>
              </a:ext>
            </a:extLst>
          </p:cNvPr>
          <p:cNvGrpSpPr/>
          <p:nvPr/>
        </p:nvGrpSpPr>
        <p:grpSpPr>
          <a:xfrm>
            <a:off x="2514476" y="3747323"/>
            <a:ext cx="3196944" cy="739065"/>
            <a:chOff x="4383228" y="3311420"/>
            <a:chExt cx="3196944" cy="739065"/>
          </a:xfrm>
        </p:grpSpPr>
        <p:pic>
          <p:nvPicPr>
            <p:cNvPr id="11" name="图片 10">
              <a:extLst>
                <a:ext uri="{FF2B5EF4-FFF2-40B4-BE49-F238E27FC236}">
                  <a16:creationId xmlns:a16="http://schemas.microsoft.com/office/drawing/2014/main" id="{740A5ECD-8AC4-4052-A734-5D16A33D61C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383228" y="3311420"/>
              <a:ext cx="3196944" cy="739065"/>
            </a:xfrm>
            <a:prstGeom prst="rect">
              <a:avLst/>
            </a:prstGeom>
          </p:spPr>
        </p:pic>
        <p:sp>
          <p:nvSpPr>
            <p:cNvPr id="12" name="矩形 11">
              <a:extLst>
                <a:ext uri="{FF2B5EF4-FFF2-40B4-BE49-F238E27FC236}">
                  <a16:creationId xmlns:a16="http://schemas.microsoft.com/office/drawing/2014/main" id="{5DD1438B-EB50-4120-9B97-D3756FE64804}"/>
                </a:ext>
              </a:extLst>
            </p:cNvPr>
            <p:cNvSpPr/>
            <p:nvPr/>
          </p:nvSpPr>
          <p:spPr>
            <a:xfrm>
              <a:off x="5172865" y="3386782"/>
              <a:ext cx="1617670" cy="433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prstTxWarp prst="textWave1">
                <a:avLst>
                  <a:gd name="adj1" fmla="val 20000"/>
                  <a:gd name="adj2" fmla="val 0"/>
                </a:avLst>
              </a:prstTxWarp>
              <a:spAutoFit/>
            </a:bodyPr>
            <a:lstStyle/>
            <a:p>
              <a:endParaRPr lang="zh-CN" altLang="en-US" sz="1600" dirty="0">
                <a:solidFill>
                  <a:schemeClr val="bg1"/>
                </a:solidFill>
                <a:cs typeface="+mn-ea"/>
                <a:sym typeface="+mn-lt"/>
              </a:endParaRPr>
            </a:p>
          </p:txBody>
        </p:sp>
      </p:grpSp>
      <p:pic>
        <p:nvPicPr>
          <p:cNvPr id="15" name="图片 14">
            <a:extLst>
              <a:ext uri="{FF2B5EF4-FFF2-40B4-BE49-F238E27FC236}">
                <a16:creationId xmlns:a16="http://schemas.microsoft.com/office/drawing/2014/main" id="{F75C492B-E4A1-4F0A-AF01-B262C0D4B49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512040" y="1326341"/>
            <a:ext cx="928516" cy="831459"/>
          </a:xfrm>
          <a:prstGeom prst="rect">
            <a:avLst/>
          </a:prstGeom>
        </p:spPr>
      </p:pic>
      <p:pic>
        <p:nvPicPr>
          <p:cNvPr id="16" name="图片 15">
            <a:extLst>
              <a:ext uri="{FF2B5EF4-FFF2-40B4-BE49-F238E27FC236}">
                <a16:creationId xmlns:a16="http://schemas.microsoft.com/office/drawing/2014/main" id="{4F5DDE9E-945A-4089-92AE-2B0B53D726B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flipH="1">
            <a:off x="6529362" y="287249"/>
            <a:ext cx="928516" cy="831459"/>
          </a:xfrm>
          <a:prstGeom prst="rect">
            <a:avLst/>
          </a:prstGeom>
        </p:spPr>
      </p:pic>
      <p:pic>
        <p:nvPicPr>
          <p:cNvPr id="3074"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1499"/>
            <a:ext cx="990600"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1959319"/>
      </p:ext>
    </p:extLst>
  </p:cSld>
  <p:clrMapOvr>
    <a:masterClrMapping/>
  </p:clrMapOvr>
  <mc:AlternateContent xmlns:mc="http://schemas.openxmlformats.org/markup-compatibility/2006" xmlns:p14="http://schemas.microsoft.com/office/powerpoint/2010/main">
    <mc:Choice Requires="p14">
      <p:transition spd="slow" p14:dur="1200" advTm="0">
        <p:dissolve/>
      </p:transition>
    </mc:Choice>
    <mc:Fallback xmlns="">
      <p:transition spd="slow" advTm="0">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1+#ppt_w/2"/>
                                          </p:val>
                                        </p:tav>
                                        <p:tav tm="100000">
                                          <p:val>
                                            <p:strVal val="#ppt_x"/>
                                          </p:val>
                                        </p:tav>
                                      </p:tavLst>
                                    </p:anim>
                                    <p:anim calcmode="lin" valueType="num">
                                      <p:cBhvr additive="base">
                                        <p:cTn id="8" dur="2000" fill="hold"/>
                                        <p:tgtEl>
                                          <p:spTgt spid="7"/>
                                        </p:tgtEl>
                                        <p:attrNameLst>
                                          <p:attrName>ppt_y</p:attrName>
                                        </p:attrNameLst>
                                      </p:cBhvr>
                                      <p:tavLst>
                                        <p:tav tm="0">
                                          <p:val>
                                            <p:strVal val="#ppt_y"/>
                                          </p:val>
                                        </p:tav>
                                        <p:tav tm="100000">
                                          <p:val>
                                            <p:strVal val="#ppt_y"/>
                                          </p:val>
                                        </p:tav>
                                      </p:tavLst>
                                    </p:anim>
                                  </p:childTnLst>
                                </p:cTn>
                              </p:par>
                              <p:par>
                                <p:cTn id="9" presetID="47"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par>
                                <p:cTn id="14" presetID="47"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17" presetClass="entr" presetSubtype="10" fill="hold" grpId="0" nodeType="afterEffect">
                                  <p:stCondLst>
                                    <p:cond delay="0"/>
                                  </p:stCondLst>
                                  <p:iterate type="lt">
                                    <p:tmPct val="10000"/>
                                  </p:iterate>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strVal val="#ppt_h"/>
                                          </p:val>
                                        </p:tav>
                                        <p:tav tm="100000">
                                          <p:val>
                                            <p:strVal val="#ppt_h"/>
                                          </p:val>
                                        </p:tav>
                                      </p:tavLst>
                                    </p:anim>
                                  </p:childTnLst>
                                </p:cTn>
                              </p:par>
                            </p:childTnLst>
                          </p:cTn>
                        </p:par>
                        <p:par>
                          <p:cTn id="24" fill="hold">
                            <p:stCondLst>
                              <p:cond delay="2550"/>
                            </p:stCondLst>
                            <p:childTnLst>
                              <p:par>
                                <p:cTn id="25" presetID="53" presetClass="entr" presetSubtype="16" fill="hold" grpId="0" nodeType="afterEffect">
                                  <p:stCondLst>
                                    <p:cond delay="0"/>
                                  </p:stCondLst>
                                  <p:iterate type="lt">
                                    <p:tmPct val="10000"/>
                                  </p:iterate>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childTnLst>
                          </p:cTn>
                        </p:par>
                        <p:par>
                          <p:cTn id="30" fill="hold">
                            <p:stCondLst>
                              <p:cond delay="3400"/>
                            </p:stCondLst>
                            <p:childTnLst>
                              <p:par>
                                <p:cTn id="31" presetID="2" presetClass="entr" presetSubtype="4" decel="100000"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2000" fill="hold"/>
                                        <p:tgtEl>
                                          <p:spTgt spid="10"/>
                                        </p:tgtEl>
                                        <p:attrNameLst>
                                          <p:attrName>ppt_x</p:attrName>
                                        </p:attrNameLst>
                                      </p:cBhvr>
                                      <p:tavLst>
                                        <p:tav tm="0">
                                          <p:val>
                                            <p:strVal val="#ppt_x"/>
                                          </p:val>
                                        </p:tav>
                                        <p:tav tm="100000">
                                          <p:val>
                                            <p:strVal val="#ppt_x"/>
                                          </p:val>
                                        </p:tav>
                                      </p:tavLst>
                                    </p:anim>
                                    <p:anim calcmode="lin" valueType="num">
                                      <p:cBhvr additive="base">
                                        <p:cTn id="34" dur="2000" fill="hold"/>
                                        <p:tgtEl>
                                          <p:spTgt spid="10"/>
                                        </p:tgtEl>
                                        <p:attrNameLst>
                                          <p:attrName>ppt_y</p:attrName>
                                        </p:attrNameLst>
                                      </p:cBhvr>
                                      <p:tavLst>
                                        <p:tav tm="0">
                                          <p:val>
                                            <p:strVal val="1+#ppt_h/2"/>
                                          </p:val>
                                        </p:tav>
                                        <p:tav tm="100000">
                                          <p:val>
                                            <p:strVal val="#ppt_y"/>
                                          </p:val>
                                        </p:tav>
                                      </p:tavLst>
                                    </p:anim>
                                  </p:childTnLst>
                                </p:cTn>
                              </p:par>
                            </p:childTnLst>
                          </p:cTn>
                        </p:par>
                        <p:par>
                          <p:cTn id="35" fill="hold">
                            <p:stCondLst>
                              <p:cond delay="5400"/>
                            </p:stCondLst>
                            <p:childTnLst>
                              <p:par>
                                <p:cTn id="36" presetID="2" presetClass="entr" presetSubtype="9" decel="100000" fill="hold" nodeType="after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2000" fill="hold"/>
                                        <p:tgtEl>
                                          <p:spTgt spid="15"/>
                                        </p:tgtEl>
                                        <p:attrNameLst>
                                          <p:attrName>ppt_x</p:attrName>
                                        </p:attrNameLst>
                                      </p:cBhvr>
                                      <p:tavLst>
                                        <p:tav tm="0">
                                          <p:val>
                                            <p:strVal val="0-#ppt_w/2"/>
                                          </p:val>
                                        </p:tav>
                                        <p:tav tm="100000">
                                          <p:val>
                                            <p:strVal val="#ppt_x"/>
                                          </p:val>
                                        </p:tav>
                                      </p:tavLst>
                                    </p:anim>
                                    <p:anim calcmode="lin" valueType="num">
                                      <p:cBhvr additive="base">
                                        <p:cTn id="39" dur="2000" fill="hold"/>
                                        <p:tgtEl>
                                          <p:spTgt spid="15"/>
                                        </p:tgtEl>
                                        <p:attrNameLst>
                                          <p:attrName>ppt_y</p:attrName>
                                        </p:attrNameLst>
                                      </p:cBhvr>
                                      <p:tavLst>
                                        <p:tav tm="0">
                                          <p:val>
                                            <p:strVal val="0-#ppt_h/2"/>
                                          </p:val>
                                        </p:tav>
                                        <p:tav tm="100000">
                                          <p:val>
                                            <p:strVal val="#ppt_y"/>
                                          </p:val>
                                        </p:tav>
                                      </p:tavLst>
                                    </p:anim>
                                  </p:childTnLst>
                                </p:cTn>
                              </p:par>
                              <p:par>
                                <p:cTn id="40" presetID="2" presetClass="entr" presetSubtype="3" decel="100000" fill="hold" nodeType="withEffect">
                                  <p:stCondLst>
                                    <p:cond delay="300"/>
                                  </p:stCondLst>
                                  <p:childTnLst>
                                    <p:set>
                                      <p:cBhvr>
                                        <p:cTn id="41" dur="1" fill="hold">
                                          <p:stCondLst>
                                            <p:cond delay="0"/>
                                          </p:stCondLst>
                                        </p:cTn>
                                        <p:tgtEl>
                                          <p:spTgt spid="16"/>
                                        </p:tgtEl>
                                        <p:attrNameLst>
                                          <p:attrName>style.visibility</p:attrName>
                                        </p:attrNameLst>
                                      </p:cBhvr>
                                      <p:to>
                                        <p:strVal val="visible"/>
                                      </p:to>
                                    </p:set>
                                    <p:anim calcmode="lin" valueType="num">
                                      <p:cBhvr additive="base">
                                        <p:cTn id="42" dur="2000" fill="hold"/>
                                        <p:tgtEl>
                                          <p:spTgt spid="16"/>
                                        </p:tgtEl>
                                        <p:attrNameLst>
                                          <p:attrName>ppt_x</p:attrName>
                                        </p:attrNameLst>
                                      </p:cBhvr>
                                      <p:tavLst>
                                        <p:tav tm="0">
                                          <p:val>
                                            <p:strVal val="1+#ppt_w/2"/>
                                          </p:val>
                                        </p:tav>
                                        <p:tav tm="100000">
                                          <p:val>
                                            <p:strVal val="#ppt_x"/>
                                          </p:val>
                                        </p:tav>
                                      </p:tavLst>
                                    </p:anim>
                                    <p:anim calcmode="lin" valueType="num">
                                      <p:cBhvr additive="base">
                                        <p:cTn id="43" dur="2000" fill="hold"/>
                                        <p:tgtEl>
                                          <p:spTgt spid="16"/>
                                        </p:tgtEl>
                                        <p:attrNameLst>
                                          <p:attrName>ppt_y</p:attrName>
                                        </p:attrNameLst>
                                      </p:cBhvr>
                                      <p:tavLst>
                                        <p:tav tm="0">
                                          <p:val>
                                            <p:strVal val="0-#ppt_h/2"/>
                                          </p:val>
                                        </p:tav>
                                        <p:tav tm="100000">
                                          <p:val>
                                            <p:strVal val="#ppt_y"/>
                                          </p:val>
                                        </p:tav>
                                      </p:tavLst>
                                    </p:anim>
                                  </p:childTnLst>
                                </p:cTn>
                              </p:par>
                              <p:par>
                                <p:cTn id="44" presetID="6" presetClass="entr" presetSubtype="16" fill="hold" nodeType="withEffect">
                                  <p:stCondLst>
                                    <p:cond delay="300"/>
                                  </p:stCondLst>
                                  <p:childTnLst>
                                    <p:set>
                                      <p:cBhvr>
                                        <p:cTn id="45" dur="1" fill="hold">
                                          <p:stCondLst>
                                            <p:cond delay="0"/>
                                          </p:stCondLst>
                                        </p:cTn>
                                        <p:tgtEl>
                                          <p:spTgt spid="18"/>
                                        </p:tgtEl>
                                        <p:attrNameLst>
                                          <p:attrName>style.visibility</p:attrName>
                                        </p:attrNameLst>
                                      </p:cBhvr>
                                      <p:to>
                                        <p:strVal val="visible"/>
                                      </p:to>
                                    </p:set>
                                    <p:animEffect transition="in" filter="circle(in)">
                                      <p:cBhvr>
                                        <p:cTn id="46"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a:extLst>
              <a:ext uri="{FF2B5EF4-FFF2-40B4-BE49-F238E27FC236}">
                <a16:creationId xmlns:a16="http://schemas.microsoft.com/office/drawing/2014/main" id="{5721FC75-7CC3-4EF9-883E-52078F6854BC}"/>
              </a:ext>
            </a:extLst>
          </p:cNvPr>
          <p:cNvGrpSpPr/>
          <p:nvPr/>
        </p:nvGrpSpPr>
        <p:grpSpPr>
          <a:xfrm>
            <a:off x="720095" y="581218"/>
            <a:ext cx="874304" cy="786472"/>
            <a:chOff x="6818812" y="2162158"/>
            <a:chExt cx="1038497" cy="934170"/>
          </a:xfrm>
        </p:grpSpPr>
        <p:pic>
          <p:nvPicPr>
            <p:cNvPr id="13" name="图片 12">
              <a:extLst>
                <a:ext uri="{FF2B5EF4-FFF2-40B4-BE49-F238E27FC236}">
                  <a16:creationId xmlns:a16="http://schemas.microsoft.com/office/drawing/2014/main" id="{7902552C-657F-4F90-81F3-82CB63A4229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14" name="文本框 13">
              <a:extLst>
                <a:ext uri="{FF2B5EF4-FFF2-40B4-BE49-F238E27FC236}">
                  <a16:creationId xmlns:a16="http://schemas.microsoft.com/office/drawing/2014/main" id="{7B38970B-1E38-4095-B780-1D3CA3D13200}"/>
                </a:ext>
              </a:extLst>
            </p:cNvPr>
            <p:cNvSpPr txBox="1"/>
            <p:nvPr/>
          </p:nvSpPr>
          <p:spPr>
            <a:xfrm>
              <a:off x="6871064" y="2258412"/>
              <a:ext cx="986245" cy="73111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endParaRPr lang="zh-CN" altLang="en-US"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endParaRPr>
            </a:p>
          </p:txBody>
        </p:sp>
      </p:grpSp>
      <p:pic>
        <p:nvPicPr>
          <p:cNvPr id="17" name="图片 16">
            <a:extLst>
              <a:ext uri="{FF2B5EF4-FFF2-40B4-BE49-F238E27FC236}">
                <a16:creationId xmlns:a16="http://schemas.microsoft.com/office/drawing/2014/main" id="{789CA887-C328-4EF8-BD37-F5F28B4E8AF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9987915" y="0"/>
            <a:ext cx="2204085" cy="1661218"/>
          </a:xfrm>
          <a:prstGeom prst="rect">
            <a:avLst/>
          </a:prstGeom>
        </p:spPr>
      </p:pic>
      <p:sp>
        <p:nvSpPr>
          <p:cNvPr id="15" name="文本框 14">
            <a:extLst>
              <a:ext uri="{FF2B5EF4-FFF2-40B4-BE49-F238E27FC236}">
                <a16:creationId xmlns:a16="http://schemas.microsoft.com/office/drawing/2014/main" id="{CD6BF381-A719-4384-851C-0BF5DEF477F8}"/>
              </a:ext>
            </a:extLst>
          </p:cNvPr>
          <p:cNvSpPr txBox="1"/>
          <p:nvPr/>
        </p:nvSpPr>
        <p:spPr>
          <a:xfrm>
            <a:off x="4006491" y="404399"/>
            <a:ext cx="4442184" cy="95407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pPr algn="l"/>
            <a:r>
              <a:rPr lang="en-US" altLang="zh-CN" sz="5400" dirty="0">
                <a:ln w="38100">
                  <a:noFill/>
                </a:ln>
                <a:solidFill>
                  <a:srgbClr val="FF0000"/>
                </a:solidFill>
                <a:effectLst/>
                <a:latin typeface="Times New Roman" panose="02020603050405020304" pitchFamily="18" charset="0"/>
                <a:ea typeface="+mn-ea"/>
                <a:cs typeface="Times New Roman" panose="02020603050405020304" pitchFamily="18" charset="0"/>
                <a:sym typeface="+mn-lt"/>
              </a:rPr>
              <a:t>TRÒ CHƠI</a:t>
            </a:r>
            <a:endParaRPr lang="zh-CN" altLang="en-US" sz="5400" dirty="0">
              <a:ln w="38100">
                <a:noFill/>
              </a:ln>
              <a:solidFill>
                <a:srgbClr val="FF0000"/>
              </a:solidFill>
              <a:effectLst/>
              <a:latin typeface="Times New Roman" panose="02020603050405020304" pitchFamily="18" charset="0"/>
              <a:ea typeface="+mn-ea"/>
              <a:cs typeface="Times New Roman" panose="02020603050405020304" pitchFamily="18" charset="0"/>
              <a:sym typeface="+mn-lt"/>
            </a:endParaRPr>
          </a:p>
        </p:txBody>
      </p:sp>
      <p:pic>
        <p:nvPicPr>
          <p:cNvPr id="16" name="图片 15">
            <a:extLst>
              <a:ext uri="{FF2B5EF4-FFF2-40B4-BE49-F238E27FC236}">
                <a16:creationId xmlns:a16="http://schemas.microsoft.com/office/drawing/2014/main" id="{68AFFE7B-7389-447A-A90E-08CB02B9D1C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10156" y="14031"/>
            <a:ext cx="1950720" cy="1770695"/>
          </a:xfrm>
          <a:prstGeom prst="rect">
            <a:avLst/>
          </a:prstGeom>
        </p:spPr>
      </p:pic>
      <p:grpSp>
        <p:nvGrpSpPr>
          <p:cNvPr id="8" name="组合 7">
            <a:extLst>
              <a:ext uri="{FF2B5EF4-FFF2-40B4-BE49-F238E27FC236}">
                <a16:creationId xmlns:a16="http://schemas.microsoft.com/office/drawing/2014/main" id="{987CE2D6-F314-4450-8E98-E1D5692209C0}"/>
              </a:ext>
            </a:extLst>
          </p:cNvPr>
          <p:cNvGrpSpPr/>
          <p:nvPr/>
        </p:nvGrpSpPr>
        <p:grpSpPr>
          <a:xfrm>
            <a:off x="6724121" y="1077042"/>
            <a:ext cx="5222734" cy="5629082"/>
            <a:chOff x="2500252" y="-73238"/>
            <a:chExt cx="7024748" cy="6931238"/>
          </a:xfrm>
        </p:grpSpPr>
        <p:pic>
          <p:nvPicPr>
            <p:cNvPr id="9" name="图片 8">
              <a:extLst>
                <a:ext uri="{FF2B5EF4-FFF2-40B4-BE49-F238E27FC236}">
                  <a16:creationId xmlns:a16="http://schemas.microsoft.com/office/drawing/2014/main" id="{86711A4F-58C9-408E-BEAF-4258B3C5752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667000" y="0"/>
              <a:ext cx="6858000" cy="6858000"/>
            </a:xfrm>
            <a:prstGeom prst="rect">
              <a:avLst/>
            </a:prstGeom>
          </p:spPr>
        </p:pic>
        <p:pic>
          <p:nvPicPr>
            <p:cNvPr id="10" name="图片 9">
              <a:extLst>
                <a:ext uri="{FF2B5EF4-FFF2-40B4-BE49-F238E27FC236}">
                  <a16:creationId xmlns:a16="http://schemas.microsoft.com/office/drawing/2014/main" id="{6AFCAA62-6526-4DB0-B1D2-E38DD5CCF10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500252" y="-73238"/>
              <a:ext cx="6858000" cy="6858000"/>
            </a:xfrm>
            <a:prstGeom prst="rect">
              <a:avLst/>
            </a:prstGeom>
          </p:spPr>
        </p:pic>
      </p:grpSp>
      <p:sp>
        <p:nvSpPr>
          <p:cNvPr id="4" name="TextBox 3">
            <a:extLst>
              <a:ext uri="{FF2B5EF4-FFF2-40B4-BE49-F238E27FC236}">
                <a16:creationId xmlns:a16="http://schemas.microsoft.com/office/drawing/2014/main" id="{F3CDAA28-3ADF-F3EF-6F2E-70DF4488F9BF}"/>
              </a:ext>
            </a:extLst>
          </p:cNvPr>
          <p:cNvSpPr txBox="1"/>
          <p:nvPr/>
        </p:nvSpPr>
        <p:spPr>
          <a:xfrm>
            <a:off x="2381250" y="1110733"/>
            <a:ext cx="9296399" cy="1015663"/>
          </a:xfrm>
          <a:prstGeom prst="rect">
            <a:avLst/>
          </a:prstGeom>
          <a:noFill/>
        </p:spPr>
        <p:txBody>
          <a:bodyPr wrap="square">
            <a:spAutoFit/>
          </a:bodyPr>
          <a:lstStyle/>
          <a:p>
            <a:r>
              <a:rPr lang="en-US" sz="6000" dirty="0">
                <a:solidFill>
                  <a:srgbClr val="FF0000"/>
                </a:solidFill>
                <a:latin typeface="Times New Roman" panose="02020603050405020304" pitchFamily="18" charset="0"/>
                <a:cs typeface="Times New Roman" panose="02020603050405020304" pitchFamily="18" charset="0"/>
              </a:rPr>
              <a:t>GỌI TÊN THEO NHỊP </a:t>
            </a:r>
          </a:p>
        </p:txBody>
      </p:sp>
      <p:sp>
        <p:nvSpPr>
          <p:cNvPr id="6" name="TextBox 5">
            <a:extLst>
              <a:ext uri="{FF2B5EF4-FFF2-40B4-BE49-F238E27FC236}">
                <a16:creationId xmlns:a16="http://schemas.microsoft.com/office/drawing/2014/main" id="{CE5FD9B3-BA85-37BA-B575-F4011339CD57}"/>
              </a:ext>
            </a:extLst>
          </p:cNvPr>
          <p:cNvSpPr txBox="1"/>
          <p:nvPr/>
        </p:nvSpPr>
        <p:spPr>
          <a:xfrm>
            <a:off x="555525" y="2205046"/>
            <a:ext cx="7797900" cy="1508105"/>
          </a:xfrm>
          <a:prstGeom prst="rect">
            <a:avLst/>
          </a:prstGeom>
          <a:noFill/>
        </p:spPr>
        <p:txBody>
          <a:bodyPr wrap="square">
            <a:spAutoFit/>
          </a:bodyPr>
          <a:lstStyle/>
          <a:p>
            <a:r>
              <a:rPr lang="en-US" sz="4000" dirty="0">
                <a:solidFill>
                  <a:srgbClr val="002060"/>
                </a:solidFill>
                <a:latin typeface="Times New Roman" panose="02020603050405020304" pitchFamily="18" charset="0"/>
                <a:cs typeface="Times New Roman" panose="02020603050405020304" pitchFamily="18" charset="0"/>
              </a:rPr>
              <a:t>       </a:t>
            </a:r>
            <a:r>
              <a:rPr lang="en-US" sz="4000" b="1" dirty="0">
                <a:solidFill>
                  <a:srgbClr val="002060"/>
                </a:solidFill>
                <a:latin typeface="Times New Roman" panose="02020603050405020304" pitchFamily="18" charset="0"/>
                <a:cs typeface="Times New Roman" panose="02020603050405020304" pitchFamily="18" charset="0"/>
              </a:rPr>
              <a:t>GỌI TÊN THEO CÚ PHÁP</a:t>
            </a:r>
          </a:p>
          <a:p>
            <a:endParaRPr lang="en-US" sz="2800" b="1" dirty="0">
              <a:solidFill>
                <a:srgbClr val="002060"/>
              </a:solidFill>
              <a:latin typeface="Times New Roman" panose="02020603050405020304" pitchFamily="18" charset="0"/>
              <a:cs typeface="Times New Roman" panose="02020603050405020304" pitchFamily="18" charset="0"/>
            </a:endParaRPr>
          </a:p>
          <a:p>
            <a:r>
              <a:rPr lang="en-US" sz="2400" dirty="0">
                <a:solidFill>
                  <a:srgbClr val="002060"/>
                </a:solidFill>
                <a:latin typeface="Times New Roman" panose="02020603050405020304" pitchFamily="18" charset="0"/>
                <a:cs typeface="Times New Roman" panose="02020603050405020304" pitchFamily="18" charset="0"/>
              </a:rPr>
              <a:t>TÊN CỦA MÌNH + TÊN 1 BẠN BẤT KÌ TRONG LỚP</a:t>
            </a:r>
          </a:p>
        </p:txBody>
      </p:sp>
      <p:sp>
        <p:nvSpPr>
          <p:cNvPr id="11" name="TextBox 10">
            <a:extLst>
              <a:ext uri="{FF2B5EF4-FFF2-40B4-BE49-F238E27FC236}">
                <a16:creationId xmlns:a16="http://schemas.microsoft.com/office/drawing/2014/main" id="{0605C24E-5EDE-942C-5DFC-B2C34C9C0F58}"/>
              </a:ext>
            </a:extLst>
          </p:cNvPr>
          <p:cNvSpPr txBox="1"/>
          <p:nvPr/>
        </p:nvSpPr>
        <p:spPr>
          <a:xfrm>
            <a:off x="1905000" y="3930133"/>
            <a:ext cx="5743575" cy="1200329"/>
          </a:xfrm>
          <a:prstGeom prst="rect">
            <a:avLst/>
          </a:prstGeom>
          <a:noFill/>
        </p:spPr>
        <p:txBody>
          <a:bodyPr wrap="square">
            <a:spAutoFit/>
          </a:bodyPr>
          <a:lstStyle/>
          <a:p>
            <a:r>
              <a:rPr lang="en-US" sz="3600" dirty="0" err="1">
                <a:solidFill>
                  <a:srgbClr val="FF0000"/>
                </a:solidFill>
                <a:latin typeface="Times New Roman" panose="02020603050405020304" pitchFamily="18" charset="0"/>
                <a:cs typeface="Times New Roman" panose="02020603050405020304" pitchFamily="18" charset="0"/>
              </a:rPr>
              <a:t>Ví</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dụ</a:t>
            </a:r>
            <a:r>
              <a:rPr lang="en-US" sz="3600" dirty="0">
                <a:solidFill>
                  <a:srgbClr val="FF0000"/>
                </a:solidFill>
                <a:latin typeface="Times New Roman" panose="02020603050405020304" pitchFamily="18" charset="0"/>
                <a:cs typeface="Times New Roman" panose="02020603050405020304" pitchFamily="18" charset="0"/>
              </a:rPr>
              <a:t>: Trang </a:t>
            </a:r>
            <a:r>
              <a:rPr lang="en-US" sz="3600" dirty="0" err="1">
                <a:solidFill>
                  <a:srgbClr val="FF0000"/>
                </a:solidFill>
                <a:latin typeface="Times New Roman" panose="02020603050405020304" pitchFamily="18" charset="0"/>
                <a:cs typeface="Times New Roman" panose="02020603050405020304" pitchFamily="18" charset="0"/>
              </a:rPr>
              <a:t>gọi</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Thảo</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Thảo</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gọi</a:t>
            </a:r>
            <a:r>
              <a:rPr lang="en-US" sz="3600" dirty="0">
                <a:solidFill>
                  <a:srgbClr val="FF0000"/>
                </a:solidFill>
                <a:latin typeface="Times New Roman" panose="02020603050405020304" pitchFamily="18" charset="0"/>
                <a:cs typeface="Times New Roman" panose="02020603050405020304" pitchFamily="18" charset="0"/>
              </a:rPr>
              <a:t> Thu, Thu </a:t>
            </a:r>
            <a:r>
              <a:rPr lang="en-US" sz="3600" dirty="0" err="1">
                <a:solidFill>
                  <a:srgbClr val="FF0000"/>
                </a:solidFill>
                <a:latin typeface="Times New Roman" panose="02020603050405020304" pitchFamily="18" charset="0"/>
                <a:cs typeface="Times New Roman" panose="02020603050405020304" pitchFamily="18" charset="0"/>
              </a:rPr>
              <a:t>gọi</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Huyền</a:t>
            </a:r>
            <a:endParaRPr lang="en-US" sz="3600" dirty="0">
              <a:solidFill>
                <a:srgbClr val="FF0000"/>
              </a:solidFill>
              <a:latin typeface="Times New Roman" panose="02020603050405020304" pitchFamily="18" charset="0"/>
              <a:cs typeface="Times New Roman" panose="02020603050405020304" pitchFamily="18" charset="0"/>
            </a:endParaRPr>
          </a:p>
        </p:txBody>
      </p:sp>
      <p:pic>
        <p:nvPicPr>
          <p:cNvPr id="18" name="Picture 17">
            <a:extLst>
              <a:ext uri="{FF2B5EF4-FFF2-40B4-BE49-F238E27FC236}">
                <a16:creationId xmlns:a16="http://schemas.microsoft.com/office/drawing/2014/main" id="{48445066-027F-617B-6BCF-E1F173524B6E}"/>
              </a:ext>
            </a:extLst>
          </p:cNvPr>
          <p:cNvPicPr>
            <a:picLocks noChangeAspect="1"/>
          </p:cNvPicPr>
          <p:nvPr/>
        </p:nvPicPr>
        <p:blipFill>
          <a:blip r:embed="rId9"/>
          <a:stretch>
            <a:fillRect/>
          </a:stretch>
        </p:blipFill>
        <p:spPr>
          <a:xfrm>
            <a:off x="111516" y="4437965"/>
            <a:ext cx="2162073" cy="2348727"/>
          </a:xfrm>
          <a:prstGeom prst="rect">
            <a:avLst/>
          </a:prstGeom>
        </p:spPr>
      </p:pic>
      <p:pic>
        <p:nvPicPr>
          <p:cNvPr id="2" name="DonnaDonna-RichardClayderman_42ksm">
            <a:hlinkClick r:id="" action="ppaction://media"/>
            <a:extLst>
              <a:ext uri="{FF2B5EF4-FFF2-40B4-BE49-F238E27FC236}">
                <a16:creationId xmlns:a16="http://schemas.microsoft.com/office/drawing/2014/main" id="{90E2F6A8-23B3-3375-126C-FCFD755613E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52325" y="1358474"/>
            <a:ext cx="406400" cy="406400"/>
          </a:xfrm>
          <a:prstGeom prst="rect">
            <a:avLst/>
          </a:prstGeom>
        </p:spPr>
      </p:pic>
      <p:pic>
        <p:nvPicPr>
          <p:cNvPr id="4098"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84" y="9718"/>
            <a:ext cx="990600" cy="571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2335827"/>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23" presetClass="entr" presetSubtype="528" fill="hold" grpId="0" nodeType="afterEffect">
                                  <p:stCondLst>
                                    <p:cond delay="0"/>
                                  </p:stCondLst>
                                  <p:iterate type="lt">
                                    <p:tmPct val="5000"/>
                                  </p:iterate>
                                  <p:childTnLst>
                                    <p:set>
                                      <p:cBhvr>
                                        <p:cTn id="12" dur="1" fill="hold">
                                          <p:stCondLst>
                                            <p:cond delay="0"/>
                                          </p:stCondLst>
                                        </p:cTn>
                                        <p:tgtEl>
                                          <p:spTgt spid="15"/>
                                        </p:tgtEl>
                                        <p:attrNameLst>
                                          <p:attrName>style.visibility</p:attrName>
                                        </p:attrNameLst>
                                      </p:cBhvr>
                                      <p:to>
                                        <p:strVal val="visible"/>
                                      </p:to>
                                    </p:set>
                                    <p:anim to="" calcmode="lin" valueType="num">
                                      <p:cBhvr>
                                        <p:cTn id="13" dur="1000" fill="hold">
                                          <p:stCondLst>
                                            <p:cond delay="0"/>
                                          </p:stCondLst>
                                        </p:cTn>
                                        <p:tgtEl>
                                          <p:spTgt spid="15"/>
                                        </p:tgtEl>
                                        <p:attrNameLst>
                                          <p:attrName>ppt_x</p:attrName>
                                        </p:attrNameLst>
                                      </p:cBhvr>
                                      <p:tavLst>
                                        <p:tav tm="0" fmla="#ppt_x+(8/9)*(#ppt_x-(#ppt_x-#ppt_w/2))*((1.5-1.5*$)^2-(1.5-1.5*$)^3)">
                                          <p:val>
                                            <p:strVal val="0"/>
                                          </p:val>
                                        </p:tav>
                                        <p:tav tm="100000">
                                          <p:val>
                                            <p:strVal val="1"/>
                                          </p:val>
                                        </p:tav>
                                      </p:tavLst>
                                    </p:anim>
                                    <p:anim to="" calcmode="lin" valueType="num">
                                      <p:cBhvr>
                                        <p:cTn id="14" dur="1000" fill="hold">
                                          <p:stCondLst>
                                            <p:cond delay="0"/>
                                          </p:stCondLst>
                                        </p:cTn>
                                        <p:tgtEl>
                                          <p:spTgt spid="15"/>
                                        </p:tgtEl>
                                        <p:attrNameLst>
                                          <p:attrName>ppt_y</p:attrName>
                                        </p:attrNameLst>
                                      </p:cBhvr>
                                      <p:tavLst>
                                        <p:tav tm="0" fmla="#ppt_y+(8/9)*(#ppt_y-(#ppt_y+#ppt_h/2))*((1.5-1.5*$)^2-(1.5-1.5*$)^3)">
                                          <p:val>
                                            <p:strVal val="0"/>
                                          </p:val>
                                        </p:tav>
                                        <p:tav tm="100000">
                                          <p:val>
                                            <p:strVal val="1"/>
                                          </p:val>
                                        </p:tav>
                                      </p:tavLst>
                                    </p:anim>
                                    <p:anim to="" calcmode="lin" valueType="num">
                                      <p:cBhvr>
                                        <p:cTn id="15" dur="1000" fill="hold">
                                          <p:stCondLst>
                                            <p:cond delay="0"/>
                                          </p:stCondLst>
                                        </p:cTn>
                                        <p:tgtEl>
                                          <p:spTgt spid="15"/>
                                        </p:tgtEl>
                                        <p:attrNameLst>
                                          <p:attrName>ppt_w</p:attrName>
                                        </p:attrNameLst>
                                      </p:cBhvr>
                                      <p:tavLst>
                                        <p:tav tm="0" fmla="#ppt_w+(8/9)*(#ppt_w-0)*((1.5-1.5*$)^2-(1.5-1.5*$)^3)">
                                          <p:val>
                                            <p:strVal val="0"/>
                                          </p:val>
                                        </p:tav>
                                        <p:tav tm="100000">
                                          <p:val>
                                            <p:strVal val="1"/>
                                          </p:val>
                                        </p:tav>
                                      </p:tavLst>
                                    </p:anim>
                                    <p:anim to="" calcmode="lin" valueType="num">
                                      <p:cBhvr>
                                        <p:cTn id="16" dur="1000" fill="hold">
                                          <p:stCondLst>
                                            <p:cond delay="0"/>
                                          </p:stCondLst>
                                        </p:cTn>
                                        <p:tgtEl>
                                          <p:spTgt spid="15"/>
                                        </p:tgtEl>
                                        <p:attrNameLst>
                                          <p:attrName>ppt_h</p:attrName>
                                        </p:attrNameLst>
                                      </p:cBhvr>
                                      <p:tavLst>
                                        <p:tav tm="0" fmla="#ppt_h+(8/9)*(#ppt_h-0)*((1.5-1.5*$)^2-(1.5-1.5*$)^3)">
                                          <p:val>
                                            <p:strVal val="0"/>
                                          </p:val>
                                        </p:tav>
                                        <p:tav tm="100000">
                                          <p:val>
                                            <p:strVal val="1"/>
                                          </p:val>
                                        </p:tav>
                                      </p:tavLst>
                                    </p:anim>
                                  </p:childTnLst>
                                </p:cTn>
                              </p:par>
                              <p:par>
                                <p:cTn id="17" presetID="3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2192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2"/>
                </p:tgtEl>
              </p:cMediaNode>
            </p:audio>
          </p:childTnLst>
        </p:cTn>
      </p:par>
    </p:tnLst>
    <p:bldLst>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a:extLst>
              <a:ext uri="{FF2B5EF4-FFF2-40B4-BE49-F238E27FC236}">
                <a16:creationId xmlns:a16="http://schemas.microsoft.com/office/drawing/2014/main" id="{5721FC75-7CC3-4EF9-883E-52078F6854BC}"/>
              </a:ext>
            </a:extLst>
          </p:cNvPr>
          <p:cNvGrpSpPr/>
          <p:nvPr/>
        </p:nvGrpSpPr>
        <p:grpSpPr>
          <a:xfrm>
            <a:off x="720095" y="581218"/>
            <a:ext cx="874304" cy="786472"/>
            <a:chOff x="6818812" y="2162158"/>
            <a:chExt cx="1038497" cy="934170"/>
          </a:xfrm>
        </p:grpSpPr>
        <p:pic>
          <p:nvPicPr>
            <p:cNvPr id="13" name="图片 12">
              <a:extLst>
                <a:ext uri="{FF2B5EF4-FFF2-40B4-BE49-F238E27FC236}">
                  <a16:creationId xmlns:a16="http://schemas.microsoft.com/office/drawing/2014/main" id="{7902552C-657F-4F90-81F3-82CB63A4229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14" name="文本框 13">
              <a:extLst>
                <a:ext uri="{FF2B5EF4-FFF2-40B4-BE49-F238E27FC236}">
                  <a16:creationId xmlns:a16="http://schemas.microsoft.com/office/drawing/2014/main" id="{7B38970B-1E38-4095-B780-1D3CA3D13200}"/>
                </a:ext>
              </a:extLst>
            </p:cNvPr>
            <p:cNvSpPr txBox="1"/>
            <p:nvPr/>
          </p:nvSpPr>
          <p:spPr>
            <a:xfrm>
              <a:off x="6871064" y="2258412"/>
              <a:ext cx="986245" cy="73111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endParaRPr lang="zh-CN" altLang="en-US"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endParaRPr>
            </a:p>
          </p:txBody>
        </p:sp>
      </p:grpSp>
      <p:pic>
        <p:nvPicPr>
          <p:cNvPr id="17" name="图片 16">
            <a:extLst>
              <a:ext uri="{FF2B5EF4-FFF2-40B4-BE49-F238E27FC236}">
                <a16:creationId xmlns:a16="http://schemas.microsoft.com/office/drawing/2014/main" id="{789CA887-C328-4EF8-BD37-F5F28B4E8AF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9987915" y="0"/>
            <a:ext cx="2204085" cy="1661218"/>
          </a:xfrm>
          <a:prstGeom prst="rect">
            <a:avLst/>
          </a:prstGeom>
        </p:spPr>
      </p:pic>
      <p:sp>
        <p:nvSpPr>
          <p:cNvPr id="15" name="文本框 14">
            <a:extLst>
              <a:ext uri="{FF2B5EF4-FFF2-40B4-BE49-F238E27FC236}">
                <a16:creationId xmlns:a16="http://schemas.microsoft.com/office/drawing/2014/main" id="{CD6BF381-A719-4384-851C-0BF5DEF477F8}"/>
              </a:ext>
            </a:extLst>
          </p:cNvPr>
          <p:cNvSpPr txBox="1"/>
          <p:nvPr/>
        </p:nvSpPr>
        <p:spPr>
          <a:xfrm>
            <a:off x="1758591" y="728249"/>
            <a:ext cx="2645984" cy="95407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pPr algn="l"/>
            <a:r>
              <a:rPr lang="en-US" altLang="zh-CN" sz="5400" dirty="0">
                <a:ln w="38100">
                  <a:noFill/>
                </a:ln>
                <a:solidFill>
                  <a:srgbClr val="3E830E"/>
                </a:solidFill>
                <a:effectLst/>
                <a:latin typeface="Times New Roman" panose="02020603050405020304" pitchFamily="18" charset="0"/>
                <a:ea typeface="+mn-ea"/>
                <a:cs typeface="Times New Roman" panose="02020603050405020304" pitchFamily="18" charset="0"/>
                <a:sym typeface="+mn-lt"/>
              </a:rPr>
              <a:t>LƯU Ý</a:t>
            </a:r>
            <a:endParaRPr lang="zh-CN" altLang="en-US" sz="5400" dirty="0">
              <a:ln w="38100">
                <a:noFill/>
              </a:ln>
              <a:solidFill>
                <a:srgbClr val="3E830E"/>
              </a:solidFill>
              <a:effectLst/>
              <a:latin typeface="Times New Roman" panose="02020603050405020304" pitchFamily="18" charset="0"/>
              <a:ea typeface="+mn-ea"/>
              <a:cs typeface="Times New Roman" panose="02020603050405020304" pitchFamily="18" charset="0"/>
              <a:sym typeface="+mn-lt"/>
            </a:endParaRPr>
          </a:p>
        </p:txBody>
      </p:sp>
      <p:pic>
        <p:nvPicPr>
          <p:cNvPr id="16" name="图片 15">
            <a:extLst>
              <a:ext uri="{FF2B5EF4-FFF2-40B4-BE49-F238E27FC236}">
                <a16:creationId xmlns:a16="http://schemas.microsoft.com/office/drawing/2014/main" id="{68AFFE7B-7389-447A-A90E-08CB02B9D1C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0" y="14667"/>
            <a:ext cx="1950720" cy="1770695"/>
          </a:xfrm>
          <a:prstGeom prst="rect">
            <a:avLst/>
          </a:prstGeom>
        </p:spPr>
      </p:pic>
      <p:sp>
        <p:nvSpPr>
          <p:cNvPr id="8" name="Rectangle 2">
            <a:extLst>
              <a:ext uri="{FF2B5EF4-FFF2-40B4-BE49-F238E27FC236}">
                <a16:creationId xmlns:a16="http://schemas.microsoft.com/office/drawing/2014/main" id="{DA65B6D2-B4A5-47EF-9AF6-8F98301394E7}"/>
              </a:ext>
            </a:extLst>
          </p:cNvPr>
          <p:cNvSpPr/>
          <p:nvPr/>
        </p:nvSpPr>
        <p:spPr>
          <a:xfrm>
            <a:off x="5872768" y="5054962"/>
            <a:ext cx="5309234" cy="486014"/>
          </a:xfrm>
          <a:prstGeom prst="rect">
            <a:avLst/>
          </a:prstGeom>
          <a:solidFill>
            <a:srgbClr val="63B47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cs typeface="+mn-ea"/>
              <a:sym typeface="+mn-lt"/>
            </a:endParaRPr>
          </a:p>
        </p:txBody>
      </p:sp>
      <p:pic>
        <p:nvPicPr>
          <p:cNvPr id="9" name="图片 8">
            <a:extLst>
              <a:ext uri="{FF2B5EF4-FFF2-40B4-BE49-F238E27FC236}">
                <a16:creationId xmlns:a16="http://schemas.microsoft.com/office/drawing/2014/main" id="{EB07F04C-2B07-4C30-BB86-6DBE31542EBD}"/>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262812" y="2178746"/>
            <a:ext cx="1772345" cy="3236073"/>
          </a:xfrm>
          <a:prstGeom prst="rect">
            <a:avLst/>
          </a:prstGeom>
        </p:spPr>
      </p:pic>
      <p:pic>
        <p:nvPicPr>
          <p:cNvPr id="10" name="图片 9">
            <a:extLst>
              <a:ext uri="{FF2B5EF4-FFF2-40B4-BE49-F238E27FC236}">
                <a16:creationId xmlns:a16="http://schemas.microsoft.com/office/drawing/2014/main" id="{3B351073-21BA-4CA0-AC22-1FCE32917DC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892554" y="1595253"/>
            <a:ext cx="3033017" cy="3667493"/>
          </a:xfrm>
          <a:prstGeom prst="rect">
            <a:avLst/>
          </a:prstGeom>
        </p:spPr>
      </p:pic>
      <p:grpSp>
        <p:nvGrpSpPr>
          <p:cNvPr id="11" name="组合 10">
            <a:extLst>
              <a:ext uri="{FF2B5EF4-FFF2-40B4-BE49-F238E27FC236}">
                <a16:creationId xmlns:a16="http://schemas.microsoft.com/office/drawing/2014/main" id="{71A7DA0C-1C08-473C-89C1-F15F6D8D8BEA}"/>
              </a:ext>
            </a:extLst>
          </p:cNvPr>
          <p:cNvGrpSpPr/>
          <p:nvPr/>
        </p:nvGrpSpPr>
        <p:grpSpPr>
          <a:xfrm>
            <a:off x="1392539" y="1824297"/>
            <a:ext cx="730599" cy="730599"/>
            <a:chOff x="6673501" y="2259416"/>
            <a:chExt cx="528327" cy="528327"/>
          </a:xfrm>
        </p:grpSpPr>
        <p:sp>
          <p:nvSpPr>
            <p:cNvPr id="18" name="椭圆 17">
              <a:extLst>
                <a:ext uri="{FF2B5EF4-FFF2-40B4-BE49-F238E27FC236}">
                  <a16:creationId xmlns:a16="http://schemas.microsoft.com/office/drawing/2014/main" id="{41ABB9A0-EE63-4E7B-9CCB-3872FE5269FE}"/>
                </a:ext>
              </a:extLst>
            </p:cNvPr>
            <p:cNvSpPr/>
            <p:nvPr/>
          </p:nvSpPr>
          <p:spPr>
            <a:xfrm>
              <a:off x="6673501" y="2259416"/>
              <a:ext cx="528327" cy="528327"/>
            </a:xfrm>
            <a:prstGeom prst="ellipse">
              <a:avLst/>
            </a:prstGeom>
            <a:solidFill>
              <a:srgbClr val="63B47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19" name="romantic-tree-shape-with-heart-shaped-leaves_41426">
              <a:extLst>
                <a:ext uri="{FF2B5EF4-FFF2-40B4-BE49-F238E27FC236}">
                  <a16:creationId xmlns:a16="http://schemas.microsoft.com/office/drawing/2014/main" id="{F9845AB7-CD04-4302-A6C6-467A58CC1F3B}"/>
                </a:ext>
              </a:extLst>
            </p:cNvPr>
            <p:cNvSpPr>
              <a:spLocks noChangeAspect="1"/>
            </p:cNvSpPr>
            <p:nvPr/>
          </p:nvSpPr>
          <p:spPr bwMode="auto">
            <a:xfrm>
              <a:off x="6768879" y="2368439"/>
              <a:ext cx="337572" cy="323540"/>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 name="connsiteX81" fmla="*/ 373273 h 605239"/>
                <a:gd name="connsiteY81" fmla="*/ 373273 h 605239"/>
                <a:gd name="connsiteX82" fmla="*/ 373273 h 605239"/>
                <a:gd name="connsiteY82" fmla="*/ 373273 h 605239"/>
                <a:gd name="connsiteX83" fmla="*/ 373273 h 605239"/>
                <a:gd name="connsiteY83" fmla="*/ 373273 h 605239"/>
                <a:gd name="connsiteX84" fmla="*/ 373273 h 605239"/>
                <a:gd name="connsiteY84" fmla="*/ 373273 h 605239"/>
                <a:gd name="connsiteX85" fmla="*/ 373273 h 605239"/>
                <a:gd name="connsiteY85" fmla="*/ 373273 h 605239"/>
                <a:gd name="connsiteX86" fmla="*/ 373273 h 605239"/>
                <a:gd name="connsiteY86" fmla="*/ 373273 h 605239"/>
                <a:gd name="connsiteX87" fmla="*/ 373273 h 605239"/>
                <a:gd name="connsiteY87" fmla="*/ 373273 h 605239"/>
                <a:gd name="connsiteX88" fmla="*/ 373273 h 605239"/>
                <a:gd name="connsiteY88" fmla="*/ 373273 h 605239"/>
                <a:gd name="connsiteX89" fmla="*/ 373273 h 605239"/>
                <a:gd name="connsiteY89" fmla="*/ 373273 h 605239"/>
                <a:gd name="connsiteX90" fmla="*/ 373273 h 605239"/>
                <a:gd name="connsiteY90" fmla="*/ 373273 h 605239"/>
                <a:gd name="connsiteX91" fmla="*/ 373273 h 605239"/>
                <a:gd name="connsiteY91" fmla="*/ 373273 h 605239"/>
                <a:gd name="connsiteX92" fmla="*/ 373273 h 605239"/>
                <a:gd name="connsiteY92" fmla="*/ 373273 h 605239"/>
                <a:gd name="connsiteX93" fmla="*/ 373273 h 605239"/>
                <a:gd name="connsiteY93" fmla="*/ 373273 h 605239"/>
                <a:gd name="connsiteX94" fmla="*/ 373273 h 605239"/>
                <a:gd name="connsiteY94" fmla="*/ 373273 h 605239"/>
                <a:gd name="connsiteX95" fmla="*/ 373273 h 605239"/>
                <a:gd name="connsiteY95" fmla="*/ 373273 h 605239"/>
                <a:gd name="connsiteX96" fmla="*/ 373273 h 605239"/>
                <a:gd name="connsiteY96" fmla="*/ 373273 h 605239"/>
                <a:gd name="connsiteX97" fmla="*/ 373273 h 605239"/>
                <a:gd name="connsiteY97" fmla="*/ 373273 h 605239"/>
                <a:gd name="connsiteX98" fmla="*/ 373273 h 605239"/>
                <a:gd name="connsiteY98" fmla="*/ 373273 h 605239"/>
                <a:gd name="connsiteX99" fmla="*/ 373273 h 605239"/>
                <a:gd name="connsiteY99" fmla="*/ 373273 h 605239"/>
                <a:gd name="connsiteX100" fmla="*/ 373273 h 605239"/>
                <a:gd name="connsiteY100" fmla="*/ 373273 h 605239"/>
                <a:gd name="connsiteX101" fmla="*/ 373273 h 605239"/>
                <a:gd name="connsiteY101" fmla="*/ 373273 h 605239"/>
                <a:gd name="connsiteX102" fmla="*/ 373273 h 605239"/>
                <a:gd name="connsiteY102" fmla="*/ 373273 h 605239"/>
                <a:gd name="connsiteX103" fmla="*/ 373273 h 605239"/>
                <a:gd name="connsiteY103" fmla="*/ 373273 h 605239"/>
                <a:gd name="connsiteX104" fmla="*/ 373273 h 605239"/>
                <a:gd name="connsiteY104" fmla="*/ 373273 h 605239"/>
                <a:gd name="connsiteX105" fmla="*/ 373273 h 605239"/>
                <a:gd name="connsiteY105" fmla="*/ 373273 h 605239"/>
                <a:gd name="connsiteX106" fmla="*/ 373273 h 605239"/>
                <a:gd name="connsiteY106" fmla="*/ 373273 h 605239"/>
                <a:gd name="connsiteX107" fmla="*/ 373273 h 605239"/>
                <a:gd name="connsiteY107" fmla="*/ 373273 h 605239"/>
                <a:gd name="connsiteX108" fmla="*/ 373273 h 605239"/>
                <a:gd name="connsiteY108" fmla="*/ 373273 h 605239"/>
                <a:gd name="connsiteX109" fmla="*/ 373273 h 605239"/>
                <a:gd name="connsiteY109" fmla="*/ 373273 h 605239"/>
                <a:gd name="connsiteX110" fmla="*/ 373273 h 605239"/>
                <a:gd name="connsiteY110" fmla="*/ 373273 h 605239"/>
                <a:gd name="connsiteX111" fmla="*/ 373273 h 605239"/>
                <a:gd name="connsiteY111" fmla="*/ 373273 h 605239"/>
                <a:gd name="connsiteX112" fmla="*/ 373273 h 605239"/>
                <a:gd name="connsiteY112" fmla="*/ 373273 h 605239"/>
                <a:gd name="connsiteX113" fmla="*/ 373273 h 605239"/>
                <a:gd name="connsiteY113" fmla="*/ 373273 h 605239"/>
                <a:gd name="connsiteX114" fmla="*/ 373273 h 605239"/>
                <a:gd name="connsiteY114" fmla="*/ 373273 h 605239"/>
                <a:gd name="connsiteX115" fmla="*/ 373273 h 605239"/>
                <a:gd name="connsiteY115" fmla="*/ 373273 h 605239"/>
                <a:gd name="connsiteX116" fmla="*/ 373273 h 605239"/>
                <a:gd name="connsiteY116" fmla="*/ 373273 h 605239"/>
                <a:gd name="connsiteX117" fmla="*/ 373273 h 605239"/>
                <a:gd name="connsiteY117" fmla="*/ 373273 h 605239"/>
                <a:gd name="connsiteX118" fmla="*/ 373273 h 605239"/>
                <a:gd name="connsiteY118" fmla="*/ 373273 h 605239"/>
                <a:gd name="connsiteX119" fmla="*/ 373273 h 605239"/>
                <a:gd name="connsiteY119" fmla="*/ 373273 h 605239"/>
                <a:gd name="connsiteX120" fmla="*/ 373273 h 605239"/>
                <a:gd name="connsiteY120" fmla="*/ 373273 h 605239"/>
                <a:gd name="connsiteX121" fmla="*/ 373273 h 605239"/>
                <a:gd name="connsiteY121" fmla="*/ 373273 h 605239"/>
                <a:gd name="connsiteX122" fmla="*/ 373273 h 605239"/>
                <a:gd name="connsiteY122" fmla="*/ 373273 h 605239"/>
                <a:gd name="connsiteX123" fmla="*/ 373273 h 605239"/>
                <a:gd name="connsiteY123" fmla="*/ 373273 h 605239"/>
                <a:gd name="connsiteX124" fmla="*/ 373273 h 605239"/>
                <a:gd name="connsiteY124" fmla="*/ 373273 h 605239"/>
                <a:gd name="connsiteX125" fmla="*/ 373273 h 605239"/>
                <a:gd name="connsiteY125" fmla="*/ 373273 h 605239"/>
                <a:gd name="connsiteX126" fmla="*/ 373273 h 605239"/>
                <a:gd name="connsiteY126" fmla="*/ 373273 h 605239"/>
                <a:gd name="connsiteX127" fmla="*/ 373273 h 605239"/>
                <a:gd name="connsiteY127" fmla="*/ 373273 h 605239"/>
                <a:gd name="connsiteX128" fmla="*/ 373273 h 605239"/>
                <a:gd name="connsiteY128" fmla="*/ 373273 h 605239"/>
                <a:gd name="connsiteX129" fmla="*/ 373273 h 605239"/>
                <a:gd name="connsiteY129" fmla="*/ 373273 h 605239"/>
                <a:gd name="connsiteX130" fmla="*/ 373273 h 605239"/>
                <a:gd name="connsiteY130" fmla="*/ 373273 h 605239"/>
                <a:gd name="connsiteX131" fmla="*/ 373273 h 605239"/>
                <a:gd name="connsiteY131" fmla="*/ 373273 h 605239"/>
                <a:gd name="connsiteX132" fmla="*/ 373273 h 605239"/>
                <a:gd name="connsiteY132" fmla="*/ 373273 h 605239"/>
                <a:gd name="connsiteX133" fmla="*/ 373273 h 605239"/>
                <a:gd name="connsiteY133" fmla="*/ 373273 h 605239"/>
                <a:gd name="connsiteX134" fmla="*/ 373273 h 605239"/>
                <a:gd name="connsiteY134" fmla="*/ 373273 h 605239"/>
                <a:gd name="connsiteX135" fmla="*/ 373273 h 605239"/>
                <a:gd name="connsiteY135" fmla="*/ 373273 h 605239"/>
                <a:gd name="connsiteX136" fmla="*/ 373273 h 605239"/>
                <a:gd name="connsiteY136" fmla="*/ 373273 h 605239"/>
                <a:gd name="connsiteX137" fmla="*/ 373273 h 605239"/>
                <a:gd name="connsiteY137" fmla="*/ 373273 h 605239"/>
                <a:gd name="connsiteX138" fmla="*/ 373273 h 605239"/>
                <a:gd name="connsiteY138" fmla="*/ 373273 h 605239"/>
                <a:gd name="connsiteX139" fmla="*/ 373273 h 605239"/>
                <a:gd name="connsiteY139" fmla="*/ 373273 h 605239"/>
                <a:gd name="connsiteX140" fmla="*/ 373273 h 605239"/>
                <a:gd name="connsiteY140" fmla="*/ 373273 h 605239"/>
                <a:gd name="connsiteX141" fmla="*/ 373273 h 605239"/>
                <a:gd name="connsiteY141" fmla="*/ 373273 h 605239"/>
                <a:gd name="connsiteX142" fmla="*/ 373273 h 605239"/>
                <a:gd name="connsiteY142" fmla="*/ 373273 h 605239"/>
                <a:gd name="connsiteX143" fmla="*/ 373273 h 605239"/>
                <a:gd name="connsiteY143" fmla="*/ 373273 h 605239"/>
                <a:gd name="connsiteX144" fmla="*/ 373273 h 605239"/>
                <a:gd name="connsiteY144" fmla="*/ 373273 h 605239"/>
                <a:gd name="connsiteX145" fmla="*/ 373273 h 605239"/>
                <a:gd name="connsiteY145" fmla="*/ 373273 h 605239"/>
                <a:gd name="connsiteX146" fmla="*/ 373273 h 605239"/>
                <a:gd name="connsiteY146" fmla="*/ 373273 h 605239"/>
                <a:gd name="connsiteX147" fmla="*/ 373273 h 605239"/>
                <a:gd name="connsiteY147" fmla="*/ 373273 h 605239"/>
                <a:gd name="connsiteX148" fmla="*/ 373273 h 605239"/>
                <a:gd name="connsiteY148" fmla="*/ 373273 h 605239"/>
                <a:gd name="connsiteX149" fmla="*/ 373273 h 605239"/>
                <a:gd name="connsiteY149" fmla="*/ 373273 h 605239"/>
                <a:gd name="connsiteX150" fmla="*/ 373273 h 605239"/>
                <a:gd name="connsiteY150" fmla="*/ 373273 h 605239"/>
                <a:gd name="connsiteX151" fmla="*/ 373273 h 605239"/>
                <a:gd name="connsiteY151" fmla="*/ 373273 h 605239"/>
                <a:gd name="connsiteX152" fmla="*/ 373273 h 605239"/>
                <a:gd name="connsiteY152" fmla="*/ 373273 h 605239"/>
                <a:gd name="connsiteX153" fmla="*/ 373273 h 605239"/>
                <a:gd name="connsiteY153" fmla="*/ 373273 h 605239"/>
                <a:gd name="connsiteX154" fmla="*/ 373273 h 605239"/>
                <a:gd name="connsiteY154" fmla="*/ 373273 h 605239"/>
                <a:gd name="connsiteX155" fmla="*/ 373273 h 605239"/>
                <a:gd name="connsiteY155" fmla="*/ 373273 h 605239"/>
                <a:gd name="connsiteX156" fmla="*/ 373273 h 605239"/>
                <a:gd name="connsiteY156" fmla="*/ 373273 h 605239"/>
                <a:gd name="connsiteX157" fmla="*/ 373273 h 605239"/>
                <a:gd name="connsiteY157" fmla="*/ 373273 h 605239"/>
                <a:gd name="connsiteX158" fmla="*/ 373273 h 605239"/>
                <a:gd name="connsiteY158" fmla="*/ 373273 h 605239"/>
                <a:gd name="connsiteX159" fmla="*/ 373273 h 605239"/>
                <a:gd name="connsiteY159" fmla="*/ 373273 h 605239"/>
                <a:gd name="connsiteX160" fmla="*/ 373273 h 605239"/>
                <a:gd name="connsiteY160" fmla="*/ 373273 h 605239"/>
                <a:gd name="connsiteX161" fmla="*/ 373273 h 605239"/>
                <a:gd name="connsiteY161" fmla="*/ 373273 h 605239"/>
                <a:gd name="connsiteX162" fmla="*/ 373273 h 605239"/>
                <a:gd name="connsiteY162" fmla="*/ 373273 h 605239"/>
                <a:gd name="connsiteX163" fmla="*/ 373273 h 605239"/>
                <a:gd name="connsiteY163" fmla="*/ 373273 h 605239"/>
                <a:gd name="connsiteX164" fmla="*/ 373273 h 605239"/>
                <a:gd name="connsiteY164" fmla="*/ 373273 h 605239"/>
                <a:gd name="connsiteX165" fmla="*/ 373273 h 605239"/>
                <a:gd name="connsiteY165" fmla="*/ 373273 h 605239"/>
                <a:gd name="connsiteX166" fmla="*/ 373273 h 605239"/>
                <a:gd name="connsiteY166" fmla="*/ 373273 h 605239"/>
                <a:gd name="connsiteX167" fmla="*/ 373273 h 605239"/>
                <a:gd name="connsiteY167" fmla="*/ 373273 h 605239"/>
                <a:gd name="connsiteX168" fmla="*/ 373273 h 605239"/>
                <a:gd name="connsiteY168" fmla="*/ 373273 h 605239"/>
                <a:gd name="connsiteX169" fmla="*/ 373273 h 605239"/>
                <a:gd name="connsiteY169" fmla="*/ 373273 h 605239"/>
                <a:gd name="connsiteX170" fmla="*/ 373273 h 605239"/>
                <a:gd name="connsiteY170" fmla="*/ 373273 h 605239"/>
                <a:gd name="connsiteX171" fmla="*/ 373273 h 605239"/>
                <a:gd name="connsiteY171" fmla="*/ 373273 h 605239"/>
                <a:gd name="connsiteX172" fmla="*/ 373273 h 605239"/>
                <a:gd name="connsiteY172" fmla="*/ 373273 h 605239"/>
                <a:gd name="connsiteX173" fmla="*/ 373273 h 605239"/>
                <a:gd name="connsiteY173" fmla="*/ 373273 h 605239"/>
                <a:gd name="connsiteX174" fmla="*/ 373273 h 605239"/>
                <a:gd name="connsiteY174" fmla="*/ 373273 h 605239"/>
                <a:gd name="connsiteX175" fmla="*/ 373273 h 605239"/>
                <a:gd name="connsiteY175" fmla="*/ 373273 h 605239"/>
                <a:gd name="connsiteX176" fmla="*/ 373273 h 605239"/>
                <a:gd name="connsiteY176" fmla="*/ 373273 h 605239"/>
                <a:gd name="connsiteX177" fmla="*/ 373273 h 605239"/>
                <a:gd name="connsiteY177" fmla="*/ 373273 h 605239"/>
                <a:gd name="connsiteX178" fmla="*/ 373273 h 605239"/>
                <a:gd name="connsiteY178" fmla="*/ 373273 h 605239"/>
                <a:gd name="connsiteX179" fmla="*/ 373273 h 605239"/>
                <a:gd name="connsiteY179" fmla="*/ 373273 h 605239"/>
                <a:gd name="connsiteX180" fmla="*/ 373273 h 605239"/>
                <a:gd name="connsiteY180" fmla="*/ 373273 h 605239"/>
                <a:gd name="connsiteX181" fmla="*/ 373273 h 605239"/>
                <a:gd name="connsiteY181" fmla="*/ 373273 h 605239"/>
                <a:gd name="connsiteX182" fmla="*/ 373273 h 605239"/>
                <a:gd name="connsiteY182" fmla="*/ 373273 h 605239"/>
                <a:gd name="connsiteX183" fmla="*/ 373273 h 605239"/>
                <a:gd name="connsiteY183" fmla="*/ 373273 h 605239"/>
                <a:gd name="connsiteX184" fmla="*/ 373273 h 605239"/>
                <a:gd name="connsiteY184" fmla="*/ 373273 h 605239"/>
                <a:gd name="connsiteX185" fmla="*/ 373273 h 605239"/>
                <a:gd name="connsiteY185" fmla="*/ 373273 h 605239"/>
                <a:gd name="connsiteX186" fmla="*/ 373273 h 605239"/>
                <a:gd name="connsiteY186" fmla="*/ 373273 h 605239"/>
                <a:gd name="connsiteX187" fmla="*/ 373273 h 605239"/>
                <a:gd name="connsiteY187" fmla="*/ 373273 h 605239"/>
                <a:gd name="connsiteX188" fmla="*/ 373273 h 605239"/>
                <a:gd name="connsiteY188" fmla="*/ 373273 h 605239"/>
                <a:gd name="connsiteX189" fmla="*/ 373273 h 605239"/>
                <a:gd name="connsiteY189" fmla="*/ 373273 h 605239"/>
                <a:gd name="connsiteX190" fmla="*/ 373273 h 605239"/>
                <a:gd name="connsiteY190" fmla="*/ 373273 h 605239"/>
                <a:gd name="connsiteX191" fmla="*/ 373273 h 605239"/>
                <a:gd name="connsiteY191" fmla="*/ 373273 h 605239"/>
                <a:gd name="connsiteX192" fmla="*/ 373273 h 605239"/>
                <a:gd name="connsiteY192" fmla="*/ 373273 h 605239"/>
                <a:gd name="connsiteX193" fmla="*/ 373273 h 605239"/>
                <a:gd name="connsiteY193" fmla="*/ 373273 h 605239"/>
                <a:gd name="connsiteX194" fmla="*/ 373273 h 605239"/>
                <a:gd name="connsiteY194" fmla="*/ 373273 h 605239"/>
                <a:gd name="connsiteX195" fmla="*/ 373273 h 605239"/>
                <a:gd name="connsiteY195" fmla="*/ 373273 h 605239"/>
                <a:gd name="connsiteX196" fmla="*/ 373273 h 605239"/>
                <a:gd name="connsiteY196" fmla="*/ 373273 h 605239"/>
                <a:gd name="connsiteX197" fmla="*/ 373273 h 605239"/>
                <a:gd name="connsiteY197" fmla="*/ 373273 h 605239"/>
                <a:gd name="connsiteX198" fmla="*/ 373273 h 605239"/>
                <a:gd name="connsiteY198" fmla="*/ 373273 h 605239"/>
                <a:gd name="connsiteX199" fmla="*/ 373273 h 605239"/>
                <a:gd name="connsiteY199" fmla="*/ 373273 h 605239"/>
                <a:gd name="connsiteX200" fmla="*/ 373273 h 605239"/>
                <a:gd name="connsiteY200" fmla="*/ 373273 h 605239"/>
                <a:gd name="connsiteX201" fmla="*/ 373273 h 605239"/>
                <a:gd name="connsiteY201" fmla="*/ 373273 h 605239"/>
                <a:gd name="connsiteX202" fmla="*/ 373273 h 605239"/>
                <a:gd name="connsiteY202" fmla="*/ 373273 h 605239"/>
                <a:gd name="connsiteX203" fmla="*/ 373273 h 605239"/>
                <a:gd name="connsiteY203" fmla="*/ 373273 h 605239"/>
                <a:gd name="connsiteX204" fmla="*/ 373273 h 605239"/>
                <a:gd name="connsiteY204" fmla="*/ 373273 h 605239"/>
                <a:gd name="connsiteX205" fmla="*/ 373273 h 605239"/>
                <a:gd name="connsiteY205" fmla="*/ 373273 h 605239"/>
                <a:gd name="connsiteX206" fmla="*/ 373273 h 605239"/>
                <a:gd name="connsiteY206" fmla="*/ 373273 h 605239"/>
                <a:gd name="connsiteX207" fmla="*/ 373273 h 605239"/>
                <a:gd name="connsiteY207" fmla="*/ 373273 h 605239"/>
                <a:gd name="connsiteX208" fmla="*/ 373273 h 605239"/>
                <a:gd name="connsiteY208" fmla="*/ 373273 h 605239"/>
                <a:gd name="connsiteX209" fmla="*/ 373273 h 605239"/>
                <a:gd name="connsiteY209" fmla="*/ 373273 h 605239"/>
                <a:gd name="connsiteX210" fmla="*/ 373273 h 605239"/>
                <a:gd name="connsiteY210" fmla="*/ 373273 h 605239"/>
                <a:gd name="connsiteX211" fmla="*/ 373273 h 605239"/>
                <a:gd name="connsiteY211" fmla="*/ 373273 h 605239"/>
                <a:gd name="connsiteX212" fmla="*/ 373273 h 605239"/>
                <a:gd name="connsiteY212" fmla="*/ 373273 h 605239"/>
                <a:gd name="connsiteX213" fmla="*/ 373273 h 605239"/>
                <a:gd name="connsiteY213" fmla="*/ 373273 h 605239"/>
                <a:gd name="connsiteX214" fmla="*/ 373273 h 605239"/>
                <a:gd name="connsiteY214" fmla="*/ 373273 h 605239"/>
                <a:gd name="connsiteX215" fmla="*/ 373273 h 605239"/>
                <a:gd name="connsiteY215" fmla="*/ 373273 h 605239"/>
                <a:gd name="connsiteX216" fmla="*/ 373273 h 605239"/>
                <a:gd name="connsiteY216" fmla="*/ 373273 h 605239"/>
                <a:gd name="connsiteX217" fmla="*/ 373273 h 605239"/>
                <a:gd name="connsiteY217" fmla="*/ 373273 h 605239"/>
                <a:gd name="connsiteX218" fmla="*/ 373273 h 605239"/>
                <a:gd name="connsiteY218" fmla="*/ 373273 h 605239"/>
                <a:gd name="connsiteX219" fmla="*/ 373273 h 605239"/>
                <a:gd name="connsiteY219" fmla="*/ 373273 h 605239"/>
                <a:gd name="connsiteX220" fmla="*/ 373273 h 605239"/>
                <a:gd name="connsiteY220" fmla="*/ 373273 h 605239"/>
                <a:gd name="connsiteX221" fmla="*/ 373273 h 605239"/>
                <a:gd name="connsiteY221" fmla="*/ 373273 h 605239"/>
                <a:gd name="connsiteX222" fmla="*/ 373273 h 605239"/>
                <a:gd name="connsiteY222" fmla="*/ 373273 h 605239"/>
                <a:gd name="connsiteX223" fmla="*/ 373273 h 605239"/>
                <a:gd name="connsiteY223" fmla="*/ 373273 h 605239"/>
                <a:gd name="connsiteX224" fmla="*/ 373273 h 605239"/>
                <a:gd name="connsiteY224" fmla="*/ 373273 h 605239"/>
                <a:gd name="connsiteX225" fmla="*/ 373273 h 605239"/>
                <a:gd name="connsiteY225" fmla="*/ 373273 h 605239"/>
                <a:gd name="connsiteX226" fmla="*/ 373273 h 605239"/>
                <a:gd name="connsiteY226" fmla="*/ 373273 h 605239"/>
                <a:gd name="connsiteX227" fmla="*/ 373273 h 605239"/>
                <a:gd name="connsiteY227" fmla="*/ 373273 h 605239"/>
                <a:gd name="connsiteX228" fmla="*/ 373273 h 605239"/>
                <a:gd name="connsiteY228" fmla="*/ 373273 h 605239"/>
                <a:gd name="connsiteX229" fmla="*/ 373273 h 605239"/>
                <a:gd name="connsiteY229" fmla="*/ 373273 h 605239"/>
                <a:gd name="connsiteX230" fmla="*/ 373273 h 605239"/>
                <a:gd name="connsiteY230" fmla="*/ 373273 h 605239"/>
                <a:gd name="connsiteX231" fmla="*/ 373273 h 605239"/>
                <a:gd name="connsiteY231" fmla="*/ 373273 h 605239"/>
                <a:gd name="connsiteX232" fmla="*/ 373273 h 605239"/>
                <a:gd name="connsiteY232" fmla="*/ 373273 h 605239"/>
                <a:gd name="connsiteX233" fmla="*/ 373273 h 605239"/>
                <a:gd name="connsiteY233" fmla="*/ 373273 h 605239"/>
                <a:gd name="connsiteX234" fmla="*/ 373273 h 605239"/>
                <a:gd name="connsiteY234" fmla="*/ 373273 h 605239"/>
                <a:gd name="connsiteX235" fmla="*/ 373273 h 605239"/>
                <a:gd name="connsiteY235" fmla="*/ 373273 h 605239"/>
                <a:gd name="connsiteX236" fmla="*/ 373273 h 605239"/>
                <a:gd name="connsiteY236" fmla="*/ 373273 h 605239"/>
                <a:gd name="connsiteX237" fmla="*/ 373273 h 605239"/>
                <a:gd name="connsiteY237" fmla="*/ 373273 h 605239"/>
                <a:gd name="connsiteX238" fmla="*/ 373273 h 605239"/>
                <a:gd name="connsiteY238" fmla="*/ 373273 h 605239"/>
                <a:gd name="connsiteX239" fmla="*/ 373273 h 605239"/>
                <a:gd name="connsiteY239" fmla="*/ 373273 h 605239"/>
                <a:gd name="connsiteX240" fmla="*/ 373273 h 605239"/>
                <a:gd name="connsiteY240" fmla="*/ 373273 h 605239"/>
                <a:gd name="connsiteX241" fmla="*/ 373273 h 605239"/>
                <a:gd name="connsiteY241" fmla="*/ 373273 h 605239"/>
                <a:gd name="connsiteX242" fmla="*/ 373273 h 605239"/>
                <a:gd name="connsiteY242" fmla="*/ 373273 h 605239"/>
                <a:gd name="connsiteX243" fmla="*/ 373273 h 605239"/>
                <a:gd name="connsiteY243" fmla="*/ 373273 h 605239"/>
                <a:gd name="connsiteX244" fmla="*/ 373273 h 605239"/>
                <a:gd name="connsiteY244" fmla="*/ 373273 h 605239"/>
                <a:gd name="connsiteX245" fmla="*/ 373273 h 605239"/>
                <a:gd name="connsiteY245" fmla="*/ 373273 h 605239"/>
                <a:gd name="connsiteX246" fmla="*/ 373273 h 605239"/>
                <a:gd name="connsiteY246" fmla="*/ 373273 h 605239"/>
                <a:gd name="connsiteX247" fmla="*/ 373273 h 605239"/>
                <a:gd name="connsiteY247" fmla="*/ 373273 h 605239"/>
                <a:gd name="connsiteX248" fmla="*/ 373273 h 605239"/>
                <a:gd name="connsiteY248" fmla="*/ 373273 h 605239"/>
                <a:gd name="connsiteX249" fmla="*/ 373273 h 605239"/>
                <a:gd name="connsiteY249" fmla="*/ 373273 h 605239"/>
                <a:gd name="connsiteX250" fmla="*/ 373273 h 605239"/>
                <a:gd name="connsiteY250" fmla="*/ 373273 h 605239"/>
                <a:gd name="connsiteX251" fmla="*/ 373273 h 605239"/>
                <a:gd name="connsiteY251" fmla="*/ 373273 h 605239"/>
                <a:gd name="connsiteX252" fmla="*/ 373273 h 605239"/>
                <a:gd name="connsiteY252" fmla="*/ 373273 h 605239"/>
                <a:gd name="connsiteX253" fmla="*/ 373273 h 605239"/>
                <a:gd name="connsiteY253" fmla="*/ 373273 h 605239"/>
                <a:gd name="connsiteX254" fmla="*/ 373273 h 605239"/>
                <a:gd name="connsiteY254" fmla="*/ 373273 h 605239"/>
                <a:gd name="connsiteX255" fmla="*/ 373273 h 605239"/>
                <a:gd name="connsiteY255" fmla="*/ 373273 h 605239"/>
                <a:gd name="connsiteX256" fmla="*/ 373273 h 605239"/>
                <a:gd name="connsiteY256" fmla="*/ 373273 h 605239"/>
                <a:gd name="connsiteX257" fmla="*/ 373273 h 605239"/>
                <a:gd name="connsiteY257" fmla="*/ 373273 h 605239"/>
                <a:gd name="connsiteX258" fmla="*/ 373273 h 605239"/>
                <a:gd name="connsiteY258" fmla="*/ 373273 h 605239"/>
                <a:gd name="connsiteX259" fmla="*/ 373273 h 605239"/>
                <a:gd name="connsiteY259" fmla="*/ 373273 h 605239"/>
                <a:gd name="connsiteX260" fmla="*/ 373273 h 605239"/>
                <a:gd name="connsiteY260" fmla="*/ 373273 h 605239"/>
                <a:gd name="connsiteX261" fmla="*/ 373273 h 605239"/>
                <a:gd name="connsiteY261" fmla="*/ 373273 h 605239"/>
                <a:gd name="connsiteX262" fmla="*/ 373273 h 605239"/>
                <a:gd name="connsiteY262" fmla="*/ 373273 h 605239"/>
                <a:gd name="connsiteX263" fmla="*/ 373273 h 605239"/>
                <a:gd name="connsiteY263" fmla="*/ 373273 h 605239"/>
                <a:gd name="connsiteX264" fmla="*/ 373273 h 605239"/>
                <a:gd name="connsiteY264" fmla="*/ 373273 h 605239"/>
                <a:gd name="connsiteX265" fmla="*/ 373273 h 605239"/>
                <a:gd name="connsiteY265" fmla="*/ 373273 h 605239"/>
                <a:gd name="connsiteX266" fmla="*/ 373273 h 605239"/>
                <a:gd name="connsiteY266" fmla="*/ 373273 h 605239"/>
                <a:gd name="connsiteX267" fmla="*/ 373273 h 605239"/>
                <a:gd name="connsiteY267" fmla="*/ 373273 h 605239"/>
                <a:gd name="connsiteX268" fmla="*/ 373273 h 605239"/>
                <a:gd name="connsiteY268" fmla="*/ 373273 h 605239"/>
                <a:gd name="connsiteX269" fmla="*/ 373273 h 605239"/>
                <a:gd name="connsiteY269" fmla="*/ 373273 h 605239"/>
                <a:gd name="connsiteX270" fmla="*/ 373273 h 605239"/>
                <a:gd name="connsiteY270" fmla="*/ 373273 h 605239"/>
                <a:gd name="connsiteX271" fmla="*/ 373273 h 605239"/>
                <a:gd name="connsiteY271" fmla="*/ 373273 h 605239"/>
                <a:gd name="connsiteX272" fmla="*/ 373273 h 605239"/>
                <a:gd name="connsiteY272" fmla="*/ 373273 h 605239"/>
                <a:gd name="connsiteX273" fmla="*/ 373273 h 605239"/>
                <a:gd name="connsiteY273" fmla="*/ 373273 h 605239"/>
                <a:gd name="connsiteX274" fmla="*/ 373273 h 605239"/>
                <a:gd name="connsiteY274" fmla="*/ 373273 h 605239"/>
                <a:gd name="connsiteX275" fmla="*/ 373273 h 605239"/>
                <a:gd name="connsiteY275" fmla="*/ 373273 h 605239"/>
                <a:gd name="connsiteX276" fmla="*/ 373273 h 605239"/>
                <a:gd name="connsiteY276" fmla="*/ 373273 h 605239"/>
                <a:gd name="connsiteX277" fmla="*/ 373273 h 605239"/>
                <a:gd name="connsiteY277" fmla="*/ 373273 h 605239"/>
                <a:gd name="connsiteX278" fmla="*/ 373273 h 605239"/>
                <a:gd name="connsiteY278" fmla="*/ 373273 h 605239"/>
                <a:gd name="connsiteX279" fmla="*/ 373273 h 605239"/>
                <a:gd name="connsiteY279" fmla="*/ 373273 h 605239"/>
                <a:gd name="connsiteX280" fmla="*/ 373273 h 605239"/>
                <a:gd name="connsiteY280" fmla="*/ 373273 h 605239"/>
                <a:gd name="connsiteX281" fmla="*/ 373273 h 605239"/>
                <a:gd name="connsiteY281" fmla="*/ 373273 h 605239"/>
                <a:gd name="connsiteX282" fmla="*/ 373273 h 605239"/>
                <a:gd name="connsiteY282" fmla="*/ 373273 h 605239"/>
                <a:gd name="connsiteX283" fmla="*/ 373273 h 605239"/>
                <a:gd name="connsiteY283" fmla="*/ 373273 h 605239"/>
                <a:gd name="connsiteX284" fmla="*/ 373273 h 605239"/>
                <a:gd name="connsiteY284" fmla="*/ 373273 h 605239"/>
                <a:gd name="connsiteX285" fmla="*/ 373273 h 605239"/>
                <a:gd name="connsiteY285" fmla="*/ 373273 h 605239"/>
                <a:gd name="connsiteX286" fmla="*/ 373273 h 605239"/>
                <a:gd name="connsiteY286" fmla="*/ 373273 h 605239"/>
                <a:gd name="connsiteX287" fmla="*/ 373273 h 605239"/>
                <a:gd name="connsiteY287" fmla="*/ 373273 h 605239"/>
                <a:gd name="connsiteX288" fmla="*/ 373273 h 605239"/>
                <a:gd name="connsiteY288" fmla="*/ 373273 h 605239"/>
                <a:gd name="connsiteX289" fmla="*/ 373273 h 605239"/>
                <a:gd name="connsiteY289" fmla="*/ 373273 h 605239"/>
                <a:gd name="connsiteX290" fmla="*/ 373273 h 605239"/>
                <a:gd name="connsiteY290" fmla="*/ 373273 h 605239"/>
                <a:gd name="connsiteX291" fmla="*/ 373273 h 605239"/>
                <a:gd name="connsiteY291" fmla="*/ 373273 h 605239"/>
                <a:gd name="connsiteX292" fmla="*/ 373273 h 605239"/>
                <a:gd name="connsiteY292" fmla="*/ 373273 h 605239"/>
                <a:gd name="connsiteX293" fmla="*/ 373273 h 605239"/>
                <a:gd name="connsiteY293" fmla="*/ 373273 h 605239"/>
                <a:gd name="connsiteX294" fmla="*/ 373273 h 605239"/>
                <a:gd name="connsiteY294" fmla="*/ 373273 h 605239"/>
                <a:gd name="connsiteX295" fmla="*/ 373273 h 605239"/>
                <a:gd name="connsiteY295" fmla="*/ 373273 h 605239"/>
                <a:gd name="connsiteX296" fmla="*/ 373273 h 605239"/>
                <a:gd name="connsiteY296" fmla="*/ 373273 h 605239"/>
                <a:gd name="connsiteX297" fmla="*/ 373273 h 605239"/>
                <a:gd name="connsiteY297" fmla="*/ 373273 h 605239"/>
                <a:gd name="connsiteX298" fmla="*/ 373273 h 605239"/>
                <a:gd name="connsiteY298" fmla="*/ 373273 h 605239"/>
                <a:gd name="connsiteX299" fmla="*/ 373273 h 605239"/>
                <a:gd name="connsiteY299" fmla="*/ 373273 h 605239"/>
                <a:gd name="connsiteX300" fmla="*/ 373273 h 605239"/>
                <a:gd name="connsiteY300" fmla="*/ 373273 h 605239"/>
                <a:gd name="connsiteX301" fmla="*/ 373273 h 605239"/>
                <a:gd name="connsiteY301" fmla="*/ 373273 h 605239"/>
                <a:gd name="connsiteX302" fmla="*/ 373273 h 605239"/>
                <a:gd name="connsiteY302" fmla="*/ 373273 h 605239"/>
                <a:gd name="connsiteX303" fmla="*/ 373273 h 605239"/>
                <a:gd name="connsiteY303" fmla="*/ 373273 h 605239"/>
                <a:gd name="connsiteX304" fmla="*/ 373273 h 605239"/>
                <a:gd name="connsiteY304" fmla="*/ 373273 h 605239"/>
                <a:gd name="connsiteX305" fmla="*/ 373273 h 605239"/>
                <a:gd name="connsiteY305" fmla="*/ 373273 h 605239"/>
                <a:gd name="connsiteX306" fmla="*/ 373273 h 605239"/>
                <a:gd name="connsiteY306" fmla="*/ 373273 h 605239"/>
                <a:gd name="connsiteX307" fmla="*/ 373273 h 605239"/>
                <a:gd name="connsiteY307" fmla="*/ 373273 h 605239"/>
                <a:gd name="connsiteX308" fmla="*/ 373273 h 605239"/>
                <a:gd name="connsiteY308" fmla="*/ 373273 h 605239"/>
                <a:gd name="connsiteX309" fmla="*/ 373273 h 605239"/>
                <a:gd name="connsiteY309" fmla="*/ 373273 h 605239"/>
                <a:gd name="connsiteX310" fmla="*/ 373273 h 605239"/>
                <a:gd name="connsiteY310" fmla="*/ 373273 h 605239"/>
                <a:gd name="connsiteX311" fmla="*/ 373273 h 605239"/>
                <a:gd name="connsiteY311" fmla="*/ 373273 h 605239"/>
                <a:gd name="connsiteX312" fmla="*/ 373273 h 605239"/>
                <a:gd name="connsiteY312" fmla="*/ 373273 h 605239"/>
                <a:gd name="connsiteX313" fmla="*/ 373273 h 605239"/>
                <a:gd name="connsiteY313" fmla="*/ 373273 h 605239"/>
                <a:gd name="connsiteX314" fmla="*/ 373273 h 605239"/>
                <a:gd name="connsiteY314" fmla="*/ 373273 h 605239"/>
                <a:gd name="connsiteX315" fmla="*/ 373273 h 605239"/>
                <a:gd name="connsiteY315" fmla="*/ 373273 h 605239"/>
                <a:gd name="connsiteX316" fmla="*/ 373273 h 605239"/>
                <a:gd name="connsiteY316" fmla="*/ 373273 h 605239"/>
                <a:gd name="connsiteX317" fmla="*/ 373273 h 605239"/>
                <a:gd name="connsiteY317" fmla="*/ 373273 h 605239"/>
                <a:gd name="connsiteX318" fmla="*/ 373273 h 605239"/>
                <a:gd name="connsiteY318" fmla="*/ 373273 h 605239"/>
                <a:gd name="connsiteX319" fmla="*/ 373273 h 605239"/>
                <a:gd name="connsiteY319" fmla="*/ 373273 h 605239"/>
                <a:gd name="connsiteX320" fmla="*/ 373273 h 605239"/>
                <a:gd name="connsiteY320" fmla="*/ 373273 h 605239"/>
                <a:gd name="connsiteX321" fmla="*/ 373273 h 605239"/>
                <a:gd name="connsiteY321" fmla="*/ 373273 h 605239"/>
                <a:gd name="connsiteX322" fmla="*/ 373273 h 605239"/>
                <a:gd name="connsiteY322" fmla="*/ 373273 h 605239"/>
                <a:gd name="connsiteX323" fmla="*/ 373273 h 605239"/>
                <a:gd name="connsiteY323" fmla="*/ 373273 h 605239"/>
                <a:gd name="connsiteX324" fmla="*/ 373273 h 605239"/>
                <a:gd name="connsiteY324" fmla="*/ 373273 h 605239"/>
                <a:gd name="connsiteX325" fmla="*/ 373273 h 605239"/>
                <a:gd name="connsiteY325" fmla="*/ 373273 h 605239"/>
                <a:gd name="connsiteX326" fmla="*/ 373273 h 605239"/>
                <a:gd name="connsiteY326" fmla="*/ 373273 h 605239"/>
                <a:gd name="connsiteX327" fmla="*/ 373273 h 605239"/>
                <a:gd name="connsiteY327" fmla="*/ 373273 h 605239"/>
                <a:gd name="connsiteX328" fmla="*/ 373273 h 605239"/>
                <a:gd name="connsiteY328" fmla="*/ 373273 h 605239"/>
                <a:gd name="connsiteX329" fmla="*/ 373273 h 605239"/>
                <a:gd name="connsiteY329" fmla="*/ 373273 h 605239"/>
                <a:gd name="connsiteX330" fmla="*/ 373273 h 605239"/>
                <a:gd name="connsiteY330" fmla="*/ 373273 h 605239"/>
                <a:gd name="connsiteX331" fmla="*/ 373273 h 605239"/>
                <a:gd name="connsiteY331" fmla="*/ 373273 h 605239"/>
                <a:gd name="connsiteX332" fmla="*/ 373273 h 605239"/>
                <a:gd name="connsiteY332" fmla="*/ 373273 h 605239"/>
                <a:gd name="connsiteX333" fmla="*/ 373273 h 605239"/>
                <a:gd name="connsiteY333" fmla="*/ 373273 h 605239"/>
                <a:gd name="connsiteX334" fmla="*/ 373273 h 605239"/>
                <a:gd name="connsiteY334" fmla="*/ 373273 h 605239"/>
                <a:gd name="connsiteX335" fmla="*/ 373273 h 605239"/>
                <a:gd name="connsiteY335" fmla="*/ 373273 h 605239"/>
                <a:gd name="connsiteX336" fmla="*/ 373273 h 605239"/>
                <a:gd name="connsiteY336" fmla="*/ 373273 h 605239"/>
                <a:gd name="connsiteX337" fmla="*/ 373273 h 605239"/>
                <a:gd name="connsiteY337" fmla="*/ 373273 h 605239"/>
                <a:gd name="connsiteX338" fmla="*/ 373273 h 605239"/>
                <a:gd name="connsiteY338" fmla="*/ 373273 h 605239"/>
                <a:gd name="connsiteX339" fmla="*/ 373273 h 605239"/>
                <a:gd name="connsiteY339" fmla="*/ 373273 h 605239"/>
                <a:gd name="connsiteX340" fmla="*/ 373273 h 605239"/>
                <a:gd name="connsiteY340" fmla="*/ 373273 h 605239"/>
                <a:gd name="connsiteX341" fmla="*/ 373273 h 605239"/>
                <a:gd name="connsiteY341" fmla="*/ 373273 h 605239"/>
                <a:gd name="connsiteX342" fmla="*/ 373273 h 605239"/>
                <a:gd name="connsiteY342" fmla="*/ 373273 h 605239"/>
                <a:gd name="connsiteX343" fmla="*/ 373273 h 605239"/>
                <a:gd name="connsiteY343" fmla="*/ 373273 h 605239"/>
                <a:gd name="connsiteX344" fmla="*/ 373273 h 605239"/>
                <a:gd name="connsiteY344" fmla="*/ 373273 h 605239"/>
                <a:gd name="connsiteX345" fmla="*/ 373273 h 605239"/>
                <a:gd name="connsiteY345" fmla="*/ 373273 h 605239"/>
                <a:gd name="connsiteX346" fmla="*/ 373273 h 605239"/>
                <a:gd name="connsiteY346" fmla="*/ 373273 h 605239"/>
                <a:gd name="connsiteX347" fmla="*/ 373273 h 605239"/>
                <a:gd name="connsiteY347" fmla="*/ 373273 h 605239"/>
                <a:gd name="connsiteX348" fmla="*/ 373273 h 605239"/>
                <a:gd name="connsiteY348" fmla="*/ 373273 h 605239"/>
                <a:gd name="connsiteX349" fmla="*/ 373273 h 605239"/>
                <a:gd name="connsiteY349" fmla="*/ 373273 h 605239"/>
                <a:gd name="connsiteX350" fmla="*/ 373273 h 605239"/>
                <a:gd name="connsiteY350" fmla="*/ 373273 h 605239"/>
                <a:gd name="connsiteX351" fmla="*/ 373273 h 605239"/>
                <a:gd name="connsiteY351" fmla="*/ 373273 h 605239"/>
                <a:gd name="connsiteX352" fmla="*/ 373273 h 605239"/>
                <a:gd name="connsiteY352" fmla="*/ 373273 h 605239"/>
                <a:gd name="connsiteX353" fmla="*/ 373273 h 605239"/>
                <a:gd name="connsiteY353" fmla="*/ 373273 h 605239"/>
                <a:gd name="connsiteX354" fmla="*/ 373273 h 605239"/>
                <a:gd name="connsiteY354" fmla="*/ 373273 h 605239"/>
                <a:gd name="connsiteX355" fmla="*/ 373273 h 605239"/>
                <a:gd name="connsiteY355" fmla="*/ 373273 h 605239"/>
                <a:gd name="connsiteX356" fmla="*/ 373273 h 605239"/>
                <a:gd name="connsiteY356" fmla="*/ 373273 h 605239"/>
                <a:gd name="connsiteX357" fmla="*/ 373273 h 605239"/>
                <a:gd name="connsiteY357" fmla="*/ 373273 h 605239"/>
                <a:gd name="connsiteX358" fmla="*/ 373273 h 605239"/>
                <a:gd name="connsiteY358" fmla="*/ 373273 h 605239"/>
                <a:gd name="connsiteX359" fmla="*/ 373273 h 605239"/>
                <a:gd name="connsiteY359" fmla="*/ 373273 h 605239"/>
                <a:gd name="connsiteX360" fmla="*/ 373273 h 605239"/>
                <a:gd name="connsiteY360" fmla="*/ 373273 h 605239"/>
                <a:gd name="connsiteX361" fmla="*/ 373273 h 605239"/>
                <a:gd name="connsiteY361" fmla="*/ 373273 h 605239"/>
                <a:gd name="connsiteX362" fmla="*/ 373273 h 605239"/>
                <a:gd name="connsiteY362" fmla="*/ 373273 h 605239"/>
                <a:gd name="connsiteX363" fmla="*/ 373273 h 605239"/>
                <a:gd name="connsiteY363" fmla="*/ 373273 h 605239"/>
                <a:gd name="connsiteX364" fmla="*/ 373273 h 605239"/>
                <a:gd name="connsiteY364" fmla="*/ 373273 h 605239"/>
                <a:gd name="connsiteX365" fmla="*/ 373273 h 605239"/>
                <a:gd name="connsiteY365" fmla="*/ 373273 h 605239"/>
                <a:gd name="connsiteX366" fmla="*/ 373273 h 605239"/>
                <a:gd name="connsiteY366" fmla="*/ 373273 h 605239"/>
                <a:gd name="connsiteX367" fmla="*/ 373273 h 605239"/>
                <a:gd name="connsiteY367" fmla="*/ 373273 h 605239"/>
                <a:gd name="connsiteX368" fmla="*/ 373273 h 605239"/>
                <a:gd name="connsiteY368" fmla="*/ 373273 h 605239"/>
                <a:gd name="connsiteX369" fmla="*/ 373273 h 605239"/>
                <a:gd name="connsiteY369" fmla="*/ 373273 h 605239"/>
                <a:gd name="connsiteX370" fmla="*/ 373273 h 605239"/>
                <a:gd name="connsiteY370" fmla="*/ 373273 h 605239"/>
                <a:gd name="connsiteX371" fmla="*/ 373273 h 605239"/>
                <a:gd name="connsiteY371" fmla="*/ 373273 h 605239"/>
                <a:gd name="connsiteX372" fmla="*/ 373273 h 605239"/>
                <a:gd name="connsiteY372" fmla="*/ 373273 h 605239"/>
                <a:gd name="connsiteX373" fmla="*/ 373273 h 605239"/>
                <a:gd name="connsiteY373" fmla="*/ 373273 h 605239"/>
                <a:gd name="connsiteX374" fmla="*/ 373273 h 605239"/>
                <a:gd name="connsiteY374" fmla="*/ 373273 h 605239"/>
                <a:gd name="connsiteX375" fmla="*/ 373273 h 605239"/>
                <a:gd name="connsiteY375" fmla="*/ 373273 h 605239"/>
                <a:gd name="connsiteX376" fmla="*/ 373273 h 605239"/>
                <a:gd name="connsiteY376" fmla="*/ 373273 h 605239"/>
                <a:gd name="connsiteX377" fmla="*/ 373273 h 605239"/>
                <a:gd name="connsiteY377" fmla="*/ 373273 h 605239"/>
                <a:gd name="connsiteX378" fmla="*/ 373273 h 605239"/>
                <a:gd name="connsiteY378" fmla="*/ 373273 h 605239"/>
                <a:gd name="connsiteX379" fmla="*/ 373273 h 605239"/>
                <a:gd name="connsiteY379" fmla="*/ 373273 h 605239"/>
                <a:gd name="connsiteX380" fmla="*/ 373273 h 605239"/>
                <a:gd name="connsiteY380" fmla="*/ 373273 h 605239"/>
                <a:gd name="connsiteX381" fmla="*/ 373273 h 605239"/>
                <a:gd name="connsiteY381" fmla="*/ 373273 h 605239"/>
                <a:gd name="connsiteX382" fmla="*/ 373273 h 605239"/>
                <a:gd name="connsiteY382" fmla="*/ 373273 h 605239"/>
                <a:gd name="connsiteX383" fmla="*/ 373273 h 605239"/>
                <a:gd name="connsiteY383" fmla="*/ 373273 h 605239"/>
                <a:gd name="connsiteX384" fmla="*/ 373273 h 605239"/>
                <a:gd name="connsiteY384" fmla="*/ 373273 h 605239"/>
                <a:gd name="connsiteX385" fmla="*/ 373273 h 605239"/>
                <a:gd name="connsiteY385" fmla="*/ 373273 h 605239"/>
                <a:gd name="connsiteX386" fmla="*/ 373273 h 605239"/>
                <a:gd name="connsiteY386" fmla="*/ 373273 h 605239"/>
                <a:gd name="connsiteX387" fmla="*/ 373273 h 605239"/>
                <a:gd name="connsiteY387" fmla="*/ 373273 h 605239"/>
                <a:gd name="connsiteX388" fmla="*/ 373273 h 605239"/>
                <a:gd name="connsiteY388" fmla="*/ 373273 h 605239"/>
                <a:gd name="connsiteX389" fmla="*/ 373273 h 605239"/>
                <a:gd name="connsiteY389" fmla="*/ 373273 h 605239"/>
                <a:gd name="connsiteX390" fmla="*/ 373273 h 605239"/>
                <a:gd name="connsiteY390" fmla="*/ 373273 h 605239"/>
                <a:gd name="connsiteX391" fmla="*/ 373273 h 605239"/>
                <a:gd name="connsiteY391" fmla="*/ 373273 h 605239"/>
                <a:gd name="connsiteX392" fmla="*/ 373273 h 605239"/>
                <a:gd name="connsiteY392" fmla="*/ 373273 h 605239"/>
                <a:gd name="connsiteX393" fmla="*/ 373273 h 605239"/>
                <a:gd name="connsiteY393" fmla="*/ 373273 h 605239"/>
                <a:gd name="connsiteX394" fmla="*/ 373273 h 605239"/>
                <a:gd name="connsiteY394" fmla="*/ 373273 h 605239"/>
                <a:gd name="connsiteX395" fmla="*/ 373273 h 605239"/>
                <a:gd name="connsiteY395" fmla="*/ 373273 h 605239"/>
                <a:gd name="connsiteX396" fmla="*/ 373273 h 605239"/>
                <a:gd name="connsiteY396" fmla="*/ 373273 h 605239"/>
                <a:gd name="connsiteX397" fmla="*/ 373273 h 605239"/>
                <a:gd name="connsiteY397" fmla="*/ 373273 h 605239"/>
                <a:gd name="connsiteX398" fmla="*/ 373273 h 605239"/>
                <a:gd name="connsiteY398" fmla="*/ 373273 h 605239"/>
                <a:gd name="connsiteX399" fmla="*/ 373273 h 605239"/>
                <a:gd name="connsiteY399" fmla="*/ 373273 h 605239"/>
                <a:gd name="connsiteX400" fmla="*/ 373273 h 605239"/>
                <a:gd name="connsiteY400" fmla="*/ 373273 h 605239"/>
                <a:gd name="connsiteX401" fmla="*/ 373273 h 605239"/>
                <a:gd name="connsiteY401" fmla="*/ 373273 h 605239"/>
                <a:gd name="connsiteX402" fmla="*/ 373273 h 605239"/>
                <a:gd name="connsiteY402" fmla="*/ 373273 h 605239"/>
                <a:gd name="connsiteX403" fmla="*/ 373273 h 605239"/>
                <a:gd name="connsiteY403" fmla="*/ 373273 h 605239"/>
                <a:gd name="connsiteX404" fmla="*/ 373273 h 605239"/>
                <a:gd name="connsiteY404" fmla="*/ 373273 h 605239"/>
                <a:gd name="connsiteX405" fmla="*/ 373273 h 605239"/>
                <a:gd name="connsiteY405" fmla="*/ 373273 h 605239"/>
                <a:gd name="connsiteX406" fmla="*/ 373273 h 605239"/>
                <a:gd name="connsiteY406" fmla="*/ 373273 h 605239"/>
                <a:gd name="connsiteX407" fmla="*/ 373273 h 605239"/>
                <a:gd name="connsiteY407" fmla="*/ 373273 h 605239"/>
                <a:gd name="connsiteX408" fmla="*/ 373273 h 605239"/>
                <a:gd name="connsiteY408" fmla="*/ 373273 h 605239"/>
                <a:gd name="connsiteX409" fmla="*/ 373273 h 605239"/>
                <a:gd name="connsiteY409" fmla="*/ 373273 h 605239"/>
                <a:gd name="connsiteX410" fmla="*/ 373273 h 605239"/>
                <a:gd name="connsiteY410" fmla="*/ 373273 h 605239"/>
                <a:gd name="connsiteX411" fmla="*/ 373273 h 605239"/>
                <a:gd name="connsiteY411" fmla="*/ 373273 h 605239"/>
                <a:gd name="connsiteX412" fmla="*/ 373273 h 605239"/>
                <a:gd name="connsiteY412" fmla="*/ 373273 h 605239"/>
                <a:gd name="connsiteX413" fmla="*/ 373273 h 605239"/>
                <a:gd name="connsiteY413" fmla="*/ 373273 h 605239"/>
                <a:gd name="connsiteX414" fmla="*/ 373273 h 605239"/>
                <a:gd name="connsiteY414" fmla="*/ 373273 h 605239"/>
                <a:gd name="connsiteX415" fmla="*/ 373273 h 605239"/>
                <a:gd name="connsiteY415" fmla="*/ 373273 h 605239"/>
                <a:gd name="connsiteX416" fmla="*/ 373273 h 605239"/>
                <a:gd name="connsiteY416" fmla="*/ 373273 h 605239"/>
                <a:gd name="connsiteX417" fmla="*/ 373273 h 605239"/>
                <a:gd name="connsiteY417" fmla="*/ 373273 h 605239"/>
                <a:gd name="connsiteX418" fmla="*/ 373273 h 605239"/>
                <a:gd name="connsiteY418" fmla="*/ 373273 h 605239"/>
                <a:gd name="connsiteX419" fmla="*/ 373273 h 605239"/>
                <a:gd name="connsiteY419" fmla="*/ 373273 h 605239"/>
                <a:gd name="connsiteX420" fmla="*/ 373273 h 605239"/>
                <a:gd name="connsiteY420" fmla="*/ 373273 h 605239"/>
                <a:gd name="connsiteX421" fmla="*/ 373273 h 605239"/>
                <a:gd name="connsiteY421" fmla="*/ 373273 h 605239"/>
                <a:gd name="connsiteX422" fmla="*/ 373273 h 605239"/>
                <a:gd name="connsiteY422" fmla="*/ 373273 h 605239"/>
                <a:gd name="connsiteX423" fmla="*/ 373273 h 605239"/>
                <a:gd name="connsiteY423" fmla="*/ 373273 h 605239"/>
                <a:gd name="connsiteX424" fmla="*/ 373273 h 605239"/>
                <a:gd name="connsiteY424" fmla="*/ 373273 h 605239"/>
                <a:gd name="connsiteX425" fmla="*/ 373273 h 605239"/>
                <a:gd name="connsiteY425" fmla="*/ 373273 h 605239"/>
                <a:gd name="connsiteX426" fmla="*/ 373273 h 605239"/>
                <a:gd name="connsiteY426" fmla="*/ 373273 h 605239"/>
                <a:gd name="connsiteX427" fmla="*/ 373273 h 605239"/>
                <a:gd name="connsiteY427" fmla="*/ 373273 h 605239"/>
                <a:gd name="connsiteX428" fmla="*/ 373273 h 605239"/>
                <a:gd name="connsiteY428" fmla="*/ 373273 h 605239"/>
                <a:gd name="connsiteX429" fmla="*/ 373273 h 605239"/>
                <a:gd name="connsiteY429" fmla="*/ 373273 h 605239"/>
                <a:gd name="connsiteX430" fmla="*/ 373273 h 605239"/>
                <a:gd name="connsiteY430" fmla="*/ 373273 h 605239"/>
                <a:gd name="connsiteX431" fmla="*/ 373273 h 605239"/>
                <a:gd name="connsiteY431" fmla="*/ 373273 h 605239"/>
                <a:gd name="connsiteX432" fmla="*/ 373273 h 605239"/>
                <a:gd name="connsiteY432" fmla="*/ 373273 h 605239"/>
                <a:gd name="connsiteX433" fmla="*/ 373273 h 605239"/>
                <a:gd name="connsiteY433" fmla="*/ 373273 h 605239"/>
                <a:gd name="connsiteX434" fmla="*/ 373273 h 605239"/>
                <a:gd name="connsiteY434" fmla="*/ 373273 h 605239"/>
                <a:gd name="connsiteX435" fmla="*/ 373273 h 605239"/>
                <a:gd name="connsiteY435" fmla="*/ 373273 h 605239"/>
                <a:gd name="connsiteX436" fmla="*/ 373273 h 605239"/>
                <a:gd name="connsiteY436" fmla="*/ 373273 h 605239"/>
                <a:gd name="connsiteX437" fmla="*/ 373273 h 605239"/>
                <a:gd name="connsiteY437" fmla="*/ 373273 h 605239"/>
                <a:gd name="connsiteX438" fmla="*/ 373273 h 605239"/>
                <a:gd name="connsiteY438" fmla="*/ 373273 h 605239"/>
                <a:gd name="connsiteX439" fmla="*/ 373273 h 605239"/>
                <a:gd name="connsiteY439" fmla="*/ 373273 h 605239"/>
                <a:gd name="connsiteX440" fmla="*/ 373273 h 605239"/>
                <a:gd name="connsiteY440" fmla="*/ 373273 h 605239"/>
                <a:gd name="connsiteX441" fmla="*/ 373273 h 605239"/>
                <a:gd name="connsiteY441" fmla="*/ 373273 h 605239"/>
                <a:gd name="connsiteX442" fmla="*/ 373273 h 605239"/>
                <a:gd name="connsiteY442" fmla="*/ 373273 h 605239"/>
                <a:gd name="connsiteX443" fmla="*/ 373273 h 605239"/>
                <a:gd name="connsiteY443" fmla="*/ 373273 h 605239"/>
                <a:gd name="connsiteX444" fmla="*/ 373273 h 605239"/>
                <a:gd name="connsiteY444" fmla="*/ 373273 h 605239"/>
                <a:gd name="connsiteX445" fmla="*/ 373273 h 605239"/>
                <a:gd name="connsiteY445" fmla="*/ 373273 h 605239"/>
                <a:gd name="connsiteX446" fmla="*/ 373273 h 605239"/>
                <a:gd name="connsiteY446" fmla="*/ 373273 h 605239"/>
                <a:gd name="connsiteX447" fmla="*/ 373273 h 605239"/>
                <a:gd name="connsiteY447" fmla="*/ 373273 h 605239"/>
                <a:gd name="connsiteX448" fmla="*/ 373273 h 605239"/>
                <a:gd name="connsiteY448" fmla="*/ 373273 h 605239"/>
                <a:gd name="connsiteX449" fmla="*/ 373273 h 605239"/>
                <a:gd name="connsiteY449" fmla="*/ 373273 h 605239"/>
                <a:gd name="connsiteX450" fmla="*/ 373273 h 605239"/>
                <a:gd name="connsiteY450" fmla="*/ 373273 h 605239"/>
                <a:gd name="connsiteX451" fmla="*/ 373273 h 605239"/>
                <a:gd name="connsiteY451" fmla="*/ 373273 h 605239"/>
                <a:gd name="connsiteX452" fmla="*/ 373273 h 605239"/>
                <a:gd name="connsiteY452" fmla="*/ 373273 h 605239"/>
                <a:gd name="connsiteX453" fmla="*/ 373273 h 605239"/>
                <a:gd name="connsiteY453" fmla="*/ 373273 h 605239"/>
                <a:gd name="connsiteX454" fmla="*/ 373273 h 605239"/>
                <a:gd name="connsiteY454" fmla="*/ 373273 h 605239"/>
                <a:gd name="connsiteX455" fmla="*/ 373273 h 605239"/>
                <a:gd name="connsiteY455" fmla="*/ 373273 h 605239"/>
                <a:gd name="connsiteX456" fmla="*/ 373273 h 605239"/>
                <a:gd name="connsiteY456" fmla="*/ 373273 h 605239"/>
                <a:gd name="connsiteX457" fmla="*/ 373273 h 605239"/>
                <a:gd name="connsiteY457" fmla="*/ 373273 h 605239"/>
                <a:gd name="connsiteX458" fmla="*/ 373273 h 605239"/>
                <a:gd name="connsiteY458" fmla="*/ 373273 h 605239"/>
                <a:gd name="connsiteX459" fmla="*/ 373273 h 605239"/>
                <a:gd name="connsiteY459" fmla="*/ 373273 h 605239"/>
                <a:gd name="connsiteX460" fmla="*/ 373273 h 605239"/>
                <a:gd name="connsiteY460" fmla="*/ 373273 h 605239"/>
                <a:gd name="connsiteX461" fmla="*/ 373273 h 605239"/>
                <a:gd name="connsiteY461" fmla="*/ 373273 h 605239"/>
                <a:gd name="connsiteX462" fmla="*/ 373273 h 605239"/>
                <a:gd name="connsiteY462" fmla="*/ 373273 h 605239"/>
                <a:gd name="connsiteX463" fmla="*/ 373273 h 605239"/>
                <a:gd name="connsiteY463" fmla="*/ 373273 h 605239"/>
                <a:gd name="connsiteX464" fmla="*/ 373273 h 605239"/>
                <a:gd name="connsiteY464" fmla="*/ 373273 h 605239"/>
                <a:gd name="connsiteX465" fmla="*/ 373273 h 605239"/>
                <a:gd name="connsiteY465" fmla="*/ 373273 h 605239"/>
                <a:gd name="connsiteX466" fmla="*/ 373273 h 605239"/>
                <a:gd name="connsiteY466" fmla="*/ 373273 h 605239"/>
                <a:gd name="connsiteX467" fmla="*/ 373273 h 605239"/>
                <a:gd name="connsiteY467" fmla="*/ 373273 h 605239"/>
                <a:gd name="connsiteX468" fmla="*/ 373273 h 605239"/>
                <a:gd name="connsiteY468" fmla="*/ 373273 h 605239"/>
                <a:gd name="connsiteX469" fmla="*/ 373273 h 605239"/>
                <a:gd name="connsiteY469" fmla="*/ 373273 h 605239"/>
                <a:gd name="connsiteX470" fmla="*/ 373273 h 605239"/>
                <a:gd name="connsiteY470" fmla="*/ 373273 h 605239"/>
                <a:gd name="connsiteX471" fmla="*/ 373273 h 605239"/>
                <a:gd name="connsiteY471" fmla="*/ 373273 h 605239"/>
                <a:gd name="connsiteX472" fmla="*/ 373273 h 605239"/>
                <a:gd name="connsiteY472" fmla="*/ 373273 h 605239"/>
                <a:gd name="connsiteX473" fmla="*/ 373273 h 605239"/>
                <a:gd name="connsiteY473" fmla="*/ 373273 h 605239"/>
                <a:gd name="connsiteX474" fmla="*/ 373273 h 605239"/>
                <a:gd name="connsiteY474" fmla="*/ 373273 h 605239"/>
                <a:gd name="connsiteX475" fmla="*/ 373273 h 605239"/>
                <a:gd name="connsiteY475" fmla="*/ 373273 h 605239"/>
                <a:gd name="connsiteX476" fmla="*/ 373273 h 605239"/>
                <a:gd name="connsiteY476" fmla="*/ 373273 h 605239"/>
                <a:gd name="connsiteX477" fmla="*/ 373273 h 605239"/>
                <a:gd name="connsiteY477" fmla="*/ 373273 h 605239"/>
                <a:gd name="connsiteX478" fmla="*/ 373273 h 605239"/>
                <a:gd name="connsiteY478" fmla="*/ 373273 h 605239"/>
                <a:gd name="connsiteX479" fmla="*/ 373273 h 605239"/>
                <a:gd name="connsiteY479" fmla="*/ 373273 h 605239"/>
                <a:gd name="connsiteX480" fmla="*/ 373273 h 605239"/>
                <a:gd name="connsiteY480" fmla="*/ 373273 h 605239"/>
                <a:gd name="connsiteX481" fmla="*/ 373273 h 605239"/>
                <a:gd name="connsiteY481" fmla="*/ 373273 h 605239"/>
                <a:gd name="connsiteX482" fmla="*/ 373273 h 605239"/>
                <a:gd name="connsiteY482" fmla="*/ 373273 h 605239"/>
                <a:gd name="connsiteX483" fmla="*/ 373273 h 605239"/>
                <a:gd name="connsiteY483" fmla="*/ 373273 h 605239"/>
                <a:gd name="connsiteX484" fmla="*/ 373273 h 605239"/>
                <a:gd name="connsiteY484" fmla="*/ 373273 h 605239"/>
                <a:gd name="connsiteX485" fmla="*/ 373273 h 605239"/>
                <a:gd name="connsiteY485" fmla="*/ 373273 h 605239"/>
                <a:gd name="connsiteX486" fmla="*/ 373273 h 605239"/>
                <a:gd name="connsiteY486" fmla="*/ 373273 h 605239"/>
                <a:gd name="connsiteX487" fmla="*/ 373273 h 605239"/>
                <a:gd name="connsiteY487" fmla="*/ 373273 h 605239"/>
                <a:gd name="connsiteX488" fmla="*/ 373273 h 605239"/>
                <a:gd name="connsiteY488" fmla="*/ 373273 h 605239"/>
                <a:gd name="connsiteX489" fmla="*/ 373273 h 605239"/>
                <a:gd name="connsiteY489" fmla="*/ 373273 h 605239"/>
                <a:gd name="connsiteX490" fmla="*/ 373273 h 605239"/>
                <a:gd name="connsiteY490" fmla="*/ 373273 h 605239"/>
                <a:gd name="connsiteX491" fmla="*/ 373273 h 605239"/>
                <a:gd name="connsiteY491" fmla="*/ 373273 h 605239"/>
                <a:gd name="connsiteX492" fmla="*/ 373273 h 605239"/>
                <a:gd name="connsiteY492" fmla="*/ 373273 h 605239"/>
                <a:gd name="connsiteX493" fmla="*/ 373273 h 605239"/>
                <a:gd name="connsiteY493" fmla="*/ 373273 h 605239"/>
                <a:gd name="connsiteX494" fmla="*/ 373273 h 605239"/>
                <a:gd name="connsiteY494" fmla="*/ 373273 h 605239"/>
                <a:gd name="connsiteX495" fmla="*/ 373273 h 605239"/>
                <a:gd name="connsiteY495" fmla="*/ 373273 h 605239"/>
                <a:gd name="connsiteX496" fmla="*/ 373273 h 605239"/>
                <a:gd name="connsiteY496" fmla="*/ 373273 h 605239"/>
                <a:gd name="connsiteX497" fmla="*/ 373273 h 605239"/>
                <a:gd name="connsiteY497" fmla="*/ 373273 h 605239"/>
                <a:gd name="connsiteX498" fmla="*/ 373273 h 605239"/>
                <a:gd name="connsiteY498" fmla="*/ 373273 h 605239"/>
                <a:gd name="connsiteX499" fmla="*/ 373273 h 605239"/>
                <a:gd name="connsiteY499" fmla="*/ 373273 h 605239"/>
                <a:gd name="connsiteX500" fmla="*/ 373273 h 605239"/>
                <a:gd name="connsiteY500" fmla="*/ 373273 h 605239"/>
                <a:gd name="connsiteX501" fmla="*/ 373273 h 605239"/>
                <a:gd name="connsiteY501" fmla="*/ 373273 h 605239"/>
                <a:gd name="connsiteX502" fmla="*/ 373273 h 605239"/>
                <a:gd name="connsiteY502" fmla="*/ 373273 h 605239"/>
                <a:gd name="connsiteX503" fmla="*/ 373273 h 605239"/>
                <a:gd name="connsiteY503" fmla="*/ 373273 h 605239"/>
                <a:gd name="connsiteX504" fmla="*/ 373273 h 605239"/>
                <a:gd name="connsiteY504" fmla="*/ 373273 h 605239"/>
                <a:gd name="connsiteX505" fmla="*/ 373273 h 605239"/>
                <a:gd name="connsiteY505" fmla="*/ 373273 h 605239"/>
                <a:gd name="connsiteX506" fmla="*/ 373273 h 605239"/>
                <a:gd name="connsiteY506" fmla="*/ 373273 h 605239"/>
                <a:gd name="connsiteX507" fmla="*/ 373273 h 605239"/>
                <a:gd name="connsiteY507" fmla="*/ 373273 h 605239"/>
                <a:gd name="connsiteX508" fmla="*/ 373273 h 605239"/>
                <a:gd name="connsiteY508" fmla="*/ 373273 h 605239"/>
                <a:gd name="connsiteX509" fmla="*/ 373273 h 605239"/>
                <a:gd name="connsiteY509" fmla="*/ 373273 h 605239"/>
                <a:gd name="connsiteX510" fmla="*/ 373273 h 605239"/>
                <a:gd name="connsiteY510" fmla="*/ 373273 h 605239"/>
                <a:gd name="connsiteX511" fmla="*/ 373273 h 605239"/>
                <a:gd name="connsiteY511" fmla="*/ 373273 h 605239"/>
                <a:gd name="connsiteX512" fmla="*/ 373273 h 605239"/>
                <a:gd name="connsiteY512" fmla="*/ 373273 h 605239"/>
                <a:gd name="connsiteX513" fmla="*/ 373273 h 605239"/>
                <a:gd name="connsiteY513" fmla="*/ 373273 h 605239"/>
                <a:gd name="connsiteX514" fmla="*/ 373273 h 605239"/>
                <a:gd name="connsiteY514" fmla="*/ 373273 h 605239"/>
                <a:gd name="connsiteX515" fmla="*/ 373273 h 605239"/>
                <a:gd name="connsiteY515" fmla="*/ 373273 h 605239"/>
                <a:gd name="connsiteX516" fmla="*/ 373273 h 605239"/>
                <a:gd name="connsiteY516" fmla="*/ 373273 h 605239"/>
                <a:gd name="connsiteX517" fmla="*/ 373273 h 605239"/>
                <a:gd name="connsiteY517" fmla="*/ 373273 h 605239"/>
                <a:gd name="connsiteX518" fmla="*/ 373273 h 605239"/>
                <a:gd name="connsiteY518" fmla="*/ 373273 h 605239"/>
                <a:gd name="connsiteX519" fmla="*/ 373273 h 605239"/>
                <a:gd name="connsiteY519" fmla="*/ 373273 h 605239"/>
                <a:gd name="connsiteX520" fmla="*/ 373273 h 605239"/>
                <a:gd name="connsiteY520" fmla="*/ 373273 h 605239"/>
                <a:gd name="connsiteX521" fmla="*/ 373273 h 605239"/>
                <a:gd name="connsiteY521" fmla="*/ 373273 h 605239"/>
                <a:gd name="connsiteX522" fmla="*/ 373273 h 605239"/>
                <a:gd name="connsiteY522" fmla="*/ 373273 h 605239"/>
                <a:gd name="connsiteX523" fmla="*/ 373273 h 605239"/>
                <a:gd name="connsiteY523" fmla="*/ 373273 h 605239"/>
                <a:gd name="connsiteX524" fmla="*/ 373273 h 605239"/>
                <a:gd name="connsiteY524" fmla="*/ 373273 h 605239"/>
                <a:gd name="connsiteX525" fmla="*/ 373273 h 605239"/>
                <a:gd name="connsiteY525" fmla="*/ 373273 h 605239"/>
                <a:gd name="connsiteX526" fmla="*/ 373273 h 605239"/>
                <a:gd name="connsiteY526" fmla="*/ 373273 h 605239"/>
                <a:gd name="connsiteX527" fmla="*/ 373273 h 605239"/>
                <a:gd name="connsiteY527" fmla="*/ 373273 h 605239"/>
                <a:gd name="connsiteX528" fmla="*/ 373273 h 605239"/>
                <a:gd name="connsiteY528" fmla="*/ 373273 h 605239"/>
                <a:gd name="connsiteX529" fmla="*/ 373273 h 605239"/>
                <a:gd name="connsiteY529" fmla="*/ 373273 h 605239"/>
                <a:gd name="connsiteX530" fmla="*/ 373273 h 605239"/>
                <a:gd name="connsiteY530" fmla="*/ 373273 h 605239"/>
                <a:gd name="connsiteX531" fmla="*/ 373273 h 605239"/>
                <a:gd name="connsiteY531" fmla="*/ 373273 h 605239"/>
                <a:gd name="connsiteX532" fmla="*/ 373273 h 605239"/>
                <a:gd name="connsiteY532" fmla="*/ 373273 h 605239"/>
                <a:gd name="connsiteX533" fmla="*/ 373273 h 605239"/>
                <a:gd name="connsiteY533" fmla="*/ 373273 h 605239"/>
                <a:gd name="connsiteX534" fmla="*/ 373273 h 605239"/>
                <a:gd name="connsiteY534" fmla="*/ 373273 h 605239"/>
                <a:gd name="connsiteX535" fmla="*/ 373273 h 605239"/>
                <a:gd name="connsiteY535" fmla="*/ 373273 h 605239"/>
                <a:gd name="connsiteX536" fmla="*/ 373273 h 605239"/>
                <a:gd name="connsiteY536" fmla="*/ 373273 h 605239"/>
                <a:gd name="connsiteX537" fmla="*/ 373273 h 605239"/>
                <a:gd name="connsiteY537" fmla="*/ 373273 h 605239"/>
                <a:gd name="connsiteX538" fmla="*/ 373273 h 605239"/>
                <a:gd name="connsiteY538" fmla="*/ 373273 h 605239"/>
                <a:gd name="connsiteX539" fmla="*/ 373273 h 605239"/>
                <a:gd name="connsiteY539" fmla="*/ 373273 h 605239"/>
                <a:gd name="connsiteX540" fmla="*/ 373273 h 605239"/>
                <a:gd name="connsiteY540" fmla="*/ 373273 h 605239"/>
                <a:gd name="connsiteX541" fmla="*/ 373273 h 605239"/>
                <a:gd name="connsiteY541" fmla="*/ 373273 h 605239"/>
                <a:gd name="connsiteX542" fmla="*/ 373273 h 605239"/>
                <a:gd name="connsiteY542" fmla="*/ 373273 h 605239"/>
                <a:gd name="connsiteX543" fmla="*/ 373273 h 605239"/>
                <a:gd name="connsiteY543" fmla="*/ 373273 h 605239"/>
                <a:gd name="connsiteX544" fmla="*/ 373273 h 605239"/>
                <a:gd name="connsiteY544" fmla="*/ 373273 h 605239"/>
                <a:gd name="connsiteX545" fmla="*/ 373273 h 605239"/>
                <a:gd name="connsiteY545" fmla="*/ 373273 h 605239"/>
                <a:gd name="connsiteX546" fmla="*/ 373273 h 605239"/>
                <a:gd name="connsiteY546" fmla="*/ 373273 h 605239"/>
                <a:gd name="connsiteX547" fmla="*/ 373273 h 605239"/>
                <a:gd name="connsiteY547" fmla="*/ 373273 h 605239"/>
                <a:gd name="connsiteX548" fmla="*/ 373273 h 605239"/>
                <a:gd name="connsiteY548" fmla="*/ 373273 h 605239"/>
                <a:gd name="connsiteX549" fmla="*/ 373273 h 605239"/>
                <a:gd name="connsiteY549" fmla="*/ 373273 h 605239"/>
                <a:gd name="connsiteX550" fmla="*/ 373273 h 605239"/>
                <a:gd name="connsiteY550" fmla="*/ 373273 h 605239"/>
                <a:gd name="connsiteX551" fmla="*/ 373273 h 605239"/>
                <a:gd name="connsiteY551" fmla="*/ 373273 h 605239"/>
                <a:gd name="connsiteX552" fmla="*/ 373273 h 605239"/>
                <a:gd name="connsiteY552" fmla="*/ 373273 h 605239"/>
                <a:gd name="connsiteX553" fmla="*/ 373273 h 605239"/>
                <a:gd name="connsiteY553" fmla="*/ 373273 h 605239"/>
                <a:gd name="connsiteX554" fmla="*/ 373273 h 605239"/>
                <a:gd name="connsiteY554" fmla="*/ 373273 h 605239"/>
                <a:gd name="connsiteX555" fmla="*/ 373273 h 605239"/>
                <a:gd name="connsiteY555" fmla="*/ 373273 h 605239"/>
                <a:gd name="connsiteX556" fmla="*/ 373273 h 605239"/>
                <a:gd name="connsiteY556" fmla="*/ 373273 h 605239"/>
                <a:gd name="connsiteX557" fmla="*/ 373273 h 605239"/>
                <a:gd name="connsiteY557" fmla="*/ 373273 h 605239"/>
                <a:gd name="connsiteX558" fmla="*/ 373273 h 605239"/>
                <a:gd name="connsiteY558" fmla="*/ 373273 h 605239"/>
                <a:gd name="connsiteX559" fmla="*/ 373273 h 605239"/>
                <a:gd name="connsiteY559" fmla="*/ 373273 h 605239"/>
                <a:gd name="connsiteX560" fmla="*/ 373273 h 605239"/>
                <a:gd name="connsiteY560" fmla="*/ 373273 h 605239"/>
                <a:gd name="connsiteX561" fmla="*/ 373273 h 605239"/>
                <a:gd name="connsiteY561" fmla="*/ 373273 h 605239"/>
                <a:gd name="connsiteX562" fmla="*/ 373273 h 605239"/>
                <a:gd name="connsiteY562" fmla="*/ 373273 h 605239"/>
                <a:gd name="connsiteX563" fmla="*/ 373273 h 605239"/>
                <a:gd name="connsiteY563" fmla="*/ 373273 h 605239"/>
                <a:gd name="connsiteX564" fmla="*/ 373273 h 605239"/>
                <a:gd name="connsiteY564" fmla="*/ 373273 h 605239"/>
                <a:gd name="connsiteX565" fmla="*/ 373273 h 605239"/>
                <a:gd name="connsiteY565" fmla="*/ 373273 h 605239"/>
                <a:gd name="connsiteX566" fmla="*/ 373273 h 605239"/>
                <a:gd name="connsiteY566" fmla="*/ 373273 h 605239"/>
                <a:gd name="connsiteX567" fmla="*/ 373273 h 605239"/>
                <a:gd name="connsiteY567" fmla="*/ 373273 h 605239"/>
                <a:gd name="connsiteX568" fmla="*/ 373273 h 605239"/>
                <a:gd name="connsiteY568" fmla="*/ 373273 h 605239"/>
                <a:gd name="connsiteX569" fmla="*/ 373273 h 605239"/>
                <a:gd name="connsiteY569" fmla="*/ 373273 h 605239"/>
                <a:gd name="connsiteX570" fmla="*/ 373273 h 605239"/>
                <a:gd name="connsiteY570" fmla="*/ 373273 h 605239"/>
                <a:gd name="connsiteX571" fmla="*/ 373273 h 605239"/>
                <a:gd name="connsiteY571" fmla="*/ 373273 h 605239"/>
                <a:gd name="connsiteX572" fmla="*/ 373273 h 605239"/>
                <a:gd name="connsiteY572" fmla="*/ 373273 h 605239"/>
                <a:gd name="connsiteX573" fmla="*/ 373273 h 605239"/>
                <a:gd name="connsiteY573" fmla="*/ 373273 h 605239"/>
                <a:gd name="connsiteX574" fmla="*/ 373273 h 605239"/>
                <a:gd name="connsiteY574" fmla="*/ 373273 h 605239"/>
                <a:gd name="connsiteX575" fmla="*/ 373273 h 605239"/>
                <a:gd name="connsiteY575" fmla="*/ 373273 h 605239"/>
                <a:gd name="connsiteX576" fmla="*/ 373273 h 605239"/>
                <a:gd name="connsiteY576" fmla="*/ 373273 h 605239"/>
                <a:gd name="connsiteX577" fmla="*/ 373273 h 605239"/>
                <a:gd name="connsiteY577" fmla="*/ 373273 h 605239"/>
                <a:gd name="connsiteX578" fmla="*/ 373273 h 605239"/>
                <a:gd name="connsiteY578" fmla="*/ 373273 h 605239"/>
                <a:gd name="connsiteX579" fmla="*/ 373273 h 605239"/>
                <a:gd name="connsiteY579" fmla="*/ 373273 h 605239"/>
                <a:gd name="connsiteX580" fmla="*/ 373273 h 605239"/>
                <a:gd name="connsiteY580" fmla="*/ 373273 h 605239"/>
                <a:gd name="connsiteX581" fmla="*/ 373273 h 605239"/>
                <a:gd name="connsiteY581" fmla="*/ 373273 h 605239"/>
                <a:gd name="connsiteX582" fmla="*/ 373273 h 605239"/>
                <a:gd name="connsiteY582" fmla="*/ 373273 h 605239"/>
                <a:gd name="connsiteX583" fmla="*/ 373273 h 605239"/>
                <a:gd name="connsiteY583" fmla="*/ 373273 h 605239"/>
                <a:gd name="connsiteX584" fmla="*/ 373273 h 605239"/>
                <a:gd name="connsiteY584" fmla="*/ 373273 h 605239"/>
                <a:gd name="connsiteX585" fmla="*/ 373273 h 605239"/>
                <a:gd name="connsiteY585" fmla="*/ 373273 h 605239"/>
                <a:gd name="connsiteX586" fmla="*/ 373273 h 605239"/>
                <a:gd name="connsiteY586" fmla="*/ 373273 h 605239"/>
                <a:gd name="connsiteX587" fmla="*/ 373273 h 605239"/>
                <a:gd name="connsiteY587" fmla="*/ 373273 h 605239"/>
                <a:gd name="connsiteX588" fmla="*/ 373273 h 605239"/>
                <a:gd name="connsiteY588" fmla="*/ 373273 h 605239"/>
                <a:gd name="connsiteX589" fmla="*/ 373273 h 605239"/>
                <a:gd name="connsiteY589" fmla="*/ 373273 h 605239"/>
                <a:gd name="connsiteX590" fmla="*/ 373273 h 605239"/>
                <a:gd name="connsiteY590" fmla="*/ 373273 h 605239"/>
                <a:gd name="connsiteX591" fmla="*/ 373273 h 605239"/>
                <a:gd name="connsiteY591" fmla="*/ 373273 h 605239"/>
                <a:gd name="connsiteX592" fmla="*/ 373273 h 605239"/>
                <a:gd name="connsiteY592" fmla="*/ 373273 h 605239"/>
                <a:gd name="connsiteX593" fmla="*/ 373273 h 605239"/>
                <a:gd name="connsiteY593" fmla="*/ 373273 h 605239"/>
                <a:gd name="connsiteX594" fmla="*/ 373273 h 605239"/>
                <a:gd name="connsiteY594" fmla="*/ 373273 h 605239"/>
                <a:gd name="connsiteX595" fmla="*/ 373273 h 605239"/>
                <a:gd name="connsiteY595" fmla="*/ 373273 h 605239"/>
                <a:gd name="connsiteX596" fmla="*/ 373273 h 605239"/>
                <a:gd name="connsiteY596" fmla="*/ 373273 h 605239"/>
                <a:gd name="connsiteX597" fmla="*/ 373273 h 605239"/>
                <a:gd name="connsiteY597" fmla="*/ 373273 h 605239"/>
                <a:gd name="connsiteX598" fmla="*/ 373273 h 605239"/>
                <a:gd name="connsiteY598" fmla="*/ 373273 h 605239"/>
                <a:gd name="connsiteX599" fmla="*/ 373273 h 605239"/>
                <a:gd name="connsiteY599" fmla="*/ 373273 h 605239"/>
                <a:gd name="connsiteX600" fmla="*/ 373273 h 605239"/>
                <a:gd name="connsiteY600" fmla="*/ 373273 h 605239"/>
                <a:gd name="connsiteX601" fmla="*/ 373273 h 605239"/>
                <a:gd name="connsiteY601" fmla="*/ 373273 h 605239"/>
                <a:gd name="connsiteX602" fmla="*/ 373273 h 605239"/>
                <a:gd name="connsiteY602" fmla="*/ 373273 h 605239"/>
                <a:gd name="connsiteX603" fmla="*/ 373273 h 605239"/>
                <a:gd name="connsiteY603" fmla="*/ 373273 h 605239"/>
                <a:gd name="connsiteX604" fmla="*/ 373273 h 605239"/>
                <a:gd name="connsiteY604" fmla="*/ 373273 h 605239"/>
                <a:gd name="connsiteX605" fmla="*/ 373273 h 605239"/>
                <a:gd name="connsiteY605" fmla="*/ 373273 h 605239"/>
                <a:gd name="connsiteX606" fmla="*/ 373273 h 605239"/>
                <a:gd name="connsiteY606" fmla="*/ 373273 h 605239"/>
                <a:gd name="connsiteX607" fmla="*/ 373273 h 605239"/>
                <a:gd name="connsiteY607" fmla="*/ 373273 h 605239"/>
                <a:gd name="connsiteX608" fmla="*/ 373273 h 605239"/>
                <a:gd name="connsiteY608" fmla="*/ 373273 h 605239"/>
                <a:gd name="connsiteX609" fmla="*/ 373273 h 605239"/>
                <a:gd name="connsiteY609" fmla="*/ 373273 h 605239"/>
                <a:gd name="connsiteX610" fmla="*/ 373273 h 605239"/>
                <a:gd name="connsiteY610" fmla="*/ 373273 h 605239"/>
                <a:gd name="connsiteX611" fmla="*/ 373273 h 605239"/>
                <a:gd name="connsiteY611" fmla="*/ 373273 h 605239"/>
                <a:gd name="connsiteX612" fmla="*/ 373273 h 605239"/>
                <a:gd name="connsiteY612" fmla="*/ 373273 h 605239"/>
                <a:gd name="connsiteX613" fmla="*/ 373273 h 605239"/>
                <a:gd name="connsiteY613" fmla="*/ 373273 h 605239"/>
                <a:gd name="connsiteX614" fmla="*/ 373273 h 605239"/>
                <a:gd name="connsiteY614" fmla="*/ 373273 h 605239"/>
                <a:gd name="connsiteX615" fmla="*/ 373273 h 605239"/>
                <a:gd name="connsiteY615" fmla="*/ 373273 h 605239"/>
                <a:gd name="connsiteX616" fmla="*/ 373273 h 605239"/>
                <a:gd name="connsiteY616" fmla="*/ 373273 h 605239"/>
                <a:gd name="connsiteX617" fmla="*/ 373273 h 605239"/>
                <a:gd name="connsiteY617" fmla="*/ 373273 h 605239"/>
                <a:gd name="connsiteX618" fmla="*/ 373273 h 605239"/>
                <a:gd name="connsiteY618" fmla="*/ 373273 h 605239"/>
                <a:gd name="connsiteX619" fmla="*/ 373273 h 605239"/>
                <a:gd name="connsiteY619" fmla="*/ 373273 h 605239"/>
                <a:gd name="connsiteX620" fmla="*/ 373273 h 605239"/>
                <a:gd name="connsiteY620" fmla="*/ 373273 h 605239"/>
                <a:gd name="connsiteX621" fmla="*/ 373273 h 605239"/>
                <a:gd name="connsiteY621" fmla="*/ 373273 h 605239"/>
                <a:gd name="connsiteX622" fmla="*/ 373273 h 605239"/>
                <a:gd name="connsiteY622" fmla="*/ 373273 h 605239"/>
                <a:gd name="connsiteX623" fmla="*/ 373273 h 605239"/>
                <a:gd name="connsiteY623" fmla="*/ 373273 h 605239"/>
                <a:gd name="connsiteX624" fmla="*/ 373273 h 605239"/>
                <a:gd name="connsiteY624" fmla="*/ 373273 h 605239"/>
                <a:gd name="connsiteX625" fmla="*/ 373273 h 605239"/>
                <a:gd name="connsiteY625" fmla="*/ 373273 h 605239"/>
                <a:gd name="connsiteX626" fmla="*/ 373273 h 605239"/>
                <a:gd name="connsiteY626" fmla="*/ 373273 h 605239"/>
                <a:gd name="connsiteX627" fmla="*/ 373273 h 605239"/>
                <a:gd name="connsiteY627" fmla="*/ 373273 h 605239"/>
                <a:gd name="connsiteX628" fmla="*/ 373273 h 605239"/>
                <a:gd name="connsiteY628" fmla="*/ 373273 h 605239"/>
                <a:gd name="connsiteX629" fmla="*/ 373273 h 605239"/>
                <a:gd name="connsiteY629" fmla="*/ 373273 h 605239"/>
                <a:gd name="connsiteX630" fmla="*/ 373273 h 605239"/>
                <a:gd name="connsiteY630" fmla="*/ 373273 h 605239"/>
                <a:gd name="connsiteX631" fmla="*/ 373273 h 605239"/>
                <a:gd name="connsiteY631" fmla="*/ 373273 h 605239"/>
                <a:gd name="connsiteX632" fmla="*/ 373273 h 605239"/>
                <a:gd name="connsiteY632" fmla="*/ 373273 h 605239"/>
                <a:gd name="connsiteX633" fmla="*/ 373273 h 605239"/>
                <a:gd name="connsiteY633" fmla="*/ 373273 h 605239"/>
                <a:gd name="connsiteX634" fmla="*/ 373273 h 605239"/>
                <a:gd name="connsiteY634" fmla="*/ 373273 h 605239"/>
                <a:gd name="connsiteX635" fmla="*/ 373273 h 605239"/>
                <a:gd name="connsiteY635" fmla="*/ 373273 h 605239"/>
                <a:gd name="connsiteX636" fmla="*/ 373273 h 605239"/>
                <a:gd name="connsiteY636" fmla="*/ 373273 h 605239"/>
                <a:gd name="connsiteX637" fmla="*/ 373273 h 605239"/>
                <a:gd name="connsiteY637" fmla="*/ 373273 h 605239"/>
                <a:gd name="connsiteX638" fmla="*/ 373273 h 605239"/>
                <a:gd name="connsiteY638" fmla="*/ 373273 h 605239"/>
                <a:gd name="connsiteX639" fmla="*/ 373273 h 605239"/>
                <a:gd name="connsiteY639" fmla="*/ 373273 h 605239"/>
                <a:gd name="connsiteX640" fmla="*/ 373273 h 605239"/>
                <a:gd name="connsiteY640" fmla="*/ 373273 h 605239"/>
                <a:gd name="connsiteX641" fmla="*/ 373273 h 605239"/>
                <a:gd name="connsiteY641" fmla="*/ 373273 h 605239"/>
                <a:gd name="connsiteX642" fmla="*/ 373273 h 605239"/>
                <a:gd name="connsiteY642" fmla="*/ 373273 h 605239"/>
                <a:gd name="connsiteX643" fmla="*/ 373273 h 605239"/>
                <a:gd name="connsiteY643" fmla="*/ 373273 h 605239"/>
                <a:gd name="connsiteX644" fmla="*/ 373273 h 605239"/>
                <a:gd name="connsiteY644" fmla="*/ 373273 h 605239"/>
                <a:gd name="connsiteX645" fmla="*/ 373273 h 605239"/>
                <a:gd name="connsiteY645" fmla="*/ 373273 h 605239"/>
                <a:gd name="connsiteX646" fmla="*/ 373273 h 605239"/>
                <a:gd name="connsiteY646" fmla="*/ 373273 h 605239"/>
                <a:gd name="connsiteX647" fmla="*/ 373273 h 605239"/>
                <a:gd name="connsiteY647" fmla="*/ 373273 h 605239"/>
                <a:gd name="connsiteX648" fmla="*/ 373273 h 605239"/>
                <a:gd name="connsiteY648" fmla="*/ 373273 h 605239"/>
                <a:gd name="connsiteX649" fmla="*/ 373273 h 605239"/>
                <a:gd name="connsiteY649" fmla="*/ 373273 h 605239"/>
                <a:gd name="connsiteX650" fmla="*/ 373273 h 605239"/>
                <a:gd name="connsiteY650" fmla="*/ 373273 h 605239"/>
                <a:gd name="connsiteX651" fmla="*/ 373273 h 605239"/>
                <a:gd name="connsiteY651" fmla="*/ 373273 h 605239"/>
                <a:gd name="connsiteX652" fmla="*/ 373273 h 605239"/>
                <a:gd name="connsiteY652" fmla="*/ 373273 h 605239"/>
                <a:gd name="connsiteX653" fmla="*/ 373273 h 605239"/>
                <a:gd name="connsiteY653" fmla="*/ 373273 h 605239"/>
                <a:gd name="connsiteX654" fmla="*/ 373273 h 605239"/>
                <a:gd name="connsiteY654" fmla="*/ 373273 h 605239"/>
                <a:gd name="connsiteX655" fmla="*/ 373273 h 605239"/>
                <a:gd name="connsiteY655" fmla="*/ 373273 h 605239"/>
                <a:gd name="connsiteX656" fmla="*/ 373273 h 605239"/>
                <a:gd name="connsiteY656" fmla="*/ 373273 h 605239"/>
                <a:gd name="connsiteX657" fmla="*/ 373273 h 605239"/>
                <a:gd name="connsiteY657" fmla="*/ 373273 h 605239"/>
                <a:gd name="connsiteX658" fmla="*/ 373273 h 605239"/>
                <a:gd name="connsiteY658" fmla="*/ 373273 h 605239"/>
                <a:gd name="connsiteX659" fmla="*/ 373273 h 605239"/>
                <a:gd name="connsiteY659" fmla="*/ 373273 h 605239"/>
                <a:gd name="connsiteX660" fmla="*/ 373273 h 605239"/>
                <a:gd name="connsiteY660" fmla="*/ 373273 h 605239"/>
                <a:gd name="connsiteX661" fmla="*/ 373273 h 605239"/>
                <a:gd name="connsiteY661" fmla="*/ 373273 h 605239"/>
                <a:gd name="connsiteX662" fmla="*/ 373273 h 605239"/>
                <a:gd name="connsiteY662" fmla="*/ 373273 h 605239"/>
                <a:gd name="connsiteX663" fmla="*/ 373273 h 605239"/>
                <a:gd name="connsiteY663" fmla="*/ 373273 h 605239"/>
                <a:gd name="connsiteX664" fmla="*/ 373273 h 605239"/>
                <a:gd name="connsiteY664" fmla="*/ 373273 h 605239"/>
                <a:gd name="connsiteX665" fmla="*/ 373273 h 605239"/>
                <a:gd name="connsiteY665" fmla="*/ 373273 h 605239"/>
                <a:gd name="connsiteX666" fmla="*/ 373273 h 605239"/>
                <a:gd name="connsiteY666" fmla="*/ 373273 h 605239"/>
                <a:gd name="connsiteX667" fmla="*/ 373273 h 605239"/>
                <a:gd name="connsiteY667" fmla="*/ 373273 h 605239"/>
                <a:gd name="connsiteX668" fmla="*/ 373273 h 605239"/>
                <a:gd name="connsiteY668" fmla="*/ 373273 h 605239"/>
                <a:gd name="connsiteX669" fmla="*/ 373273 h 605239"/>
                <a:gd name="connsiteY669" fmla="*/ 373273 h 605239"/>
                <a:gd name="connsiteX670" fmla="*/ 373273 h 605239"/>
                <a:gd name="connsiteY670" fmla="*/ 373273 h 605239"/>
                <a:gd name="connsiteX671" fmla="*/ 373273 h 605239"/>
                <a:gd name="connsiteY671" fmla="*/ 373273 h 605239"/>
                <a:gd name="connsiteX672" fmla="*/ 373273 h 605239"/>
                <a:gd name="connsiteY672" fmla="*/ 373273 h 605239"/>
                <a:gd name="connsiteX673" fmla="*/ 373273 h 605239"/>
                <a:gd name="connsiteY673" fmla="*/ 373273 h 605239"/>
                <a:gd name="connsiteX674" fmla="*/ 373273 h 605239"/>
                <a:gd name="connsiteY674" fmla="*/ 373273 h 605239"/>
                <a:gd name="connsiteX675" fmla="*/ 373273 h 605239"/>
                <a:gd name="connsiteY675" fmla="*/ 373273 h 605239"/>
                <a:gd name="connsiteX676" fmla="*/ 373273 h 605239"/>
                <a:gd name="connsiteY676" fmla="*/ 373273 h 605239"/>
                <a:gd name="connsiteX677" fmla="*/ 373273 h 605239"/>
                <a:gd name="connsiteY677" fmla="*/ 373273 h 605239"/>
                <a:gd name="connsiteX678" fmla="*/ 373273 h 605239"/>
                <a:gd name="connsiteY678" fmla="*/ 373273 h 605239"/>
                <a:gd name="connsiteX679" fmla="*/ 373273 h 605239"/>
                <a:gd name="connsiteY679" fmla="*/ 373273 h 605239"/>
                <a:gd name="connsiteX680" fmla="*/ 373273 h 605239"/>
                <a:gd name="connsiteY680" fmla="*/ 373273 h 605239"/>
                <a:gd name="connsiteX681" fmla="*/ 373273 h 605239"/>
                <a:gd name="connsiteY681" fmla="*/ 373273 h 605239"/>
                <a:gd name="connsiteX682" fmla="*/ 373273 h 605239"/>
                <a:gd name="connsiteY682" fmla="*/ 373273 h 605239"/>
                <a:gd name="connsiteX683" fmla="*/ 373273 h 605239"/>
                <a:gd name="connsiteY683" fmla="*/ 373273 h 605239"/>
                <a:gd name="connsiteX684" fmla="*/ 373273 h 605239"/>
                <a:gd name="connsiteY684" fmla="*/ 373273 h 605239"/>
                <a:gd name="connsiteX685" fmla="*/ 373273 h 605239"/>
                <a:gd name="connsiteY685" fmla="*/ 373273 h 605239"/>
                <a:gd name="connsiteX686" fmla="*/ 373273 h 605239"/>
                <a:gd name="connsiteY686" fmla="*/ 373273 h 605239"/>
                <a:gd name="connsiteX687" fmla="*/ 373273 h 605239"/>
                <a:gd name="connsiteY687" fmla="*/ 373273 h 605239"/>
                <a:gd name="connsiteX688" fmla="*/ 373273 h 605239"/>
                <a:gd name="connsiteY688" fmla="*/ 373273 h 605239"/>
                <a:gd name="connsiteX689" fmla="*/ 373273 h 605239"/>
                <a:gd name="connsiteY689" fmla="*/ 373273 h 605239"/>
                <a:gd name="connsiteX690" fmla="*/ 373273 h 605239"/>
                <a:gd name="connsiteY690" fmla="*/ 373273 h 605239"/>
                <a:gd name="connsiteX691" fmla="*/ 373273 h 605239"/>
                <a:gd name="connsiteY691" fmla="*/ 373273 h 605239"/>
                <a:gd name="connsiteX692" fmla="*/ 373273 h 605239"/>
                <a:gd name="connsiteY692" fmla="*/ 373273 h 605239"/>
                <a:gd name="connsiteX693" fmla="*/ 373273 h 605239"/>
                <a:gd name="connsiteY693" fmla="*/ 373273 h 605239"/>
                <a:gd name="connsiteX694" fmla="*/ 373273 h 605239"/>
                <a:gd name="connsiteY694" fmla="*/ 373273 h 605239"/>
                <a:gd name="connsiteX695" fmla="*/ 373273 h 605239"/>
                <a:gd name="connsiteY695" fmla="*/ 373273 h 605239"/>
                <a:gd name="connsiteX696" fmla="*/ 373273 h 605239"/>
                <a:gd name="connsiteY696" fmla="*/ 373273 h 605239"/>
                <a:gd name="connsiteX697" fmla="*/ 373273 h 605239"/>
                <a:gd name="connsiteY697" fmla="*/ 373273 h 605239"/>
                <a:gd name="connsiteX698" fmla="*/ 373273 h 605239"/>
                <a:gd name="connsiteY698" fmla="*/ 373273 h 605239"/>
                <a:gd name="connsiteX699" fmla="*/ 373273 h 605239"/>
                <a:gd name="connsiteY699" fmla="*/ 373273 h 605239"/>
                <a:gd name="connsiteX700" fmla="*/ 373273 h 605239"/>
                <a:gd name="connsiteY700" fmla="*/ 373273 h 605239"/>
                <a:gd name="connsiteX701" fmla="*/ 373273 h 605239"/>
                <a:gd name="connsiteY701" fmla="*/ 373273 h 605239"/>
                <a:gd name="connsiteX702" fmla="*/ 373273 h 605239"/>
                <a:gd name="connsiteY702" fmla="*/ 373273 h 605239"/>
                <a:gd name="connsiteX703" fmla="*/ 373273 h 605239"/>
                <a:gd name="connsiteY703" fmla="*/ 373273 h 605239"/>
                <a:gd name="connsiteX704" fmla="*/ 373273 h 605239"/>
                <a:gd name="connsiteY704" fmla="*/ 373273 h 605239"/>
                <a:gd name="connsiteX705" fmla="*/ 373273 h 605239"/>
                <a:gd name="connsiteY705" fmla="*/ 373273 h 605239"/>
                <a:gd name="connsiteX706" fmla="*/ 373273 h 605239"/>
                <a:gd name="connsiteY706" fmla="*/ 373273 h 605239"/>
                <a:gd name="connsiteX707" fmla="*/ 373273 h 605239"/>
                <a:gd name="connsiteY707" fmla="*/ 373273 h 605239"/>
                <a:gd name="connsiteX708" fmla="*/ 373273 h 605239"/>
                <a:gd name="connsiteY708" fmla="*/ 373273 h 605239"/>
                <a:gd name="connsiteX709" fmla="*/ 373273 h 605239"/>
                <a:gd name="connsiteY709" fmla="*/ 373273 h 605239"/>
                <a:gd name="connsiteX710" fmla="*/ 373273 h 605239"/>
                <a:gd name="connsiteY710" fmla="*/ 373273 h 605239"/>
                <a:gd name="connsiteX711" fmla="*/ 373273 h 605239"/>
                <a:gd name="connsiteY711" fmla="*/ 373273 h 605239"/>
                <a:gd name="connsiteX712" fmla="*/ 373273 h 605239"/>
                <a:gd name="connsiteY712" fmla="*/ 373273 h 605239"/>
                <a:gd name="connsiteX713" fmla="*/ 373273 h 605239"/>
                <a:gd name="connsiteY713" fmla="*/ 373273 h 605239"/>
                <a:gd name="connsiteX714" fmla="*/ 373273 h 605239"/>
                <a:gd name="connsiteY714" fmla="*/ 373273 h 605239"/>
                <a:gd name="connsiteX715" fmla="*/ 373273 h 605239"/>
                <a:gd name="connsiteY715" fmla="*/ 373273 h 605239"/>
                <a:gd name="connsiteX716" fmla="*/ 373273 h 605239"/>
                <a:gd name="connsiteY716" fmla="*/ 373273 h 605239"/>
                <a:gd name="connsiteX717" fmla="*/ 373273 h 605239"/>
                <a:gd name="connsiteY717" fmla="*/ 373273 h 605239"/>
                <a:gd name="connsiteX718" fmla="*/ 373273 h 605239"/>
                <a:gd name="connsiteY718" fmla="*/ 373273 h 605239"/>
                <a:gd name="connsiteX719" fmla="*/ 373273 h 605239"/>
                <a:gd name="connsiteY719" fmla="*/ 373273 h 605239"/>
                <a:gd name="connsiteX720" fmla="*/ 373273 h 605239"/>
                <a:gd name="connsiteY720" fmla="*/ 373273 h 605239"/>
                <a:gd name="connsiteX721" fmla="*/ 373273 h 605239"/>
                <a:gd name="connsiteY721" fmla="*/ 373273 h 605239"/>
                <a:gd name="connsiteX722" fmla="*/ 373273 h 605239"/>
                <a:gd name="connsiteY722" fmla="*/ 373273 h 605239"/>
                <a:gd name="connsiteX723" fmla="*/ 373273 h 605239"/>
                <a:gd name="connsiteY723" fmla="*/ 373273 h 605239"/>
                <a:gd name="connsiteX724" fmla="*/ 373273 h 605239"/>
                <a:gd name="connsiteY724" fmla="*/ 373273 h 605239"/>
                <a:gd name="connsiteX725" fmla="*/ 373273 h 605239"/>
                <a:gd name="connsiteY725" fmla="*/ 373273 h 605239"/>
                <a:gd name="connsiteX726" fmla="*/ 373273 h 605239"/>
                <a:gd name="connsiteY726" fmla="*/ 373273 h 605239"/>
                <a:gd name="connsiteX727" fmla="*/ 373273 h 605239"/>
                <a:gd name="connsiteY727" fmla="*/ 373273 h 605239"/>
                <a:gd name="connsiteX728" fmla="*/ 373273 h 605239"/>
                <a:gd name="connsiteY728" fmla="*/ 373273 h 605239"/>
                <a:gd name="connsiteX729" fmla="*/ 373273 h 605239"/>
                <a:gd name="connsiteY729" fmla="*/ 373273 h 605239"/>
                <a:gd name="connsiteX730" fmla="*/ 373273 h 605239"/>
                <a:gd name="connsiteY730" fmla="*/ 373273 h 605239"/>
                <a:gd name="connsiteX731" fmla="*/ 373273 h 605239"/>
                <a:gd name="connsiteY731" fmla="*/ 373273 h 605239"/>
                <a:gd name="connsiteX732" fmla="*/ 373273 h 605239"/>
                <a:gd name="connsiteY732" fmla="*/ 373273 h 605239"/>
                <a:gd name="connsiteX733" fmla="*/ 373273 h 605239"/>
                <a:gd name="connsiteY733" fmla="*/ 373273 h 605239"/>
                <a:gd name="connsiteX734" fmla="*/ 373273 h 605239"/>
                <a:gd name="connsiteY734" fmla="*/ 373273 h 605239"/>
                <a:gd name="connsiteX735" fmla="*/ 373273 h 605239"/>
                <a:gd name="connsiteY735" fmla="*/ 373273 h 605239"/>
                <a:gd name="connsiteX736" fmla="*/ 373273 h 605239"/>
                <a:gd name="connsiteY736" fmla="*/ 373273 h 605239"/>
                <a:gd name="connsiteX737" fmla="*/ 373273 h 605239"/>
                <a:gd name="connsiteY737" fmla="*/ 373273 h 605239"/>
                <a:gd name="connsiteX738" fmla="*/ 373273 h 605239"/>
                <a:gd name="connsiteY738" fmla="*/ 373273 h 605239"/>
                <a:gd name="connsiteX739" fmla="*/ 373273 h 605239"/>
                <a:gd name="connsiteY739" fmla="*/ 373273 h 605239"/>
                <a:gd name="connsiteX740" fmla="*/ 373273 h 605239"/>
                <a:gd name="connsiteY740" fmla="*/ 373273 h 605239"/>
                <a:gd name="connsiteX741" fmla="*/ 373273 h 605239"/>
                <a:gd name="connsiteY741" fmla="*/ 373273 h 605239"/>
                <a:gd name="connsiteX742" fmla="*/ 373273 h 605239"/>
                <a:gd name="connsiteY742" fmla="*/ 373273 h 605239"/>
                <a:gd name="connsiteX743" fmla="*/ 373273 h 605239"/>
                <a:gd name="connsiteY743" fmla="*/ 373273 h 605239"/>
                <a:gd name="connsiteX744" fmla="*/ 373273 h 605239"/>
                <a:gd name="connsiteY744" fmla="*/ 373273 h 605239"/>
                <a:gd name="connsiteX745" fmla="*/ 373273 h 605239"/>
                <a:gd name="connsiteY745" fmla="*/ 373273 h 605239"/>
                <a:gd name="connsiteX746" fmla="*/ 373273 h 605239"/>
                <a:gd name="connsiteY746" fmla="*/ 373273 h 605239"/>
                <a:gd name="connsiteX747" fmla="*/ 373273 h 605239"/>
                <a:gd name="connsiteY747" fmla="*/ 373273 h 605239"/>
                <a:gd name="connsiteX748" fmla="*/ 373273 h 605239"/>
                <a:gd name="connsiteY748" fmla="*/ 373273 h 605239"/>
                <a:gd name="connsiteX749" fmla="*/ 373273 h 605239"/>
                <a:gd name="connsiteY749" fmla="*/ 373273 h 605239"/>
                <a:gd name="connsiteX750" fmla="*/ 373273 h 605239"/>
                <a:gd name="connsiteY750" fmla="*/ 373273 h 605239"/>
                <a:gd name="connsiteX751" fmla="*/ 373273 h 605239"/>
                <a:gd name="connsiteY751" fmla="*/ 373273 h 605239"/>
                <a:gd name="connsiteX752" fmla="*/ 373273 h 605239"/>
                <a:gd name="connsiteY752" fmla="*/ 373273 h 605239"/>
                <a:gd name="connsiteX753" fmla="*/ 373273 h 605239"/>
                <a:gd name="connsiteY753" fmla="*/ 373273 h 605239"/>
                <a:gd name="connsiteX754" fmla="*/ 373273 h 605239"/>
                <a:gd name="connsiteY754" fmla="*/ 373273 h 605239"/>
                <a:gd name="connsiteX755" fmla="*/ 373273 h 605239"/>
                <a:gd name="connsiteY755" fmla="*/ 373273 h 605239"/>
                <a:gd name="connsiteX756" fmla="*/ 373273 h 605239"/>
                <a:gd name="connsiteY756" fmla="*/ 373273 h 605239"/>
                <a:gd name="connsiteX757" fmla="*/ 373273 h 605239"/>
                <a:gd name="connsiteY757" fmla="*/ 373273 h 605239"/>
                <a:gd name="connsiteX758" fmla="*/ 373273 h 605239"/>
                <a:gd name="connsiteY758" fmla="*/ 373273 h 605239"/>
                <a:gd name="connsiteX759" fmla="*/ 373273 h 605239"/>
                <a:gd name="connsiteY759" fmla="*/ 373273 h 605239"/>
                <a:gd name="connsiteX760" fmla="*/ 373273 h 605239"/>
                <a:gd name="connsiteY760" fmla="*/ 373273 h 605239"/>
                <a:gd name="connsiteX761" fmla="*/ 373273 h 605239"/>
                <a:gd name="connsiteY761" fmla="*/ 373273 h 605239"/>
                <a:gd name="connsiteX762" fmla="*/ 373273 h 605239"/>
                <a:gd name="connsiteY762" fmla="*/ 373273 h 605239"/>
                <a:gd name="connsiteX763" fmla="*/ 373273 h 605239"/>
                <a:gd name="connsiteY763" fmla="*/ 373273 h 605239"/>
                <a:gd name="connsiteX764" fmla="*/ 373273 h 605239"/>
                <a:gd name="connsiteY764" fmla="*/ 373273 h 605239"/>
                <a:gd name="connsiteX765" fmla="*/ 373273 h 605239"/>
                <a:gd name="connsiteY765" fmla="*/ 373273 h 605239"/>
                <a:gd name="connsiteX766" fmla="*/ 373273 h 605239"/>
                <a:gd name="connsiteY766" fmla="*/ 373273 h 605239"/>
                <a:gd name="connsiteX767" fmla="*/ 373273 h 605239"/>
                <a:gd name="connsiteY767" fmla="*/ 373273 h 605239"/>
                <a:gd name="connsiteX768" fmla="*/ 373273 h 605239"/>
                <a:gd name="connsiteY768" fmla="*/ 373273 h 605239"/>
                <a:gd name="connsiteX769" fmla="*/ 373273 h 605239"/>
                <a:gd name="connsiteY769" fmla="*/ 373273 h 605239"/>
                <a:gd name="connsiteX770" fmla="*/ 373273 h 605239"/>
                <a:gd name="connsiteY770" fmla="*/ 373273 h 605239"/>
                <a:gd name="connsiteX771" fmla="*/ 373273 h 605239"/>
                <a:gd name="connsiteY771" fmla="*/ 373273 h 605239"/>
                <a:gd name="connsiteX772" fmla="*/ 373273 h 605239"/>
                <a:gd name="connsiteY772" fmla="*/ 373273 h 605239"/>
                <a:gd name="connsiteX773" fmla="*/ 373273 h 605239"/>
                <a:gd name="connsiteY773" fmla="*/ 373273 h 605239"/>
                <a:gd name="connsiteX774" fmla="*/ 373273 h 605239"/>
                <a:gd name="connsiteY774" fmla="*/ 373273 h 605239"/>
                <a:gd name="connsiteX775" fmla="*/ 373273 h 605239"/>
                <a:gd name="connsiteY775" fmla="*/ 373273 h 605239"/>
                <a:gd name="connsiteX776" fmla="*/ 373273 h 605239"/>
                <a:gd name="connsiteY776" fmla="*/ 373273 h 605239"/>
                <a:gd name="connsiteX777" fmla="*/ 373273 h 605239"/>
                <a:gd name="connsiteY777" fmla="*/ 373273 h 605239"/>
                <a:gd name="connsiteX778" fmla="*/ 373273 h 605239"/>
                <a:gd name="connsiteY778" fmla="*/ 373273 h 605239"/>
                <a:gd name="connsiteX779" fmla="*/ 373273 h 605239"/>
                <a:gd name="connsiteY779" fmla="*/ 373273 h 605239"/>
                <a:gd name="connsiteX780" fmla="*/ 373273 h 605239"/>
                <a:gd name="connsiteY780" fmla="*/ 373273 h 605239"/>
                <a:gd name="connsiteX781" fmla="*/ 373273 h 605239"/>
                <a:gd name="connsiteY781" fmla="*/ 373273 h 605239"/>
                <a:gd name="connsiteX782" fmla="*/ 373273 h 605239"/>
                <a:gd name="connsiteY782" fmla="*/ 373273 h 605239"/>
                <a:gd name="connsiteX783" fmla="*/ 373273 h 605239"/>
                <a:gd name="connsiteY783" fmla="*/ 373273 h 605239"/>
                <a:gd name="connsiteX784" fmla="*/ 373273 h 605239"/>
                <a:gd name="connsiteY784" fmla="*/ 373273 h 605239"/>
                <a:gd name="connsiteX785" fmla="*/ 373273 h 605239"/>
                <a:gd name="connsiteY785" fmla="*/ 373273 h 605239"/>
                <a:gd name="connsiteX786" fmla="*/ 373273 h 605239"/>
                <a:gd name="connsiteY786" fmla="*/ 373273 h 605239"/>
                <a:gd name="connsiteX787" fmla="*/ 373273 h 605239"/>
                <a:gd name="connsiteY787" fmla="*/ 373273 h 605239"/>
                <a:gd name="connsiteX788" fmla="*/ 373273 h 605239"/>
                <a:gd name="connsiteY788" fmla="*/ 373273 h 605239"/>
                <a:gd name="connsiteX789" fmla="*/ 373273 h 605239"/>
                <a:gd name="connsiteY789" fmla="*/ 373273 h 605239"/>
                <a:gd name="connsiteX790" fmla="*/ 373273 h 605239"/>
                <a:gd name="connsiteY790" fmla="*/ 373273 h 605239"/>
                <a:gd name="connsiteX791" fmla="*/ 373273 h 605239"/>
                <a:gd name="connsiteY791" fmla="*/ 373273 h 605239"/>
                <a:gd name="connsiteX792" fmla="*/ 373273 h 605239"/>
                <a:gd name="connsiteY792" fmla="*/ 373273 h 605239"/>
                <a:gd name="connsiteX793" fmla="*/ 373273 h 605239"/>
                <a:gd name="connsiteY793" fmla="*/ 373273 h 605239"/>
                <a:gd name="connsiteX794" fmla="*/ 373273 h 605239"/>
                <a:gd name="connsiteY794" fmla="*/ 373273 h 605239"/>
                <a:gd name="connsiteX795" fmla="*/ 373273 h 605239"/>
                <a:gd name="connsiteY795" fmla="*/ 373273 h 605239"/>
                <a:gd name="connsiteX796" fmla="*/ 373273 h 605239"/>
                <a:gd name="connsiteY796" fmla="*/ 373273 h 605239"/>
                <a:gd name="connsiteX797" fmla="*/ 373273 h 605239"/>
                <a:gd name="connsiteY797" fmla="*/ 373273 h 605239"/>
                <a:gd name="connsiteX798" fmla="*/ 373273 h 605239"/>
                <a:gd name="connsiteY798" fmla="*/ 373273 h 605239"/>
                <a:gd name="connsiteX799" fmla="*/ 373273 h 605239"/>
                <a:gd name="connsiteY799" fmla="*/ 373273 h 605239"/>
                <a:gd name="connsiteX800" fmla="*/ 373273 h 605239"/>
                <a:gd name="connsiteY800" fmla="*/ 373273 h 605239"/>
                <a:gd name="connsiteX801" fmla="*/ 373273 h 605239"/>
                <a:gd name="connsiteY801" fmla="*/ 373273 h 605239"/>
                <a:gd name="connsiteX802" fmla="*/ 373273 h 605239"/>
                <a:gd name="connsiteY802" fmla="*/ 373273 h 605239"/>
                <a:gd name="connsiteX803" fmla="*/ 373273 h 605239"/>
                <a:gd name="connsiteY803" fmla="*/ 373273 h 605239"/>
                <a:gd name="connsiteX804" fmla="*/ 373273 h 605239"/>
                <a:gd name="connsiteY804" fmla="*/ 373273 h 605239"/>
                <a:gd name="connsiteX805" fmla="*/ 373273 h 605239"/>
                <a:gd name="connsiteY805" fmla="*/ 373273 h 605239"/>
                <a:gd name="connsiteX806" fmla="*/ 373273 h 605239"/>
                <a:gd name="connsiteY806" fmla="*/ 373273 h 605239"/>
                <a:gd name="connsiteX807" fmla="*/ 373273 h 605239"/>
                <a:gd name="connsiteY807" fmla="*/ 373273 h 605239"/>
                <a:gd name="connsiteX808" fmla="*/ 373273 h 605239"/>
                <a:gd name="connsiteY808" fmla="*/ 373273 h 605239"/>
                <a:gd name="connsiteX809" fmla="*/ 373273 h 605239"/>
                <a:gd name="connsiteY809" fmla="*/ 373273 h 605239"/>
                <a:gd name="connsiteX810" fmla="*/ 373273 h 605239"/>
                <a:gd name="connsiteY810" fmla="*/ 373273 h 605239"/>
                <a:gd name="connsiteX811" fmla="*/ 373273 h 605239"/>
                <a:gd name="connsiteY811" fmla="*/ 373273 h 605239"/>
                <a:gd name="connsiteX812" fmla="*/ 373273 h 605239"/>
                <a:gd name="connsiteY812" fmla="*/ 373273 h 605239"/>
                <a:gd name="connsiteX813" fmla="*/ 373273 h 605239"/>
                <a:gd name="connsiteY813" fmla="*/ 373273 h 605239"/>
                <a:gd name="connsiteX814" fmla="*/ 373273 h 605239"/>
                <a:gd name="connsiteY814" fmla="*/ 373273 h 605239"/>
                <a:gd name="connsiteX815" fmla="*/ 373273 h 605239"/>
                <a:gd name="connsiteY815" fmla="*/ 373273 h 605239"/>
                <a:gd name="connsiteX816" fmla="*/ 373273 h 605239"/>
                <a:gd name="connsiteY816" fmla="*/ 373273 h 605239"/>
                <a:gd name="connsiteX817" fmla="*/ 373273 h 605239"/>
                <a:gd name="connsiteY817" fmla="*/ 373273 h 605239"/>
                <a:gd name="connsiteX818" fmla="*/ 373273 h 605239"/>
                <a:gd name="connsiteY818" fmla="*/ 373273 h 605239"/>
                <a:gd name="connsiteX819" fmla="*/ 373273 h 605239"/>
                <a:gd name="connsiteY819" fmla="*/ 373273 h 605239"/>
                <a:gd name="connsiteX820" fmla="*/ 373273 h 605239"/>
                <a:gd name="connsiteY820" fmla="*/ 373273 h 605239"/>
                <a:gd name="connsiteX821" fmla="*/ 373273 h 605239"/>
                <a:gd name="connsiteY821" fmla="*/ 373273 h 605239"/>
                <a:gd name="connsiteX822" fmla="*/ 373273 h 605239"/>
                <a:gd name="connsiteY822" fmla="*/ 373273 h 605239"/>
                <a:gd name="connsiteX823" fmla="*/ 373273 h 605239"/>
                <a:gd name="connsiteY823" fmla="*/ 373273 h 605239"/>
                <a:gd name="connsiteX824" fmla="*/ 373273 h 605239"/>
                <a:gd name="connsiteY824" fmla="*/ 373273 h 605239"/>
                <a:gd name="connsiteX825" fmla="*/ 373273 h 605239"/>
                <a:gd name="connsiteY825" fmla="*/ 373273 h 605239"/>
                <a:gd name="connsiteX826" fmla="*/ 373273 h 605239"/>
                <a:gd name="connsiteY826" fmla="*/ 373273 h 605239"/>
                <a:gd name="connsiteX827" fmla="*/ 373273 h 605239"/>
                <a:gd name="connsiteY827" fmla="*/ 373273 h 605239"/>
                <a:gd name="connsiteX828" fmla="*/ 373273 h 605239"/>
                <a:gd name="connsiteY828" fmla="*/ 373273 h 605239"/>
                <a:gd name="connsiteX829" fmla="*/ 373273 h 605239"/>
                <a:gd name="connsiteY829" fmla="*/ 373273 h 605239"/>
                <a:gd name="connsiteX830" fmla="*/ 373273 h 605239"/>
                <a:gd name="connsiteY830" fmla="*/ 373273 h 605239"/>
                <a:gd name="connsiteX831" fmla="*/ 373273 h 605239"/>
                <a:gd name="connsiteY831" fmla="*/ 373273 h 605239"/>
                <a:gd name="connsiteX832" fmla="*/ 373273 h 605239"/>
                <a:gd name="connsiteY832" fmla="*/ 373273 h 605239"/>
                <a:gd name="connsiteX833" fmla="*/ 373273 h 605239"/>
                <a:gd name="connsiteY833" fmla="*/ 373273 h 605239"/>
                <a:gd name="connsiteX834" fmla="*/ 373273 h 605239"/>
                <a:gd name="connsiteY834" fmla="*/ 373273 h 605239"/>
                <a:gd name="connsiteX835" fmla="*/ 373273 h 605239"/>
                <a:gd name="connsiteY835" fmla="*/ 373273 h 605239"/>
                <a:gd name="connsiteX836" fmla="*/ 373273 h 605239"/>
                <a:gd name="connsiteY836" fmla="*/ 373273 h 605239"/>
                <a:gd name="connsiteX837" fmla="*/ 373273 h 605239"/>
                <a:gd name="connsiteY837" fmla="*/ 373273 h 605239"/>
                <a:gd name="connsiteX838" fmla="*/ 373273 h 605239"/>
                <a:gd name="connsiteY838" fmla="*/ 373273 h 605239"/>
                <a:gd name="connsiteX839" fmla="*/ 373273 h 605239"/>
                <a:gd name="connsiteY839" fmla="*/ 373273 h 605239"/>
                <a:gd name="connsiteX840" fmla="*/ 373273 h 605239"/>
                <a:gd name="connsiteY840" fmla="*/ 373273 h 605239"/>
                <a:gd name="connsiteX841" fmla="*/ 373273 h 605239"/>
                <a:gd name="connsiteY841" fmla="*/ 373273 h 605239"/>
                <a:gd name="connsiteX842" fmla="*/ 373273 h 605239"/>
                <a:gd name="connsiteY842" fmla="*/ 373273 h 605239"/>
                <a:gd name="connsiteX843" fmla="*/ 373273 h 605239"/>
                <a:gd name="connsiteY843" fmla="*/ 373273 h 605239"/>
                <a:gd name="connsiteX844" fmla="*/ 373273 h 605239"/>
                <a:gd name="connsiteY844" fmla="*/ 373273 h 605239"/>
                <a:gd name="connsiteX845" fmla="*/ 373273 h 605239"/>
                <a:gd name="connsiteY845" fmla="*/ 373273 h 605239"/>
                <a:gd name="connsiteX846" fmla="*/ 373273 h 605239"/>
                <a:gd name="connsiteY846" fmla="*/ 373273 h 605239"/>
                <a:gd name="connsiteX847" fmla="*/ 373273 h 605239"/>
                <a:gd name="connsiteY847" fmla="*/ 373273 h 605239"/>
                <a:gd name="connsiteX848" fmla="*/ 373273 h 605239"/>
                <a:gd name="connsiteY848" fmla="*/ 373273 h 605239"/>
                <a:gd name="connsiteX849" fmla="*/ 373273 h 605239"/>
                <a:gd name="connsiteY849" fmla="*/ 373273 h 605239"/>
                <a:gd name="connsiteX850" fmla="*/ 373273 h 605239"/>
                <a:gd name="connsiteY850" fmla="*/ 373273 h 605239"/>
                <a:gd name="connsiteX851" fmla="*/ 373273 h 605239"/>
                <a:gd name="connsiteY851" fmla="*/ 373273 h 605239"/>
                <a:gd name="connsiteX852" fmla="*/ 373273 h 605239"/>
                <a:gd name="connsiteY852" fmla="*/ 373273 h 605239"/>
                <a:gd name="connsiteX853" fmla="*/ 373273 h 605239"/>
                <a:gd name="connsiteY853" fmla="*/ 373273 h 605239"/>
                <a:gd name="connsiteX854" fmla="*/ 373273 h 605239"/>
                <a:gd name="connsiteY854" fmla="*/ 373273 h 605239"/>
                <a:gd name="connsiteX855" fmla="*/ 373273 h 605239"/>
                <a:gd name="connsiteY855" fmla="*/ 373273 h 605239"/>
                <a:gd name="connsiteX856" fmla="*/ 373273 h 605239"/>
                <a:gd name="connsiteY856" fmla="*/ 373273 h 605239"/>
                <a:gd name="connsiteX857" fmla="*/ 373273 h 605239"/>
                <a:gd name="connsiteY857" fmla="*/ 373273 h 605239"/>
                <a:gd name="connsiteX858" fmla="*/ 373273 h 605239"/>
                <a:gd name="connsiteY858" fmla="*/ 373273 h 605239"/>
                <a:gd name="connsiteX859" fmla="*/ 373273 h 605239"/>
                <a:gd name="connsiteY859" fmla="*/ 373273 h 605239"/>
                <a:gd name="connsiteX860" fmla="*/ 373273 h 605239"/>
                <a:gd name="connsiteY860" fmla="*/ 373273 h 605239"/>
                <a:gd name="connsiteX861" fmla="*/ 373273 h 605239"/>
                <a:gd name="connsiteY861" fmla="*/ 373273 h 605239"/>
                <a:gd name="connsiteX862" fmla="*/ 373273 h 605239"/>
                <a:gd name="connsiteY862" fmla="*/ 373273 h 605239"/>
                <a:gd name="connsiteX863" fmla="*/ 373273 h 605239"/>
                <a:gd name="connsiteY863" fmla="*/ 373273 h 605239"/>
                <a:gd name="connsiteX864" fmla="*/ 373273 h 605239"/>
                <a:gd name="connsiteY864" fmla="*/ 373273 h 605239"/>
                <a:gd name="connsiteX865" fmla="*/ 373273 h 605239"/>
                <a:gd name="connsiteY865" fmla="*/ 373273 h 605239"/>
                <a:gd name="connsiteX866" fmla="*/ 373273 h 605239"/>
                <a:gd name="connsiteY866" fmla="*/ 373273 h 605239"/>
                <a:gd name="connsiteX867" fmla="*/ 373273 h 605239"/>
                <a:gd name="connsiteY867" fmla="*/ 373273 h 605239"/>
                <a:gd name="connsiteX868" fmla="*/ 373273 h 605239"/>
                <a:gd name="connsiteY868" fmla="*/ 373273 h 605239"/>
                <a:gd name="connsiteX869" fmla="*/ 373273 h 605239"/>
                <a:gd name="connsiteY869" fmla="*/ 373273 h 605239"/>
                <a:gd name="connsiteX870" fmla="*/ 373273 h 605239"/>
                <a:gd name="connsiteY870" fmla="*/ 373273 h 605239"/>
                <a:gd name="connsiteX871" fmla="*/ 373273 h 605239"/>
                <a:gd name="connsiteY871" fmla="*/ 373273 h 605239"/>
                <a:gd name="connsiteX872" fmla="*/ 373273 h 605239"/>
                <a:gd name="connsiteY872" fmla="*/ 373273 h 605239"/>
                <a:gd name="connsiteX873" fmla="*/ 373273 h 605239"/>
                <a:gd name="connsiteY873"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Lst>
              <a:rect l="l" t="t" r="r" b="b"/>
              <a:pathLst>
                <a:path w="606790" h="581568">
                  <a:moveTo>
                    <a:pt x="347165" y="342157"/>
                  </a:moveTo>
                  <a:cubicBezTo>
                    <a:pt x="329851" y="343677"/>
                    <a:pt x="320793" y="356965"/>
                    <a:pt x="312216" y="366250"/>
                  </a:cubicBezTo>
                  <a:cubicBezTo>
                    <a:pt x="310132" y="368411"/>
                    <a:pt x="308048" y="370652"/>
                    <a:pt x="305804" y="372653"/>
                  </a:cubicBezTo>
                  <a:cubicBezTo>
                    <a:pt x="302197" y="375855"/>
                    <a:pt x="303079" y="383779"/>
                    <a:pt x="302598" y="388662"/>
                  </a:cubicBezTo>
                  <a:cubicBezTo>
                    <a:pt x="301636" y="397547"/>
                    <a:pt x="300914" y="406512"/>
                    <a:pt x="300113" y="415397"/>
                  </a:cubicBezTo>
                  <a:cubicBezTo>
                    <a:pt x="299953" y="417238"/>
                    <a:pt x="300674" y="417478"/>
                    <a:pt x="301796" y="416037"/>
                  </a:cubicBezTo>
                  <a:cubicBezTo>
                    <a:pt x="311816" y="402990"/>
                    <a:pt x="328328" y="394505"/>
                    <a:pt x="338027" y="381138"/>
                  </a:cubicBezTo>
                  <a:cubicBezTo>
                    <a:pt x="343878" y="373134"/>
                    <a:pt x="347004" y="363448"/>
                    <a:pt x="349088" y="353363"/>
                  </a:cubicBezTo>
                  <a:cubicBezTo>
                    <a:pt x="349569" y="350801"/>
                    <a:pt x="350371" y="348160"/>
                    <a:pt x="350531" y="345358"/>
                  </a:cubicBezTo>
                  <a:cubicBezTo>
                    <a:pt x="350691" y="343517"/>
                    <a:pt x="349008" y="341996"/>
                    <a:pt x="347165" y="342157"/>
                  </a:cubicBezTo>
                  <a:close/>
                  <a:moveTo>
                    <a:pt x="244164" y="335033"/>
                  </a:moveTo>
                  <a:cubicBezTo>
                    <a:pt x="243122" y="338635"/>
                    <a:pt x="243523" y="342157"/>
                    <a:pt x="243603" y="345518"/>
                  </a:cubicBezTo>
                  <a:cubicBezTo>
                    <a:pt x="243683" y="353763"/>
                    <a:pt x="244565" y="361767"/>
                    <a:pt x="247290" y="369211"/>
                  </a:cubicBezTo>
                  <a:cubicBezTo>
                    <a:pt x="247931" y="370972"/>
                    <a:pt x="248893" y="370892"/>
                    <a:pt x="249294" y="369051"/>
                  </a:cubicBezTo>
                  <a:cubicBezTo>
                    <a:pt x="249775" y="366890"/>
                    <a:pt x="250176" y="364729"/>
                    <a:pt x="250657" y="362568"/>
                  </a:cubicBezTo>
                  <a:cubicBezTo>
                    <a:pt x="251618" y="357765"/>
                    <a:pt x="254985" y="350481"/>
                    <a:pt x="252500" y="346319"/>
                  </a:cubicBezTo>
                  <a:cubicBezTo>
                    <a:pt x="250897" y="343677"/>
                    <a:pt x="249615" y="341036"/>
                    <a:pt x="248332" y="338314"/>
                  </a:cubicBezTo>
                  <a:cubicBezTo>
                    <a:pt x="247851" y="337194"/>
                    <a:pt x="247370" y="336153"/>
                    <a:pt x="246889" y="335033"/>
                  </a:cubicBezTo>
                  <a:cubicBezTo>
                    <a:pt x="246088" y="333352"/>
                    <a:pt x="244725" y="333272"/>
                    <a:pt x="244164" y="335033"/>
                  </a:cubicBezTo>
                  <a:close/>
                  <a:moveTo>
                    <a:pt x="336985" y="322226"/>
                  </a:moveTo>
                  <a:cubicBezTo>
                    <a:pt x="332336" y="329990"/>
                    <a:pt x="326645" y="337274"/>
                    <a:pt x="320312" y="344398"/>
                  </a:cubicBezTo>
                  <a:cubicBezTo>
                    <a:pt x="319110" y="345759"/>
                    <a:pt x="319431" y="346079"/>
                    <a:pt x="321114" y="345358"/>
                  </a:cubicBezTo>
                  <a:cubicBezTo>
                    <a:pt x="328087" y="342077"/>
                    <a:pt x="336985" y="339995"/>
                    <a:pt x="347165" y="341276"/>
                  </a:cubicBezTo>
                  <a:cubicBezTo>
                    <a:pt x="348928" y="341516"/>
                    <a:pt x="350371" y="341196"/>
                    <a:pt x="350130" y="340396"/>
                  </a:cubicBezTo>
                  <a:cubicBezTo>
                    <a:pt x="350050" y="339915"/>
                    <a:pt x="349890" y="339435"/>
                    <a:pt x="349730" y="338955"/>
                  </a:cubicBezTo>
                  <a:cubicBezTo>
                    <a:pt x="348046" y="334392"/>
                    <a:pt x="344359" y="329750"/>
                    <a:pt x="341794" y="325187"/>
                  </a:cubicBezTo>
                  <a:cubicBezTo>
                    <a:pt x="341313" y="324227"/>
                    <a:pt x="340752" y="323266"/>
                    <a:pt x="340271" y="322306"/>
                  </a:cubicBezTo>
                  <a:cubicBezTo>
                    <a:pt x="339389" y="320625"/>
                    <a:pt x="337947" y="320625"/>
                    <a:pt x="336985" y="322226"/>
                  </a:cubicBezTo>
                  <a:close/>
                  <a:moveTo>
                    <a:pt x="246168" y="312620"/>
                  </a:moveTo>
                  <a:cubicBezTo>
                    <a:pt x="246088" y="312380"/>
                    <a:pt x="245927" y="312380"/>
                    <a:pt x="245927" y="312780"/>
                  </a:cubicBezTo>
                  <a:cubicBezTo>
                    <a:pt x="245927" y="313181"/>
                    <a:pt x="246088" y="313421"/>
                    <a:pt x="246248" y="313341"/>
                  </a:cubicBezTo>
                  <a:cubicBezTo>
                    <a:pt x="246328" y="313261"/>
                    <a:pt x="246328" y="312941"/>
                    <a:pt x="246168" y="312620"/>
                  </a:cubicBezTo>
                  <a:close/>
                  <a:moveTo>
                    <a:pt x="219316" y="255789"/>
                  </a:moveTo>
                  <a:cubicBezTo>
                    <a:pt x="219235" y="256429"/>
                    <a:pt x="219075" y="256990"/>
                    <a:pt x="218915" y="257550"/>
                  </a:cubicBezTo>
                  <a:cubicBezTo>
                    <a:pt x="218594" y="258911"/>
                    <a:pt x="218274" y="260352"/>
                    <a:pt x="218354" y="261712"/>
                  </a:cubicBezTo>
                  <a:cubicBezTo>
                    <a:pt x="218514" y="263233"/>
                    <a:pt x="220358" y="264274"/>
                    <a:pt x="221159" y="262513"/>
                  </a:cubicBezTo>
                  <a:cubicBezTo>
                    <a:pt x="221480" y="261792"/>
                    <a:pt x="221640" y="260992"/>
                    <a:pt x="221720" y="260192"/>
                  </a:cubicBezTo>
                  <a:cubicBezTo>
                    <a:pt x="220999" y="258671"/>
                    <a:pt x="220197" y="257230"/>
                    <a:pt x="219316" y="255789"/>
                  </a:cubicBezTo>
                  <a:close/>
                  <a:moveTo>
                    <a:pt x="477017" y="239940"/>
                  </a:moveTo>
                  <a:cubicBezTo>
                    <a:pt x="476216" y="240020"/>
                    <a:pt x="475414" y="240020"/>
                    <a:pt x="474613" y="240020"/>
                  </a:cubicBezTo>
                  <a:cubicBezTo>
                    <a:pt x="474853" y="240341"/>
                    <a:pt x="475174" y="240501"/>
                    <a:pt x="475735" y="240421"/>
                  </a:cubicBezTo>
                  <a:cubicBezTo>
                    <a:pt x="476136" y="240341"/>
                    <a:pt x="476617" y="240181"/>
                    <a:pt x="477017" y="239940"/>
                  </a:cubicBezTo>
                  <a:close/>
                  <a:moveTo>
                    <a:pt x="390370" y="217450"/>
                  </a:moveTo>
                  <a:cubicBezTo>
                    <a:pt x="391973" y="219452"/>
                    <a:pt x="393897" y="221134"/>
                    <a:pt x="395420" y="223136"/>
                  </a:cubicBezTo>
                  <a:cubicBezTo>
                    <a:pt x="395981" y="223857"/>
                    <a:pt x="397344" y="225699"/>
                    <a:pt x="396943" y="226500"/>
                  </a:cubicBezTo>
                  <a:cubicBezTo>
                    <a:pt x="396543" y="227221"/>
                    <a:pt x="395981" y="227941"/>
                    <a:pt x="395500" y="228582"/>
                  </a:cubicBezTo>
                  <a:cubicBezTo>
                    <a:pt x="394939" y="229303"/>
                    <a:pt x="394298" y="230184"/>
                    <a:pt x="394138" y="231145"/>
                  </a:cubicBezTo>
                  <a:cubicBezTo>
                    <a:pt x="393977" y="232186"/>
                    <a:pt x="395180" y="232426"/>
                    <a:pt x="395741" y="231705"/>
                  </a:cubicBezTo>
                  <a:cubicBezTo>
                    <a:pt x="396783" y="230584"/>
                    <a:pt x="397264" y="228502"/>
                    <a:pt x="398627" y="227781"/>
                  </a:cubicBezTo>
                  <a:cubicBezTo>
                    <a:pt x="400470" y="231866"/>
                    <a:pt x="400951" y="236350"/>
                    <a:pt x="398306" y="240275"/>
                  </a:cubicBezTo>
                  <a:cubicBezTo>
                    <a:pt x="397344" y="241636"/>
                    <a:pt x="396062" y="241396"/>
                    <a:pt x="394539" y="241236"/>
                  </a:cubicBezTo>
                  <a:cubicBezTo>
                    <a:pt x="393256" y="241156"/>
                    <a:pt x="392054" y="241236"/>
                    <a:pt x="390931" y="241796"/>
                  </a:cubicBezTo>
                  <a:cubicBezTo>
                    <a:pt x="390130" y="242277"/>
                    <a:pt x="389809" y="241236"/>
                    <a:pt x="389328" y="240515"/>
                  </a:cubicBezTo>
                  <a:cubicBezTo>
                    <a:pt x="387084" y="237552"/>
                    <a:pt x="384839" y="234589"/>
                    <a:pt x="382595" y="231625"/>
                  </a:cubicBezTo>
                  <a:cubicBezTo>
                    <a:pt x="381793" y="230584"/>
                    <a:pt x="380671" y="229463"/>
                    <a:pt x="379789" y="228262"/>
                  </a:cubicBezTo>
                  <a:cubicBezTo>
                    <a:pt x="382675" y="232666"/>
                    <a:pt x="385561" y="237071"/>
                    <a:pt x="388366" y="241476"/>
                  </a:cubicBezTo>
                  <a:cubicBezTo>
                    <a:pt x="388687" y="241876"/>
                    <a:pt x="388927" y="242277"/>
                    <a:pt x="389168" y="242677"/>
                  </a:cubicBezTo>
                  <a:cubicBezTo>
                    <a:pt x="389489" y="243158"/>
                    <a:pt x="388927" y="243238"/>
                    <a:pt x="388527" y="243638"/>
                  </a:cubicBezTo>
                  <a:cubicBezTo>
                    <a:pt x="387645" y="244679"/>
                    <a:pt x="387324" y="245961"/>
                    <a:pt x="386923" y="247242"/>
                  </a:cubicBezTo>
                  <a:cubicBezTo>
                    <a:pt x="386442" y="248764"/>
                    <a:pt x="386122" y="249405"/>
                    <a:pt x="384438" y="249725"/>
                  </a:cubicBezTo>
                  <a:cubicBezTo>
                    <a:pt x="380030" y="250686"/>
                    <a:pt x="376182" y="248684"/>
                    <a:pt x="373056" y="245641"/>
                  </a:cubicBezTo>
                  <a:cubicBezTo>
                    <a:pt x="374419" y="244599"/>
                    <a:pt x="376503" y="245000"/>
                    <a:pt x="378026" y="244279"/>
                  </a:cubicBezTo>
                  <a:cubicBezTo>
                    <a:pt x="378988" y="243718"/>
                    <a:pt x="378346" y="242597"/>
                    <a:pt x="377385" y="242597"/>
                  </a:cubicBezTo>
                  <a:cubicBezTo>
                    <a:pt x="376583" y="242597"/>
                    <a:pt x="375701" y="242837"/>
                    <a:pt x="374900" y="243078"/>
                  </a:cubicBezTo>
                  <a:cubicBezTo>
                    <a:pt x="374018" y="243318"/>
                    <a:pt x="373056" y="243638"/>
                    <a:pt x="372174" y="243638"/>
                  </a:cubicBezTo>
                  <a:cubicBezTo>
                    <a:pt x="371052" y="242837"/>
                    <a:pt x="370170" y="241796"/>
                    <a:pt x="369529" y="240595"/>
                  </a:cubicBezTo>
                  <a:cubicBezTo>
                    <a:pt x="368407" y="238593"/>
                    <a:pt x="367445" y="236431"/>
                    <a:pt x="366162" y="234508"/>
                  </a:cubicBezTo>
                  <a:cubicBezTo>
                    <a:pt x="369369" y="234188"/>
                    <a:pt x="372655" y="233067"/>
                    <a:pt x="375381" y="235389"/>
                  </a:cubicBezTo>
                  <a:cubicBezTo>
                    <a:pt x="376022" y="235870"/>
                    <a:pt x="378106" y="237151"/>
                    <a:pt x="378587" y="235870"/>
                  </a:cubicBezTo>
                  <a:cubicBezTo>
                    <a:pt x="379068" y="234909"/>
                    <a:pt x="377865" y="234108"/>
                    <a:pt x="377144" y="233868"/>
                  </a:cubicBezTo>
                  <a:cubicBezTo>
                    <a:pt x="375461" y="233307"/>
                    <a:pt x="373697" y="233067"/>
                    <a:pt x="372575" y="231465"/>
                  </a:cubicBezTo>
                  <a:cubicBezTo>
                    <a:pt x="371533" y="230184"/>
                    <a:pt x="371693" y="228342"/>
                    <a:pt x="371773" y="226740"/>
                  </a:cubicBezTo>
                  <a:cubicBezTo>
                    <a:pt x="371934" y="223777"/>
                    <a:pt x="372655" y="220894"/>
                    <a:pt x="372575" y="217931"/>
                  </a:cubicBezTo>
                  <a:cubicBezTo>
                    <a:pt x="375621" y="219052"/>
                    <a:pt x="378827" y="219292"/>
                    <a:pt x="381793" y="220253"/>
                  </a:cubicBezTo>
                  <a:cubicBezTo>
                    <a:pt x="383557" y="220894"/>
                    <a:pt x="385240" y="221534"/>
                    <a:pt x="385881" y="223457"/>
                  </a:cubicBezTo>
                  <a:cubicBezTo>
                    <a:pt x="386442" y="225058"/>
                    <a:pt x="385962" y="226500"/>
                    <a:pt x="386122" y="228102"/>
                  </a:cubicBezTo>
                  <a:cubicBezTo>
                    <a:pt x="386282" y="228822"/>
                    <a:pt x="387084" y="230264"/>
                    <a:pt x="387965" y="229383"/>
                  </a:cubicBezTo>
                  <a:cubicBezTo>
                    <a:pt x="388927" y="228502"/>
                    <a:pt x="388206" y="226980"/>
                    <a:pt x="387965" y="225939"/>
                  </a:cubicBezTo>
                  <a:cubicBezTo>
                    <a:pt x="387084" y="222736"/>
                    <a:pt x="389088" y="220173"/>
                    <a:pt x="390370" y="217450"/>
                  </a:cubicBezTo>
                  <a:close/>
                  <a:moveTo>
                    <a:pt x="70465" y="182469"/>
                  </a:moveTo>
                  <a:cubicBezTo>
                    <a:pt x="69744" y="182549"/>
                    <a:pt x="69022" y="182629"/>
                    <a:pt x="68221" y="182709"/>
                  </a:cubicBezTo>
                  <a:cubicBezTo>
                    <a:pt x="69824" y="183429"/>
                    <a:pt x="71427" y="184150"/>
                    <a:pt x="73030" y="184870"/>
                  </a:cubicBezTo>
                  <a:cubicBezTo>
                    <a:pt x="73190" y="184950"/>
                    <a:pt x="73431" y="185030"/>
                    <a:pt x="73591" y="185110"/>
                  </a:cubicBezTo>
                  <a:cubicBezTo>
                    <a:pt x="73832" y="185110"/>
                    <a:pt x="74072" y="185030"/>
                    <a:pt x="74313" y="185030"/>
                  </a:cubicBezTo>
                  <a:cubicBezTo>
                    <a:pt x="75595" y="184710"/>
                    <a:pt x="76236" y="183029"/>
                    <a:pt x="74713" y="182469"/>
                  </a:cubicBezTo>
                  <a:cubicBezTo>
                    <a:pt x="73351" y="182069"/>
                    <a:pt x="71828" y="182309"/>
                    <a:pt x="70465" y="182469"/>
                  </a:cubicBezTo>
                  <a:close/>
                  <a:moveTo>
                    <a:pt x="198302" y="168407"/>
                  </a:moveTo>
                  <a:cubicBezTo>
                    <a:pt x="200387" y="172967"/>
                    <a:pt x="203676" y="177207"/>
                    <a:pt x="202152" y="182407"/>
                  </a:cubicBezTo>
                  <a:cubicBezTo>
                    <a:pt x="201671" y="184087"/>
                    <a:pt x="200628" y="186647"/>
                    <a:pt x="202072" y="188167"/>
                  </a:cubicBezTo>
                  <a:cubicBezTo>
                    <a:pt x="203515" y="189687"/>
                    <a:pt x="204959" y="187207"/>
                    <a:pt x="205120" y="186087"/>
                  </a:cubicBezTo>
                  <a:cubicBezTo>
                    <a:pt x="205521" y="183447"/>
                    <a:pt x="204638" y="180967"/>
                    <a:pt x="205601" y="178407"/>
                  </a:cubicBezTo>
                  <a:cubicBezTo>
                    <a:pt x="206724" y="175287"/>
                    <a:pt x="209531" y="174167"/>
                    <a:pt x="212419" y="173207"/>
                  </a:cubicBezTo>
                  <a:cubicBezTo>
                    <a:pt x="217392" y="171607"/>
                    <a:pt x="222766" y="171207"/>
                    <a:pt x="227659" y="169447"/>
                  </a:cubicBezTo>
                  <a:cubicBezTo>
                    <a:pt x="227579" y="174327"/>
                    <a:pt x="228782" y="179127"/>
                    <a:pt x="229022" y="184087"/>
                  </a:cubicBezTo>
                  <a:cubicBezTo>
                    <a:pt x="229103" y="186647"/>
                    <a:pt x="229263" y="189687"/>
                    <a:pt x="227579" y="191847"/>
                  </a:cubicBezTo>
                  <a:cubicBezTo>
                    <a:pt x="225654" y="194407"/>
                    <a:pt x="222766" y="194807"/>
                    <a:pt x="219959" y="195767"/>
                  </a:cubicBezTo>
                  <a:cubicBezTo>
                    <a:pt x="218755" y="196168"/>
                    <a:pt x="216830" y="197448"/>
                    <a:pt x="217472" y="198968"/>
                  </a:cubicBezTo>
                  <a:cubicBezTo>
                    <a:pt x="218354" y="201048"/>
                    <a:pt x="221803" y="199048"/>
                    <a:pt x="222846" y="198248"/>
                  </a:cubicBezTo>
                  <a:cubicBezTo>
                    <a:pt x="227418" y="194487"/>
                    <a:pt x="232792" y="196328"/>
                    <a:pt x="238086" y="196888"/>
                  </a:cubicBezTo>
                  <a:cubicBezTo>
                    <a:pt x="236001" y="200168"/>
                    <a:pt x="234397" y="203608"/>
                    <a:pt x="232472" y="206968"/>
                  </a:cubicBezTo>
                  <a:cubicBezTo>
                    <a:pt x="231349" y="208968"/>
                    <a:pt x="229825" y="210568"/>
                    <a:pt x="228060" y="212008"/>
                  </a:cubicBezTo>
                  <a:cubicBezTo>
                    <a:pt x="226536" y="212008"/>
                    <a:pt x="225012" y="211368"/>
                    <a:pt x="223488" y="210888"/>
                  </a:cubicBezTo>
                  <a:cubicBezTo>
                    <a:pt x="222205" y="210568"/>
                    <a:pt x="220761" y="210088"/>
                    <a:pt x="219397" y="210168"/>
                  </a:cubicBezTo>
                  <a:cubicBezTo>
                    <a:pt x="217873" y="210168"/>
                    <a:pt x="216670" y="211928"/>
                    <a:pt x="218435" y="212888"/>
                  </a:cubicBezTo>
                  <a:cubicBezTo>
                    <a:pt x="220841" y="214168"/>
                    <a:pt x="224370" y="213448"/>
                    <a:pt x="226536" y="215288"/>
                  </a:cubicBezTo>
                  <a:cubicBezTo>
                    <a:pt x="221322" y="220168"/>
                    <a:pt x="214905" y="223448"/>
                    <a:pt x="207606" y="221848"/>
                  </a:cubicBezTo>
                  <a:cubicBezTo>
                    <a:pt x="204879" y="221288"/>
                    <a:pt x="204318" y="220248"/>
                    <a:pt x="203596" y="217688"/>
                  </a:cubicBezTo>
                  <a:cubicBezTo>
                    <a:pt x="202954" y="215528"/>
                    <a:pt x="202473" y="213368"/>
                    <a:pt x="200949" y="211688"/>
                  </a:cubicBezTo>
                  <a:cubicBezTo>
                    <a:pt x="200307" y="211048"/>
                    <a:pt x="199345" y="210888"/>
                    <a:pt x="199906" y="210088"/>
                  </a:cubicBezTo>
                  <a:cubicBezTo>
                    <a:pt x="200307" y="209368"/>
                    <a:pt x="200788" y="208728"/>
                    <a:pt x="201189" y="208088"/>
                  </a:cubicBezTo>
                  <a:cubicBezTo>
                    <a:pt x="206002" y="200888"/>
                    <a:pt x="210815" y="193607"/>
                    <a:pt x="215707" y="186407"/>
                  </a:cubicBezTo>
                  <a:cubicBezTo>
                    <a:pt x="214103" y="188327"/>
                    <a:pt x="212339" y="190247"/>
                    <a:pt x="210975" y="192007"/>
                  </a:cubicBezTo>
                  <a:cubicBezTo>
                    <a:pt x="207285" y="196888"/>
                    <a:pt x="203515" y="201688"/>
                    <a:pt x="199746" y="206568"/>
                  </a:cubicBezTo>
                  <a:cubicBezTo>
                    <a:pt x="198783" y="207768"/>
                    <a:pt x="198382" y="209448"/>
                    <a:pt x="196938" y="208648"/>
                  </a:cubicBezTo>
                  <a:cubicBezTo>
                    <a:pt x="195093" y="207688"/>
                    <a:pt x="193088" y="207528"/>
                    <a:pt x="191083" y="207688"/>
                  </a:cubicBezTo>
                  <a:cubicBezTo>
                    <a:pt x="188596" y="207848"/>
                    <a:pt x="186350" y="208248"/>
                    <a:pt x="184826" y="206008"/>
                  </a:cubicBezTo>
                  <a:cubicBezTo>
                    <a:pt x="180575" y="199528"/>
                    <a:pt x="181458" y="192087"/>
                    <a:pt x="184506" y="185287"/>
                  </a:cubicBezTo>
                  <a:cubicBezTo>
                    <a:pt x="186751" y="186647"/>
                    <a:pt x="187554" y="189927"/>
                    <a:pt x="189158" y="191847"/>
                  </a:cubicBezTo>
                  <a:cubicBezTo>
                    <a:pt x="190120" y="193047"/>
                    <a:pt x="192126" y="192727"/>
                    <a:pt x="191805" y="190887"/>
                  </a:cubicBezTo>
                  <a:cubicBezTo>
                    <a:pt x="191564" y="189367"/>
                    <a:pt x="190521" y="188007"/>
                    <a:pt x="189639" y="186727"/>
                  </a:cubicBezTo>
                  <a:cubicBezTo>
                    <a:pt x="188837" y="185607"/>
                    <a:pt x="187955" y="184487"/>
                    <a:pt x="187313" y="183207"/>
                  </a:cubicBezTo>
                  <a:cubicBezTo>
                    <a:pt x="186671" y="181847"/>
                    <a:pt x="188997" y="178887"/>
                    <a:pt x="189799" y="177767"/>
                  </a:cubicBezTo>
                  <a:cubicBezTo>
                    <a:pt x="192446" y="174487"/>
                    <a:pt x="195655" y="171767"/>
                    <a:pt x="198302" y="168407"/>
                  </a:cubicBezTo>
                  <a:close/>
                  <a:moveTo>
                    <a:pt x="72549" y="529"/>
                  </a:moveTo>
                  <a:cubicBezTo>
                    <a:pt x="73030" y="-1232"/>
                    <a:pt x="75275" y="1810"/>
                    <a:pt x="75595" y="3651"/>
                  </a:cubicBezTo>
                  <a:cubicBezTo>
                    <a:pt x="75916" y="5972"/>
                    <a:pt x="76317" y="8373"/>
                    <a:pt x="76878" y="10695"/>
                  </a:cubicBezTo>
                  <a:cubicBezTo>
                    <a:pt x="78160" y="15577"/>
                    <a:pt x="80004" y="20300"/>
                    <a:pt x="82088" y="24862"/>
                  </a:cubicBezTo>
                  <a:cubicBezTo>
                    <a:pt x="82809" y="26543"/>
                    <a:pt x="84332" y="26703"/>
                    <a:pt x="85374" y="25183"/>
                  </a:cubicBezTo>
                  <a:cubicBezTo>
                    <a:pt x="89783" y="19099"/>
                    <a:pt x="94352" y="13096"/>
                    <a:pt x="96436" y="6772"/>
                  </a:cubicBezTo>
                  <a:cubicBezTo>
                    <a:pt x="97077" y="5011"/>
                    <a:pt x="97398" y="5011"/>
                    <a:pt x="97237" y="6852"/>
                  </a:cubicBezTo>
                  <a:cubicBezTo>
                    <a:pt x="96436" y="18539"/>
                    <a:pt x="88420" y="31266"/>
                    <a:pt x="92588" y="41992"/>
                  </a:cubicBezTo>
                  <a:cubicBezTo>
                    <a:pt x="95794" y="50236"/>
                    <a:pt x="103570" y="57600"/>
                    <a:pt x="112066" y="64084"/>
                  </a:cubicBezTo>
                  <a:cubicBezTo>
                    <a:pt x="113108" y="64404"/>
                    <a:pt x="114150" y="64964"/>
                    <a:pt x="115112" y="65124"/>
                  </a:cubicBezTo>
                  <a:cubicBezTo>
                    <a:pt x="115994" y="65285"/>
                    <a:pt x="116795" y="64324"/>
                    <a:pt x="115994" y="63604"/>
                  </a:cubicBezTo>
                  <a:cubicBezTo>
                    <a:pt x="115272" y="62963"/>
                    <a:pt x="114230" y="62723"/>
                    <a:pt x="113269" y="62483"/>
                  </a:cubicBezTo>
                  <a:cubicBezTo>
                    <a:pt x="112467" y="62243"/>
                    <a:pt x="111585" y="62083"/>
                    <a:pt x="110864" y="61683"/>
                  </a:cubicBezTo>
                  <a:cubicBezTo>
                    <a:pt x="109982" y="61282"/>
                    <a:pt x="109902" y="58961"/>
                    <a:pt x="109902" y="58161"/>
                  </a:cubicBezTo>
                  <a:cubicBezTo>
                    <a:pt x="109822" y="55519"/>
                    <a:pt x="110303" y="52958"/>
                    <a:pt x="110223" y="50316"/>
                  </a:cubicBezTo>
                  <a:cubicBezTo>
                    <a:pt x="113028" y="51677"/>
                    <a:pt x="116314" y="52397"/>
                    <a:pt x="117597" y="55519"/>
                  </a:cubicBezTo>
                  <a:cubicBezTo>
                    <a:pt x="117998" y="56480"/>
                    <a:pt x="118479" y="58161"/>
                    <a:pt x="119841" y="58321"/>
                  </a:cubicBezTo>
                  <a:cubicBezTo>
                    <a:pt x="121044" y="58401"/>
                    <a:pt x="120803" y="56720"/>
                    <a:pt x="120402" y="56079"/>
                  </a:cubicBezTo>
                  <a:cubicBezTo>
                    <a:pt x="119601" y="54719"/>
                    <a:pt x="118238" y="53838"/>
                    <a:pt x="117677" y="52237"/>
                  </a:cubicBezTo>
                  <a:cubicBezTo>
                    <a:pt x="116956" y="50316"/>
                    <a:pt x="117837" y="48715"/>
                    <a:pt x="118879" y="47115"/>
                  </a:cubicBezTo>
                  <a:cubicBezTo>
                    <a:pt x="120643" y="44393"/>
                    <a:pt x="122967" y="42152"/>
                    <a:pt x="124651" y="39350"/>
                  </a:cubicBezTo>
                  <a:cubicBezTo>
                    <a:pt x="126574" y="41752"/>
                    <a:pt x="128979" y="43513"/>
                    <a:pt x="131063" y="45834"/>
                  </a:cubicBezTo>
                  <a:cubicBezTo>
                    <a:pt x="132105" y="47035"/>
                    <a:pt x="133388" y="48395"/>
                    <a:pt x="133388" y="50076"/>
                  </a:cubicBezTo>
                  <a:cubicBezTo>
                    <a:pt x="133468" y="51997"/>
                    <a:pt x="132266" y="53358"/>
                    <a:pt x="131304" y="54879"/>
                  </a:cubicBezTo>
                  <a:cubicBezTo>
                    <a:pt x="130903" y="55599"/>
                    <a:pt x="130502" y="56960"/>
                    <a:pt x="131384" y="57440"/>
                  </a:cubicBezTo>
                  <a:cubicBezTo>
                    <a:pt x="132666" y="58081"/>
                    <a:pt x="133548" y="55759"/>
                    <a:pt x="133708" y="54959"/>
                  </a:cubicBezTo>
                  <a:cubicBezTo>
                    <a:pt x="134350" y="51357"/>
                    <a:pt x="137636" y="50156"/>
                    <a:pt x="140441" y="48395"/>
                  </a:cubicBezTo>
                  <a:cubicBezTo>
                    <a:pt x="140682" y="50717"/>
                    <a:pt x="141323" y="53038"/>
                    <a:pt x="141724" y="55359"/>
                  </a:cubicBezTo>
                  <a:cubicBezTo>
                    <a:pt x="141964" y="56800"/>
                    <a:pt x="141884" y="58161"/>
                    <a:pt x="141564" y="59521"/>
                  </a:cubicBezTo>
                  <a:cubicBezTo>
                    <a:pt x="140842" y="60082"/>
                    <a:pt x="139880" y="60402"/>
                    <a:pt x="138999" y="60802"/>
                  </a:cubicBezTo>
                  <a:cubicBezTo>
                    <a:pt x="138197" y="61122"/>
                    <a:pt x="137315" y="61442"/>
                    <a:pt x="136674" y="62003"/>
                  </a:cubicBezTo>
                  <a:cubicBezTo>
                    <a:pt x="135953" y="62643"/>
                    <a:pt x="136113" y="63924"/>
                    <a:pt x="137315" y="63684"/>
                  </a:cubicBezTo>
                  <a:cubicBezTo>
                    <a:pt x="138999" y="63363"/>
                    <a:pt x="140361" y="61683"/>
                    <a:pt x="142125" y="61683"/>
                  </a:cubicBezTo>
                  <a:cubicBezTo>
                    <a:pt x="141564" y="66005"/>
                    <a:pt x="139800" y="70087"/>
                    <a:pt x="135712" y="72248"/>
                  </a:cubicBezTo>
                  <a:cubicBezTo>
                    <a:pt x="134189" y="72969"/>
                    <a:pt x="133468" y="72729"/>
                    <a:pt x="132105" y="71848"/>
                  </a:cubicBezTo>
                  <a:cubicBezTo>
                    <a:pt x="130983" y="71048"/>
                    <a:pt x="129941" y="70247"/>
                    <a:pt x="128498" y="70007"/>
                  </a:cubicBezTo>
                  <a:cubicBezTo>
                    <a:pt x="127937" y="69927"/>
                    <a:pt x="127456" y="70247"/>
                    <a:pt x="127376" y="69607"/>
                  </a:cubicBezTo>
                  <a:cubicBezTo>
                    <a:pt x="127296" y="69127"/>
                    <a:pt x="127296" y="68646"/>
                    <a:pt x="127216" y="68166"/>
                  </a:cubicBezTo>
                  <a:cubicBezTo>
                    <a:pt x="126655" y="62803"/>
                    <a:pt x="126174" y="57440"/>
                    <a:pt x="125613" y="52157"/>
                  </a:cubicBezTo>
                  <a:cubicBezTo>
                    <a:pt x="125613" y="53678"/>
                    <a:pt x="125532" y="55279"/>
                    <a:pt x="125532" y="56640"/>
                  </a:cubicBezTo>
                  <a:cubicBezTo>
                    <a:pt x="125693" y="60402"/>
                    <a:pt x="125853" y="64244"/>
                    <a:pt x="125933" y="68006"/>
                  </a:cubicBezTo>
                  <a:cubicBezTo>
                    <a:pt x="125933" y="68967"/>
                    <a:pt x="126414" y="69927"/>
                    <a:pt x="125452" y="70087"/>
                  </a:cubicBezTo>
                  <a:cubicBezTo>
                    <a:pt x="124410" y="70327"/>
                    <a:pt x="123609" y="70808"/>
                    <a:pt x="122807" y="71448"/>
                  </a:cubicBezTo>
                  <a:cubicBezTo>
                    <a:pt x="123929" y="72168"/>
                    <a:pt x="124971" y="72889"/>
                    <a:pt x="126174" y="73609"/>
                  </a:cubicBezTo>
                  <a:cubicBezTo>
                    <a:pt x="126093" y="72649"/>
                    <a:pt x="126093" y="71688"/>
                    <a:pt x="126013" y="70728"/>
                  </a:cubicBezTo>
                  <a:cubicBezTo>
                    <a:pt x="126013" y="69687"/>
                    <a:pt x="126334" y="70007"/>
                    <a:pt x="127376" y="69927"/>
                  </a:cubicBezTo>
                  <a:cubicBezTo>
                    <a:pt x="127536" y="71448"/>
                    <a:pt x="127697" y="72969"/>
                    <a:pt x="127857" y="74570"/>
                  </a:cubicBezTo>
                  <a:cubicBezTo>
                    <a:pt x="145331" y="84655"/>
                    <a:pt x="166572" y="91619"/>
                    <a:pt x="186692" y="99703"/>
                  </a:cubicBezTo>
                  <a:cubicBezTo>
                    <a:pt x="185329" y="97702"/>
                    <a:pt x="184287" y="95461"/>
                    <a:pt x="183646" y="93060"/>
                  </a:cubicBezTo>
                  <a:cubicBezTo>
                    <a:pt x="185650" y="92740"/>
                    <a:pt x="187654" y="94340"/>
                    <a:pt x="189497" y="94661"/>
                  </a:cubicBezTo>
                  <a:cubicBezTo>
                    <a:pt x="190620" y="94901"/>
                    <a:pt x="191662" y="93700"/>
                    <a:pt x="190620" y="92820"/>
                  </a:cubicBezTo>
                  <a:cubicBezTo>
                    <a:pt x="189738" y="92019"/>
                    <a:pt x="188455" y="91779"/>
                    <a:pt x="187333" y="91459"/>
                  </a:cubicBezTo>
                  <a:cubicBezTo>
                    <a:pt x="186371" y="91139"/>
                    <a:pt x="185249" y="90899"/>
                    <a:pt x="184367" y="90498"/>
                  </a:cubicBezTo>
                  <a:cubicBezTo>
                    <a:pt x="183325" y="90018"/>
                    <a:pt x="183165" y="87137"/>
                    <a:pt x="183165" y="86096"/>
                  </a:cubicBezTo>
                  <a:cubicBezTo>
                    <a:pt x="183085" y="82974"/>
                    <a:pt x="183646" y="79772"/>
                    <a:pt x="183566" y="76651"/>
                  </a:cubicBezTo>
                  <a:cubicBezTo>
                    <a:pt x="187013" y="78252"/>
                    <a:pt x="191020" y="79132"/>
                    <a:pt x="192624" y="82894"/>
                  </a:cubicBezTo>
                  <a:cubicBezTo>
                    <a:pt x="193104" y="84175"/>
                    <a:pt x="193746" y="86176"/>
                    <a:pt x="195349" y="86336"/>
                  </a:cubicBezTo>
                  <a:cubicBezTo>
                    <a:pt x="196872" y="86496"/>
                    <a:pt x="196551" y="84415"/>
                    <a:pt x="196070" y="83615"/>
                  </a:cubicBezTo>
                  <a:cubicBezTo>
                    <a:pt x="195028" y="81934"/>
                    <a:pt x="193345" y="80893"/>
                    <a:pt x="192624" y="78892"/>
                  </a:cubicBezTo>
                  <a:cubicBezTo>
                    <a:pt x="191822" y="76571"/>
                    <a:pt x="192864" y="74570"/>
                    <a:pt x="194147" y="72649"/>
                  </a:cubicBezTo>
                  <a:cubicBezTo>
                    <a:pt x="196311" y="69287"/>
                    <a:pt x="199196" y="66565"/>
                    <a:pt x="201200" y="63123"/>
                  </a:cubicBezTo>
                  <a:cubicBezTo>
                    <a:pt x="203525" y="66085"/>
                    <a:pt x="206571" y="68326"/>
                    <a:pt x="209056" y="71048"/>
                  </a:cubicBezTo>
                  <a:cubicBezTo>
                    <a:pt x="210338" y="72569"/>
                    <a:pt x="211861" y="74169"/>
                    <a:pt x="211941" y="76251"/>
                  </a:cubicBezTo>
                  <a:cubicBezTo>
                    <a:pt x="212021" y="78652"/>
                    <a:pt x="210579" y="80253"/>
                    <a:pt x="209376" y="82174"/>
                  </a:cubicBezTo>
                  <a:cubicBezTo>
                    <a:pt x="208895" y="82974"/>
                    <a:pt x="208334" y="84655"/>
                    <a:pt x="209456" y="85296"/>
                  </a:cubicBezTo>
                  <a:cubicBezTo>
                    <a:pt x="210979" y="86096"/>
                    <a:pt x="212021" y="83214"/>
                    <a:pt x="212262" y="82254"/>
                  </a:cubicBezTo>
                  <a:cubicBezTo>
                    <a:pt x="213063" y="77851"/>
                    <a:pt x="217151" y="76411"/>
                    <a:pt x="220518" y="74169"/>
                  </a:cubicBezTo>
                  <a:cubicBezTo>
                    <a:pt x="220839" y="77131"/>
                    <a:pt x="221560" y="79853"/>
                    <a:pt x="222041" y="82734"/>
                  </a:cubicBezTo>
                  <a:cubicBezTo>
                    <a:pt x="222361" y="84415"/>
                    <a:pt x="222281" y="86096"/>
                    <a:pt x="221881" y="87777"/>
                  </a:cubicBezTo>
                  <a:cubicBezTo>
                    <a:pt x="220999" y="88497"/>
                    <a:pt x="219796" y="88897"/>
                    <a:pt x="218754" y="89378"/>
                  </a:cubicBezTo>
                  <a:cubicBezTo>
                    <a:pt x="217793" y="89778"/>
                    <a:pt x="216751" y="90178"/>
                    <a:pt x="215949" y="90899"/>
                  </a:cubicBezTo>
                  <a:cubicBezTo>
                    <a:pt x="215067" y="91619"/>
                    <a:pt x="215228" y="93220"/>
                    <a:pt x="216670" y="92900"/>
                  </a:cubicBezTo>
                  <a:cubicBezTo>
                    <a:pt x="218754" y="92499"/>
                    <a:pt x="220438" y="90418"/>
                    <a:pt x="222602" y="90498"/>
                  </a:cubicBezTo>
                  <a:cubicBezTo>
                    <a:pt x="221881" y="95781"/>
                    <a:pt x="219716" y="100744"/>
                    <a:pt x="214666" y="103305"/>
                  </a:cubicBezTo>
                  <a:cubicBezTo>
                    <a:pt x="212823" y="104266"/>
                    <a:pt x="212021" y="104026"/>
                    <a:pt x="210338" y="102825"/>
                  </a:cubicBezTo>
                  <a:cubicBezTo>
                    <a:pt x="208975" y="101865"/>
                    <a:pt x="207613" y="100904"/>
                    <a:pt x="205929" y="100584"/>
                  </a:cubicBezTo>
                  <a:cubicBezTo>
                    <a:pt x="205288" y="100504"/>
                    <a:pt x="204647" y="100904"/>
                    <a:pt x="204567" y="100184"/>
                  </a:cubicBezTo>
                  <a:cubicBezTo>
                    <a:pt x="204487" y="99543"/>
                    <a:pt x="204407" y="98983"/>
                    <a:pt x="204326" y="98343"/>
                  </a:cubicBezTo>
                  <a:cubicBezTo>
                    <a:pt x="203685" y="91859"/>
                    <a:pt x="203044" y="85296"/>
                    <a:pt x="202403" y="78812"/>
                  </a:cubicBezTo>
                  <a:cubicBezTo>
                    <a:pt x="202403" y="80653"/>
                    <a:pt x="202242" y="82574"/>
                    <a:pt x="202322" y="84255"/>
                  </a:cubicBezTo>
                  <a:cubicBezTo>
                    <a:pt x="202483" y="88897"/>
                    <a:pt x="202643" y="93540"/>
                    <a:pt x="202803" y="98183"/>
                  </a:cubicBezTo>
                  <a:cubicBezTo>
                    <a:pt x="202803" y="99303"/>
                    <a:pt x="203364" y="100504"/>
                    <a:pt x="202162" y="100744"/>
                  </a:cubicBezTo>
                  <a:cubicBezTo>
                    <a:pt x="200639" y="101064"/>
                    <a:pt x="199357" y="101945"/>
                    <a:pt x="198234" y="102985"/>
                  </a:cubicBezTo>
                  <a:cubicBezTo>
                    <a:pt x="197834" y="103305"/>
                    <a:pt x="197513" y="103706"/>
                    <a:pt x="197112" y="104026"/>
                  </a:cubicBezTo>
                  <a:cubicBezTo>
                    <a:pt x="199116" y="104826"/>
                    <a:pt x="201040" y="105707"/>
                    <a:pt x="202964" y="106587"/>
                  </a:cubicBezTo>
                  <a:cubicBezTo>
                    <a:pt x="203044" y="106667"/>
                    <a:pt x="203044" y="106667"/>
                    <a:pt x="203124" y="106667"/>
                  </a:cubicBezTo>
                  <a:cubicBezTo>
                    <a:pt x="203124" y="106587"/>
                    <a:pt x="203124" y="106427"/>
                    <a:pt x="203124" y="106267"/>
                  </a:cubicBezTo>
                  <a:cubicBezTo>
                    <a:pt x="203044" y="104666"/>
                    <a:pt x="202964" y="103065"/>
                    <a:pt x="202884" y="101544"/>
                  </a:cubicBezTo>
                  <a:cubicBezTo>
                    <a:pt x="202803" y="100264"/>
                    <a:pt x="203284" y="100584"/>
                    <a:pt x="204567" y="100504"/>
                  </a:cubicBezTo>
                  <a:cubicBezTo>
                    <a:pt x="204807" y="102905"/>
                    <a:pt x="205048" y="105307"/>
                    <a:pt x="205208" y="107708"/>
                  </a:cubicBezTo>
                  <a:cubicBezTo>
                    <a:pt x="226049" y="117873"/>
                    <a:pt x="240477" y="130921"/>
                    <a:pt x="249615" y="145969"/>
                  </a:cubicBezTo>
                  <a:cubicBezTo>
                    <a:pt x="249855" y="145328"/>
                    <a:pt x="250095" y="144768"/>
                    <a:pt x="250336" y="144208"/>
                  </a:cubicBezTo>
                  <a:cubicBezTo>
                    <a:pt x="252180" y="145328"/>
                    <a:pt x="252821" y="148050"/>
                    <a:pt x="254183" y="149651"/>
                  </a:cubicBezTo>
                  <a:cubicBezTo>
                    <a:pt x="254985" y="150611"/>
                    <a:pt x="256588" y="150291"/>
                    <a:pt x="256348" y="148850"/>
                  </a:cubicBezTo>
                  <a:cubicBezTo>
                    <a:pt x="256187" y="147570"/>
                    <a:pt x="255306" y="146369"/>
                    <a:pt x="254584" y="145409"/>
                  </a:cubicBezTo>
                  <a:cubicBezTo>
                    <a:pt x="253943" y="144448"/>
                    <a:pt x="253222" y="143567"/>
                    <a:pt x="252660" y="142527"/>
                  </a:cubicBezTo>
                  <a:cubicBezTo>
                    <a:pt x="252099" y="141406"/>
                    <a:pt x="254023" y="138925"/>
                    <a:pt x="254745" y="137964"/>
                  </a:cubicBezTo>
                  <a:cubicBezTo>
                    <a:pt x="256829" y="135323"/>
                    <a:pt x="259554" y="133002"/>
                    <a:pt x="261638" y="130280"/>
                  </a:cubicBezTo>
                  <a:cubicBezTo>
                    <a:pt x="263401" y="134042"/>
                    <a:pt x="266127" y="137564"/>
                    <a:pt x="264924" y="141887"/>
                  </a:cubicBezTo>
                  <a:cubicBezTo>
                    <a:pt x="264524" y="143247"/>
                    <a:pt x="263562" y="145328"/>
                    <a:pt x="264844" y="146609"/>
                  </a:cubicBezTo>
                  <a:cubicBezTo>
                    <a:pt x="265966" y="147810"/>
                    <a:pt x="267169" y="145809"/>
                    <a:pt x="267329" y="144848"/>
                  </a:cubicBezTo>
                  <a:cubicBezTo>
                    <a:pt x="267650" y="142687"/>
                    <a:pt x="266928" y="140686"/>
                    <a:pt x="267730" y="138525"/>
                  </a:cubicBezTo>
                  <a:cubicBezTo>
                    <a:pt x="268612" y="135963"/>
                    <a:pt x="270936" y="135003"/>
                    <a:pt x="273341" y="134202"/>
                  </a:cubicBezTo>
                  <a:cubicBezTo>
                    <a:pt x="277429" y="132922"/>
                    <a:pt x="281837" y="132601"/>
                    <a:pt x="285845" y="131161"/>
                  </a:cubicBezTo>
                  <a:cubicBezTo>
                    <a:pt x="285845" y="135163"/>
                    <a:pt x="286807" y="139165"/>
                    <a:pt x="286967" y="143167"/>
                  </a:cubicBezTo>
                  <a:cubicBezTo>
                    <a:pt x="287047" y="145328"/>
                    <a:pt x="287208" y="147810"/>
                    <a:pt x="285845" y="149571"/>
                  </a:cubicBezTo>
                  <a:cubicBezTo>
                    <a:pt x="284242" y="151652"/>
                    <a:pt x="281837" y="152052"/>
                    <a:pt x="279513" y="152853"/>
                  </a:cubicBezTo>
                  <a:cubicBezTo>
                    <a:pt x="278551" y="153173"/>
                    <a:pt x="276948" y="154213"/>
                    <a:pt x="277509" y="155494"/>
                  </a:cubicBezTo>
                  <a:cubicBezTo>
                    <a:pt x="278230" y="157175"/>
                    <a:pt x="281036" y="155574"/>
                    <a:pt x="281917" y="154854"/>
                  </a:cubicBezTo>
                  <a:cubicBezTo>
                    <a:pt x="285685" y="151732"/>
                    <a:pt x="290093" y="153333"/>
                    <a:pt x="294502" y="153733"/>
                  </a:cubicBezTo>
                  <a:cubicBezTo>
                    <a:pt x="292739" y="156455"/>
                    <a:pt x="291456" y="159256"/>
                    <a:pt x="289853" y="162058"/>
                  </a:cubicBezTo>
                  <a:cubicBezTo>
                    <a:pt x="288891" y="163739"/>
                    <a:pt x="287689" y="165019"/>
                    <a:pt x="286246" y="166220"/>
                  </a:cubicBezTo>
                  <a:cubicBezTo>
                    <a:pt x="284963" y="166220"/>
                    <a:pt x="283681" y="165660"/>
                    <a:pt x="282479" y="165339"/>
                  </a:cubicBezTo>
                  <a:cubicBezTo>
                    <a:pt x="281356" y="165019"/>
                    <a:pt x="280234" y="164619"/>
                    <a:pt x="279032" y="164699"/>
                  </a:cubicBezTo>
                  <a:cubicBezTo>
                    <a:pt x="277830" y="164699"/>
                    <a:pt x="276868" y="166140"/>
                    <a:pt x="278230" y="166940"/>
                  </a:cubicBezTo>
                  <a:cubicBezTo>
                    <a:pt x="280234" y="167981"/>
                    <a:pt x="283120" y="167421"/>
                    <a:pt x="284963" y="168941"/>
                  </a:cubicBezTo>
                  <a:cubicBezTo>
                    <a:pt x="280715" y="172944"/>
                    <a:pt x="275345" y="175585"/>
                    <a:pt x="269333" y="174304"/>
                  </a:cubicBezTo>
                  <a:cubicBezTo>
                    <a:pt x="267169" y="173824"/>
                    <a:pt x="266608" y="173024"/>
                    <a:pt x="266047" y="170863"/>
                  </a:cubicBezTo>
                  <a:cubicBezTo>
                    <a:pt x="265485" y="169102"/>
                    <a:pt x="265085" y="167341"/>
                    <a:pt x="263882" y="165980"/>
                  </a:cubicBezTo>
                  <a:cubicBezTo>
                    <a:pt x="263401" y="165419"/>
                    <a:pt x="262600" y="165259"/>
                    <a:pt x="263001" y="164619"/>
                  </a:cubicBezTo>
                  <a:cubicBezTo>
                    <a:pt x="263401" y="164059"/>
                    <a:pt x="263722" y="163498"/>
                    <a:pt x="264123" y="163018"/>
                  </a:cubicBezTo>
                  <a:cubicBezTo>
                    <a:pt x="268050" y="157015"/>
                    <a:pt x="272058" y="151092"/>
                    <a:pt x="275986" y="145088"/>
                  </a:cubicBezTo>
                  <a:cubicBezTo>
                    <a:pt x="274703" y="146689"/>
                    <a:pt x="273261" y="148290"/>
                    <a:pt x="272138" y="149731"/>
                  </a:cubicBezTo>
                  <a:cubicBezTo>
                    <a:pt x="269092" y="153733"/>
                    <a:pt x="265966" y="157735"/>
                    <a:pt x="262920" y="161737"/>
                  </a:cubicBezTo>
                  <a:cubicBezTo>
                    <a:pt x="262119" y="162698"/>
                    <a:pt x="261718" y="164059"/>
                    <a:pt x="260596" y="163498"/>
                  </a:cubicBezTo>
                  <a:cubicBezTo>
                    <a:pt x="259634" y="162938"/>
                    <a:pt x="258592" y="162698"/>
                    <a:pt x="257550" y="162618"/>
                  </a:cubicBezTo>
                  <a:cubicBezTo>
                    <a:pt x="258031" y="164059"/>
                    <a:pt x="258512" y="165500"/>
                    <a:pt x="258913" y="166940"/>
                  </a:cubicBezTo>
                  <a:cubicBezTo>
                    <a:pt x="259474" y="166220"/>
                    <a:pt x="260115" y="165419"/>
                    <a:pt x="260676" y="164619"/>
                  </a:cubicBezTo>
                  <a:cubicBezTo>
                    <a:pt x="261478" y="163498"/>
                    <a:pt x="261638" y="164139"/>
                    <a:pt x="262760" y="164939"/>
                  </a:cubicBezTo>
                  <a:cubicBezTo>
                    <a:pt x="261718" y="166460"/>
                    <a:pt x="260676" y="168061"/>
                    <a:pt x="259634" y="169582"/>
                  </a:cubicBezTo>
                  <a:cubicBezTo>
                    <a:pt x="263482" y="184390"/>
                    <a:pt x="263642" y="200239"/>
                    <a:pt x="261077" y="216488"/>
                  </a:cubicBezTo>
                  <a:cubicBezTo>
                    <a:pt x="260756" y="218329"/>
                    <a:pt x="261718" y="218969"/>
                    <a:pt x="263321" y="218008"/>
                  </a:cubicBezTo>
                  <a:cubicBezTo>
                    <a:pt x="264043" y="217608"/>
                    <a:pt x="264764" y="217208"/>
                    <a:pt x="265485" y="216808"/>
                  </a:cubicBezTo>
                  <a:cubicBezTo>
                    <a:pt x="267169" y="215927"/>
                    <a:pt x="269573" y="214166"/>
                    <a:pt x="270856" y="212886"/>
                  </a:cubicBezTo>
                  <a:cubicBezTo>
                    <a:pt x="277108" y="206882"/>
                    <a:pt x="284482" y="201119"/>
                    <a:pt x="293139" y="195836"/>
                  </a:cubicBezTo>
                  <a:cubicBezTo>
                    <a:pt x="307487" y="186951"/>
                    <a:pt x="323679" y="179347"/>
                    <a:pt x="338828" y="171103"/>
                  </a:cubicBezTo>
                  <a:cubicBezTo>
                    <a:pt x="336343" y="170782"/>
                    <a:pt x="334019" y="169662"/>
                    <a:pt x="331935" y="168221"/>
                  </a:cubicBezTo>
                  <a:cubicBezTo>
                    <a:pt x="332977" y="167020"/>
                    <a:pt x="335061" y="166940"/>
                    <a:pt x="336424" y="166140"/>
                  </a:cubicBezTo>
                  <a:cubicBezTo>
                    <a:pt x="337305" y="165740"/>
                    <a:pt x="337305" y="164459"/>
                    <a:pt x="336183" y="164379"/>
                  </a:cubicBezTo>
                  <a:cubicBezTo>
                    <a:pt x="335221" y="164379"/>
                    <a:pt x="334259" y="164859"/>
                    <a:pt x="333378" y="165259"/>
                  </a:cubicBezTo>
                  <a:cubicBezTo>
                    <a:pt x="332576" y="165580"/>
                    <a:pt x="331775" y="165980"/>
                    <a:pt x="330973" y="166220"/>
                  </a:cubicBezTo>
                  <a:cubicBezTo>
                    <a:pt x="330091" y="166460"/>
                    <a:pt x="328488" y="164699"/>
                    <a:pt x="327927" y="164059"/>
                  </a:cubicBezTo>
                  <a:cubicBezTo>
                    <a:pt x="326244" y="162138"/>
                    <a:pt x="324961" y="159816"/>
                    <a:pt x="323278" y="157815"/>
                  </a:cubicBezTo>
                  <a:cubicBezTo>
                    <a:pt x="326244" y="157095"/>
                    <a:pt x="329210" y="155574"/>
                    <a:pt x="332256" y="157095"/>
                  </a:cubicBezTo>
                  <a:cubicBezTo>
                    <a:pt x="333217" y="157655"/>
                    <a:pt x="334660" y="158616"/>
                    <a:pt x="335782" y="157895"/>
                  </a:cubicBezTo>
                  <a:cubicBezTo>
                    <a:pt x="336824" y="157175"/>
                    <a:pt x="335462" y="156054"/>
                    <a:pt x="334821" y="155814"/>
                  </a:cubicBezTo>
                  <a:cubicBezTo>
                    <a:pt x="333217" y="155254"/>
                    <a:pt x="331614" y="155494"/>
                    <a:pt x="330171" y="154534"/>
                  </a:cubicBezTo>
                  <a:cubicBezTo>
                    <a:pt x="328408" y="153493"/>
                    <a:pt x="328087" y="151732"/>
                    <a:pt x="327847" y="149811"/>
                  </a:cubicBezTo>
                  <a:cubicBezTo>
                    <a:pt x="327446" y="146609"/>
                    <a:pt x="327847" y="143327"/>
                    <a:pt x="327366" y="140126"/>
                  </a:cubicBezTo>
                  <a:cubicBezTo>
                    <a:pt x="330332" y="140766"/>
                    <a:pt x="333378" y="140606"/>
                    <a:pt x="336424" y="141086"/>
                  </a:cubicBezTo>
                  <a:cubicBezTo>
                    <a:pt x="338027" y="141326"/>
                    <a:pt x="339870" y="141566"/>
                    <a:pt x="340993" y="142847"/>
                  </a:cubicBezTo>
                  <a:cubicBezTo>
                    <a:pt x="342275" y="144288"/>
                    <a:pt x="342195" y="146049"/>
                    <a:pt x="342435" y="147890"/>
                  </a:cubicBezTo>
                  <a:cubicBezTo>
                    <a:pt x="342596" y="148690"/>
                    <a:pt x="343077" y="150051"/>
                    <a:pt x="344119" y="149811"/>
                  </a:cubicBezTo>
                  <a:cubicBezTo>
                    <a:pt x="345481" y="149491"/>
                    <a:pt x="344680" y="147169"/>
                    <a:pt x="344359" y="146449"/>
                  </a:cubicBezTo>
                  <a:cubicBezTo>
                    <a:pt x="342596" y="143247"/>
                    <a:pt x="344359" y="140206"/>
                    <a:pt x="345321" y="137004"/>
                  </a:cubicBezTo>
                  <a:cubicBezTo>
                    <a:pt x="347004" y="138685"/>
                    <a:pt x="348928" y="140046"/>
                    <a:pt x="350772" y="141646"/>
                  </a:cubicBezTo>
                  <a:cubicBezTo>
                    <a:pt x="351894" y="142527"/>
                    <a:pt x="352695" y="143648"/>
                    <a:pt x="353337" y="144928"/>
                  </a:cubicBezTo>
                  <a:cubicBezTo>
                    <a:pt x="353096" y="145809"/>
                    <a:pt x="352535" y="146689"/>
                    <a:pt x="352134" y="147570"/>
                  </a:cubicBezTo>
                  <a:cubicBezTo>
                    <a:pt x="351733" y="148290"/>
                    <a:pt x="351333" y="149091"/>
                    <a:pt x="351172" y="149971"/>
                  </a:cubicBezTo>
                  <a:cubicBezTo>
                    <a:pt x="351012" y="150932"/>
                    <a:pt x="351974" y="151812"/>
                    <a:pt x="352695" y="150932"/>
                  </a:cubicBezTo>
                  <a:cubicBezTo>
                    <a:pt x="353818" y="149571"/>
                    <a:pt x="353818" y="147330"/>
                    <a:pt x="355180" y="146209"/>
                  </a:cubicBezTo>
                  <a:cubicBezTo>
                    <a:pt x="357505" y="149971"/>
                    <a:pt x="358707" y="154293"/>
                    <a:pt x="356944" y="158536"/>
                  </a:cubicBezTo>
                  <a:cubicBezTo>
                    <a:pt x="356222" y="160057"/>
                    <a:pt x="355581" y="160297"/>
                    <a:pt x="353898" y="160457"/>
                  </a:cubicBezTo>
                  <a:cubicBezTo>
                    <a:pt x="352535" y="160617"/>
                    <a:pt x="351172" y="160617"/>
                    <a:pt x="349890" y="161337"/>
                  </a:cubicBezTo>
                  <a:cubicBezTo>
                    <a:pt x="349409" y="161657"/>
                    <a:pt x="349249" y="162218"/>
                    <a:pt x="348848" y="161818"/>
                  </a:cubicBezTo>
                  <a:cubicBezTo>
                    <a:pt x="348447" y="161417"/>
                    <a:pt x="348126" y="161097"/>
                    <a:pt x="347726" y="160777"/>
                  </a:cubicBezTo>
                  <a:cubicBezTo>
                    <a:pt x="343958" y="156935"/>
                    <a:pt x="340111" y="153173"/>
                    <a:pt x="336263" y="149411"/>
                  </a:cubicBezTo>
                  <a:cubicBezTo>
                    <a:pt x="337225" y="150611"/>
                    <a:pt x="338187" y="151892"/>
                    <a:pt x="339069" y="152933"/>
                  </a:cubicBezTo>
                  <a:cubicBezTo>
                    <a:pt x="341634" y="155734"/>
                    <a:pt x="344119" y="158616"/>
                    <a:pt x="346684" y="161497"/>
                  </a:cubicBezTo>
                  <a:cubicBezTo>
                    <a:pt x="347325" y="162138"/>
                    <a:pt x="348207" y="162618"/>
                    <a:pt x="347645" y="163418"/>
                  </a:cubicBezTo>
                  <a:cubicBezTo>
                    <a:pt x="346764" y="164379"/>
                    <a:pt x="346443" y="165580"/>
                    <a:pt x="346283" y="166860"/>
                  </a:cubicBezTo>
                  <a:cubicBezTo>
                    <a:pt x="346283" y="166860"/>
                    <a:pt x="346283" y="166940"/>
                    <a:pt x="346283" y="166940"/>
                  </a:cubicBezTo>
                  <a:cubicBezTo>
                    <a:pt x="347485" y="166220"/>
                    <a:pt x="348607" y="165580"/>
                    <a:pt x="349730" y="164939"/>
                  </a:cubicBezTo>
                  <a:cubicBezTo>
                    <a:pt x="349329" y="164459"/>
                    <a:pt x="348928" y="163979"/>
                    <a:pt x="348447" y="163498"/>
                  </a:cubicBezTo>
                  <a:cubicBezTo>
                    <a:pt x="347806" y="162778"/>
                    <a:pt x="348287" y="162778"/>
                    <a:pt x="349008" y="161978"/>
                  </a:cubicBezTo>
                  <a:cubicBezTo>
                    <a:pt x="349730" y="162698"/>
                    <a:pt x="350371" y="163418"/>
                    <a:pt x="351092" y="164059"/>
                  </a:cubicBezTo>
                  <a:cubicBezTo>
                    <a:pt x="358066" y="159896"/>
                    <a:pt x="364639" y="155414"/>
                    <a:pt x="370490" y="150371"/>
                  </a:cubicBezTo>
                  <a:cubicBezTo>
                    <a:pt x="381071" y="141406"/>
                    <a:pt x="392373" y="130600"/>
                    <a:pt x="395419" y="119154"/>
                  </a:cubicBezTo>
                  <a:cubicBezTo>
                    <a:pt x="397663" y="110429"/>
                    <a:pt x="392533" y="101384"/>
                    <a:pt x="389086" y="92419"/>
                  </a:cubicBezTo>
                  <a:cubicBezTo>
                    <a:pt x="388044" y="90899"/>
                    <a:pt x="387082" y="89458"/>
                    <a:pt x="386120" y="87937"/>
                  </a:cubicBezTo>
                  <a:cubicBezTo>
                    <a:pt x="386842" y="87457"/>
                    <a:pt x="387002" y="87137"/>
                    <a:pt x="387403" y="87457"/>
                  </a:cubicBezTo>
                  <a:cubicBezTo>
                    <a:pt x="387403" y="87297"/>
                    <a:pt x="387323" y="87137"/>
                    <a:pt x="387243" y="86976"/>
                  </a:cubicBezTo>
                  <a:cubicBezTo>
                    <a:pt x="386762" y="86896"/>
                    <a:pt x="386441" y="86176"/>
                    <a:pt x="386040" y="85616"/>
                  </a:cubicBezTo>
                  <a:cubicBezTo>
                    <a:pt x="383796" y="82654"/>
                    <a:pt x="381552" y="79692"/>
                    <a:pt x="379307" y="76731"/>
                  </a:cubicBezTo>
                  <a:cubicBezTo>
                    <a:pt x="378506" y="75610"/>
                    <a:pt x="377464" y="74490"/>
                    <a:pt x="376502" y="73289"/>
                  </a:cubicBezTo>
                  <a:cubicBezTo>
                    <a:pt x="379387" y="77691"/>
                    <a:pt x="382273" y="82094"/>
                    <a:pt x="385159" y="86496"/>
                  </a:cubicBezTo>
                  <a:cubicBezTo>
                    <a:pt x="385399" y="86896"/>
                    <a:pt x="385639" y="87297"/>
                    <a:pt x="385960" y="87697"/>
                  </a:cubicBezTo>
                  <a:cubicBezTo>
                    <a:pt x="386281" y="88177"/>
                    <a:pt x="385639" y="88257"/>
                    <a:pt x="385319" y="88657"/>
                  </a:cubicBezTo>
                  <a:cubicBezTo>
                    <a:pt x="384357" y="89698"/>
                    <a:pt x="384036" y="90979"/>
                    <a:pt x="383716" y="92259"/>
                  </a:cubicBezTo>
                  <a:cubicBezTo>
                    <a:pt x="383235" y="93860"/>
                    <a:pt x="382834" y="94421"/>
                    <a:pt x="381231" y="94821"/>
                  </a:cubicBezTo>
                  <a:cubicBezTo>
                    <a:pt x="376822" y="95701"/>
                    <a:pt x="372895" y="93700"/>
                    <a:pt x="369849" y="90739"/>
                  </a:cubicBezTo>
                  <a:cubicBezTo>
                    <a:pt x="371131" y="89618"/>
                    <a:pt x="373295" y="90098"/>
                    <a:pt x="374738" y="89298"/>
                  </a:cubicBezTo>
                  <a:cubicBezTo>
                    <a:pt x="375780" y="88737"/>
                    <a:pt x="375059" y="87697"/>
                    <a:pt x="374177" y="87617"/>
                  </a:cubicBezTo>
                  <a:cubicBezTo>
                    <a:pt x="373295" y="87617"/>
                    <a:pt x="372494" y="87857"/>
                    <a:pt x="371692" y="88097"/>
                  </a:cubicBezTo>
                  <a:cubicBezTo>
                    <a:pt x="370811" y="88337"/>
                    <a:pt x="369849" y="88737"/>
                    <a:pt x="368887" y="88737"/>
                  </a:cubicBezTo>
                  <a:cubicBezTo>
                    <a:pt x="367845" y="87857"/>
                    <a:pt x="366883" y="86896"/>
                    <a:pt x="366242" y="85696"/>
                  </a:cubicBezTo>
                  <a:cubicBezTo>
                    <a:pt x="365120" y="83615"/>
                    <a:pt x="364158" y="81533"/>
                    <a:pt x="362955" y="79532"/>
                  </a:cubicBezTo>
                  <a:cubicBezTo>
                    <a:pt x="366162" y="79212"/>
                    <a:pt x="369368" y="78092"/>
                    <a:pt x="372173" y="80413"/>
                  </a:cubicBezTo>
                  <a:cubicBezTo>
                    <a:pt x="372734" y="80973"/>
                    <a:pt x="374818" y="82174"/>
                    <a:pt x="375380" y="80893"/>
                  </a:cubicBezTo>
                  <a:cubicBezTo>
                    <a:pt x="375780" y="80013"/>
                    <a:pt x="374578" y="79212"/>
                    <a:pt x="373857" y="78972"/>
                  </a:cubicBezTo>
                  <a:cubicBezTo>
                    <a:pt x="372173" y="78332"/>
                    <a:pt x="370490" y="78092"/>
                    <a:pt x="369288" y="76571"/>
                  </a:cubicBezTo>
                  <a:cubicBezTo>
                    <a:pt x="368326" y="75210"/>
                    <a:pt x="368406" y="73369"/>
                    <a:pt x="368486" y="71848"/>
                  </a:cubicBezTo>
                  <a:cubicBezTo>
                    <a:pt x="368646" y="68887"/>
                    <a:pt x="369368" y="66005"/>
                    <a:pt x="369368" y="62963"/>
                  </a:cubicBezTo>
                  <a:cubicBezTo>
                    <a:pt x="372334" y="64084"/>
                    <a:pt x="375540" y="64324"/>
                    <a:pt x="378586" y="65365"/>
                  </a:cubicBezTo>
                  <a:cubicBezTo>
                    <a:pt x="380349" y="65925"/>
                    <a:pt x="381952" y="66645"/>
                    <a:pt x="382674" y="68486"/>
                  </a:cubicBezTo>
                  <a:cubicBezTo>
                    <a:pt x="383235" y="70087"/>
                    <a:pt x="382674" y="71608"/>
                    <a:pt x="382914" y="73129"/>
                  </a:cubicBezTo>
                  <a:cubicBezTo>
                    <a:pt x="382994" y="73849"/>
                    <a:pt x="383876" y="75370"/>
                    <a:pt x="384758" y="74490"/>
                  </a:cubicBezTo>
                  <a:cubicBezTo>
                    <a:pt x="385639" y="73529"/>
                    <a:pt x="384998" y="72008"/>
                    <a:pt x="384678" y="70968"/>
                  </a:cubicBezTo>
                  <a:cubicBezTo>
                    <a:pt x="383796" y="67846"/>
                    <a:pt x="385880" y="65285"/>
                    <a:pt x="387162" y="62563"/>
                  </a:cubicBezTo>
                  <a:cubicBezTo>
                    <a:pt x="388685" y="64564"/>
                    <a:pt x="390609" y="66245"/>
                    <a:pt x="392212" y="68246"/>
                  </a:cubicBezTo>
                  <a:cubicBezTo>
                    <a:pt x="392693" y="68887"/>
                    <a:pt x="394056" y="70728"/>
                    <a:pt x="393655" y="71528"/>
                  </a:cubicBezTo>
                  <a:cubicBezTo>
                    <a:pt x="393254" y="72328"/>
                    <a:pt x="392773" y="72969"/>
                    <a:pt x="392292" y="73689"/>
                  </a:cubicBezTo>
                  <a:cubicBezTo>
                    <a:pt x="391731" y="74410"/>
                    <a:pt x="391090" y="75210"/>
                    <a:pt x="390930" y="76171"/>
                  </a:cubicBezTo>
                  <a:cubicBezTo>
                    <a:pt x="390769" y="77211"/>
                    <a:pt x="391892" y="77451"/>
                    <a:pt x="392533" y="76731"/>
                  </a:cubicBezTo>
                  <a:cubicBezTo>
                    <a:pt x="393495" y="75610"/>
                    <a:pt x="393976" y="73609"/>
                    <a:pt x="395338" y="72809"/>
                  </a:cubicBezTo>
                  <a:cubicBezTo>
                    <a:pt x="397182" y="76891"/>
                    <a:pt x="397663" y="81453"/>
                    <a:pt x="395018" y="85296"/>
                  </a:cubicBezTo>
                  <a:cubicBezTo>
                    <a:pt x="394136" y="86736"/>
                    <a:pt x="392773" y="86416"/>
                    <a:pt x="391250" y="86336"/>
                  </a:cubicBezTo>
                  <a:cubicBezTo>
                    <a:pt x="390369" y="86256"/>
                    <a:pt x="389487" y="86256"/>
                    <a:pt x="388605" y="86496"/>
                  </a:cubicBezTo>
                  <a:cubicBezTo>
                    <a:pt x="391571" y="91779"/>
                    <a:pt x="396140" y="96582"/>
                    <a:pt x="400629" y="101544"/>
                  </a:cubicBezTo>
                  <a:cubicBezTo>
                    <a:pt x="401911" y="102905"/>
                    <a:pt x="403354" y="102665"/>
                    <a:pt x="403915" y="100904"/>
                  </a:cubicBezTo>
                  <a:cubicBezTo>
                    <a:pt x="405438" y="96101"/>
                    <a:pt x="406721" y="91219"/>
                    <a:pt x="407442" y="86176"/>
                  </a:cubicBezTo>
                  <a:cubicBezTo>
                    <a:pt x="407763" y="83855"/>
                    <a:pt x="407843" y="81453"/>
                    <a:pt x="407923" y="79052"/>
                  </a:cubicBezTo>
                  <a:cubicBezTo>
                    <a:pt x="408003" y="77211"/>
                    <a:pt x="409927" y="73929"/>
                    <a:pt x="410568" y="75610"/>
                  </a:cubicBezTo>
                  <a:cubicBezTo>
                    <a:pt x="410969" y="76731"/>
                    <a:pt x="411209" y="78972"/>
                    <a:pt x="410889" y="83214"/>
                  </a:cubicBezTo>
                  <a:cubicBezTo>
                    <a:pt x="410648" y="87137"/>
                    <a:pt x="410568" y="91059"/>
                    <a:pt x="410087" y="94901"/>
                  </a:cubicBezTo>
                  <a:cubicBezTo>
                    <a:pt x="410648" y="94421"/>
                    <a:pt x="411289" y="94020"/>
                    <a:pt x="411931" y="93620"/>
                  </a:cubicBezTo>
                  <a:cubicBezTo>
                    <a:pt x="412893" y="95461"/>
                    <a:pt x="411931" y="98183"/>
                    <a:pt x="412171" y="100184"/>
                  </a:cubicBezTo>
                  <a:cubicBezTo>
                    <a:pt x="412331" y="101464"/>
                    <a:pt x="413935" y="102105"/>
                    <a:pt x="414496" y="100744"/>
                  </a:cubicBezTo>
                  <a:cubicBezTo>
                    <a:pt x="414977" y="99543"/>
                    <a:pt x="414896" y="98103"/>
                    <a:pt x="414816" y="96822"/>
                  </a:cubicBezTo>
                  <a:cubicBezTo>
                    <a:pt x="414736" y="95701"/>
                    <a:pt x="414656" y="94501"/>
                    <a:pt x="414736" y="93380"/>
                  </a:cubicBezTo>
                  <a:cubicBezTo>
                    <a:pt x="414896" y="92179"/>
                    <a:pt x="417862" y="91059"/>
                    <a:pt x="418904" y="90658"/>
                  </a:cubicBezTo>
                  <a:cubicBezTo>
                    <a:pt x="422191" y="89538"/>
                    <a:pt x="425637" y="89058"/>
                    <a:pt x="428924" y="87857"/>
                  </a:cubicBezTo>
                  <a:cubicBezTo>
                    <a:pt x="428363" y="91939"/>
                    <a:pt x="428844" y="96422"/>
                    <a:pt x="425397" y="99383"/>
                  </a:cubicBezTo>
                  <a:cubicBezTo>
                    <a:pt x="424355" y="100344"/>
                    <a:pt x="422431" y="101624"/>
                    <a:pt x="422832" y="103305"/>
                  </a:cubicBezTo>
                  <a:cubicBezTo>
                    <a:pt x="423153" y="104986"/>
                    <a:pt x="425237" y="103946"/>
                    <a:pt x="425878" y="103145"/>
                  </a:cubicBezTo>
                  <a:cubicBezTo>
                    <a:pt x="427321" y="101544"/>
                    <a:pt x="427802" y="99463"/>
                    <a:pt x="429565" y="98023"/>
                  </a:cubicBezTo>
                  <a:cubicBezTo>
                    <a:pt x="431729" y="96422"/>
                    <a:pt x="434214" y="96822"/>
                    <a:pt x="436619" y="97462"/>
                  </a:cubicBezTo>
                  <a:cubicBezTo>
                    <a:pt x="440787" y="98503"/>
                    <a:pt x="444634" y="100584"/>
                    <a:pt x="448883" y="101544"/>
                  </a:cubicBezTo>
                  <a:cubicBezTo>
                    <a:pt x="446638" y="104906"/>
                    <a:pt x="445356" y="108748"/>
                    <a:pt x="443352" y="112270"/>
                  </a:cubicBezTo>
                  <a:cubicBezTo>
                    <a:pt x="442230" y="114111"/>
                    <a:pt x="441027" y="116273"/>
                    <a:pt x="438943" y="117073"/>
                  </a:cubicBezTo>
                  <a:cubicBezTo>
                    <a:pt x="436458" y="118033"/>
                    <a:pt x="434294" y="116993"/>
                    <a:pt x="431890" y="116433"/>
                  </a:cubicBezTo>
                  <a:cubicBezTo>
                    <a:pt x="430928" y="116192"/>
                    <a:pt x="429004" y="116192"/>
                    <a:pt x="428763" y="117633"/>
                  </a:cubicBezTo>
                  <a:cubicBezTo>
                    <a:pt x="428443" y="119474"/>
                    <a:pt x="431729" y="119554"/>
                    <a:pt x="432771" y="119474"/>
                  </a:cubicBezTo>
                  <a:cubicBezTo>
                    <a:pt x="437661" y="118834"/>
                    <a:pt x="440546" y="122516"/>
                    <a:pt x="444073" y="125237"/>
                  </a:cubicBezTo>
                  <a:cubicBezTo>
                    <a:pt x="441108" y="126518"/>
                    <a:pt x="438462" y="128279"/>
                    <a:pt x="435657" y="129800"/>
                  </a:cubicBezTo>
                  <a:cubicBezTo>
                    <a:pt x="434054" y="130680"/>
                    <a:pt x="432210" y="131081"/>
                    <a:pt x="430367" y="131321"/>
                  </a:cubicBezTo>
                  <a:cubicBezTo>
                    <a:pt x="429325" y="130600"/>
                    <a:pt x="428523" y="129480"/>
                    <a:pt x="427721" y="128599"/>
                  </a:cubicBezTo>
                  <a:cubicBezTo>
                    <a:pt x="426920" y="127719"/>
                    <a:pt x="426118" y="126758"/>
                    <a:pt x="425156" y="126198"/>
                  </a:cubicBezTo>
                  <a:cubicBezTo>
                    <a:pt x="424114" y="125558"/>
                    <a:pt x="422511" y="126278"/>
                    <a:pt x="423233" y="127639"/>
                  </a:cubicBezTo>
                  <a:cubicBezTo>
                    <a:pt x="424355" y="129640"/>
                    <a:pt x="427160" y="130680"/>
                    <a:pt x="427882" y="132922"/>
                  </a:cubicBezTo>
                  <a:cubicBezTo>
                    <a:pt x="422111" y="134042"/>
                    <a:pt x="416179" y="133482"/>
                    <a:pt x="411770" y="129160"/>
                  </a:cubicBezTo>
                  <a:cubicBezTo>
                    <a:pt x="410167" y="127559"/>
                    <a:pt x="410167" y="126598"/>
                    <a:pt x="410809" y="124517"/>
                  </a:cubicBezTo>
                  <a:cubicBezTo>
                    <a:pt x="411370" y="122756"/>
                    <a:pt x="411931" y="120995"/>
                    <a:pt x="411610" y="119154"/>
                  </a:cubicBezTo>
                  <a:cubicBezTo>
                    <a:pt x="411530" y="118434"/>
                    <a:pt x="410889" y="117873"/>
                    <a:pt x="411610" y="117553"/>
                  </a:cubicBezTo>
                  <a:cubicBezTo>
                    <a:pt x="412251" y="117313"/>
                    <a:pt x="412812" y="117073"/>
                    <a:pt x="413454" y="116753"/>
                  </a:cubicBezTo>
                  <a:cubicBezTo>
                    <a:pt x="419946" y="113871"/>
                    <a:pt x="426519" y="110990"/>
                    <a:pt x="433092" y="108028"/>
                  </a:cubicBezTo>
                  <a:cubicBezTo>
                    <a:pt x="431168" y="108748"/>
                    <a:pt x="429084" y="109229"/>
                    <a:pt x="427321" y="109869"/>
                  </a:cubicBezTo>
                  <a:cubicBezTo>
                    <a:pt x="422591" y="111630"/>
                    <a:pt x="417862" y="113391"/>
                    <a:pt x="413053" y="115072"/>
                  </a:cubicBezTo>
                  <a:cubicBezTo>
                    <a:pt x="411931" y="115552"/>
                    <a:pt x="410889" y="116433"/>
                    <a:pt x="410247" y="115312"/>
                  </a:cubicBezTo>
                  <a:cubicBezTo>
                    <a:pt x="409366" y="113791"/>
                    <a:pt x="408083" y="112831"/>
                    <a:pt x="406560" y="112030"/>
                  </a:cubicBezTo>
                  <a:cubicBezTo>
                    <a:pt x="406400" y="111950"/>
                    <a:pt x="406240" y="111870"/>
                    <a:pt x="405999" y="111710"/>
                  </a:cubicBezTo>
                  <a:cubicBezTo>
                    <a:pt x="405198" y="114111"/>
                    <a:pt x="404316" y="116433"/>
                    <a:pt x="403274" y="118754"/>
                  </a:cubicBezTo>
                  <a:cubicBezTo>
                    <a:pt x="403835" y="118514"/>
                    <a:pt x="404316" y="118354"/>
                    <a:pt x="404797" y="118194"/>
                  </a:cubicBezTo>
                  <a:cubicBezTo>
                    <a:pt x="406400" y="117553"/>
                    <a:pt x="408083" y="116913"/>
                    <a:pt x="409686" y="116353"/>
                  </a:cubicBezTo>
                  <a:cubicBezTo>
                    <a:pt x="410969" y="115872"/>
                    <a:pt x="410728" y="116433"/>
                    <a:pt x="411289" y="117713"/>
                  </a:cubicBezTo>
                  <a:cubicBezTo>
                    <a:pt x="408163" y="119074"/>
                    <a:pt x="405037" y="120435"/>
                    <a:pt x="401911" y="121796"/>
                  </a:cubicBezTo>
                  <a:cubicBezTo>
                    <a:pt x="401751" y="122196"/>
                    <a:pt x="401591" y="122596"/>
                    <a:pt x="401430" y="122916"/>
                  </a:cubicBezTo>
                  <a:cubicBezTo>
                    <a:pt x="386281" y="153413"/>
                    <a:pt x="350932" y="182389"/>
                    <a:pt x="306926" y="198718"/>
                  </a:cubicBezTo>
                  <a:cubicBezTo>
                    <a:pt x="305163" y="199358"/>
                    <a:pt x="305243" y="200079"/>
                    <a:pt x="307086" y="200159"/>
                  </a:cubicBezTo>
                  <a:cubicBezTo>
                    <a:pt x="316866" y="200399"/>
                    <a:pt x="328568" y="197357"/>
                    <a:pt x="336664" y="194555"/>
                  </a:cubicBezTo>
                  <a:cubicBezTo>
                    <a:pt x="338428" y="193995"/>
                    <a:pt x="338908" y="194636"/>
                    <a:pt x="337546" y="195996"/>
                  </a:cubicBezTo>
                  <a:cubicBezTo>
                    <a:pt x="331935" y="201759"/>
                    <a:pt x="322717" y="207042"/>
                    <a:pt x="311174" y="207523"/>
                  </a:cubicBezTo>
                  <a:cubicBezTo>
                    <a:pt x="307327" y="207763"/>
                    <a:pt x="303960" y="206642"/>
                    <a:pt x="300514" y="205522"/>
                  </a:cubicBezTo>
                  <a:cubicBezTo>
                    <a:pt x="295223" y="203921"/>
                    <a:pt x="294903" y="205842"/>
                    <a:pt x="291937" y="208003"/>
                  </a:cubicBezTo>
                  <a:cubicBezTo>
                    <a:pt x="287047" y="211525"/>
                    <a:pt x="282559" y="215287"/>
                    <a:pt x="278551" y="219209"/>
                  </a:cubicBezTo>
                  <a:cubicBezTo>
                    <a:pt x="273421" y="224332"/>
                    <a:pt x="269173" y="229855"/>
                    <a:pt x="265886" y="235618"/>
                  </a:cubicBezTo>
                  <a:cubicBezTo>
                    <a:pt x="267810" y="239140"/>
                    <a:pt x="269734" y="242742"/>
                    <a:pt x="268451" y="246904"/>
                  </a:cubicBezTo>
                  <a:cubicBezTo>
                    <a:pt x="267970" y="248585"/>
                    <a:pt x="266848" y="251147"/>
                    <a:pt x="268371" y="252667"/>
                  </a:cubicBezTo>
                  <a:cubicBezTo>
                    <a:pt x="269814" y="254188"/>
                    <a:pt x="271257" y="251707"/>
                    <a:pt x="271417" y="250586"/>
                  </a:cubicBezTo>
                  <a:cubicBezTo>
                    <a:pt x="271818" y="247945"/>
                    <a:pt x="270936" y="245463"/>
                    <a:pt x="271898" y="242902"/>
                  </a:cubicBezTo>
                  <a:cubicBezTo>
                    <a:pt x="273020" y="239780"/>
                    <a:pt x="275745" y="238660"/>
                    <a:pt x="278711" y="237699"/>
                  </a:cubicBezTo>
                  <a:cubicBezTo>
                    <a:pt x="283681" y="236098"/>
                    <a:pt x="288971" y="235698"/>
                    <a:pt x="293941" y="233937"/>
                  </a:cubicBezTo>
                  <a:cubicBezTo>
                    <a:pt x="293861" y="238820"/>
                    <a:pt x="295063" y="243622"/>
                    <a:pt x="295223" y="248585"/>
                  </a:cubicBezTo>
                  <a:cubicBezTo>
                    <a:pt x="295384" y="251147"/>
                    <a:pt x="295544" y="254188"/>
                    <a:pt x="293861" y="256349"/>
                  </a:cubicBezTo>
                  <a:cubicBezTo>
                    <a:pt x="291937" y="258911"/>
                    <a:pt x="289051" y="259311"/>
                    <a:pt x="286246" y="260272"/>
                  </a:cubicBezTo>
                  <a:cubicBezTo>
                    <a:pt x="285044" y="260672"/>
                    <a:pt x="283120" y="261953"/>
                    <a:pt x="283761" y="263473"/>
                  </a:cubicBezTo>
                  <a:cubicBezTo>
                    <a:pt x="284643" y="265555"/>
                    <a:pt x="288089" y="263553"/>
                    <a:pt x="289132" y="262753"/>
                  </a:cubicBezTo>
                  <a:cubicBezTo>
                    <a:pt x="293700" y="258991"/>
                    <a:pt x="299071" y="260832"/>
                    <a:pt x="304361" y="261392"/>
                  </a:cubicBezTo>
                  <a:cubicBezTo>
                    <a:pt x="302277" y="264674"/>
                    <a:pt x="300674" y="268116"/>
                    <a:pt x="298750" y="271478"/>
                  </a:cubicBezTo>
                  <a:cubicBezTo>
                    <a:pt x="297628" y="273479"/>
                    <a:pt x="296105" y="275080"/>
                    <a:pt x="294342" y="276521"/>
                  </a:cubicBezTo>
                  <a:cubicBezTo>
                    <a:pt x="292819" y="276521"/>
                    <a:pt x="291216" y="275880"/>
                    <a:pt x="289773" y="275400"/>
                  </a:cubicBezTo>
                  <a:cubicBezTo>
                    <a:pt x="288490" y="275080"/>
                    <a:pt x="287047" y="274599"/>
                    <a:pt x="285685" y="274679"/>
                  </a:cubicBezTo>
                  <a:cubicBezTo>
                    <a:pt x="284162" y="274679"/>
                    <a:pt x="282960" y="276440"/>
                    <a:pt x="284643" y="277401"/>
                  </a:cubicBezTo>
                  <a:cubicBezTo>
                    <a:pt x="287128" y="278682"/>
                    <a:pt x="290654" y="277961"/>
                    <a:pt x="292819" y="279802"/>
                  </a:cubicBezTo>
                  <a:cubicBezTo>
                    <a:pt x="287609" y="284685"/>
                    <a:pt x="281196" y="287887"/>
                    <a:pt x="273902" y="286366"/>
                  </a:cubicBezTo>
                  <a:cubicBezTo>
                    <a:pt x="271177" y="285806"/>
                    <a:pt x="270615" y="284765"/>
                    <a:pt x="269814" y="282204"/>
                  </a:cubicBezTo>
                  <a:cubicBezTo>
                    <a:pt x="269253" y="280042"/>
                    <a:pt x="268772" y="277881"/>
                    <a:pt x="267249" y="276200"/>
                  </a:cubicBezTo>
                  <a:cubicBezTo>
                    <a:pt x="266608" y="275480"/>
                    <a:pt x="265646" y="275400"/>
                    <a:pt x="266207" y="274599"/>
                  </a:cubicBezTo>
                  <a:cubicBezTo>
                    <a:pt x="266608" y="273879"/>
                    <a:pt x="267089" y="273239"/>
                    <a:pt x="267489" y="272598"/>
                  </a:cubicBezTo>
                  <a:cubicBezTo>
                    <a:pt x="272299" y="265394"/>
                    <a:pt x="277108" y="258110"/>
                    <a:pt x="281917" y="250906"/>
                  </a:cubicBezTo>
                  <a:cubicBezTo>
                    <a:pt x="280395" y="252827"/>
                    <a:pt x="278631" y="254749"/>
                    <a:pt x="277268" y="256510"/>
                  </a:cubicBezTo>
                  <a:cubicBezTo>
                    <a:pt x="273501" y="261312"/>
                    <a:pt x="269814" y="266195"/>
                    <a:pt x="266047" y="271078"/>
                  </a:cubicBezTo>
                  <a:cubicBezTo>
                    <a:pt x="265085" y="272278"/>
                    <a:pt x="264684" y="273879"/>
                    <a:pt x="263241" y="273159"/>
                  </a:cubicBezTo>
                  <a:cubicBezTo>
                    <a:pt x="261398" y="272198"/>
                    <a:pt x="259394" y="272038"/>
                    <a:pt x="257390" y="272198"/>
                  </a:cubicBezTo>
                  <a:cubicBezTo>
                    <a:pt x="257069" y="272198"/>
                    <a:pt x="256748" y="272198"/>
                    <a:pt x="256428" y="272278"/>
                  </a:cubicBezTo>
                  <a:cubicBezTo>
                    <a:pt x="256508" y="274039"/>
                    <a:pt x="256588" y="275800"/>
                    <a:pt x="256668" y="277561"/>
                  </a:cubicBezTo>
                  <a:cubicBezTo>
                    <a:pt x="256748" y="278281"/>
                    <a:pt x="256829" y="279002"/>
                    <a:pt x="256909" y="279722"/>
                  </a:cubicBezTo>
                  <a:cubicBezTo>
                    <a:pt x="256989" y="280363"/>
                    <a:pt x="257229" y="281323"/>
                    <a:pt x="257470" y="282364"/>
                  </a:cubicBezTo>
                  <a:cubicBezTo>
                    <a:pt x="258191" y="281403"/>
                    <a:pt x="258833" y="280523"/>
                    <a:pt x="259554" y="279642"/>
                  </a:cubicBezTo>
                  <a:cubicBezTo>
                    <a:pt x="260836" y="277961"/>
                    <a:pt x="262039" y="276280"/>
                    <a:pt x="263321" y="274599"/>
                  </a:cubicBezTo>
                  <a:cubicBezTo>
                    <a:pt x="264363" y="273239"/>
                    <a:pt x="264524" y="273959"/>
                    <a:pt x="265886" y="275000"/>
                  </a:cubicBezTo>
                  <a:cubicBezTo>
                    <a:pt x="263482" y="278522"/>
                    <a:pt x="261077" y="282124"/>
                    <a:pt x="258672" y="285646"/>
                  </a:cubicBezTo>
                  <a:cubicBezTo>
                    <a:pt x="260516" y="289888"/>
                    <a:pt x="262760" y="293890"/>
                    <a:pt x="265245" y="297892"/>
                  </a:cubicBezTo>
                  <a:cubicBezTo>
                    <a:pt x="266207" y="299493"/>
                    <a:pt x="268371" y="300053"/>
                    <a:pt x="269974" y="299093"/>
                  </a:cubicBezTo>
                  <a:cubicBezTo>
                    <a:pt x="272619" y="297492"/>
                    <a:pt x="275184" y="295811"/>
                    <a:pt x="277509" y="293970"/>
                  </a:cubicBezTo>
                  <a:cubicBezTo>
                    <a:pt x="278952" y="292769"/>
                    <a:pt x="279112" y="292930"/>
                    <a:pt x="277910" y="294370"/>
                  </a:cubicBezTo>
                  <a:cubicBezTo>
                    <a:pt x="275906" y="297012"/>
                    <a:pt x="273822" y="299573"/>
                    <a:pt x="271738" y="302135"/>
                  </a:cubicBezTo>
                  <a:cubicBezTo>
                    <a:pt x="270615" y="303575"/>
                    <a:pt x="270455" y="306057"/>
                    <a:pt x="271417" y="307578"/>
                  </a:cubicBezTo>
                  <a:cubicBezTo>
                    <a:pt x="277188" y="316623"/>
                    <a:pt x="282479" y="325908"/>
                    <a:pt x="283280" y="336473"/>
                  </a:cubicBezTo>
                  <a:cubicBezTo>
                    <a:pt x="283440" y="338715"/>
                    <a:pt x="283521" y="340956"/>
                    <a:pt x="283521" y="343197"/>
                  </a:cubicBezTo>
                  <a:cubicBezTo>
                    <a:pt x="283521" y="345038"/>
                    <a:pt x="284242" y="345278"/>
                    <a:pt x="285364" y="343837"/>
                  </a:cubicBezTo>
                  <a:cubicBezTo>
                    <a:pt x="295464" y="330950"/>
                    <a:pt x="311816" y="322386"/>
                    <a:pt x="321515" y="309098"/>
                  </a:cubicBezTo>
                  <a:cubicBezTo>
                    <a:pt x="323518" y="306377"/>
                    <a:pt x="325202" y="303415"/>
                    <a:pt x="326645" y="300294"/>
                  </a:cubicBezTo>
                  <a:cubicBezTo>
                    <a:pt x="327366" y="298613"/>
                    <a:pt x="327767" y="296772"/>
                    <a:pt x="327446" y="296211"/>
                  </a:cubicBezTo>
                  <a:cubicBezTo>
                    <a:pt x="327206" y="295651"/>
                    <a:pt x="327206" y="295571"/>
                    <a:pt x="327526" y="295971"/>
                  </a:cubicBezTo>
                  <a:cubicBezTo>
                    <a:pt x="327847" y="296371"/>
                    <a:pt x="328729" y="295331"/>
                    <a:pt x="329290" y="293570"/>
                  </a:cubicBezTo>
                  <a:cubicBezTo>
                    <a:pt x="330652" y="289648"/>
                    <a:pt x="331694" y="285565"/>
                    <a:pt x="332576" y="281323"/>
                  </a:cubicBezTo>
                  <a:cubicBezTo>
                    <a:pt x="333458" y="276921"/>
                    <a:pt x="335141" y="272278"/>
                    <a:pt x="333217" y="266915"/>
                  </a:cubicBezTo>
                  <a:cubicBezTo>
                    <a:pt x="331534" y="262353"/>
                    <a:pt x="327847" y="257710"/>
                    <a:pt x="325282" y="253148"/>
                  </a:cubicBezTo>
                  <a:cubicBezTo>
                    <a:pt x="320312" y="244103"/>
                    <a:pt x="315984" y="235138"/>
                    <a:pt x="311896" y="226173"/>
                  </a:cubicBezTo>
                  <a:cubicBezTo>
                    <a:pt x="311094" y="224492"/>
                    <a:pt x="311255" y="224412"/>
                    <a:pt x="312457" y="225853"/>
                  </a:cubicBezTo>
                  <a:cubicBezTo>
                    <a:pt x="318469" y="233537"/>
                    <a:pt x="327927" y="239700"/>
                    <a:pt x="334500" y="247064"/>
                  </a:cubicBezTo>
                  <a:cubicBezTo>
                    <a:pt x="335782" y="248505"/>
                    <a:pt x="336824" y="248185"/>
                    <a:pt x="337145" y="246344"/>
                  </a:cubicBezTo>
                  <a:cubicBezTo>
                    <a:pt x="343958" y="201920"/>
                    <a:pt x="369608" y="166540"/>
                    <a:pt x="425958" y="159336"/>
                  </a:cubicBezTo>
                  <a:cubicBezTo>
                    <a:pt x="455536" y="155574"/>
                    <a:pt x="488400" y="157415"/>
                    <a:pt x="515172" y="149651"/>
                  </a:cubicBezTo>
                  <a:cubicBezTo>
                    <a:pt x="528478" y="145809"/>
                    <a:pt x="543307" y="140526"/>
                    <a:pt x="550761" y="131321"/>
                  </a:cubicBezTo>
                  <a:cubicBezTo>
                    <a:pt x="558055" y="122356"/>
                    <a:pt x="554288" y="107788"/>
                    <a:pt x="557013" y="96422"/>
                  </a:cubicBezTo>
                  <a:cubicBezTo>
                    <a:pt x="557414" y="94581"/>
                    <a:pt x="557815" y="94741"/>
                    <a:pt x="557815" y="96582"/>
                  </a:cubicBezTo>
                  <a:cubicBezTo>
                    <a:pt x="557975" y="103225"/>
                    <a:pt x="560460" y="110269"/>
                    <a:pt x="562785" y="117473"/>
                  </a:cubicBezTo>
                  <a:cubicBezTo>
                    <a:pt x="563346" y="119234"/>
                    <a:pt x="564788" y="119554"/>
                    <a:pt x="566071" y="118194"/>
                  </a:cubicBezTo>
                  <a:cubicBezTo>
                    <a:pt x="569437" y="114432"/>
                    <a:pt x="572564" y="110509"/>
                    <a:pt x="575289" y="106267"/>
                  </a:cubicBezTo>
                  <a:cubicBezTo>
                    <a:pt x="576571" y="104186"/>
                    <a:pt x="577613" y="102025"/>
                    <a:pt x="578655" y="99864"/>
                  </a:cubicBezTo>
                  <a:cubicBezTo>
                    <a:pt x="579377" y="98503"/>
                    <a:pt x="581621" y="96822"/>
                    <a:pt x="582262" y="97302"/>
                  </a:cubicBezTo>
                  <a:cubicBezTo>
                    <a:pt x="582343" y="97142"/>
                    <a:pt x="582343" y="96982"/>
                    <a:pt x="582423" y="96902"/>
                  </a:cubicBezTo>
                  <a:cubicBezTo>
                    <a:pt x="584587" y="90819"/>
                    <a:pt x="586751" y="84815"/>
                    <a:pt x="588915" y="78732"/>
                  </a:cubicBezTo>
                  <a:cubicBezTo>
                    <a:pt x="588114" y="80413"/>
                    <a:pt x="587232" y="82094"/>
                    <a:pt x="586511" y="83615"/>
                  </a:cubicBezTo>
                  <a:cubicBezTo>
                    <a:pt x="584747" y="87777"/>
                    <a:pt x="582904" y="91939"/>
                    <a:pt x="581140" y="96101"/>
                  </a:cubicBezTo>
                  <a:cubicBezTo>
                    <a:pt x="580659" y="97062"/>
                    <a:pt x="580659" y="98343"/>
                    <a:pt x="579457" y="98103"/>
                  </a:cubicBezTo>
                  <a:cubicBezTo>
                    <a:pt x="578014" y="97702"/>
                    <a:pt x="576571" y="97942"/>
                    <a:pt x="575129" y="98423"/>
                  </a:cubicBezTo>
                  <a:cubicBezTo>
                    <a:pt x="573365" y="98983"/>
                    <a:pt x="571842" y="99703"/>
                    <a:pt x="570319" y="98343"/>
                  </a:cubicBezTo>
                  <a:cubicBezTo>
                    <a:pt x="566071" y="94421"/>
                    <a:pt x="565350" y="88897"/>
                    <a:pt x="566392" y="83535"/>
                  </a:cubicBezTo>
                  <a:cubicBezTo>
                    <a:pt x="568235" y="84095"/>
                    <a:pt x="569357" y="86336"/>
                    <a:pt x="570880" y="87457"/>
                  </a:cubicBezTo>
                  <a:cubicBezTo>
                    <a:pt x="571762" y="88097"/>
                    <a:pt x="573125" y="87457"/>
                    <a:pt x="572644" y="86256"/>
                  </a:cubicBezTo>
                  <a:cubicBezTo>
                    <a:pt x="572163" y="85215"/>
                    <a:pt x="571121" y="84415"/>
                    <a:pt x="570319" y="83615"/>
                  </a:cubicBezTo>
                  <a:cubicBezTo>
                    <a:pt x="569518" y="82974"/>
                    <a:pt x="568716" y="82334"/>
                    <a:pt x="568075" y="81533"/>
                  </a:cubicBezTo>
                  <a:cubicBezTo>
                    <a:pt x="567273" y="80733"/>
                    <a:pt x="568395" y="78092"/>
                    <a:pt x="568796" y="77211"/>
                  </a:cubicBezTo>
                  <a:cubicBezTo>
                    <a:pt x="570079" y="74410"/>
                    <a:pt x="571922" y="71848"/>
                    <a:pt x="573205" y="68967"/>
                  </a:cubicBezTo>
                  <a:cubicBezTo>
                    <a:pt x="575529" y="71848"/>
                    <a:pt x="578655" y="74329"/>
                    <a:pt x="578495" y="78332"/>
                  </a:cubicBezTo>
                  <a:cubicBezTo>
                    <a:pt x="578495" y="79612"/>
                    <a:pt x="578094" y="81694"/>
                    <a:pt x="579457" y="82494"/>
                  </a:cubicBezTo>
                  <a:cubicBezTo>
                    <a:pt x="580739" y="83294"/>
                    <a:pt x="581381" y="81293"/>
                    <a:pt x="581220" y="80413"/>
                  </a:cubicBezTo>
                  <a:cubicBezTo>
                    <a:pt x="581060" y="78492"/>
                    <a:pt x="580018" y="76811"/>
                    <a:pt x="580259" y="74810"/>
                  </a:cubicBezTo>
                  <a:cubicBezTo>
                    <a:pt x="580499" y="72408"/>
                    <a:pt x="582262" y="71048"/>
                    <a:pt x="584186" y="69847"/>
                  </a:cubicBezTo>
                  <a:cubicBezTo>
                    <a:pt x="587473" y="67846"/>
                    <a:pt x="591160" y="66645"/>
                    <a:pt x="594446" y="64484"/>
                  </a:cubicBezTo>
                  <a:cubicBezTo>
                    <a:pt x="595248" y="68006"/>
                    <a:pt x="596931" y="71208"/>
                    <a:pt x="597973" y="74730"/>
                  </a:cubicBezTo>
                  <a:cubicBezTo>
                    <a:pt x="598534" y="76571"/>
                    <a:pt x="599175" y="78652"/>
                    <a:pt x="598374" y="80493"/>
                  </a:cubicBezTo>
                  <a:cubicBezTo>
                    <a:pt x="597492" y="82654"/>
                    <a:pt x="595488" y="83455"/>
                    <a:pt x="593645" y="84655"/>
                  </a:cubicBezTo>
                  <a:cubicBezTo>
                    <a:pt x="592843" y="85215"/>
                    <a:pt x="591641" y="86496"/>
                    <a:pt x="592442" y="87457"/>
                  </a:cubicBezTo>
                  <a:cubicBezTo>
                    <a:pt x="593404" y="88817"/>
                    <a:pt x="595568" y="86736"/>
                    <a:pt x="596129" y="85936"/>
                  </a:cubicBezTo>
                  <a:cubicBezTo>
                    <a:pt x="598694" y="82414"/>
                    <a:pt x="602863" y="82814"/>
                    <a:pt x="606790" y="82254"/>
                  </a:cubicBezTo>
                  <a:cubicBezTo>
                    <a:pt x="605909" y="84975"/>
                    <a:pt x="605347" y="87777"/>
                    <a:pt x="604626" y="90498"/>
                  </a:cubicBezTo>
                  <a:cubicBezTo>
                    <a:pt x="604145" y="92099"/>
                    <a:pt x="603344" y="93540"/>
                    <a:pt x="602382" y="94901"/>
                  </a:cubicBezTo>
                  <a:cubicBezTo>
                    <a:pt x="601259" y="95141"/>
                    <a:pt x="600057" y="94981"/>
                    <a:pt x="598935" y="94901"/>
                  </a:cubicBezTo>
                  <a:cubicBezTo>
                    <a:pt x="597893" y="94901"/>
                    <a:pt x="596771" y="94821"/>
                    <a:pt x="595809" y="95141"/>
                  </a:cubicBezTo>
                  <a:cubicBezTo>
                    <a:pt x="594687" y="95381"/>
                    <a:pt x="594206" y="96902"/>
                    <a:pt x="595568" y="97222"/>
                  </a:cubicBezTo>
                  <a:cubicBezTo>
                    <a:pt x="597572" y="97702"/>
                    <a:pt x="599977" y="96582"/>
                    <a:pt x="601821" y="97542"/>
                  </a:cubicBezTo>
                  <a:cubicBezTo>
                    <a:pt x="599015" y="101945"/>
                    <a:pt x="595007" y="105387"/>
                    <a:pt x="589476" y="105627"/>
                  </a:cubicBezTo>
                  <a:cubicBezTo>
                    <a:pt x="587473" y="105707"/>
                    <a:pt x="586831" y="105066"/>
                    <a:pt x="585869" y="103305"/>
                  </a:cubicBezTo>
                  <a:cubicBezTo>
                    <a:pt x="584988" y="101945"/>
                    <a:pt x="584266" y="100504"/>
                    <a:pt x="582904" y="99543"/>
                  </a:cubicBezTo>
                  <a:cubicBezTo>
                    <a:pt x="582663" y="99383"/>
                    <a:pt x="582423" y="99303"/>
                    <a:pt x="582262" y="99223"/>
                  </a:cubicBezTo>
                  <a:cubicBezTo>
                    <a:pt x="581862" y="100504"/>
                    <a:pt x="581140" y="102265"/>
                    <a:pt x="579697" y="104986"/>
                  </a:cubicBezTo>
                  <a:cubicBezTo>
                    <a:pt x="579457" y="105307"/>
                    <a:pt x="579297" y="105627"/>
                    <a:pt x="579136" y="105947"/>
                  </a:cubicBezTo>
                  <a:cubicBezTo>
                    <a:pt x="578495" y="107708"/>
                    <a:pt x="577854" y="109549"/>
                    <a:pt x="577213" y="111310"/>
                  </a:cubicBezTo>
                  <a:cubicBezTo>
                    <a:pt x="576972" y="111230"/>
                    <a:pt x="576732" y="111150"/>
                    <a:pt x="576491" y="111070"/>
                  </a:cubicBezTo>
                  <a:cubicBezTo>
                    <a:pt x="575609" y="112751"/>
                    <a:pt x="574648" y="114512"/>
                    <a:pt x="573606" y="116112"/>
                  </a:cubicBezTo>
                  <a:cubicBezTo>
                    <a:pt x="568476" y="124037"/>
                    <a:pt x="562143" y="131081"/>
                    <a:pt x="554689" y="137244"/>
                  </a:cubicBezTo>
                  <a:cubicBezTo>
                    <a:pt x="543707" y="146289"/>
                    <a:pt x="529600" y="153573"/>
                    <a:pt x="513489" y="158856"/>
                  </a:cubicBezTo>
                  <a:cubicBezTo>
                    <a:pt x="512206" y="160697"/>
                    <a:pt x="509401" y="161417"/>
                    <a:pt x="507717" y="162858"/>
                  </a:cubicBezTo>
                  <a:cubicBezTo>
                    <a:pt x="506675" y="163739"/>
                    <a:pt x="506996" y="165500"/>
                    <a:pt x="508599" y="165259"/>
                  </a:cubicBezTo>
                  <a:cubicBezTo>
                    <a:pt x="509962" y="165019"/>
                    <a:pt x="511244" y="164059"/>
                    <a:pt x="512366" y="163258"/>
                  </a:cubicBezTo>
                  <a:cubicBezTo>
                    <a:pt x="513328" y="162538"/>
                    <a:pt x="514370" y="161737"/>
                    <a:pt x="515492" y="161177"/>
                  </a:cubicBezTo>
                  <a:cubicBezTo>
                    <a:pt x="516695" y="160537"/>
                    <a:pt x="519420" y="162618"/>
                    <a:pt x="520382" y="163338"/>
                  </a:cubicBezTo>
                  <a:cubicBezTo>
                    <a:pt x="523348" y="165660"/>
                    <a:pt x="525833" y="168541"/>
                    <a:pt x="528878" y="170782"/>
                  </a:cubicBezTo>
                  <a:cubicBezTo>
                    <a:pt x="524791" y="172703"/>
                    <a:pt x="521023" y="175745"/>
                    <a:pt x="516294" y="174464"/>
                  </a:cubicBezTo>
                  <a:cubicBezTo>
                    <a:pt x="514771" y="173984"/>
                    <a:pt x="512446" y="173024"/>
                    <a:pt x="511164" y="174384"/>
                  </a:cubicBezTo>
                  <a:cubicBezTo>
                    <a:pt x="509801" y="175665"/>
                    <a:pt x="512046" y="176946"/>
                    <a:pt x="513088" y="177106"/>
                  </a:cubicBezTo>
                  <a:cubicBezTo>
                    <a:pt x="515412" y="177426"/>
                    <a:pt x="517657" y="176626"/>
                    <a:pt x="519981" y="177426"/>
                  </a:cubicBezTo>
                  <a:cubicBezTo>
                    <a:pt x="522787" y="178467"/>
                    <a:pt x="523829" y="180948"/>
                    <a:pt x="524710" y="183509"/>
                  </a:cubicBezTo>
                  <a:cubicBezTo>
                    <a:pt x="526153" y="187992"/>
                    <a:pt x="526554" y="192714"/>
                    <a:pt x="528157" y="197117"/>
                  </a:cubicBezTo>
                  <a:cubicBezTo>
                    <a:pt x="523748" y="197117"/>
                    <a:pt x="519420" y="198238"/>
                    <a:pt x="515011" y="198398"/>
                  </a:cubicBezTo>
                  <a:cubicBezTo>
                    <a:pt x="512687" y="198558"/>
                    <a:pt x="510042" y="198718"/>
                    <a:pt x="508038" y="197197"/>
                  </a:cubicBezTo>
                  <a:cubicBezTo>
                    <a:pt x="505794" y="195516"/>
                    <a:pt x="505393" y="192955"/>
                    <a:pt x="504511" y="190473"/>
                  </a:cubicBezTo>
                  <a:cubicBezTo>
                    <a:pt x="504110" y="189353"/>
                    <a:pt x="502988" y="187592"/>
                    <a:pt x="501545" y="188232"/>
                  </a:cubicBezTo>
                  <a:cubicBezTo>
                    <a:pt x="499702" y="189032"/>
                    <a:pt x="501545" y="192154"/>
                    <a:pt x="502267" y="193035"/>
                  </a:cubicBezTo>
                  <a:cubicBezTo>
                    <a:pt x="505713" y="197117"/>
                    <a:pt x="504030" y="201920"/>
                    <a:pt x="503629" y="206722"/>
                  </a:cubicBezTo>
                  <a:cubicBezTo>
                    <a:pt x="500664" y="204801"/>
                    <a:pt x="497537" y="203440"/>
                    <a:pt x="494492" y="201759"/>
                  </a:cubicBezTo>
                  <a:cubicBezTo>
                    <a:pt x="492728" y="200719"/>
                    <a:pt x="491285" y="199358"/>
                    <a:pt x="489923" y="197837"/>
                  </a:cubicBezTo>
                  <a:cubicBezTo>
                    <a:pt x="489923" y="196477"/>
                    <a:pt x="490484" y="195036"/>
                    <a:pt x="490884" y="193755"/>
                  </a:cubicBezTo>
                  <a:cubicBezTo>
                    <a:pt x="491205" y="192554"/>
                    <a:pt x="491606" y="191274"/>
                    <a:pt x="491526" y="189993"/>
                  </a:cubicBezTo>
                  <a:cubicBezTo>
                    <a:pt x="491526" y="188632"/>
                    <a:pt x="489923" y="187672"/>
                    <a:pt x="489121" y="189193"/>
                  </a:cubicBezTo>
                  <a:cubicBezTo>
                    <a:pt x="487919" y="191354"/>
                    <a:pt x="488640" y="194555"/>
                    <a:pt x="486957" y="196477"/>
                  </a:cubicBezTo>
                  <a:cubicBezTo>
                    <a:pt x="482548" y="191914"/>
                    <a:pt x="479582" y="186151"/>
                    <a:pt x="480945" y="179587"/>
                  </a:cubicBezTo>
                  <a:cubicBezTo>
                    <a:pt x="481426" y="177186"/>
                    <a:pt x="482388" y="176626"/>
                    <a:pt x="484632" y="175905"/>
                  </a:cubicBezTo>
                  <a:cubicBezTo>
                    <a:pt x="486556" y="175345"/>
                    <a:pt x="488480" y="174945"/>
                    <a:pt x="490003" y="173504"/>
                  </a:cubicBezTo>
                  <a:cubicBezTo>
                    <a:pt x="490644" y="173024"/>
                    <a:pt x="490724" y="172143"/>
                    <a:pt x="491446" y="172623"/>
                  </a:cubicBezTo>
                  <a:cubicBezTo>
                    <a:pt x="492087" y="173024"/>
                    <a:pt x="492648" y="173344"/>
                    <a:pt x="493289" y="173744"/>
                  </a:cubicBezTo>
                  <a:cubicBezTo>
                    <a:pt x="499782" y="177986"/>
                    <a:pt x="506355" y="182309"/>
                    <a:pt x="512847" y="186551"/>
                  </a:cubicBezTo>
                  <a:cubicBezTo>
                    <a:pt x="511084" y="185190"/>
                    <a:pt x="509401" y="183589"/>
                    <a:pt x="507797" y="182389"/>
                  </a:cubicBezTo>
                  <a:cubicBezTo>
                    <a:pt x="503389" y="179107"/>
                    <a:pt x="498980" y="175745"/>
                    <a:pt x="494572" y="172463"/>
                  </a:cubicBezTo>
                  <a:cubicBezTo>
                    <a:pt x="493530" y="171663"/>
                    <a:pt x="492087" y="171183"/>
                    <a:pt x="492728" y="169982"/>
                  </a:cubicBezTo>
                  <a:cubicBezTo>
                    <a:pt x="493610" y="168301"/>
                    <a:pt x="493690" y="166540"/>
                    <a:pt x="493530" y="164699"/>
                  </a:cubicBezTo>
                  <a:cubicBezTo>
                    <a:pt x="493530" y="164459"/>
                    <a:pt x="493530" y="164219"/>
                    <a:pt x="493530" y="164059"/>
                  </a:cubicBezTo>
                  <a:cubicBezTo>
                    <a:pt x="490804" y="164619"/>
                    <a:pt x="488079" y="165099"/>
                    <a:pt x="485354" y="165500"/>
                  </a:cubicBezTo>
                  <a:cubicBezTo>
                    <a:pt x="485835" y="165900"/>
                    <a:pt x="486396" y="166300"/>
                    <a:pt x="486877" y="166700"/>
                  </a:cubicBezTo>
                  <a:cubicBezTo>
                    <a:pt x="488400" y="167821"/>
                    <a:pt x="489923" y="168941"/>
                    <a:pt x="491446" y="170062"/>
                  </a:cubicBezTo>
                  <a:cubicBezTo>
                    <a:pt x="492648" y="170943"/>
                    <a:pt x="492007" y="171103"/>
                    <a:pt x="491125" y="172383"/>
                  </a:cubicBezTo>
                  <a:cubicBezTo>
                    <a:pt x="487919" y="170222"/>
                    <a:pt x="484793" y="168141"/>
                    <a:pt x="481667" y="166060"/>
                  </a:cubicBezTo>
                  <a:cubicBezTo>
                    <a:pt x="467479" y="168061"/>
                    <a:pt x="452570" y="168621"/>
                    <a:pt x="437340" y="167661"/>
                  </a:cubicBezTo>
                  <a:cubicBezTo>
                    <a:pt x="435497" y="167501"/>
                    <a:pt x="435256" y="168141"/>
                    <a:pt x="436939" y="168941"/>
                  </a:cubicBezTo>
                  <a:cubicBezTo>
                    <a:pt x="445757" y="173264"/>
                    <a:pt x="457700" y="175265"/>
                    <a:pt x="466196" y="176065"/>
                  </a:cubicBezTo>
                  <a:cubicBezTo>
                    <a:pt x="468040" y="176225"/>
                    <a:pt x="468200" y="177026"/>
                    <a:pt x="466437" y="177666"/>
                  </a:cubicBezTo>
                  <a:cubicBezTo>
                    <a:pt x="458902" y="180628"/>
                    <a:pt x="448402" y="181668"/>
                    <a:pt x="437581" y="177426"/>
                  </a:cubicBezTo>
                  <a:cubicBezTo>
                    <a:pt x="434054" y="176065"/>
                    <a:pt x="431409" y="173584"/>
                    <a:pt x="428683" y="171183"/>
                  </a:cubicBezTo>
                  <a:cubicBezTo>
                    <a:pt x="424595" y="167581"/>
                    <a:pt x="423473" y="169182"/>
                    <a:pt x="419866" y="169982"/>
                  </a:cubicBezTo>
                  <a:cubicBezTo>
                    <a:pt x="414015" y="171183"/>
                    <a:pt x="408324" y="172703"/>
                    <a:pt x="403033" y="174705"/>
                  </a:cubicBezTo>
                  <a:cubicBezTo>
                    <a:pt x="380750" y="183109"/>
                    <a:pt x="366081" y="199198"/>
                    <a:pt x="359188" y="218889"/>
                  </a:cubicBezTo>
                  <a:cubicBezTo>
                    <a:pt x="351814" y="239860"/>
                    <a:pt x="352455" y="264354"/>
                    <a:pt x="349489" y="287086"/>
                  </a:cubicBezTo>
                  <a:cubicBezTo>
                    <a:pt x="348447" y="294690"/>
                    <a:pt x="346603" y="301574"/>
                    <a:pt x="344038" y="308058"/>
                  </a:cubicBezTo>
                  <a:cubicBezTo>
                    <a:pt x="343317" y="309819"/>
                    <a:pt x="343878" y="312140"/>
                    <a:pt x="345241" y="313421"/>
                  </a:cubicBezTo>
                  <a:cubicBezTo>
                    <a:pt x="347325" y="315262"/>
                    <a:pt x="349249" y="317183"/>
                    <a:pt x="351012" y="319104"/>
                  </a:cubicBezTo>
                  <a:cubicBezTo>
                    <a:pt x="352295" y="320545"/>
                    <a:pt x="353337" y="320225"/>
                    <a:pt x="353657" y="318383"/>
                  </a:cubicBezTo>
                  <a:cubicBezTo>
                    <a:pt x="358066" y="289808"/>
                    <a:pt x="370250" y="264994"/>
                    <a:pt x="393415" y="248985"/>
                  </a:cubicBezTo>
                  <a:cubicBezTo>
                    <a:pt x="392052" y="246984"/>
                    <a:pt x="390689" y="244903"/>
                    <a:pt x="389327" y="242902"/>
                  </a:cubicBezTo>
                  <a:cubicBezTo>
                    <a:pt x="390208" y="242262"/>
                    <a:pt x="390289" y="241861"/>
                    <a:pt x="390930" y="242662"/>
                  </a:cubicBezTo>
                  <a:cubicBezTo>
                    <a:pt x="391651" y="243702"/>
                    <a:pt x="392453" y="244663"/>
                    <a:pt x="393174" y="245704"/>
                  </a:cubicBezTo>
                  <a:cubicBezTo>
                    <a:pt x="393735" y="246504"/>
                    <a:pt x="394296" y="247224"/>
                    <a:pt x="394857" y="248025"/>
                  </a:cubicBezTo>
                  <a:cubicBezTo>
                    <a:pt x="407522" y="239700"/>
                    <a:pt x="423153" y="233857"/>
                    <a:pt x="442470" y="231376"/>
                  </a:cubicBezTo>
                  <a:cubicBezTo>
                    <a:pt x="472048" y="227614"/>
                    <a:pt x="504912" y="229455"/>
                    <a:pt x="531684" y="221690"/>
                  </a:cubicBezTo>
                  <a:cubicBezTo>
                    <a:pt x="544990" y="217768"/>
                    <a:pt x="559819" y="212565"/>
                    <a:pt x="567273" y="203360"/>
                  </a:cubicBezTo>
                  <a:cubicBezTo>
                    <a:pt x="574567" y="194395"/>
                    <a:pt x="570800" y="179827"/>
                    <a:pt x="573525" y="168461"/>
                  </a:cubicBezTo>
                  <a:cubicBezTo>
                    <a:pt x="574006" y="166620"/>
                    <a:pt x="574327" y="166700"/>
                    <a:pt x="574327" y="168541"/>
                  </a:cubicBezTo>
                  <a:cubicBezTo>
                    <a:pt x="574487" y="175185"/>
                    <a:pt x="576972" y="182309"/>
                    <a:pt x="579297" y="189513"/>
                  </a:cubicBezTo>
                  <a:cubicBezTo>
                    <a:pt x="579858" y="191274"/>
                    <a:pt x="581301" y="191594"/>
                    <a:pt x="582583" y="190233"/>
                  </a:cubicBezTo>
                  <a:cubicBezTo>
                    <a:pt x="585950" y="186471"/>
                    <a:pt x="589076" y="182549"/>
                    <a:pt x="591801" y="178307"/>
                  </a:cubicBezTo>
                  <a:cubicBezTo>
                    <a:pt x="593084" y="176225"/>
                    <a:pt x="594126" y="174064"/>
                    <a:pt x="595248" y="171903"/>
                  </a:cubicBezTo>
                  <a:cubicBezTo>
                    <a:pt x="596049" y="170302"/>
                    <a:pt x="599095" y="168061"/>
                    <a:pt x="599015" y="169902"/>
                  </a:cubicBezTo>
                  <a:cubicBezTo>
                    <a:pt x="598935" y="171103"/>
                    <a:pt x="598214" y="173184"/>
                    <a:pt x="596129" y="176946"/>
                  </a:cubicBezTo>
                  <a:cubicBezTo>
                    <a:pt x="594126" y="180708"/>
                    <a:pt x="592362" y="184630"/>
                    <a:pt x="590118" y="188152"/>
                  </a:cubicBezTo>
                  <a:cubicBezTo>
                    <a:pt x="584988" y="196076"/>
                    <a:pt x="578655" y="203120"/>
                    <a:pt x="571201" y="209284"/>
                  </a:cubicBezTo>
                  <a:cubicBezTo>
                    <a:pt x="551482" y="225452"/>
                    <a:pt x="521825" y="236178"/>
                    <a:pt x="488480" y="239220"/>
                  </a:cubicBezTo>
                  <a:cubicBezTo>
                    <a:pt x="491045" y="241381"/>
                    <a:pt x="493369" y="243943"/>
                    <a:pt x="496014" y="245944"/>
                  </a:cubicBezTo>
                  <a:cubicBezTo>
                    <a:pt x="491927" y="247865"/>
                    <a:pt x="488159" y="250906"/>
                    <a:pt x="483430" y="249546"/>
                  </a:cubicBezTo>
                  <a:cubicBezTo>
                    <a:pt x="481987" y="249145"/>
                    <a:pt x="479663" y="248185"/>
                    <a:pt x="478300" y="249546"/>
                  </a:cubicBezTo>
                  <a:cubicBezTo>
                    <a:pt x="477017" y="250826"/>
                    <a:pt x="479182" y="252107"/>
                    <a:pt x="480224" y="252267"/>
                  </a:cubicBezTo>
                  <a:cubicBezTo>
                    <a:pt x="482548" y="252587"/>
                    <a:pt x="484793" y="251787"/>
                    <a:pt x="487117" y="252587"/>
                  </a:cubicBezTo>
                  <a:cubicBezTo>
                    <a:pt x="489923" y="253628"/>
                    <a:pt x="490965" y="256029"/>
                    <a:pt x="491846" y="258671"/>
                  </a:cubicBezTo>
                  <a:cubicBezTo>
                    <a:pt x="493289" y="263153"/>
                    <a:pt x="493690" y="267876"/>
                    <a:pt x="495373" y="272278"/>
                  </a:cubicBezTo>
                  <a:cubicBezTo>
                    <a:pt x="490884" y="272278"/>
                    <a:pt x="486636" y="273319"/>
                    <a:pt x="482228" y="273559"/>
                  </a:cubicBezTo>
                  <a:cubicBezTo>
                    <a:pt x="479823" y="273719"/>
                    <a:pt x="477178" y="273879"/>
                    <a:pt x="475174" y="272358"/>
                  </a:cubicBezTo>
                  <a:cubicBezTo>
                    <a:pt x="472930" y="270677"/>
                    <a:pt x="472529" y="268116"/>
                    <a:pt x="471647" y="265635"/>
                  </a:cubicBezTo>
                  <a:cubicBezTo>
                    <a:pt x="471246" y="264514"/>
                    <a:pt x="470124" y="262753"/>
                    <a:pt x="468681" y="263393"/>
                  </a:cubicBezTo>
                  <a:cubicBezTo>
                    <a:pt x="466838" y="264194"/>
                    <a:pt x="468681" y="267315"/>
                    <a:pt x="469403" y="268196"/>
                  </a:cubicBezTo>
                  <a:cubicBezTo>
                    <a:pt x="472849" y="272278"/>
                    <a:pt x="471166" y="277081"/>
                    <a:pt x="470765" y="281803"/>
                  </a:cubicBezTo>
                  <a:cubicBezTo>
                    <a:pt x="467800" y="279962"/>
                    <a:pt x="464673" y="278602"/>
                    <a:pt x="461627" y="276921"/>
                  </a:cubicBezTo>
                  <a:cubicBezTo>
                    <a:pt x="459864" y="275880"/>
                    <a:pt x="458421" y="274519"/>
                    <a:pt x="457139" y="272999"/>
                  </a:cubicBezTo>
                  <a:cubicBezTo>
                    <a:pt x="457139" y="271558"/>
                    <a:pt x="457620" y="270197"/>
                    <a:pt x="458020" y="268916"/>
                  </a:cubicBezTo>
                  <a:cubicBezTo>
                    <a:pt x="458341" y="267716"/>
                    <a:pt x="458742" y="266435"/>
                    <a:pt x="458742" y="265154"/>
                  </a:cubicBezTo>
                  <a:cubicBezTo>
                    <a:pt x="458662" y="263794"/>
                    <a:pt x="457059" y="262753"/>
                    <a:pt x="456257" y="264354"/>
                  </a:cubicBezTo>
                  <a:cubicBezTo>
                    <a:pt x="455055" y="266515"/>
                    <a:pt x="455776" y="269637"/>
                    <a:pt x="454173" y="271638"/>
                  </a:cubicBezTo>
                  <a:cubicBezTo>
                    <a:pt x="449684" y="266995"/>
                    <a:pt x="446718" y="261232"/>
                    <a:pt x="448081" y="254749"/>
                  </a:cubicBezTo>
                  <a:cubicBezTo>
                    <a:pt x="448562" y="252347"/>
                    <a:pt x="449524" y="251787"/>
                    <a:pt x="451768" y="251067"/>
                  </a:cubicBezTo>
                  <a:cubicBezTo>
                    <a:pt x="453692" y="250506"/>
                    <a:pt x="455616" y="250026"/>
                    <a:pt x="457139" y="248665"/>
                  </a:cubicBezTo>
                  <a:cubicBezTo>
                    <a:pt x="457780" y="248105"/>
                    <a:pt x="457860" y="247224"/>
                    <a:pt x="458662" y="247705"/>
                  </a:cubicBezTo>
                  <a:cubicBezTo>
                    <a:pt x="459223" y="248105"/>
                    <a:pt x="459784" y="248505"/>
                    <a:pt x="460425" y="248905"/>
                  </a:cubicBezTo>
                  <a:cubicBezTo>
                    <a:pt x="466918" y="253148"/>
                    <a:pt x="473491" y="257390"/>
                    <a:pt x="479983" y="261632"/>
                  </a:cubicBezTo>
                  <a:cubicBezTo>
                    <a:pt x="478220" y="260272"/>
                    <a:pt x="476537" y="258751"/>
                    <a:pt x="474933" y="257550"/>
                  </a:cubicBezTo>
                  <a:cubicBezTo>
                    <a:pt x="470525" y="254188"/>
                    <a:pt x="466116" y="250906"/>
                    <a:pt x="461708" y="247545"/>
                  </a:cubicBezTo>
                  <a:cubicBezTo>
                    <a:pt x="460666" y="246744"/>
                    <a:pt x="459223" y="246344"/>
                    <a:pt x="459864" y="245143"/>
                  </a:cubicBezTo>
                  <a:cubicBezTo>
                    <a:pt x="460666" y="243462"/>
                    <a:pt x="460826" y="241781"/>
                    <a:pt x="460746" y="240020"/>
                  </a:cubicBezTo>
                  <a:cubicBezTo>
                    <a:pt x="458421" y="239940"/>
                    <a:pt x="456177" y="239860"/>
                    <a:pt x="453852" y="239700"/>
                  </a:cubicBezTo>
                  <a:cubicBezTo>
                    <a:pt x="453452" y="239620"/>
                    <a:pt x="452570" y="239700"/>
                    <a:pt x="451368" y="239860"/>
                  </a:cubicBezTo>
                  <a:cubicBezTo>
                    <a:pt x="452249" y="240501"/>
                    <a:pt x="453131" y="241141"/>
                    <a:pt x="454013" y="241861"/>
                  </a:cubicBezTo>
                  <a:cubicBezTo>
                    <a:pt x="455536" y="242982"/>
                    <a:pt x="457059" y="244103"/>
                    <a:pt x="458582" y="245223"/>
                  </a:cubicBezTo>
                  <a:cubicBezTo>
                    <a:pt x="459784" y="246104"/>
                    <a:pt x="459143" y="246264"/>
                    <a:pt x="458261" y="247465"/>
                  </a:cubicBezTo>
                  <a:cubicBezTo>
                    <a:pt x="454654" y="245063"/>
                    <a:pt x="451047" y="242662"/>
                    <a:pt x="447360" y="240261"/>
                  </a:cubicBezTo>
                  <a:cubicBezTo>
                    <a:pt x="443272" y="240821"/>
                    <a:pt x="438462" y="241541"/>
                    <a:pt x="436378" y="241942"/>
                  </a:cubicBezTo>
                  <a:cubicBezTo>
                    <a:pt x="430527" y="243222"/>
                    <a:pt x="424836" y="244743"/>
                    <a:pt x="419626" y="246744"/>
                  </a:cubicBezTo>
                  <a:cubicBezTo>
                    <a:pt x="397262" y="255149"/>
                    <a:pt x="382594" y="271238"/>
                    <a:pt x="375700" y="290928"/>
                  </a:cubicBezTo>
                  <a:cubicBezTo>
                    <a:pt x="372734" y="299333"/>
                    <a:pt x="371131" y="308298"/>
                    <a:pt x="369929" y="317503"/>
                  </a:cubicBezTo>
                  <a:cubicBezTo>
                    <a:pt x="371933" y="316302"/>
                    <a:pt x="374017" y="315102"/>
                    <a:pt x="375860" y="313661"/>
                  </a:cubicBezTo>
                  <a:cubicBezTo>
                    <a:pt x="376742" y="318544"/>
                    <a:pt x="378906" y="323426"/>
                    <a:pt x="376181" y="328069"/>
                  </a:cubicBezTo>
                  <a:cubicBezTo>
                    <a:pt x="375299" y="329590"/>
                    <a:pt x="373616" y="331751"/>
                    <a:pt x="374658" y="333592"/>
                  </a:cubicBezTo>
                  <a:cubicBezTo>
                    <a:pt x="375620" y="335353"/>
                    <a:pt x="377624" y="333352"/>
                    <a:pt x="378105" y="332231"/>
                  </a:cubicBezTo>
                  <a:cubicBezTo>
                    <a:pt x="379067" y="329830"/>
                    <a:pt x="378906" y="327268"/>
                    <a:pt x="380429" y="325027"/>
                  </a:cubicBezTo>
                  <a:cubicBezTo>
                    <a:pt x="382273" y="322306"/>
                    <a:pt x="385239" y="321905"/>
                    <a:pt x="388285" y="321745"/>
                  </a:cubicBezTo>
                  <a:cubicBezTo>
                    <a:pt x="393495" y="321425"/>
                    <a:pt x="398625" y="322306"/>
                    <a:pt x="403835" y="321825"/>
                  </a:cubicBezTo>
                  <a:cubicBezTo>
                    <a:pt x="402552" y="326548"/>
                    <a:pt x="402472" y="331511"/>
                    <a:pt x="401430" y="336233"/>
                  </a:cubicBezTo>
                  <a:cubicBezTo>
                    <a:pt x="400949" y="338795"/>
                    <a:pt x="400308" y="341676"/>
                    <a:pt x="398224" y="343357"/>
                  </a:cubicBezTo>
                  <a:cubicBezTo>
                    <a:pt x="395739" y="345358"/>
                    <a:pt x="392854" y="344958"/>
                    <a:pt x="389968" y="345198"/>
                  </a:cubicBezTo>
                  <a:cubicBezTo>
                    <a:pt x="388685" y="345358"/>
                    <a:pt x="386441" y="346079"/>
                    <a:pt x="386762" y="347760"/>
                  </a:cubicBezTo>
                  <a:cubicBezTo>
                    <a:pt x="387082" y="349921"/>
                    <a:pt x="390850" y="348880"/>
                    <a:pt x="392052" y="348320"/>
                  </a:cubicBezTo>
                  <a:cubicBezTo>
                    <a:pt x="397422" y="345839"/>
                    <a:pt x="402071" y="348960"/>
                    <a:pt x="407041" y="350801"/>
                  </a:cubicBezTo>
                  <a:cubicBezTo>
                    <a:pt x="404236" y="353363"/>
                    <a:pt x="401831" y="356324"/>
                    <a:pt x="399186" y="359126"/>
                  </a:cubicBezTo>
                  <a:cubicBezTo>
                    <a:pt x="397583" y="360727"/>
                    <a:pt x="395739" y="361927"/>
                    <a:pt x="393655" y="362808"/>
                  </a:cubicBezTo>
                  <a:cubicBezTo>
                    <a:pt x="392212" y="362408"/>
                    <a:pt x="390850" y="361447"/>
                    <a:pt x="389567" y="360647"/>
                  </a:cubicBezTo>
                  <a:cubicBezTo>
                    <a:pt x="388365" y="360006"/>
                    <a:pt x="387162" y="359206"/>
                    <a:pt x="385800" y="358886"/>
                  </a:cubicBezTo>
                  <a:cubicBezTo>
                    <a:pt x="384357" y="358566"/>
                    <a:pt x="382754" y="360006"/>
                    <a:pt x="384197" y="361287"/>
                  </a:cubicBezTo>
                  <a:cubicBezTo>
                    <a:pt x="386201" y="363128"/>
                    <a:pt x="389727" y="363288"/>
                    <a:pt x="391411" y="365609"/>
                  </a:cubicBezTo>
                  <a:cubicBezTo>
                    <a:pt x="385239" y="369051"/>
                    <a:pt x="378185" y="370572"/>
                    <a:pt x="371612" y="367290"/>
                  </a:cubicBezTo>
                  <a:cubicBezTo>
                    <a:pt x="369207" y="366010"/>
                    <a:pt x="368807" y="364889"/>
                    <a:pt x="368727" y="362248"/>
                  </a:cubicBezTo>
                  <a:cubicBezTo>
                    <a:pt x="368727" y="360086"/>
                    <a:pt x="368727" y="357845"/>
                    <a:pt x="367685" y="355844"/>
                  </a:cubicBezTo>
                  <a:cubicBezTo>
                    <a:pt x="367284" y="355044"/>
                    <a:pt x="366402" y="354643"/>
                    <a:pt x="367123" y="354003"/>
                  </a:cubicBezTo>
                  <a:cubicBezTo>
                    <a:pt x="367685" y="353523"/>
                    <a:pt x="368326" y="352962"/>
                    <a:pt x="368887" y="352482"/>
                  </a:cubicBezTo>
                  <a:cubicBezTo>
                    <a:pt x="375299" y="346719"/>
                    <a:pt x="381712" y="340956"/>
                    <a:pt x="388124" y="335193"/>
                  </a:cubicBezTo>
                  <a:cubicBezTo>
                    <a:pt x="386120" y="336714"/>
                    <a:pt x="383956" y="338074"/>
                    <a:pt x="382273" y="339435"/>
                  </a:cubicBezTo>
                  <a:cubicBezTo>
                    <a:pt x="377464" y="343197"/>
                    <a:pt x="372654" y="346879"/>
                    <a:pt x="367845" y="350641"/>
                  </a:cubicBezTo>
                  <a:cubicBezTo>
                    <a:pt x="367524" y="350961"/>
                    <a:pt x="367123" y="351282"/>
                    <a:pt x="366883" y="351522"/>
                  </a:cubicBezTo>
                  <a:cubicBezTo>
                    <a:pt x="366803" y="352402"/>
                    <a:pt x="366642" y="353283"/>
                    <a:pt x="366562" y="354083"/>
                  </a:cubicBezTo>
                  <a:cubicBezTo>
                    <a:pt x="366642" y="354163"/>
                    <a:pt x="366723" y="354243"/>
                    <a:pt x="366803" y="354323"/>
                  </a:cubicBezTo>
                  <a:cubicBezTo>
                    <a:pt x="366723" y="354403"/>
                    <a:pt x="366642" y="354483"/>
                    <a:pt x="366562" y="354563"/>
                  </a:cubicBezTo>
                  <a:cubicBezTo>
                    <a:pt x="366322" y="356084"/>
                    <a:pt x="366162" y="357605"/>
                    <a:pt x="366001" y="359126"/>
                  </a:cubicBezTo>
                  <a:cubicBezTo>
                    <a:pt x="362875" y="382419"/>
                    <a:pt x="351653" y="399868"/>
                    <a:pt x="336824" y="416357"/>
                  </a:cubicBezTo>
                  <a:cubicBezTo>
                    <a:pt x="335622" y="417798"/>
                    <a:pt x="335943" y="418118"/>
                    <a:pt x="337626" y="417318"/>
                  </a:cubicBezTo>
                  <a:cubicBezTo>
                    <a:pt x="344920" y="413956"/>
                    <a:pt x="354218" y="411795"/>
                    <a:pt x="364959" y="413476"/>
                  </a:cubicBezTo>
                  <a:cubicBezTo>
                    <a:pt x="366803" y="413716"/>
                    <a:pt x="366723" y="414036"/>
                    <a:pt x="364879" y="414116"/>
                  </a:cubicBezTo>
                  <a:cubicBezTo>
                    <a:pt x="346764" y="414997"/>
                    <a:pt x="337546" y="428764"/>
                    <a:pt x="328729" y="438289"/>
                  </a:cubicBezTo>
                  <a:cubicBezTo>
                    <a:pt x="326645" y="440451"/>
                    <a:pt x="324561" y="442692"/>
                    <a:pt x="322316" y="444693"/>
                  </a:cubicBezTo>
                  <a:cubicBezTo>
                    <a:pt x="318709" y="447895"/>
                    <a:pt x="319591" y="455819"/>
                    <a:pt x="319110" y="460702"/>
                  </a:cubicBezTo>
                  <a:cubicBezTo>
                    <a:pt x="318549" y="466065"/>
                    <a:pt x="318068" y="471428"/>
                    <a:pt x="317587" y="476790"/>
                  </a:cubicBezTo>
                  <a:cubicBezTo>
                    <a:pt x="316545" y="516652"/>
                    <a:pt x="320312" y="544988"/>
                    <a:pt x="322797" y="558755"/>
                  </a:cubicBezTo>
                  <a:lnTo>
                    <a:pt x="400148" y="558755"/>
                  </a:lnTo>
                  <a:cubicBezTo>
                    <a:pt x="406480" y="558755"/>
                    <a:pt x="411530" y="563878"/>
                    <a:pt x="411530" y="570122"/>
                  </a:cubicBezTo>
                  <a:cubicBezTo>
                    <a:pt x="411530" y="576445"/>
                    <a:pt x="406480" y="581568"/>
                    <a:pt x="400148" y="581568"/>
                  </a:cubicBezTo>
                  <a:lnTo>
                    <a:pt x="152465" y="581568"/>
                  </a:lnTo>
                  <a:cubicBezTo>
                    <a:pt x="146133" y="581568"/>
                    <a:pt x="141003" y="576445"/>
                    <a:pt x="141003" y="570122"/>
                  </a:cubicBezTo>
                  <a:cubicBezTo>
                    <a:pt x="141003" y="563878"/>
                    <a:pt x="146133" y="558755"/>
                    <a:pt x="152465" y="558755"/>
                  </a:cubicBezTo>
                  <a:lnTo>
                    <a:pt x="229976" y="558755"/>
                  </a:lnTo>
                  <a:cubicBezTo>
                    <a:pt x="235267" y="533221"/>
                    <a:pt x="245446" y="464544"/>
                    <a:pt x="244404" y="461902"/>
                  </a:cubicBezTo>
                  <a:cubicBezTo>
                    <a:pt x="239916" y="449896"/>
                    <a:pt x="238633" y="437089"/>
                    <a:pt x="239274" y="424041"/>
                  </a:cubicBezTo>
                  <a:cubicBezTo>
                    <a:pt x="239355" y="422201"/>
                    <a:pt x="238633" y="419479"/>
                    <a:pt x="237431" y="418038"/>
                  </a:cubicBezTo>
                  <a:cubicBezTo>
                    <a:pt x="231900" y="411154"/>
                    <a:pt x="224606" y="404991"/>
                    <a:pt x="213063" y="402750"/>
                  </a:cubicBezTo>
                  <a:cubicBezTo>
                    <a:pt x="211220" y="402430"/>
                    <a:pt x="211300" y="402189"/>
                    <a:pt x="213144" y="402189"/>
                  </a:cubicBezTo>
                  <a:cubicBezTo>
                    <a:pt x="222923" y="402270"/>
                    <a:pt x="231179" y="404671"/>
                    <a:pt x="237832" y="408033"/>
                  </a:cubicBezTo>
                  <a:cubicBezTo>
                    <a:pt x="239435" y="408833"/>
                    <a:pt x="240797" y="408913"/>
                    <a:pt x="240958" y="408033"/>
                  </a:cubicBezTo>
                  <a:cubicBezTo>
                    <a:pt x="241118" y="407152"/>
                    <a:pt x="240397" y="405151"/>
                    <a:pt x="239435" y="403550"/>
                  </a:cubicBezTo>
                  <a:cubicBezTo>
                    <a:pt x="231499" y="390503"/>
                    <a:pt x="225728" y="377136"/>
                    <a:pt x="224205" y="362087"/>
                  </a:cubicBezTo>
                  <a:cubicBezTo>
                    <a:pt x="223323" y="361127"/>
                    <a:pt x="222522" y="360246"/>
                    <a:pt x="221640" y="359286"/>
                  </a:cubicBezTo>
                  <a:cubicBezTo>
                    <a:pt x="220678" y="358165"/>
                    <a:pt x="221319" y="358165"/>
                    <a:pt x="222442" y="357125"/>
                  </a:cubicBezTo>
                  <a:cubicBezTo>
                    <a:pt x="222923" y="357605"/>
                    <a:pt x="223404" y="358165"/>
                    <a:pt x="223884" y="358646"/>
                  </a:cubicBezTo>
                  <a:cubicBezTo>
                    <a:pt x="223884" y="357845"/>
                    <a:pt x="223804" y="356965"/>
                    <a:pt x="223804" y="356164"/>
                  </a:cubicBezTo>
                  <a:cubicBezTo>
                    <a:pt x="223804" y="356164"/>
                    <a:pt x="223724" y="356164"/>
                    <a:pt x="223724" y="356244"/>
                  </a:cubicBezTo>
                  <a:cubicBezTo>
                    <a:pt x="223003" y="356645"/>
                    <a:pt x="222762" y="357445"/>
                    <a:pt x="222121" y="356805"/>
                  </a:cubicBezTo>
                  <a:cubicBezTo>
                    <a:pt x="221640" y="356324"/>
                    <a:pt x="221159" y="355844"/>
                    <a:pt x="220598" y="355364"/>
                  </a:cubicBezTo>
                  <a:cubicBezTo>
                    <a:pt x="215228" y="350001"/>
                    <a:pt x="209777" y="344638"/>
                    <a:pt x="204326" y="339275"/>
                  </a:cubicBezTo>
                  <a:cubicBezTo>
                    <a:pt x="205769" y="340956"/>
                    <a:pt x="207052" y="342797"/>
                    <a:pt x="208334" y="344238"/>
                  </a:cubicBezTo>
                  <a:cubicBezTo>
                    <a:pt x="211941" y="348320"/>
                    <a:pt x="215548" y="352322"/>
                    <a:pt x="219075" y="356404"/>
                  </a:cubicBezTo>
                  <a:cubicBezTo>
                    <a:pt x="219957" y="357365"/>
                    <a:pt x="221319" y="358085"/>
                    <a:pt x="220438" y="359126"/>
                  </a:cubicBezTo>
                  <a:cubicBezTo>
                    <a:pt x="219316" y="360567"/>
                    <a:pt x="218835" y="362248"/>
                    <a:pt x="218594" y="364009"/>
                  </a:cubicBezTo>
                  <a:cubicBezTo>
                    <a:pt x="218274" y="366170"/>
                    <a:pt x="218354" y="368171"/>
                    <a:pt x="216109" y="369051"/>
                  </a:cubicBezTo>
                  <a:cubicBezTo>
                    <a:pt x="209777" y="371693"/>
                    <a:pt x="203445" y="369692"/>
                    <a:pt x="198154" y="365930"/>
                  </a:cubicBezTo>
                  <a:cubicBezTo>
                    <a:pt x="199677" y="364169"/>
                    <a:pt x="202643" y="364089"/>
                    <a:pt x="204567" y="363048"/>
                  </a:cubicBezTo>
                  <a:cubicBezTo>
                    <a:pt x="205769" y="362408"/>
                    <a:pt x="205849" y="360647"/>
                    <a:pt x="204246" y="360567"/>
                  </a:cubicBezTo>
                  <a:cubicBezTo>
                    <a:pt x="202884" y="360487"/>
                    <a:pt x="201441" y="361207"/>
                    <a:pt x="200238" y="361767"/>
                  </a:cubicBezTo>
                  <a:cubicBezTo>
                    <a:pt x="199116" y="362248"/>
                    <a:pt x="197994" y="362808"/>
                    <a:pt x="196872" y="363128"/>
                  </a:cubicBezTo>
                  <a:cubicBezTo>
                    <a:pt x="195589" y="363448"/>
                    <a:pt x="193345" y="360967"/>
                    <a:pt x="192543" y="360086"/>
                  </a:cubicBezTo>
                  <a:cubicBezTo>
                    <a:pt x="190139" y="357285"/>
                    <a:pt x="188295" y="354003"/>
                    <a:pt x="185890" y="351201"/>
                  </a:cubicBezTo>
                  <a:cubicBezTo>
                    <a:pt x="190139" y="350241"/>
                    <a:pt x="194387" y="348000"/>
                    <a:pt x="198635" y="350241"/>
                  </a:cubicBezTo>
                  <a:cubicBezTo>
                    <a:pt x="199998" y="350961"/>
                    <a:pt x="202082" y="352322"/>
                    <a:pt x="203605" y="351282"/>
                  </a:cubicBezTo>
                  <a:cubicBezTo>
                    <a:pt x="205128" y="350321"/>
                    <a:pt x="203284" y="348640"/>
                    <a:pt x="202242" y="348320"/>
                  </a:cubicBezTo>
                  <a:cubicBezTo>
                    <a:pt x="200078" y="347519"/>
                    <a:pt x="197834" y="347840"/>
                    <a:pt x="195750" y="346639"/>
                  </a:cubicBezTo>
                  <a:cubicBezTo>
                    <a:pt x="193265" y="345118"/>
                    <a:pt x="192704" y="342557"/>
                    <a:pt x="192383" y="339835"/>
                  </a:cubicBezTo>
                  <a:cubicBezTo>
                    <a:pt x="191822" y="335273"/>
                    <a:pt x="192383" y="330630"/>
                    <a:pt x="191662" y="326068"/>
                  </a:cubicBezTo>
                  <a:cubicBezTo>
                    <a:pt x="195910" y="327028"/>
                    <a:pt x="200319" y="326788"/>
                    <a:pt x="204567" y="327428"/>
                  </a:cubicBezTo>
                  <a:cubicBezTo>
                    <a:pt x="206811" y="327749"/>
                    <a:pt x="209456" y="328149"/>
                    <a:pt x="211059" y="329910"/>
                  </a:cubicBezTo>
                  <a:cubicBezTo>
                    <a:pt x="212903" y="331991"/>
                    <a:pt x="212743" y="334552"/>
                    <a:pt x="213144" y="337194"/>
                  </a:cubicBezTo>
                  <a:cubicBezTo>
                    <a:pt x="213304" y="338234"/>
                    <a:pt x="214025" y="340155"/>
                    <a:pt x="215548" y="339835"/>
                  </a:cubicBezTo>
                  <a:cubicBezTo>
                    <a:pt x="217472" y="339435"/>
                    <a:pt x="216350" y="336153"/>
                    <a:pt x="215789" y="335113"/>
                  </a:cubicBezTo>
                  <a:cubicBezTo>
                    <a:pt x="213304" y="330550"/>
                    <a:pt x="215789" y="326228"/>
                    <a:pt x="217151" y="321745"/>
                  </a:cubicBezTo>
                  <a:cubicBezTo>
                    <a:pt x="219636" y="324147"/>
                    <a:pt x="222361" y="326068"/>
                    <a:pt x="224926" y="328229"/>
                  </a:cubicBezTo>
                  <a:cubicBezTo>
                    <a:pt x="225327" y="328629"/>
                    <a:pt x="225648" y="328949"/>
                    <a:pt x="225969" y="329349"/>
                  </a:cubicBezTo>
                  <a:cubicBezTo>
                    <a:pt x="226530" y="325027"/>
                    <a:pt x="227091" y="320785"/>
                    <a:pt x="227572" y="316462"/>
                  </a:cubicBezTo>
                  <a:cubicBezTo>
                    <a:pt x="227732" y="314621"/>
                    <a:pt x="226770" y="312220"/>
                    <a:pt x="225327" y="311019"/>
                  </a:cubicBezTo>
                  <a:cubicBezTo>
                    <a:pt x="222361" y="308538"/>
                    <a:pt x="219476" y="306057"/>
                    <a:pt x="216590" y="303575"/>
                  </a:cubicBezTo>
                  <a:cubicBezTo>
                    <a:pt x="215147" y="302295"/>
                    <a:pt x="215308" y="302135"/>
                    <a:pt x="216911" y="303015"/>
                  </a:cubicBezTo>
                  <a:cubicBezTo>
                    <a:pt x="218995" y="304136"/>
                    <a:pt x="221239" y="305016"/>
                    <a:pt x="223564" y="305897"/>
                  </a:cubicBezTo>
                  <a:cubicBezTo>
                    <a:pt x="225327" y="306457"/>
                    <a:pt x="225488" y="306137"/>
                    <a:pt x="223804" y="305416"/>
                  </a:cubicBezTo>
                  <a:cubicBezTo>
                    <a:pt x="223003" y="305016"/>
                    <a:pt x="222121" y="304616"/>
                    <a:pt x="221159" y="304296"/>
                  </a:cubicBezTo>
                  <a:cubicBezTo>
                    <a:pt x="219476" y="303575"/>
                    <a:pt x="219476" y="303335"/>
                    <a:pt x="221319" y="303655"/>
                  </a:cubicBezTo>
                  <a:cubicBezTo>
                    <a:pt x="222762" y="303896"/>
                    <a:pt x="224125" y="304136"/>
                    <a:pt x="225407" y="304456"/>
                  </a:cubicBezTo>
                  <a:cubicBezTo>
                    <a:pt x="227171" y="304936"/>
                    <a:pt x="228694" y="303896"/>
                    <a:pt x="228854" y="302055"/>
                  </a:cubicBezTo>
                  <a:cubicBezTo>
                    <a:pt x="229014" y="298052"/>
                    <a:pt x="229095" y="294130"/>
                    <a:pt x="228934" y="290208"/>
                  </a:cubicBezTo>
                  <a:cubicBezTo>
                    <a:pt x="227572" y="289247"/>
                    <a:pt x="226209" y="288367"/>
                    <a:pt x="224846" y="287406"/>
                  </a:cubicBezTo>
                  <a:cubicBezTo>
                    <a:pt x="223163" y="286286"/>
                    <a:pt x="221400" y="285085"/>
                    <a:pt x="219636" y="283965"/>
                  </a:cubicBezTo>
                  <a:cubicBezTo>
                    <a:pt x="218193" y="283004"/>
                    <a:pt x="218915" y="282844"/>
                    <a:pt x="219877" y="281403"/>
                  </a:cubicBezTo>
                  <a:cubicBezTo>
                    <a:pt x="222842" y="283164"/>
                    <a:pt x="225808" y="284925"/>
                    <a:pt x="228774" y="286686"/>
                  </a:cubicBezTo>
                  <a:cubicBezTo>
                    <a:pt x="228614" y="284205"/>
                    <a:pt x="228373" y="281803"/>
                    <a:pt x="227972" y="279402"/>
                  </a:cubicBezTo>
                  <a:cubicBezTo>
                    <a:pt x="227812" y="278522"/>
                    <a:pt x="227652" y="277641"/>
                    <a:pt x="227491" y="276761"/>
                  </a:cubicBezTo>
                  <a:cubicBezTo>
                    <a:pt x="227251" y="276841"/>
                    <a:pt x="227091" y="276921"/>
                    <a:pt x="226850" y="277001"/>
                  </a:cubicBezTo>
                  <a:cubicBezTo>
                    <a:pt x="224766" y="277721"/>
                    <a:pt x="222602" y="278362"/>
                    <a:pt x="220999" y="279962"/>
                  </a:cubicBezTo>
                  <a:cubicBezTo>
                    <a:pt x="220358" y="280603"/>
                    <a:pt x="220277" y="281643"/>
                    <a:pt x="219476" y="281083"/>
                  </a:cubicBezTo>
                  <a:cubicBezTo>
                    <a:pt x="218754" y="280763"/>
                    <a:pt x="218113" y="280363"/>
                    <a:pt x="217392" y="279962"/>
                  </a:cubicBezTo>
                  <a:cubicBezTo>
                    <a:pt x="209857" y="275560"/>
                    <a:pt x="202403" y="271158"/>
                    <a:pt x="194868" y="266755"/>
                  </a:cubicBezTo>
                  <a:cubicBezTo>
                    <a:pt x="196872" y="268196"/>
                    <a:pt x="198876" y="269877"/>
                    <a:pt x="200719" y="271078"/>
                  </a:cubicBezTo>
                  <a:cubicBezTo>
                    <a:pt x="205769" y="274599"/>
                    <a:pt x="210899" y="278041"/>
                    <a:pt x="215949" y="281483"/>
                  </a:cubicBezTo>
                  <a:cubicBezTo>
                    <a:pt x="217231" y="282284"/>
                    <a:pt x="218915" y="282684"/>
                    <a:pt x="218193" y="284125"/>
                  </a:cubicBezTo>
                  <a:cubicBezTo>
                    <a:pt x="217392" y="286046"/>
                    <a:pt x="217312" y="288047"/>
                    <a:pt x="217552" y="290048"/>
                  </a:cubicBezTo>
                  <a:cubicBezTo>
                    <a:pt x="217873" y="292529"/>
                    <a:pt x="218434" y="294690"/>
                    <a:pt x="216270" y="296371"/>
                  </a:cubicBezTo>
                  <a:cubicBezTo>
                    <a:pt x="210017" y="301014"/>
                    <a:pt x="202483" y="300614"/>
                    <a:pt x="195589" y="297892"/>
                  </a:cubicBezTo>
                  <a:cubicBezTo>
                    <a:pt x="196792" y="295571"/>
                    <a:pt x="200078" y="294610"/>
                    <a:pt x="201922" y="292930"/>
                  </a:cubicBezTo>
                  <a:cubicBezTo>
                    <a:pt x="202964" y="291889"/>
                    <a:pt x="202563" y="289888"/>
                    <a:pt x="200799" y="290288"/>
                  </a:cubicBezTo>
                  <a:cubicBezTo>
                    <a:pt x="199277" y="290608"/>
                    <a:pt x="197914" y="291809"/>
                    <a:pt x="196712" y="292689"/>
                  </a:cubicBezTo>
                  <a:cubicBezTo>
                    <a:pt x="195589" y="293570"/>
                    <a:pt x="194547" y="294530"/>
                    <a:pt x="193345" y="295171"/>
                  </a:cubicBezTo>
                  <a:cubicBezTo>
                    <a:pt x="191982" y="295971"/>
                    <a:pt x="188856" y="293810"/>
                    <a:pt x="187734" y="293090"/>
                  </a:cubicBezTo>
                  <a:cubicBezTo>
                    <a:pt x="184287" y="290688"/>
                    <a:pt x="181322" y="287567"/>
                    <a:pt x="177874" y="285165"/>
                  </a:cubicBezTo>
                  <a:cubicBezTo>
                    <a:pt x="182283" y="282844"/>
                    <a:pt x="186371" y="279242"/>
                    <a:pt x="191662" y="280443"/>
                  </a:cubicBezTo>
                  <a:cubicBezTo>
                    <a:pt x="193345" y="280843"/>
                    <a:pt x="195990" y="281803"/>
                    <a:pt x="197433" y="280203"/>
                  </a:cubicBezTo>
                  <a:cubicBezTo>
                    <a:pt x="198796" y="278682"/>
                    <a:pt x="196311" y="277401"/>
                    <a:pt x="195108" y="277321"/>
                  </a:cubicBezTo>
                  <a:cubicBezTo>
                    <a:pt x="192463" y="277081"/>
                    <a:pt x="190059" y="278041"/>
                    <a:pt x="187413" y="277321"/>
                  </a:cubicBezTo>
                  <a:cubicBezTo>
                    <a:pt x="184287" y="276360"/>
                    <a:pt x="182925" y="273639"/>
                    <a:pt x="181802" y="270837"/>
                  </a:cubicBezTo>
                  <a:cubicBezTo>
                    <a:pt x="179958" y="265955"/>
                    <a:pt x="179237" y="260672"/>
                    <a:pt x="177153" y="255789"/>
                  </a:cubicBezTo>
                  <a:cubicBezTo>
                    <a:pt x="182123" y="255629"/>
                    <a:pt x="186852" y="254108"/>
                    <a:pt x="191742" y="253628"/>
                  </a:cubicBezTo>
                  <a:cubicBezTo>
                    <a:pt x="194307" y="253388"/>
                    <a:pt x="197273" y="253068"/>
                    <a:pt x="199597" y="254588"/>
                  </a:cubicBezTo>
                  <a:cubicBezTo>
                    <a:pt x="202242" y="256349"/>
                    <a:pt x="202803" y="259231"/>
                    <a:pt x="203926" y="261953"/>
                  </a:cubicBezTo>
                  <a:cubicBezTo>
                    <a:pt x="204407" y="263153"/>
                    <a:pt x="205849" y="264994"/>
                    <a:pt x="207372" y="264274"/>
                  </a:cubicBezTo>
                  <a:cubicBezTo>
                    <a:pt x="209376" y="263233"/>
                    <a:pt x="207132" y="259871"/>
                    <a:pt x="206250" y="258991"/>
                  </a:cubicBezTo>
                  <a:cubicBezTo>
                    <a:pt x="202242" y="254588"/>
                    <a:pt x="203765" y="249145"/>
                    <a:pt x="204006" y="243783"/>
                  </a:cubicBezTo>
                  <a:cubicBezTo>
                    <a:pt x="207372" y="245784"/>
                    <a:pt x="210979" y="247144"/>
                    <a:pt x="214426" y="248825"/>
                  </a:cubicBezTo>
                  <a:cubicBezTo>
                    <a:pt x="214506" y="248825"/>
                    <a:pt x="214506" y="248905"/>
                    <a:pt x="214586" y="248905"/>
                  </a:cubicBezTo>
                  <a:cubicBezTo>
                    <a:pt x="208414" y="240981"/>
                    <a:pt x="200078" y="234017"/>
                    <a:pt x="189658" y="228414"/>
                  </a:cubicBezTo>
                  <a:cubicBezTo>
                    <a:pt x="184287" y="225533"/>
                    <a:pt x="178516" y="223051"/>
                    <a:pt x="172344" y="220890"/>
                  </a:cubicBezTo>
                  <a:cubicBezTo>
                    <a:pt x="168576" y="219529"/>
                    <a:pt x="167775" y="217768"/>
                    <a:pt x="162484" y="220650"/>
                  </a:cubicBezTo>
                  <a:cubicBezTo>
                    <a:pt x="159038" y="222571"/>
                    <a:pt x="155671" y="224492"/>
                    <a:pt x="151503" y="225292"/>
                  </a:cubicBezTo>
                  <a:cubicBezTo>
                    <a:pt x="138758" y="227694"/>
                    <a:pt x="127456" y="224812"/>
                    <a:pt x="119841" y="220650"/>
                  </a:cubicBezTo>
                  <a:cubicBezTo>
                    <a:pt x="118238" y="219689"/>
                    <a:pt x="118479" y="218969"/>
                    <a:pt x="120322" y="219129"/>
                  </a:cubicBezTo>
                  <a:cubicBezTo>
                    <a:pt x="129861" y="219849"/>
                    <a:pt x="143728" y="219849"/>
                    <a:pt x="154308" y="216968"/>
                  </a:cubicBezTo>
                  <a:cubicBezTo>
                    <a:pt x="156152" y="216488"/>
                    <a:pt x="156072" y="215927"/>
                    <a:pt x="154228" y="215687"/>
                  </a:cubicBezTo>
                  <a:cubicBezTo>
                    <a:pt x="102447" y="211045"/>
                    <a:pt x="56758" y="191834"/>
                    <a:pt x="32712" y="166060"/>
                  </a:cubicBezTo>
                  <a:cubicBezTo>
                    <a:pt x="25898" y="158696"/>
                    <a:pt x="20448" y="150611"/>
                    <a:pt x="16680" y="142047"/>
                  </a:cubicBezTo>
                  <a:cubicBezTo>
                    <a:pt x="14917" y="138125"/>
                    <a:pt x="13795" y="133962"/>
                    <a:pt x="12432" y="129960"/>
                  </a:cubicBezTo>
                  <a:cubicBezTo>
                    <a:pt x="11951" y="128679"/>
                    <a:pt x="11631" y="127639"/>
                    <a:pt x="11390" y="126758"/>
                  </a:cubicBezTo>
                  <a:cubicBezTo>
                    <a:pt x="10669" y="127399"/>
                    <a:pt x="9867" y="127879"/>
                    <a:pt x="8745" y="127479"/>
                  </a:cubicBezTo>
                  <a:cubicBezTo>
                    <a:pt x="4176" y="126118"/>
                    <a:pt x="1611" y="122196"/>
                    <a:pt x="409" y="117713"/>
                  </a:cubicBezTo>
                  <a:cubicBezTo>
                    <a:pt x="2012" y="117553"/>
                    <a:pt x="3695" y="118834"/>
                    <a:pt x="5218" y="119074"/>
                  </a:cubicBezTo>
                  <a:cubicBezTo>
                    <a:pt x="6180" y="119234"/>
                    <a:pt x="6981" y="118354"/>
                    <a:pt x="6180" y="117553"/>
                  </a:cubicBezTo>
                  <a:cubicBezTo>
                    <a:pt x="5459" y="116913"/>
                    <a:pt x="4336" y="116673"/>
                    <a:pt x="3455" y="116433"/>
                  </a:cubicBezTo>
                  <a:cubicBezTo>
                    <a:pt x="2653" y="116192"/>
                    <a:pt x="1771" y="116032"/>
                    <a:pt x="970" y="115632"/>
                  </a:cubicBezTo>
                  <a:cubicBezTo>
                    <a:pt x="88" y="115312"/>
                    <a:pt x="8" y="112911"/>
                    <a:pt x="8" y="112110"/>
                  </a:cubicBezTo>
                  <a:cubicBezTo>
                    <a:pt x="-72" y="109469"/>
                    <a:pt x="409" y="106907"/>
                    <a:pt x="409" y="104346"/>
                  </a:cubicBezTo>
                  <a:cubicBezTo>
                    <a:pt x="3134" y="105707"/>
                    <a:pt x="6420" y="106347"/>
                    <a:pt x="7783" y="109469"/>
                  </a:cubicBezTo>
                  <a:cubicBezTo>
                    <a:pt x="8184" y="110429"/>
                    <a:pt x="8665" y="112110"/>
                    <a:pt x="9947" y="112270"/>
                  </a:cubicBezTo>
                  <a:cubicBezTo>
                    <a:pt x="11230" y="112430"/>
                    <a:pt x="10989" y="110669"/>
                    <a:pt x="10589" y="110029"/>
                  </a:cubicBezTo>
                  <a:cubicBezTo>
                    <a:pt x="9707" y="108668"/>
                    <a:pt x="8344" y="107788"/>
                    <a:pt x="7783" y="106187"/>
                  </a:cubicBezTo>
                  <a:cubicBezTo>
                    <a:pt x="7142" y="104266"/>
                    <a:pt x="8024" y="102665"/>
                    <a:pt x="8985" y="101064"/>
                  </a:cubicBezTo>
                  <a:cubicBezTo>
                    <a:pt x="10749" y="98343"/>
                    <a:pt x="13154" y="96101"/>
                    <a:pt x="14837" y="93300"/>
                  </a:cubicBezTo>
                  <a:cubicBezTo>
                    <a:pt x="16680" y="95701"/>
                    <a:pt x="19165" y="97462"/>
                    <a:pt x="21169" y="99783"/>
                  </a:cubicBezTo>
                  <a:cubicBezTo>
                    <a:pt x="22291" y="100984"/>
                    <a:pt x="23494" y="102345"/>
                    <a:pt x="23574" y="104026"/>
                  </a:cubicBezTo>
                  <a:cubicBezTo>
                    <a:pt x="23654" y="106027"/>
                    <a:pt x="22452" y="107308"/>
                    <a:pt x="21490" y="108908"/>
                  </a:cubicBezTo>
                  <a:cubicBezTo>
                    <a:pt x="21089" y="109549"/>
                    <a:pt x="20608" y="110910"/>
                    <a:pt x="21570" y="111390"/>
                  </a:cubicBezTo>
                  <a:cubicBezTo>
                    <a:pt x="22772" y="112030"/>
                    <a:pt x="23654" y="109709"/>
                    <a:pt x="23814" y="108989"/>
                  </a:cubicBezTo>
                  <a:cubicBezTo>
                    <a:pt x="24536" y="105307"/>
                    <a:pt x="27822" y="104186"/>
                    <a:pt x="30547" y="102345"/>
                  </a:cubicBezTo>
                  <a:cubicBezTo>
                    <a:pt x="30868" y="104746"/>
                    <a:pt x="31429" y="106987"/>
                    <a:pt x="31830" y="109309"/>
                  </a:cubicBezTo>
                  <a:cubicBezTo>
                    <a:pt x="32070" y="110749"/>
                    <a:pt x="31990" y="112110"/>
                    <a:pt x="31750" y="113471"/>
                  </a:cubicBezTo>
                  <a:cubicBezTo>
                    <a:pt x="30948" y="114031"/>
                    <a:pt x="29986" y="114351"/>
                    <a:pt x="29105" y="114752"/>
                  </a:cubicBezTo>
                  <a:cubicBezTo>
                    <a:pt x="28303" y="115072"/>
                    <a:pt x="27501" y="115392"/>
                    <a:pt x="26860" y="115952"/>
                  </a:cubicBezTo>
                  <a:cubicBezTo>
                    <a:pt x="26139" y="116593"/>
                    <a:pt x="26299" y="117873"/>
                    <a:pt x="27421" y="117633"/>
                  </a:cubicBezTo>
                  <a:cubicBezTo>
                    <a:pt x="29105" y="117313"/>
                    <a:pt x="30547" y="115632"/>
                    <a:pt x="32311" y="115632"/>
                  </a:cubicBezTo>
                  <a:cubicBezTo>
                    <a:pt x="31750" y="120035"/>
                    <a:pt x="29906" y="124117"/>
                    <a:pt x="25818" y="126198"/>
                  </a:cubicBezTo>
                  <a:cubicBezTo>
                    <a:pt x="24295" y="126998"/>
                    <a:pt x="23654" y="126758"/>
                    <a:pt x="22291" y="125798"/>
                  </a:cubicBezTo>
                  <a:cubicBezTo>
                    <a:pt x="21089" y="124997"/>
                    <a:pt x="20047" y="124197"/>
                    <a:pt x="18684" y="123957"/>
                  </a:cubicBezTo>
                  <a:cubicBezTo>
                    <a:pt x="18123" y="123877"/>
                    <a:pt x="17562" y="124197"/>
                    <a:pt x="17482" y="123557"/>
                  </a:cubicBezTo>
                  <a:cubicBezTo>
                    <a:pt x="17482" y="123076"/>
                    <a:pt x="17402" y="122596"/>
                    <a:pt x="17402" y="122116"/>
                  </a:cubicBezTo>
                  <a:cubicBezTo>
                    <a:pt x="16841" y="116753"/>
                    <a:pt x="16280" y="111470"/>
                    <a:pt x="15719" y="106107"/>
                  </a:cubicBezTo>
                  <a:cubicBezTo>
                    <a:pt x="15799" y="107628"/>
                    <a:pt x="15638" y="109229"/>
                    <a:pt x="15719" y="110589"/>
                  </a:cubicBezTo>
                  <a:cubicBezTo>
                    <a:pt x="15799" y="114351"/>
                    <a:pt x="15959" y="118194"/>
                    <a:pt x="16039" y="121956"/>
                  </a:cubicBezTo>
                  <a:cubicBezTo>
                    <a:pt x="16119" y="122916"/>
                    <a:pt x="16520" y="123877"/>
                    <a:pt x="15558" y="124037"/>
                  </a:cubicBezTo>
                  <a:cubicBezTo>
                    <a:pt x="15077" y="124117"/>
                    <a:pt x="14676" y="124357"/>
                    <a:pt x="14276" y="124517"/>
                  </a:cubicBezTo>
                  <a:cubicBezTo>
                    <a:pt x="14436" y="124757"/>
                    <a:pt x="14516" y="124917"/>
                    <a:pt x="14516" y="125077"/>
                  </a:cubicBezTo>
                  <a:cubicBezTo>
                    <a:pt x="15077" y="126918"/>
                    <a:pt x="15719" y="128759"/>
                    <a:pt x="16440" y="130600"/>
                  </a:cubicBezTo>
                  <a:cubicBezTo>
                    <a:pt x="16360" y="129960"/>
                    <a:pt x="16360" y="129240"/>
                    <a:pt x="16360" y="128599"/>
                  </a:cubicBezTo>
                  <a:cubicBezTo>
                    <a:pt x="16280" y="127319"/>
                    <a:pt x="16199" y="125958"/>
                    <a:pt x="16199" y="124677"/>
                  </a:cubicBezTo>
                  <a:cubicBezTo>
                    <a:pt x="16119" y="123637"/>
                    <a:pt x="16440" y="123957"/>
                    <a:pt x="17562" y="123877"/>
                  </a:cubicBezTo>
                  <a:cubicBezTo>
                    <a:pt x="17883" y="127559"/>
                    <a:pt x="18203" y="131241"/>
                    <a:pt x="18524" y="134923"/>
                  </a:cubicBezTo>
                  <a:cubicBezTo>
                    <a:pt x="18444" y="134923"/>
                    <a:pt x="18364" y="134923"/>
                    <a:pt x="18284" y="134923"/>
                  </a:cubicBezTo>
                  <a:cubicBezTo>
                    <a:pt x="20047" y="138525"/>
                    <a:pt x="22211" y="141967"/>
                    <a:pt x="24456" y="145328"/>
                  </a:cubicBezTo>
                  <a:cubicBezTo>
                    <a:pt x="25498" y="146929"/>
                    <a:pt x="27101" y="146849"/>
                    <a:pt x="28063" y="145248"/>
                  </a:cubicBezTo>
                  <a:cubicBezTo>
                    <a:pt x="32070" y="138525"/>
                    <a:pt x="36399" y="131881"/>
                    <a:pt x="37922" y="125237"/>
                  </a:cubicBezTo>
                  <a:cubicBezTo>
                    <a:pt x="38403" y="123476"/>
                    <a:pt x="38803" y="123476"/>
                    <a:pt x="38884" y="125317"/>
                  </a:cubicBezTo>
                  <a:cubicBezTo>
                    <a:pt x="39445" y="137004"/>
                    <a:pt x="32231" y="150771"/>
                    <a:pt x="38242" y="160777"/>
                  </a:cubicBezTo>
                  <a:cubicBezTo>
                    <a:pt x="43132" y="169102"/>
                    <a:pt x="53713" y="175665"/>
                    <a:pt x="64694" y="181028"/>
                  </a:cubicBezTo>
                  <a:cubicBezTo>
                    <a:pt x="64133" y="180148"/>
                    <a:pt x="63652" y="179107"/>
                    <a:pt x="63411" y="178547"/>
                  </a:cubicBezTo>
                  <a:cubicBezTo>
                    <a:pt x="61888" y="175105"/>
                    <a:pt x="61087" y="171343"/>
                    <a:pt x="59564" y="167901"/>
                  </a:cubicBezTo>
                  <a:cubicBezTo>
                    <a:pt x="64053" y="168141"/>
                    <a:pt x="68862" y="167341"/>
                    <a:pt x="72389" y="170782"/>
                  </a:cubicBezTo>
                  <a:cubicBezTo>
                    <a:pt x="73511" y="171823"/>
                    <a:pt x="75034" y="173824"/>
                    <a:pt x="76878" y="173264"/>
                  </a:cubicBezTo>
                  <a:cubicBezTo>
                    <a:pt x="78641" y="172703"/>
                    <a:pt x="77359" y="170622"/>
                    <a:pt x="76477" y="169982"/>
                  </a:cubicBezTo>
                  <a:cubicBezTo>
                    <a:pt x="74553" y="168541"/>
                    <a:pt x="72229" y="168141"/>
                    <a:pt x="70625" y="166300"/>
                  </a:cubicBezTo>
                  <a:cubicBezTo>
                    <a:pt x="68622" y="164139"/>
                    <a:pt x="68862" y="161497"/>
                    <a:pt x="69423" y="158776"/>
                  </a:cubicBezTo>
                  <a:cubicBezTo>
                    <a:pt x="70225" y="154133"/>
                    <a:pt x="72148" y="149811"/>
                    <a:pt x="72870" y="145088"/>
                  </a:cubicBezTo>
                  <a:cubicBezTo>
                    <a:pt x="76717" y="147250"/>
                    <a:pt x="81046" y="148370"/>
                    <a:pt x="84973" y="150291"/>
                  </a:cubicBezTo>
                  <a:cubicBezTo>
                    <a:pt x="87138" y="151332"/>
                    <a:pt x="89542" y="152452"/>
                    <a:pt x="90584" y="154694"/>
                  </a:cubicBezTo>
                  <a:cubicBezTo>
                    <a:pt x="91787" y="157255"/>
                    <a:pt x="90825" y="159736"/>
                    <a:pt x="90424" y="162378"/>
                  </a:cubicBezTo>
                  <a:cubicBezTo>
                    <a:pt x="90264" y="163498"/>
                    <a:pt x="90424" y="165580"/>
                    <a:pt x="91947" y="165740"/>
                  </a:cubicBezTo>
                  <a:cubicBezTo>
                    <a:pt x="93951" y="165900"/>
                    <a:pt x="93871" y="162298"/>
                    <a:pt x="93630" y="161177"/>
                  </a:cubicBezTo>
                  <a:cubicBezTo>
                    <a:pt x="92588" y="155894"/>
                    <a:pt x="96275" y="152532"/>
                    <a:pt x="99001" y="148530"/>
                  </a:cubicBezTo>
                  <a:cubicBezTo>
                    <a:pt x="100684" y="151572"/>
                    <a:pt x="102768" y="154293"/>
                    <a:pt x="104612" y="157255"/>
                  </a:cubicBezTo>
                  <a:cubicBezTo>
                    <a:pt x="105734" y="158936"/>
                    <a:pt x="106375" y="160857"/>
                    <a:pt x="106696" y="162858"/>
                  </a:cubicBezTo>
                  <a:cubicBezTo>
                    <a:pt x="106054" y="164059"/>
                    <a:pt x="104932" y="165019"/>
                    <a:pt x="103970" y="165980"/>
                  </a:cubicBezTo>
                  <a:cubicBezTo>
                    <a:pt x="103089" y="166860"/>
                    <a:pt x="102127" y="167821"/>
                    <a:pt x="101566" y="168941"/>
                  </a:cubicBezTo>
                  <a:cubicBezTo>
                    <a:pt x="100924" y="170142"/>
                    <a:pt x="101886" y="171823"/>
                    <a:pt x="103329" y="170863"/>
                  </a:cubicBezTo>
                  <a:cubicBezTo>
                    <a:pt x="105413" y="169502"/>
                    <a:pt x="106295" y="166380"/>
                    <a:pt x="108700" y="165500"/>
                  </a:cubicBezTo>
                  <a:cubicBezTo>
                    <a:pt x="110303" y="171583"/>
                    <a:pt x="110142" y="178066"/>
                    <a:pt x="105814" y="183189"/>
                  </a:cubicBezTo>
                  <a:cubicBezTo>
                    <a:pt x="104291" y="185030"/>
                    <a:pt x="103169" y="185110"/>
                    <a:pt x="100844" y="184630"/>
                  </a:cubicBezTo>
                  <a:cubicBezTo>
                    <a:pt x="98921" y="184150"/>
                    <a:pt x="96997" y="183670"/>
                    <a:pt x="94993" y="184150"/>
                  </a:cubicBezTo>
                  <a:cubicBezTo>
                    <a:pt x="94191" y="184310"/>
                    <a:pt x="93710" y="185030"/>
                    <a:pt x="93229" y="184230"/>
                  </a:cubicBezTo>
                  <a:cubicBezTo>
                    <a:pt x="92909" y="183589"/>
                    <a:pt x="92588" y="183029"/>
                    <a:pt x="92268" y="182389"/>
                  </a:cubicBezTo>
                  <a:cubicBezTo>
                    <a:pt x="88580" y="175505"/>
                    <a:pt x="84893" y="168621"/>
                    <a:pt x="81206" y="161818"/>
                  </a:cubicBezTo>
                  <a:cubicBezTo>
                    <a:pt x="82088" y="163819"/>
                    <a:pt x="82809" y="165980"/>
                    <a:pt x="83611" y="167821"/>
                  </a:cubicBezTo>
                  <a:cubicBezTo>
                    <a:pt x="85935" y="172864"/>
                    <a:pt x="88180" y="177906"/>
                    <a:pt x="90424" y="182869"/>
                  </a:cubicBezTo>
                  <a:cubicBezTo>
                    <a:pt x="90985" y="184150"/>
                    <a:pt x="92107" y="185190"/>
                    <a:pt x="90905" y="185991"/>
                  </a:cubicBezTo>
                  <a:cubicBezTo>
                    <a:pt x="89382" y="187031"/>
                    <a:pt x="88420" y="188552"/>
                    <a:pt x="87619" y="190153"/>
                  </a:cubicBezTo>
                  <a:cubicBezTo>
                    <a:pt x="87619" y="190233"/>
                    <a:pt x="87619" y="190313"/>
                    <a:pt x="87538" y="190313"/>
                  </a:cubicBezTo>
                  <a:cubicBezTo>
                    <a:pt x="89943" y="191114"/>
                    <a:pt x="92428" y="191834"/>
                    <a:pt x="94833" y="192554"/>
                  </a:cubicBezTo>
                  <a:cubicBezTo>
                    <a:pt x="94752" y="192234"/>
                    <a:pt x="94592" y="191914"/>
                    <a:pt x="94432" y="191594"/>
                  </a:cubicBezTo>
                  <a:cubicBezTo>
                    <a:pt x="93630" y="189913"/>
                    <a:pt x="92829" y="188232"/>
                    <a:pt x="92107" y="186471"/>
                  </a:cubicBezTo>
                  <a:cubicBezTo>
                    <a:pt x="91466" y="185110"/>
                    <a:pt x="92107" y="185350"/>
                    <a:pt x="93470" y="184630"/>
                  </a:cubicBezTo>
                  <a:cubicBezTo>
                    <a:pt x="94993" y="187592"/>
                    <a:pt x="96516" y="190473"/>
                    <a:pt x="98039" y="193435"/>
                  </a:cubicBezTo>
                  <a:cubicBezTo>
                    <a:pt x="120563" y="199518"/>
                    <a:pt x="145491" y="203120"/>
                    <a:pt x="168015" y="209364"/>
                  </a:cubicBezTo>
                  <a:cubicBezTo>
                    <a:pt x="176512" y="211765"/>
                    <a:pt x="184287" y="214566"/>
                    <a:pt x="191181" y="217768"/>
                  </a:cubicBezTo>
                  <a:cubicBezTo>
                    <a:pt x="191902" y="216888"/>
                    <a:pt x="192543" y="216007"/>
                    <a:pt x="193265" y="215127"/>
                  </a:cubicBezTo>
                  <a:cubicBezTo>
                    <a:pt x="194547" y="213446"/>
                    <a:pt x="195830" y="211765"/>
                    <a:pt x="197032" y="210084"/>
                  </a:cubicBezTo>
                  <a:cubicBezTo>
                    <a:pt x="198074" y="208723"/>
                    <a:pt x="198234" y="209444"/>
                    <a:pt x="199597" y="210484"/>
                  </a:cubicBezTo>
                  <a:cubicBezTo>
                    <a:pt x="197673" y="213366"/>
                    <a:pt x="195750" y="216167"/>
                    <a:pt x="193826" y="219049"/>
                  </a:cubicBezTo>
                  <a:cubicBezTo>
                    <a:pt x="212823" y="228414"/>
                    <a:pt x="226049" y="240981"/>
                    <a:pt x="234385" y="255629"/>
                  </a:cubicBezTo>
                  <a:cubicBezTo>
                    <a:pt x="235267" y="257230"/>
                    <a:pt x="236148" y="257070"/>
                    <a:pt x="236389" y="255309"/>
                  </a:cubicBezTo>
                  <a:cubicBezTo>
                    <a:pt x="236549" y="254028"/>
                    <a:pt x="236709" y="252827"/>
                    <a:pt x="236950" y="251627"/>
                  </a:cubicBezTo>
                  <a:cubicBezTo>
                    <a:pt x="241038" y="228974"/>
                    <a:pt x="249053" y="205842"/>
                    <a:pt x="248412" y="183670"/>
                  </a:cubicBezTo>
                  <a:cubicBezTo>
                    <a:pt x="247851" y="162778"/>
                    <a:pt x="238793" y="143007"/>
                    <a:pt x="220117" y="128199"/>
                  </a:cubicBezTo>
                  <a:cubicBezTo>
                    <a:pt x="215709" y="124757"/>
                    <a:pt x="210739" y="121555"/>
                    <a:pt x="205529" y="118594"/>
                  </a:cubicBezTo>
                  <a:cubicBezTo>
                    <a:pt x="202322" y="116753"/>
                    <a:pt x="191341" y="111550"/>
                    <a:pt x="189578" y="111070"/>
                  </a:cubicBezTo>
                  <a:cubicBezTo>
                    <a:pt x="144048" y="99864"/>
                    <a:pt x="105574" y="75050"/>
                    <a:pt x="87057" y="46554"/>
                  </a:cubicBezTo>
                  <a:cubicBezTo>
                    <a:pt x="81847" y="38390"/>
                    <a:pt x="77920" y="29665"/>
                    <a:pt x="75515" y="20620"/>
                  </a:cubicBezTo>
                  <a:cubicBezTo>
                    <a:pt x="74393" y="16538"/>
                    <a:pt x="73912" y="12295"/>
                    <a:pt x="73110" y="8133"/>
                  </a:cubicBezTo>
                  <a:cubicBezTo>
                    <a:pt x="72309" y="3971"/>
                    <a:pt x="72309" y="1650"/>
                    <a:pt x="72549" y="529"/>
                  </a:cubicBezTo>
                  <a:close/>
                </a:path>
              </a:pathLst>
            </a:custGeom>
            <a:solidFill>
              <a:schemeClr val="bg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nvGrpSpPr>
          <p:cNvPr id="22" name="组合 21">
            <a:extLst>
              <a:ext uri="{FF2B5EF4-FFF2-40B4-BE49-F238E27FC236}">
                <a16:creationId xmlns:a16="http://schemas.microsoft.com/office/drawing/2014/main" id="{6F17D4C3-5FE6-4395-98ED-E7F4045E7A3C}"/>
              </a:ext>
            </a:extLst>
          </p:cNvPr>
          <p:cNvGrpSpPr/>
          <p:nvPr/>
        </p:nvGrpSpPr>
        <p:grpSpPr>
          <a:xfrm>
            <a:off x="1482431" y="3664006"/>
            <a:ext cx="730599" cy="730599"/>
            <a:chOff x="6673501" y="2259416"/>
            <a:chExt cx="528327" cy="528327"/>
          </a:xfrm>
        </p:grpSpPr>
        <p:sp>
          <p:nvSpPr>
            <p:cNvPr id="23" name="椭圆 22">
              <a:extLst>
                <a:ext uri="{FF2B5EF4-FFF2-40B4-BE49-F238E27FC236}">
                  <a16:creationId xmlns:a16="http://schemas.microsoft.com/office/drawing/2014/main" id="{6DDCD6E4-938F-4EAB-B53F-27B7509D79A0}"/>
                </a:ext>
              </a:extLst>
            </p:cNvPr>
            <p:cNvSpPr/>
            <p:nvPr/>
          </p:nvSpPr>
          <p:spPr>
            <a:xfrm>
              <a:off x="6673501" y="2259416"/>
              <a:ext cx="528327" cy="528327"/>
            </a:xfrm>
            <a:prstGeom prst="ellipse">
              <a:avLst/>
            </a:prstGeom>
            <a:solidFill>
              <a:srgbClr val="63B47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24" name="romantic-tree-shape-with-heart-shaped-leaves_41426">
              <a:extLst>
                <a:ext uri="{FF2B5EF4-FFF2-40B4-BE49-F238E27FC236}">
                  <a16:creationId xmlns:a16="http://schemas.microsoft.com/office/drawing/2014/main" id="{EA5555E1-2B2B-43BB-92A7-29348EC2D140}"/>
                </a:ext>
              </a:extLst>
            </p:cNvPr>
            <p:cNvSpPr>
              <a:spLocks noChangeAspect="1"/>
            </p:cNvSpPr>
            <p:nvPr/>
          </p:nvSpPr>
          <p:spPr bwMode="auto">
            <a:xfrm>
              <a:off x="6768879" y="2368439"/>
              <a:ext cx="337572" cy="323540"/>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 name="connsiteX81" fmla="*/ 373273 h 605239"/>
                <a:gd name="connsiteY81" fmla="*/ 373273 h 605239"/>
                <a:gd name="connsiteX82" fmla="*/ 373273 h 605239"/>
                <a:gd name="connsiteY82" fmla="*/ 373273 h 605239"/>
                <a:gd name="connsiteX83" fmla="*/ 373273 h 605239"/>
                <a:gd name="connsiteY83" fmla="*/ 373273 h 605239"/>
                <a:gd name="connsiteX84" fmla="*/ 373273 h 605239"/>
                <a:gd name="connsiteY84" fmla="*/ 373273 h 605239"/>
                <a:gd name="connsiteX85" fmla="*/ 373273 h 605239"/>
                <a:gd name="connsiteY85" fmla="*/ 373273 h 605239"/>
                <a:gd name="connsiteX86" fmla="*/ 373273 h 605239"/>
                <a:gd name="connsiteY86" fmla="*/ 373273 h 605239"/>
                <a:gd name="connsiteX87" fmla="*/ 373273 h 605239"/>
                <a:gd name="connsiteY87" fmla="*/ 373273 h 605239"/>
                <a:gd name="connsiteX88" fmla="*/ 373273 h 605239"/>
                <a:gd name="connsiteY88" fmla="*/ 373273 h 605239"/>
                <a:gd name="connsiteX89" fmla="*/ 373273 h 605239"/>
                <a:gd name="connsiteY89" fmla="*/ 373273 h 605239"/>
                <a:gd name="connsiteX90" fmla="*/ 373273 h 605239"/>
                <a:gd name="connsiteY90" fmla="*/ 373273 h 605239"/>
                <a:gd name="connsiteX91" fmla="*/ 373273 h 605239"/>
                <a:gd name="connsiteY91" fmla="*/ 373273 h 605239"/>
                <a:gd name="connsiteX92" fmla="*/ 373273 h 605239"/>
                <a:gd name="connsiteY92" fmla="*/ 373273 h 605239"/>
                <a:gd name="connsiteX93" fmla="*/ 373273 h 605239"/>
                <a:gd name="connsiteY93" fmla="*/ 373273 h 605239"/>
                <a:gd name="connsiteX94" fmla="*/ 373273 h 605239"/>
                <a:gd name="connsiteY94" fmla="*/ 373273 h 605239"/>
                <a:gd name="connsiteX95" fmla="*/ 373273 h 605239"/>
                <a:gd name="connsiteY95" fmla="*/ 373273 h 605239"/>
                <a:gd name="connsiteX96" fmla="*/ 373273 h 605239"/>
                <a:gd name="connsiteY96" fmla="*/ 373273 h 605239"/>
                <a:gd name="connsiteX97" fmla="*/ 373273 h 605239"/>
                <a:gd name="connsiteY97" fmla="*/ 373273 h 605239"/>
                <a:gd name="connsiteX98" fmla="*/ 373273 h 605239"/>
                <a:gd name="connsiteY98" fmla="*/ 373273 h 605239"/>
                <a:gd name="connsiteX99" fmla="*/ 373273 h 605239"/>
                <a:gd name="connsiteY99" fmla="*/ 373273 h 605239"/>
                <a:gd name="connsiteX100" fmla="*/ 373273 h 605239"/>
                <a:gd name="connsiteY100" fmla="*/ 373273 h 605239"/>
                <a:gd name="connsiteX101" fmla="*/ 373273 h 605239"/>
                <a:gd name="connsiteY101" fmla="*/ 373273 h 605239"/>
                <a:gd name="connsiteX102" fmla="*/ 373273 h 605239"/>
                <a:gd name="connsiteY102" fmla="*/ 373273 h 605239"/>
                <a:gd name="connsiteX103" fmla="*/ 373273 h 605239"/>
                <a:gd name="connsiteY103" fmla="*/ 373273 h 605239"/>
                <a:gd name="connsiteX104" fmla="*/ 373273 h 605239"/>
                <a:gd name="connsiteY104" fmla="*/ 373273 h 605239"/>
                <a:gd name="connsiteX105" fmla="*/ 373273 h 605239"/>
                <a:gd name="connsiteY105" fmla="*/ 373273 h 605239"/>
                <a:gd name="connsiteX106" fmla="*/ 373273 h 605239"/>
                <a:gd name="connsiteY106" fmla="*/ 373273 h 605239"/>
                <a:gd name="connsiteX107" fmla="*/ 373273 h 605239"/>
                <a:gd name="connsiteY107" fmla="*/ 373273 h 605239"/>
                <a:gd name="connsiteX108" fmla="*/ 373273 h 605239"/>
                <a:gd name="connsiteY108" fmla="*/ 373273 h 605239"/>
                <a:gd name="connsiteX109" fmla="*/ 373273 h 605239"/>
                <a:gd name="connsiteY109" fmla="*/ 373273 h 605239"/>
                <a:gd name="connsiteX110" fmla="*/ 373273 h 605239"/>
                <a:gd name="connsiteY110" fmla="*/ 373273 h 605239"/>
                <a:gd name="connsiteX111" fmla="*/ 373273 h 605239"/>
                <a:gd name="connsiteY111" fmla="*/ 373273 h 605239"/>
                <a:gd name="connsiteX112" fmla="*/ 373273 h 605239"/>
                <a:gd name="connsiteY112" fmla="*/ 373273 h 605239"/>
                <a:gd name="connsiteX113" fmla="*/ 373273 h 605239"/>
                <a:gd name="connsiteY113" fmla="*/ 373273 h 605239"/>
                <a:gd name="connsiteX114" fmla="*/ 373273 h 605239"/>
                <a:gd name="connsiteY114" fmla="*/ 373273 h 605239"/>
                <a:gd name="connsiteX115" fmla="*/ 373273 h 605239"/>
                <a:gd name="connsiteY115" fmla="*/ 373273 h 605239"/>
                <a:gd name="connsiteX116" fmla="*/ 373273 h 605239"/>
                <a:gd name="connsiteY116" fmla="*/ 373273 h 605239"/>
                <a:gd name="connsiteX117" fmla="*/ 373273 h 605239"/>
                <a:gd name="connsiteY117" fmla="*/ 373273 h 605239"/>
                <a:gd name="connsiteX118" fmla="*/ 373273 h 605239"/>
                <a:gd name="connsiteY118" fmla="*/ 373273 h 605239"/>
                <a:gd name="connsiteX119" fmla="*/ 373273 h 605239"/>
                <a:gd name="connsiteY119" fmla="*/ 373273 h 605239"/>
                <a:gd name="connsiteX120" fmla="*/ 373273 h 605239"/>
                <a:gd name="connsiteY120" fmla="*/ 373273 h 605239"/>
                <a:gd name="connsiteX121" fmla="*/ 373273 h 605239"/>
                <a:gd name="connsiteY121" fmla="*/ 373273 h 605239"/>
                <a:gd name="connsiteX122" fmla="*/ 373273 h 605239"/>
                <a:gd name="connsiteY122" fmla="*/ 373273 h 605239"/>
                <a:gd name="connsiteX123" fmla="*/ 373273 h 605239"/>
                <a:gd name="connsiteY123" fmla="*/ 373273 h 605239"/>
                <a:gd name="connsiteX124" fmla="*/ 373273 h 605239"/>
                <a:gd name="connsiteY124" fmla="*/ 373273 h 605239"/>
                <a:gd name="connsiteX125" fmla="*/ 373273 h 605239"/>
                <a:gd name="connsiteY125" fmla="*/ 373273 h 605239"/>
                <a:gd name="connsiteX126" fmla="*/ 373273 h 605239"/>
                <a:gd name="connsiteY126" fmla="*/ 373273 h 605239"/>
                <a:gd name="connsiteX127" fmla="*/ 373273 h 605239"/>
                <a:gd name="connsiteY127" fmla="*/ 373273 h 605239"/>
                <a:gd name="connsiteX128" fmla="*/ 373273 h 605239"/>
                <a:gd name="connsiteY128" fmla="*/ 373273 h 605239"/>
                <a:gd name="connsiteX129" fmla="*/ 373273 h 605239"/>
                <a:gd name="connsiteY129" fmla="*/ 373273 h 605239"/>
                <a:gd name="connsiteX130" fmla="*/ 373273 h 605239"/>
                <a:gd name="connsiteY130" fmla="*/ 373273 h 605239"/>
                <a:gd name="connsiteX131" fmla="*/ 373273 h 605239"/>
                <a:gd name="connsiteY131" fmla="*/ 373273 h 605239"/>
                <a:gd name="connsiteX132" fmla="*/ 373273 h 605239"/>
                <a:gd name="connsiteY132" fmla="*/ 373273 h 605239"/>
                <a:gd name="connsiteX133" fmla="*/ 373273 h 605239"/>
                <a:gd name="connsiteY133" fmla="*/ 373273 h 605239"/>
                <a:gd name="connsiteX134" fmla="*/ 373273 h 605239"/>
                <a:gd name="connsiteY134" fmla="*/ 373273 h 605239"/>
                <a:gd name="connsiteX135" fmla="*/ 373273 h 605239"/>
                <a:gd name="connsiteY135" fmla="*/ 373273 h 605239"/>
                <a:gd name="connsiteX136" fmla="*/ 373273 h 605239"/>
                <a:gd name="connsiteY136" fmla="*/ 373273 h 605239"/>
                <a:gd name="connsiteX137" fmla="*/ 373273 h 605239"/>
                <a:gd name="connsiteY137" fmla="*/ 373273 h 605239"/>
                <a:gd name="connsiteX138" fmla="*/ 373273 h 605239"/>
                <a:gd name="connsiteY138" fmla="*/ 373273 h 605239"/>
                <a:gd name="connsiteX139" fmla="*/ 373273 h 605239"/>
                <a:gd name="connsiteY139" fmla="*/ 373273 h 605239"/>
                <a:gd name="connsiteX140" fmla="*/ 373273 h 605239"/>
                <a:gd name="connsiteY140" fmla="*/ 373273 h 605239"/>
                <a:gd name="connsiteX141" fmla="*/ 373273 h 605239"/>
                <a:gd name="connsiteY141" fmla="*/ 373273 h 605239"/>
                <a:gd name="connsiteX142" fmla="*/ 373273 h 605239"/>
                <a:gd name="connsiteY142" fmla="*/ 373273 h 605239"/>
                <a:gd name="connsiteX143" fmla="*/ 373273 h 605239"/>
                <a:gd name="connsiteY143" fmla="*/ 373273 h 605239"/>
                <a:gd name="connsiteX144" fmla="*/ 373273 h 605239"/>
                <a:gd name="connsiteY144" fmla="*/ 373273 h 605239"/>
                <a:gd name="connsiteX145" fmla="*/ 373273 h 605239"/>
                <a:gd name="connsiteY145" fmla="*/ 373273 h 605239"/>
                <a:gd name="connsiteX146" fmla="*/ 373273 h 605239"/>
                <a:gd name="connsiteY146" fmla="*/ 373273 h 605239"/>
                <a:gd name="connsiteX147" fmla="*/ 373273 h 605239"/>
                <a:gd name="connsiteY147" fmla="*/ 373273 h 605239"/>
                <a:gd name="connsiteX148" fmla="*/ 373273 h 605239"/>
                <a:gd name="connsiteY148" fmla="*/ 373273 h 605239"/>
                <a:gd name="connsiteX149" fmla="*/ 373273 h 605239"/>
                <a:gd name="connsiteY149" fmla="*/ 373273 h 605239"/>
                <a:gd name="connsiteX150" fmla="*/ 373273 h 605239"/>
                <a:gd name="connsiteY150" fmla="*/ 373273 h 605239"/>
                <a:gd name="connsiteX151" fmla="*/ 373273 h 605239"/>
                <a:gd name="connsiteY151" fmla="*/ 373273 h 605239"/>
                <a:gd name="connsiteX152" fmla="*/ 373273 h 605239"/>
                <a:gd name="connsiteY152" fmla="*/ 373273 h 605239"/>
                <a:gd name="connsiteX153" fmla="*/ 373273 h 605239"/>
                <a:gd name="connsiteY153" fmla="*/ 373273 h 605239"/>
                <a:gd name="connsiteX154" fmla="*/ 373273 h 605239"/>
                <a:gd name="connsiteY154" fmla="*/ 373273 h 605239"/>
                <a:gd name="connsiteX155" fmla="*/ 373273 h 605239"/>
                <a:gd name="connsiteY155" fmla="*/ 373273 h 605239"/>
                <a:gd name="connsiteX156" fmla="*/ 373273 h 605239"/>
                <a:gd name="connsiteY156" fmla="*/ 373273 h 605239"/>
                <a:gd name="connsiteX157" fmla="*/ 373273 h 605239"/>
                <a:gd name="connsiteY157" fmla="*/ 373273 h 605239"/>
                <a:gd name="connsiteX158" fmla="*/ 373273 h 605239"/>
                <a:gd name="connsiteY158" fmla="*/ 373273 h 605239"/>
                <a:gd name="connsiteX159" fmla="*/ 373273 h 605239"/>
                <a:gd name="connsiteY159" fmla="*/ 373273 h 605239"/>
                <a:gd name="connsiteX160" fmla="*/ 373273 h 605239"/>
                <a:gd name="connsiteY160" fmla="*/ 373273 h 605239"/>
                <a:gd name="connsiteX161" fmla="*/ 373273 h 605239"/>
                <a:gd name="connsiteY161" fmla="*/ 373273 h 605239"/>
                <a:gd name="connsiteX162" fmla="*/ 373273 h 605239"/>
                <a:gd name="connsiteY162" fmla="*/ 373273 h 605239"/>
                <a:gd name="connsiteX163" fmla="*/ 373273 h 605239"/>
                <a:gd name="connsiteY163" fmla="*/ 373273 h 605239"/>
                <a:gd name="connsiteX164" fmla="*/ 373273 h 605239"/>
                <a:gd name="connsiteY164" fmla="*/ 373273 h 605239"/>
                <a:gd name="connsiteX165" fmla="*/ 373273 h 605239"/>
                <a:gd name="connsiteY165" fmla="*/ 373273 h 605239"/>
                <a:gd name="connsiteX166" fmla="*/ 373273 h 605239"/>
                <a:gd name="connsiteY166" fmla="*/ 373273 h 605239"/>
                <a:gd name="connsiteX167" fmla="*/ 373273 h 605239"/>
                <a:gd name="connsiteY167" fmla="*/ 373273 h 605239"/>
                <a:gd name="connsiteX168" fmla="*/ 373273 h 605239"/>
                <a:gd name="connsiteY168" fmla="*/ 373273 h 605239"/>
                <a:gd name="connsiteX169" fmla="*/ 373273 h 605239"/>
                <a:gd name="connsiteY169" fmla="*/ 373273 h 605239"/>
                <a:gd name="connsiteX170" fmla="*/ 373273 h 605239"/>
                <a:gd name="connsiteY170" fmla="*/ 373273 h 605239"/>
                <a:gd name="connsiteX171" fmla="*/ 373273 h 605239"/>
                <a:gd name="connsiteY171" fmla="*/ 373273 h 605239"/>
                <a:gd name="connsiteX172" fmla="*/ 373273 h 605239"/>
                <a:gd name="connsiteY172" fmla="*/ 373273 h 605239"/>
                <a:gd name="connsiteX173" fmla="*/ 373273 h 605239"/>
                <a:gd name="connsiteY173" fmla="*/ 373273 h 605239"/>
                <a:gd name="connsiteX174" fmla="*/ 373273 h 605239"/>
                <a:gd name="connsiteY174" fmla="*/ 373273 h 605239"/>
                <a:gd name="connsiteX175" fmla="*/ 373273 h 605239"/>
                <a:gd name="connsiteY175" fmla="*/ 373273 h 605239"/>
                <a:gd name="connsiteX176" fmla="*/ 373273 h 605239"/>
                <a:gd name="connsiteY176" fmla="*/ 373273 h 605239"/>
                <a:gd name="connsiteX177" fmla="*/ 373273 h 605239"/>
                <a:gd name="connsiteY177" fmla="*/ 373273 h 605239"/>
                <a:gd name="connsiteX178" fmla="*/ 373273 h 605239"/>
                <a:gd name="connsiteY178" fmla="*/ 373273 h 605239"/>
                <a:gd name="connsiteX179" fmla="*/ 373273 h 605239"/>
                <a:gd name="connsiteY179" fmla="*/ 373273 h 605239"/>
                <a:gd name="connsiteX180" fmla="*/ 373273 h 605239"/>
                <a:gd name="connsiteY180" fmla="*/ 373273 h 605239"/>
                <a:gd name="connsiteX181" fmla="*/ 373273 h 605239"/>
                <a:gd name="connsiteY181" fmla="*/ 373273 h 605239"/>
                <a:gd name="connsiteX182" fmla="*/ 373273 h 605239"/>
                <a:gd name="connsiteY182" fmla="*/ 373273 h 605239"/>
                <a:gd name="connsiteX183" fmla="*/ 373273 h 605239"/>
                <a:gd name="connsiteY183" fmla="*/ 373273 h 605239"/>
                <a:gd name="connsiteX184" fmla="*/ 373273 h 605239"/>
                <a:gd name="connsiteY184" fmla="*/ 373273 h 605239"/>
                <a:gd name="connsiteX185" fmla="*/ 373273 h 605239"/>
                <a:gd name="connsiteY185" fmla="*/ 373273 h 605239"/>
                <a:gd name="connsiteX186" fmla="*/ 373273 h 605239"/>
                <a:gd name="connsiteY186" fmla="*/ 373273 h 605239"/>
                <a:gd name="connsiteX187" fmla="*/ 373273 h 605239"/>
                <a:gd name="connsiteY187" fmla="*/ 373273 h 605239"/>
                <a:gd name="connsiteX188" fmla="*/ 373273 h 605239"/>
                <a:gd name="connsiteY188" fmla="*/ 373273 h 605239"/>
                <a:gd name="connsiteX189" fmla="*/ 373273 h 605239"/>
                <a:gd name="connsiteY189" fmla="*/ 373273 h 605239"/>
                <a:gd name="connsiteX190" fmla="*/ 373273 h 605239"/>
                <a:gd name="connsiteY190" fmla="*/ 373273 h 605239"/>
                <a:gd name="connsiteX191" fmla="*/ 373273 h 605239"/>
                <a:gd name="connsiteY191" fmla="*/ 373273 h 605239"/>
                <a:gd name="connsiteX192" fmla="*/ 373273 h 605239"/>
                <a:gd name="connsiteY192" fmla="*/ 373273 h 605239"/>
                <a:gd name="connsiteX193" fmla="*/ 373273 h 605239"/>
                <a:gd name="connsiteY193" fmla="*/ 373273 h 605239"/>
                <a:gd name="connsiteX194" fmla="*/ 373273 h 605239"/>
                <a:gd name="connsiteY194" fmla="*/ 373273 h 605239"/>
                <a:gd name="connsiteX195" fmla="*/ 373273 h 605239"/>
                <a:gd name="connsiteY195" fmla="*/ 373273 h 605239"/>
                <a:gd name="connsiteX196" fmla="*/ 373273 h 605239"/>
                <a:gd name="connsiteY196" fmla="*/ 373273 h 605239"/>
                <a:gd name="connsiteX197" fmla="*/ 373273 h 605239"/>
                <a:gd name="connsiteY197" fmla="*/ 373273 h 605239"/>
                <a:gd name="connsiteX198" fmla="*/ 373273 h 605239"/>
                <a:gd name="connsiteY198" fmla="*/ 373273 h 605239"/>
                <a:gd name="connsiteX199" fmla="*/ 373273 h 605239"/>
                <a:gd name="connsiteY199" fmla="*/ 373273 h 605239"/>
                <a:gd name="connsiteX200" fmla="*/ 373273 h 605239"/>
                <a:gd name="connsiteY200" fmla="*/ 373273 h 605239"/>
                <a:gd name="connsiteX201" fmla="*/ 373273 h 605239"/>
                <a:gd name="connsiteY201" fmla="*/ 373273 h 605239"/>
                <a:gd name="connsiteX202" fmla="*/ 373273 h 605239"/>
                <a:gd name="connsiteY202" fmla="*/ 373273 h 605239"/>
                <a:gd name="connsiteX203" fmla="*/ 373273 h 605239"/>
                <a:gd name="connsiteY203" fmla="*/ 373273 h 605239"/>
                <a:gd name="connsiteX204" fmla="*/ 373273 h 605239"/>
                <a:gd name="connsiteY204" fmla="*/ 373273 h 605239"/>
                <a:gd name="connsiteX205" fmla="*/ 373273 h 605239"/>
                <a:gd name="connsiteY205" fmla="*/ 373273 h 605239"/>
                <a:gd name="connsiteX206" fmla="*/ 373273 h 605239"/>
                <a:gd name="connsiteY206" fmla="*/ 373273 h 605239"/>
                <a:gd name="connsiteX207" fmla="*/ 373273 h 605239"/>
                <a:gd name="connsiteY207" fmla="*/ 373273 h 605239"/>
                <a:gd name="connsiteX208" fmla="*/ 373273 h 605239"/>
                <a:gd name="connsiteY208" fmla="*/ 373273 h 605239"/>
                <a:gd name="connsiteX209" fmla="*/ 373273 h 605239"/>
                <a:gd name="connsiteY209" fmla="*/ 373273 h 605239"/>
                <a:gd name="connsiteX210" fmla="*/ 373273 h 605239"/>
                <a:gd name="connsiteY210" fmla="*/ 373273 h 605239"/>
                <a:gd name="connsiteX211" fmla="*/ 373273 h 605239"/>
                <a:gd name="connsiteY211" fmla="*/ 373273 h 605239"/>
                <a:gd name="connsiteX212" fmla="*/ 373273 h 605239"/>
                <a:gd name="connsiteY212" fmla="*/ 373273 h 605239"/>
                <a:gd name="connsiteX213" fmla="*/ 373273 h 605239"/>
                <a:gd name="connsiteY213" fmla="*/ 373273 h 605239"/>
                <a:gd name="connsiteX214" fmla="*/ 373273 h 605239"/>
                <a:gd name="connsiteY214" fmla="*/ 373273 h 605239"/>
                <a:gd name="connsiteX215" fmla="*/ 373273 h 605239"/>
                <a:gd name="connsiteY215" fmla="*/ 373273 h 605239"/>
                <a:gd name="connsiteX216" fmla="*/ 373273 h 605239"/>
                <a:gd name="connsiteY216" fmla="*/ 373273 h 605239"/>
                <a:gd name="connsiteX217" fmla="*/ 373273 h 605239"/>
                <a:gd name="connsiteY217" fmla="*/ 373273 h 605239"/>
                <a:gd name="connsiteX218" fmla="*/ 373273 h 605239"/>
                <a:gd name="connsiteY218" fmla="*/ 373273 h 605239"/>
                <a:gd name="connsiteX219" fmla="*/ 373273 h 605239"/>
                <a:gd name="connsiteY219" fmla="*/ 373273 h 605239"/>
                <a:gd name="connsiteX220" fmla="*/ 373273 h 605239"/>
                <a:gd name="connsiteY220" fmla="*/ 373273 h 605239"/>
                <a:gd name="connsiteX221" fmla="*/ 373273 h 605239"/>
                <a:gd name="connsiteY221" fmla="*/ 373273 h 605239"/>
                <a:gd name="connsiteX222" fmla="*/ 373273 h 605239"/>
                <a:gd name="connsiteY222" fmla="*/ 373273 h 605239"/>
                <a:gd name="connsiteX223" fmla="*/ 373273 h 605239"/>
                <a:gd name="connsiteY223" fmla="*/ 373273 h 605239"/>
                <a:gd name="connsiteX224" fmla="*/ 373273 h 605239"/>
                <a:gd name="connsiteY224" fmla="*/ 373273 h 605239"/>
                <a:gd name="connsiteX225" fmla="*/ 373273 h 605239"/>
                <a:gd name="connsiteY225" fmla="*/ 373273 h 605239"/>
                <a:gd name="connsiteX226" fmla="*/ 373273 h 605239"/>
                <a:gd name="connsiteY226" fmla="*/ 373273 h 605239"/>
                <a:gd name="connsiteX227" fmla="*/ 373273 h 605239"/>
                <a:gd name="connsiteY227" fmla="*/ 373273 h 605239"/>
                <a:gd name="connsiteX228" fmla="*/ 373273 h 605239"/>
                <a:gd name="connsiteY228" fmla="*/ 373273 h 605239"/>
                <a:gd name="connsiteX229" fmla="*/ 373273 h 605239"/>
                <a:gd name="connsiteY229" fmla="*/ 373273 h 605239"/>
                <a:gd name="connsiteX230" fmla="*/ 373273 h 605239"/>
                <a:gd name="connsiteY230" fmla="*/ 373273 h 605239"/>
                <a:gd name="connsiteX231" fmla="*/ 373273 h 605239"/>
                <a:gd name="connsiteY231" fmla="*/ 373273 h 605239"/>
                <a:gd name="connsiteX232" fmla="*/ 373273 h 605239"/>
                <a:gd name="connsiteY232" fmla="*/ 373273 h 605239"/>
                <a:gd name="connsiteX233" fmla="*/ 373273 h 605239"/>
                <a:gd name="connsiteY233" fmla="*/ 373273 h 605239"/>
                <a:gd name="connsiteX234" fmla="*/ 373273 h 605239"/>
                <a:gd name="connsiteY234" fmla="*/ 373273 h 605239"/>
                <a:gd name="connsiteX235" fmla="*/ 373273 h 605239"/>
                <a:gd name="connsiteY235" fmla="*/ 373273 h 605239"/>
                <a:gd name="connsiteX236" fmla="*/ 373273 h 605239"/>
                <a:gd name="connsiteY236" fmla="*/ 373273 h 605239"/>
                <a:gd name="connsiteX237" fmla="*/ 373273 h 605239"/>
                <a:gd name="connsiteY237" fmla="*/ 373273 h 605239"/>
                <a:gd name="connsiteX238" fmla="*/ 373273 h 605239"/>
                <a:gd name="connsiteY238" fmla="*/ 373273 h 605239"/>
                <a:gd name="connsiteX239" fmla="*/ 373273 h 605239"/>
                <a:gd name="connsiteY239" fmla="*/ 373273 h 605239"/>
                <a:gd name="connsiteX240" fmla="*/ 373273 h 605239"/>
                <a:gd name="connsiteY240" fmla="*/ 373273 h 605239"/>
                <a:gd name="connsiteX241" fmla="*/ 373273 h 605239"/>
                <a:gd name="connsiteY241" fmla="*/ 373273 h 605239"/>
                <a:gd name="connsiteX242" fmla="*/ 373273 h 605239"/>
                <a:gd name="connsiteY242" fmla="*/ 373273 h 605239"/>
                <a:gd name="connsiteX243" fmla="*/ 373273 h 605239"/>
                <a:gd name="connsiteY243" fmla="*/ 373273 h 605239"/>
                <a:gd name="connsiteX244" fmla="*/ 373273 h 605239"/>
                <a:gd name="connsiteY244" fmla="*/ 373273 h 605239"/>
                <a:gd name="connsiteX245" fmla="*/ 373273 h 605239"/>
                <a:gd name="connsiteY245" fmla="*/ 373273 h 605239"/>
                <a:gd name="connsiteX246" fmla="*/ 373273 h 605239"/>
                <a:gd name="connsiteY246" fmla="*/ 373273 h 605239"/>
                <a:gd name="connsiteX247" fmla="*/ 373273 h 605239"/>
                <a:gd name="connsiteY247" fmla="*/ 373273 h 605239"/>
                <a:gd name="connsiteX248" fmla="*/ 373273 h 605239"/>
                <a:gd name="connsiteY248" fmla="*/ 373273 h 605239"/>
                <a:gd name="connsiteX249" fmla="*/ 373273 h 605239"/>
                <a:gd name="connsiteY249" fmla="*/ 373273 h 605239"/>
                <a:gd name="connsiteX250" fmla="*/ 373273 h 605239"/>
                <a:gd name="connsiteY250" fmla="*/ 373273 h 605239"/>
                <a:gd name="connsiteX251" fmla="*/ 373273 h 605239"/>
                <a:gd name="connsiteY251" fmla="*/ 373273 h 605239"/>
                <a:gd name="connsiteX252" fmla="*/ 373273 h 605239"/>
                <a:gd name="connsiteY252" fmla="*/ 373273 h 605239"/>
                <a:gd name="connsiteX253" fmla="*/ 373273 h 605239"/>
                <a:gd name="connsiteY253" fmla="*/ 373273 h 605239"/>
                <a:gd name="connsiteX254" fmla="*/ 373273 h 605239"/>
                <a:gd name="connsiteY254" fmla="*/ 373273 h 605239"/>
                <a:gd name="connsiteX255" fmla="*/ 373273 h 605239"/>
                <a:gd name="connsiteY255" fmla="*/ 373273 h 605239"/>
                <a:gd name="connsiteX256" fmla="*/ 373273 h 605239"/>
                <a:gd name="connsiteY256" fmla="*/ 373273 h 605239"/>
                <a:gd name="connsiteX257" fmla="*/ 373273 h 605239"/>
                <a:gd name="connsiteY257" fmla="*/ 373273 h 605239"/>
                <a:gd name="connsiteX258" fmla="*/ 373273 h 605239"/>
                <a:gd name="connsiteY258" fmla="*/ 373273 h 605239"/>
                <a:gd name="connsiteX259" fmla="*/ 373273 h 605239"/>
                <a:gd name="connsiteY259" fmla="*/ 373273 h 605239"/>
                <a:gd name="connsiteX260" fmla="*/ 373273 h 605239"/>
                <a:gd name="connsiteY260" fmla="*/ 373273 h 605239"/>
                <a:gd name="connsiteX261" fmla="*/ 373273 h 605239"/>
                <a:gd name="connsiteY261" fmla="*/ 373273 h 605239"/>
                <a:gd name="connsiteX262" fmla="*/ 373273 h 605239"/>
                <a:gd name="connsiteY262" fmla="*/ 373273 h 605239"/>
                <a:gd name="connsiteX263" fmla="*/ 373273 h 605239"/>
                <a:gd name="connsiteY263" fmla="*/ 373273 h 605239"/>
                <a:gd name="connsiteX264" fmla="*/ 373273 h 605239"/>
                <a:gd name="connsiteY264" fmla="*/ 373273 h 605239"/>
                <a:gd name="connsiteX265" fmla="*/ 373273 h 605239"/>
                <a:gd name="connsiteY265" fmla="*/ 373273 h 605239"/>
                <a:gd name="connsiteX266" fmla="*/ 373273 h 605239"/>
                <a:gd name="connsiteY266" fmla="*/ 373273 h 605239"/>
                <a:gd name="connsiteX267" fmla="*/ 373273 h 605239"/>
                <a:gd name="connsiteY267" fmla="*/ 373273 h 605239"/>
                <a:gd name="connsiteX268" fmla="*/ 373273 h 605239"/>
                <a:gd name="connsiteY268" fmla="*/ 373273 h 605239"/>
                <a:gd name="connsiteX269" fmla="*/ 373273 h 605239"/>
                <a:gd name="connsiteY269" fmla="*/ 373273 h 605239"/>
                <a:gd name="connsiteX270" fmla="*/ 373273 h 605239"/>
                <a:gd name="connsiteY270" fmla="*/ 373273 h 605239"/>
                <a:gd name="connsiteX271" fmla="*/ 373273 h 605239"/>
                <a:gd name="connsiteY271" fmla="*/ 373273 h 605239"/>
                <a:gd name="connsiteX272" fmla="*/ 373273 h 605239"/>
                <a:gd name="connsiteY272" fmla="*/ 373273 h 605239"/>
                <a:gd name="connsiteX273" fmla="*/ 373273 h 605239"/>
                <a:gd name="connsiteY273" fmla="*/ 373273 h 605239"/>
                <a:gd name="connsiteX274" fmla="*/ 373273 h 605239"/>
                <a:gd name="connsiteY274" fmla="*/ 373273 h 605239"/>
                <a:gd name="connsiteX275" fmla="*/ 373273 h 605239"/>
                <a:gd name="connsiteY275" fmla="*/ 373273 h 605239"/>
                <a:gd name="connsiteX276" fmla="*/ 373273 h 605239"/>
                <a:gd name="connsiteY276" fmla="*/ 373273 h 605239"/>
                <a:gd name="connsiteX277" fmla="*/ 373273 h 605239"/>
                <a:gd name="connsiteY277" fmla="*/ 373273 h 605239"/>
                <a:gd name="connsiteX278" fmla="*/ 373273 h 605239"/>
                <a:gd name="connsiteY278" fmla="*/ 373273 h 605239"/>
                <a:gd name="connsiteX279" fmla="*/ 373273 h 605239"/>
                <a:gd name="connsiteY279" fmla="*/ 373273 h 605239"/>
                <a:gd name="connsiteX280" fmla="*/ 373273 h 605239"/>
                <a:gd name="connsiteY280" fmla="*/ 373273 h 605239"/>
                <a:gd name="connsiteX281" fmla="*/ 373273 h 605239"/>
                <a:gd name="connsiteY281" fmla="*/ 373273 h 605239"/>
                <a:gd name="connsiteX282" fmla="*/ 373273 h 605239"/>
                <a:gd name="connsiteY282" fmla="*/ 373273 h 605239"/>
                <a:gd name="connsiteX283" fmla="*/ 373273 h 605239"/>
                <a:gd name="connsiteY283" fmla="*/ 373273 h 605239"/>
                <a:gd name="connsiteX284" fmla="*/ 373273 h 605239"/>
                <a:gd name="connsiteY284" fmla="*/ 373273 h 605239"/>
                <a:gd name="connsiteX285" fmla="*/ 373273 h 605239"/>
                <a:gd name="connsiteY285" fmla="*/ 373273 h 605239"/>
                <a:gd name="connsiteX286" fmla="*/ 373273 h 605239"/>
                <a:gd name="connsiteY286" fmla="*/ 373273 h 605239"/>
                <a:gd name="connsiteX287" fmla="*/ 373273 h 605239"/>
                <a:gd name="connsiteY287" fmla="*/ 373273 h 605239"/>
                <a:gd name="connsiteX288" fmla="*/ 373273 h 605239"/>
                <a:gd name="connsiteY288" fmla="*/ 373273 h 605239"/>
                <a:gd name="connsiteX289" fmla="*/ 373273 h 605239"/>
                <a:gd name="connsiteY289" fmla="*/ 373273 h 605239"/>
                <a:gd name="connsiteX290" fmla="*/ 373273 h 605239"/>
                <a:gd name="connsiteY290" fmla="*/ 373273 h 605239"/>
                <a:gd name="connsiteX291" fmla="*/ 373273 h 605239"/>
                <a:gd name="connsiteY291" fmla="*/ 373273 h 605239"/>
                <a:gd name="connsiteX292" fmla="*/ 373273 h 605239"/>
                <a:gd name="connsiteY292" fmla="*/ 373273 h 605239"/>
                <a:gd name="connsiteX293" fmla="*/ 373273 h 605239"/>
                <a:gd name="connsiteY293" fmla="*/ 373273 h 605239"/>
                <a:gd name="connsiteX294" fmla="*/ 373273 h 605239"/>
                <a:gd name="connsiteY294" fmla="*/ 373273 h 605239"/>
                <a:gd name="connsiteX295" fmla="*/ 373273 h 605239"/>
                <a:gd name="connsiteY295" fmla="*/ 373273 h 605239"/>
                <a:gd name="connsiteX296" fmla="*/ 373273 h 605239"/>
                <a:gd name="connsiteY296" fmla="*/ 373273 h 605239"/>
                <a:gd name="connsiteX297" fmla="*/ 373273 h 605239"/>
                <a:gd name="connsiteY297" fmla="*/ 373273 h 605239"/>
                <a:gd name="connsiteX298" fmla="*/ 373273 h 605239"/>
                <a:gd name="connsiteY298" fmla="*/ 373273 h 605239"/>
                <a:gd name="connsiteX299" fmla="*/ 373273 h 605239"/>
                <a:gd name="connsiteY299" fmla="*/ 373273 h 605239"/>
                <a:gd name="connsiteX300" fmla="*/ 373273 h 605239"/>
                <a:gd name="connsiteY300" fmla="*/ 373273 h 605239"/>
                <a:gd name="connsiteX301" fmla="*/ 373273 h 605239"/>
                <a:gd name="connsiteY301" fmla="*/ 373273 h 605239"/>
                <a:gd name="connsiteX302" fmla="*/ 373273 h 605239"/>
                <a:gd name="connsiteY302" fmla="*/ 373273 h 605239"/>
                <a:gd name="connsiteX303" fmla="*/ 373273 h 605239"/>
                <a:gd name="connsiteY303" fmla="*/ 373273 h 605239"/>
                <a:gd name="connsiteX304" fmla="*/ 373273 h 605239"/>
                <a:gd name="connsiteY304" fmla="*/ 373273 h 605239"/>
                <a:gd name="connsiteX305" fmla="*/ 373273 h 605239"/>
                <a:gd name="connsiteY305" fmla="*/ 373273 h 605239"/>
                <a:gd name="connsiteX306" fmla="*/ 373273 h 605239"/>
                <a:gd name="connsiteY306" fmla="*/ 373273 h 605239"/>
                <a:gd name="connsiteX307" fmla="*/ 373273 h 605239"/>
                <a:gd name="connsiteY307" fmla="*/ 373273 h 605239"/>
                <a:gd name="connsiteX308" fmla="*/ 373273 h 605239"/>
                <a:gd name="connsiteY308" fmla="*/ 373273 h 605239"/>
                <a:gd name="connsiteX309" fmla="*/ 373273 h 605239"/>
                <a:gd name="connsiteY309" fmla="*/ 373273 h 605239"/>
                <a:gd name="connsiteX310" fmla="*/ 373273 h 605239"/>
                <a:gd name="connsiteY310" fmla="*/ 373273 h 605239"/>
                <a:gd name="connsiteX311" fmla="*/ 373273 h 605239"/>
                <a:gd name="connsiteY311" fmla="*/ 373273 h 605239"/>
                <a:gd name="connsiteX312" fmla="*/ 373273 h 605239"/>
                <a:gd name="connsiteY312" fmla="*/ 373273 h 605239"/>
                <a:gd name="connsiteX313" fmla="*/ 373273 h 605239"/>
                <a:gd name="connsiteY313" fmla="*/ 373273 h 605239"/>
                <a:gd name="connsiteX314" fmla="*/ 373273 h 605239"/>
                <a:gd name="connsiteY314" fmla="*/ 373273 h 605239"/>
                <a:gd name="connsiteX315" fmla="*/ 373273 h 605239"/>
                <a:gd name="connsiteY315" fmla="*/ 373273 h 605239"/>
                <a:gd name="connsiteX316" fmla="*/ 373273 h 605239"/>
                <a:gd name="connsiteY316" fmla="*/ 373273 h 605239"/>
                <a:gd name="connsiteX317" fmla="*/ 373273 h 605239"/>
                <a:gd name="connsiteY317" fmla="*/ 373273 h 605239"/>
                <a:gd name="connsiteX318" fmla="*/ 373273 h 605239"/>
                <a:gd name="connsiteY318" fmla="*/ 373273 h 605239"/>
                <a:gd name="connsiteX319" fmla="*/ 373273 h 605239"/>
                <a:gd name="connsiteY319" fmla="*/ 373273 h 605239"/>
                <a:gd name="connsiteX320" fmla="*/ 373273 h 605239"/>
                <a:gd name="connsiteY320" fmla="*/ 373273 h 605239"/>
                <a:gd name="connsiteX321" fmla="*/ 373273 h 605239"/>
                <a:gd name="connsiteY321" fmla="*/ 373273 h 605239"/>
                <a:gd name="connsiteX322" fmla="*/ 373273 h 605239"/>
                <a:gd name="connsiteY322" fmla="*/ 373273 h 605239"/>
                <a:gd name="connsiteX323" fmla="*/ 373273 h 605239"/>
                <a:gd name="connsiteY323" fmla="*/ 373273 h 605239"/>
                <a:gd name="connsiteX324" fmla="*/ 373273 h 605239"/>
                <a:gd name="connsiteY324" fmla="*/ 373273 h 605239"/>
                <a:gd name="connsiteX325" fmla="*/ 373273 h 605239"/>
                <a:gd name="connsiteY325" fmla="*/ 373273 h 605239"/>
                <a:gd name="connsiteX326" fmla="*/ 373273 h 605239"/>
                <a:gd name="connsiteY326" fmla="*/ 373273 h 605239"/>
                <a:gd name="connsiteX327" fmla="*/ 373273 h 605239"/>
                <a:gd name="connsiteY327" fmla="*/ 373273 h 605239"/>
                <a:gd name="connsiteX328" fmla="*/ 373273 h 605239"/>
                <a:gd name="connsiteY328" fmla="*/ 373273 h 605239"/>
                <a:gd name="connsiteX329" fmla="*/ 373273 h 605239"/>
                <a:gd name="connsiteY329" fmla="*/ 373273 h 605239"/>
                <a:gd name="connsiteX330" fmla="*/ 373273 h 605239"/>
                <a:gd name="connsiteY330" fmla="*/ 373273 h 605239"/>
                <a:gd name="connsiteX331" fmla="*/ 373273 h 605239"/>
                <a:gd name="connsiteY331" fmla="*/ 373273 h 605239"/>
                <a:gd name="connsiteX332" fmla="*/ 373273 h 605239"/>
                <a:gd name="connsiteY332" fmla="*/ 373273 h 605239"/>
                <a:gd name="connsiteX333" fmla="*/ 373273 h 605239"/>
                <a:gd name="connsiteY333" fmla="*/ 373273 h 605239"/>
                <a:gd name="connsiteX334" fmla="*/ 373273 h 605239"/>
                <a:gd name="connsiteY334" fmla="*/ 373273 h 605239"/>
                <a:gd name="connsiteX335" fmla="*/ 373273 h 605239"/>
                <a:gd name="connsiteY335" fmla="*/ 373273 h 605239"/>
                <a:gd name="connsiteX336" fmla="*/ 373273 h 605239"/>
                <a:gd name="connsiteY336" fmla="*/ 373273 h 605239"/>
                <a:gd name="connsiteX337" fmla="*/ 373273 h 605239"/>
                <a:gd name="connsiteY337" fmla="*/ 373273 h 605239"/>
                <a:gd name="connsiteX338" fmla="*/ 373273 h 605239"/>
                <a:gd name="connsiteY338" fmla="*/ 373273 h 605239"/>
                <a:gd name="connsiteX339" fmla="*/ 373273 h 605239"/>
                <a:gd name="connsiteY339" fmla="*/ 373273 h 605239"/>
                <a:gd name="connsiteX340" fmla="*/ 373273 h 605239"/>
                <a:gd name="connsiteY340" fmla="*/ 373273 h 605239"/>
                <a:gd name="connsiteX341" fmla="*/ 373273 h 605239"/>
                <a:gd name="connsiteY341" fmla="*/ 373273 h 605239"/>
                <a:gd name="connsiteX342" fmla="*/ 373273 h 605239"/>
                <a:gd name="connsiteY342" fmla="*/ 373273 h 605239"/>
                <a:gd name="connsiteX343" fmla="*/ 373273 h 605239"/>
                <a:gd name="connsiteY343" fmla="*/ 373273 h 605239"/>
                <a:gd name="connsiteX344" fmla="*/ 373273 h 605239"/>
                <a:gd name="connsiteY344" fmla="*/ 373273 h 605239"/>
                <a:gd name="connsiteX345" fmla="*/ 373273 h 605239"/>
                <a:gd name="connsiteY345" fmla="*/ 373273 h 605239"/>
                <a:gd name="connsiteX346" fmla="*/ 373273 h 605239"/>
                <a:gd name="connsiteY346" fmla="*/ 373273 h 605239"/>
                <a:gd name="connsiteX347" fmla="*/ 373273 h 605239"/>
                <a:gd name="connsiteY347" fmla="*/ 373273 h 605239"/>
                <a:gd name="connsiteX348" fmla="*/ 373273 h 605239"/>
                <a:gd name="connsiteY348" fmla="*/ 373273 h 605239"/>
                <a:gd name="connsiteX349" fmla="*/ 373273 h 605239"/>
                <a:gd name="connsiteY349" fmla="*/ 373273 h 605239"/>
                <a:gd name="connsiteX350" fmla="*/ 373273 h 605239"/>
                <a:gd name="connsiteY350" fmla="*/ 373273 h 605239"/>
                <a:gd name="connsiteX351" fmla="*/ 373273 h 605239"/>
                <a:gd name="connsiteY351" fmla="*/ 373273 h 605239"/>
                <a:gd name="connsiteX352" fmla="*/ 373273 h 605239"/>
                <a:gd name="connsiteY352" fmla="*/ 373273 h 605239"/>
                <a:gd name="connsiteX353" fmla="*/ 373273 h 605239"/>
                <a:gd name="connsiteY353" fmla="*/ 373273 h 605239"/>
                <a:gd name="connsiteX354" fmla="*/ 373273 h 605239"/>
                <a:gd name="connsiteY354" fmla="*/ 373273 h 605239"/>
                <a:gd name="connsiteX355" fmla="*/ 373273 h 605239"/>
                <a:gd name="connsiteY355" fmla="*/ 373273 h 605239"/>
                <a:gd name="connsiteX356" fmla="*/ 373273 h 605239"/>
                <a:gd name="connsiteY356" fmla="*/ 373273 h 605239"/>
                <a:gd name="connsiteX357" fmla="*/ 373273 h 605239"/>
                <a:gd name="connsiteY357" fmla="*/ 373273 h 605239"/>
                <a:gd name="connsiteX358" fmla="*/ 373273 h 605239"/>
                <a:gd name="connsiteY358" fmla="*/ 373273 h 605239"/>
                <a:gd name="connsiteX359" fmla="*/ 373273 h 605239"/>
                <a:gd name="connsiteY359" fmla="*/ 373273 h 605239"/>
                <a:gd name="connsiteX360" fmla="*/ 373273 h 605239"/>
                <a:gd name="connsiteY360" fmla="*/ 373273 h 605239"/>
                <a:gd name="connsiteX361" fmla="*/ 373273 h 605239"/>
                <a:gd name="connsiteY361" fmla="*/ 373273 h 605239"/>
                <a:gd name="connsiteX362" fmla="*/ 373273 h 605239"/>
                <a:gd name="connsiteY362" fmla="*/ 373273 h 605239"/>
                <a:gd name="connsiteX363" fmla="*/ 373273 h 605239"/>
                <a:gd name="connsiteY363" fmla="*/ 373273 h 605239"/>
                <a:gd name="connsiteX364" fmla="*/ 373273 h 605239"/>
                <a:gd name="connsiteY364" fmla="*/ 373273 h 605239"/>
                <a:gd name="connsiteX365" fmla="*/ 373273 h 605239"/>
                <a:gd name="connsiteY365" fmla="*/ 373273 h 605239"/>
                <a:gd name="connsiteX366" fmla="*/ 373273 h 605239"/>
                <a:gd name="connsiteY366" fmla="*/ 373273 h 605239"/>
                <a:gd name="connsiteX367" fmla="*/ 373273 h 605239"/>
                <a:gd name="connsiteY367" fmla="*/ 373273 h 605239"/>
                <a:gd name="connsiteX368" fmla="*/ 373273 h 605239"/>
                <a:gd name="connsiteY368" fmla="*/ 373273 h 605239"/>
                <a:gd name="connsiteX369" fmla="*/ 373273 h 605239"/>
                <a:gd name="connsiteY369" fmla="*/ 373273 h 605239"/>
                <a:gd name="connsiteX370" fmla="*/ 373273 h 605239"/>
                <a:gd name="connsiteY370" fmla="*/ 373273 h 605239"/>
                <a:gd name="connsiteX371" fmla="*/ 373273 h 605239"/>
                <a:gd name="connsiteY371" fmla="*/ 373273 h 605239"/>
                <a:gd name="connsiteX372" fmla="*/ 373273 h 605239"/>
                <a:gd name="connsiteY372" fmla="*/ 373273 h 605239"/>
                <a:gd name="connsiteX373" fmla="*/ 373273 h 605239"/>
                <a:gd name="connsiteY373" fmla="*/ 373273 h 605239"/>
                <a:gd name="connsiteX374" fmla="*/ 373273 h 605239"/>
                <a:gd name="connsiteY374" fmla="*/ 373273 h 605239"/>
                <a:gd name="connsiteX375" fmla="*/ 373273 h 605239"/>
                <a:gd name="connsiteY375" fmla="*/ 373273 h 605239"/>
                <a:gd name="connsiteX376" fmla="*/ 373273 h 605239"/>
                <a:gd name="connsiteY376" fmla="*/ 373273 h 605239"/>
                <a:gd name="connsiteX377" fmla="*/ 373273 h 605239"/>
                <a:gd name="connsiteY377" fmla="*/ 373273 h 605239"/>
                <a:gd name="connsiteX378" fmla="*/ 373273 h 605239"/>
                <a:gd name="connsiteY378" fmla="*/ 373273 h 605239"/>
                <a:gd name="connsiteX379" fmla="*/ 373273 h 605239"/>
                <a:gd name="connsiteY379" fmla="*/ 373273 h 605239"/>
                <a:gd name="connsiteX380" fmla="*/ 373273 h 605239"/>
                <a:gd name="connsiteY380" fmla="*/ 373273 h 605239"/>
                <a:gd name="connsiteX381" fmla="*/ 373273 h 605239"/>
                <a:gd name="connsiteY381" fmla="*/ 373273 h 605239"/>
                <a:gd name="connsiteX382" fmla="*/ 373273 h 605239"/>
                <a:gd name="connsiteY382" fmla="*/ 373273 h 605239"/>
                <a:gd name="connsiteX383" fmla="*/ 373273 h 605239"/>
                <a:gd name="connsiteY383" fmla="*/ 373273 h 605239"/>
                <a:gd name="connsiteX384" fmla="*/ 373273 h 605239"/>
                <a:gd name="connsiteY384" fmla="*/ 373273 h 605239"/>
                <a:gd name="connsiteX385" fmla="*/ 373273 h 605239"/>
                <a:gd name="connsiteY385" fmla="*/ 373273 h 605239"/>
                <a:gd name="connsiteX386" fmla="*/ 373273 h 605239"/>
                <a:gd name="connsiteY386" fmla="*/ 373273 h 605239"/>
                <a:gd name="connsiteX387" fmla="*/ 373273 h 605239"/>
                <a:gd name="connsiteY387" fmla="*/ 373273 h 605239"/>
                <a:gd name="connsiteX388" fmla="*/ 373273 h 605239"/>
                <a:gd name="connsiteY388" fmla="*/ 373273 h 605239"/>
                <a:gd name="connsiteX389" fmla="*/ 373273 h 605239"/>
                <a:gd name="connsiteY389" fmla="*/ 373273 h 605239"/>
                <a:gd name="connsiteX390" fmla="*/ 373273 h 605239"/>
                <a:gd name="connsiteY390" fmla="*/ 373273 h 605239"/>
                <a:gd name="connsiteX391" fmla="*/ 373273 h 605239"/>
                <a:gd name="connsiteY391" fmla="*/ 373273 h 605239"/>
                <a:gd name="connsiteX392" fmla="*/ 373273 h 605239"/>
                <a:gd name="connsiteY392" fmla="*/ 373273 h 605239"/>
                <a:gd name="connsiteX393" fmla="*/ 373273 h 605239"/>
                <a:gd name="connsiteY393" fmla="*/ 373273 h 605239"/>
                <a:gd name="connsiteX394" fmla="*/ 373273 h 605239"/>
                <a:gd name="connsiteY394" fmla="*/ 373273 h 605239"/>
                <a:gd name="connsiteX395" fmla="*/ 373273 h 605239"/>
                <a:gd name="connsiteY395" fmla="*/ 373273 h 605239"/>
                <a:gd name="connsiteX396" fmla="*/ 373273 h 605239"/>
                <a:gd name="connsiteY396" fmla="*/ 373273 h 605239"/>
                <a:gd name="connsiteX397" fmla="*/ 373273 h 605239"/>
                <a:gd name="connsiteY397" fmla="*/ 373273 h 605239"/>
                <a:gd name="connsiteX398" fmla="*/ 373273 h 605239"/>
                <a:gd name="connsiteY398" fmla="*/ 373273 h 605239"/>
                <a:gd name="connsiteX399" fmla="*/ 373273 h 605239"/>
                <a:gd name="connsiteY399" fmla="*/ 373273 h 605239"/>
                <a:gd name="connsiteX400" fmla="*/ 373273 h 605239"/>
                <a:gd name="connsiteY400" fmla="*/ 373273 h 605239"/>
                <a:gd name="connsiteX401" fmla="*/ 373273 h 605239"/>
                <a:gd name="connsiteY401" fmla="*/ 373273 h 605239"/>
                <a:gd name="connsiteX402" fmla="*/ 373273 h 605239"/>
                <a:gd name="connsiteY402" fmla="*/ 373273 h 605239"/>
                <a:gd name="connsiteX403" fmla="*/ 373273 h 605239"/>
                <a:gd name="connsiteY403" fmla="*/ 373273 h 605239"/>
                <a:gd name="connsiteX404" fmla="*/ 373273 h 605239"/>
                <a:gd name="connsiteY404" fmla="*/ 373273 h 605239"/>
                <a:gd name="connsiteX405" fmla="*/ 373273 h 605239"/>
                <a:gd name="connsiteY405" fmla="*/ 373273 h 605239"/>
                <a:gd name="connsiteX406" fmla="*/ 373273 h 605239"/>
                <a:gd name="connsiteY406" fmla="*/ 373273 h 605239"/>
                <a:gd name="connsiteX407" fmla="*/ 373273 h 605239"/>
                <a:gd name="connsiteY407" fmla="*/ 373273 h 605239"/>
                <a:gd name="connsiteX408" fmla="*/ 373273 h 605239"/>
                <a:gd name="connsiteY408" fmla="*/ 373273 h 605239"/>
                <a:gd name="connsiteX409" fmla="*/ 373273 h 605239"/>
                <a:gd name="connsiteY409" fmla="*/ 373273 h 605239"/>
                <a:gd name="connsiteX410" fmla="*/ 373273 h 605239"/>
                <a:gd name="connsiteY410" fmla="*/ 373273 h 605239"/>
                <a:gd name="connsiteX411" fmla="*/ 373273 h 605239"/>
                <a:gd name="connsiteY411" fmla="*/ 373273 h 605239"/>
                <a:gd name="connsiteX412" fmla="*/ 373273 h 605239"/>
                <a:gd name="connsiteY412" fmla="*/ 373273 h 605239"/>
                <a:gd name="connsiteX413" fmla="*/ 373273 h 605239"/>
                <a:gd name="connsiteY413" fmla="*/ 373273 h 605239"/>
                <a:gd name="connsiteX414" fmla="*/ 373273 h 605239"/>
                <a:gd name="connsiteY414" fmla="*/ 373273 h 605239"/>
                <a:gd name="connsiteX415" fmla="*/ 373273 h 605239"/>
                <a:gd name="connsiteY415" fmla="*/ 373273 h 605239"/>
                <a:gd name="connsiteX416" fmla="*/ 373273 h 605239"/>
                <a:gd name="connsiteY416" fmla="*/ 373273 h 605239"/>
                <a:gd name="connsiteX417" fmla="*/ 373273 h 605239"/>
                <a:gd name="connsiteY417" fmla="*/ 373273 h 605239"/>
                <a:gd name="connsiteX418" fmla="*/ 373273 h 605239"/>
                <a:gd name="connsiteY418" fmla="*/ 373273 h 605239"/>
                <a:gd name="connsiteX419" fmla="*/ 373273 h 605239"/>
                <a:gd name="connsiteY419" fmla="*/ 373273 h 605239"/>
                <a:gd name="connsiteX420" fmla="*/ 373273 h 605239"/>
                <a:gd name="connsiteY420" fmla="*/ 373273 h 605239"/>
                <a:gd name="connsiteX421" fmla="*/ 373273 h 605239"/>
                <a:gd name="connsiteY421" fmla="*/ 373273 h 605239"/>
                <a:gd name="connsiteX422" fmla="*/ 373273 h 605239"/>
                <a:gd name="connsiteY422" fmla="*/ 373273 h 605239"/>
                <a:gd name="connsiteX423" fmla="*/ 373273 h 605239"/>
                <a:gd name="connsiteY423" fmla="*/ 373273 h 605239"/>
                <a:gd name="connsiteX424" fmla="*/ 373273 h 605239"/>
                <a:gd name="connsiteY424" fmla="*/ 373273 h 605239"/>
                <a:gd name="connsiteX425" fmla="*/ 373273 h 605239"/>
                <a:gd name="connsiteY425" fmla="*/ 373273 h 605239"/>
                <a:gd name="connsiteX426" fmla="*/ 373273 h 605239"/>
                <a:gd name="connsiteY426" fmla="*/ 373273 h 605239"/>
                <a:gd name="connsiteX427" fmla="*/ 373273 h 605239"/>
                <a:gd name="connsiteY427" fmla="*/ 373273 h 605239"/>
                <a:gd name="connsiteX428" fmla="*/ 373273 h 605239"/>
                <a:gd name="connsiteY428" fmla="*/ 373273 h 605239"/>
                <a:gd name="connsiteX429" fmla="*/ 373273 h 605239"/>
                <a:gd name="connsiteY429" fmla="*/ 373273 h 605239"/>
                <a:gd name="connsiteX430" fmla="*/ 373273 h 605239"/>
                <a:gd name="connsiteY430" fmla="*/ 373273 h 605239"/>
                <a:gd name="connsiteX431" fmla="*/ 373273 h 605239"/>
                <a:gd name="connsiteY431" fmla="*/ 373273 h 605239"/>
                <a:gd name="connsiteX432" fmla="*/ 373273 h 605239"/>
                <a:gd name="connsiteY432" fmla="*/ 373273 h 605239"/>
                <a:gd name="connsiteX433" fmla="*/ 373273 h 605239"/>
                <a:gd name="connsiteY433" fmla="*/ 373273 h 605239"/>
                <a:gd name="connsiteX434" fmla="*/ 373273 h 605239"/>
                <a:gd name="connsiteY434" fmla="*/ 373273 h 605239"/>
                <a:gd name="connsiteX435" fmla="*/ 373273 h 605239"/>
                <a:gd name="connsiteY435" fmla="*/ 373273 h 605239"/>
                <a:gd name="connsiteX436" fmla="*/ 373273 h 605239"/>
                <a:gd name="connsiteY436" fmla="*/ 373273 h 605239"/>
                <a:gd name="connsiteX437" fmla="*/ 373273 h 605239"/>
                <a:gd name="connsiteY437" fmla="*/ 373273 h 605239"/>
                <a:gd name="connsiteX438" fmla="*/ 373273 h 605239"/>
                <a:gd name="connsiteY438" fmla="*/ 373273 h 605239"/>
                <a:gd name="connsiteX439" fmla="*/ 373273 h 605239"/>
                <a:gd name="connsiteY439" fmla="*/ 373273 h 605239"/>
                <a:gd name="connsiteX440" fmla="*/ 373273 h 605239"/>
                <a:gd name="connsiteY440" fmla="*/ 373273 h 605239"/>
                <a:gd name="connsiteX441" fmla="*/ 373273 h 605239"/>
                <a:gd name="connsiteY441" fmla="*/ 373273 h 605239"/>
                <a:gd name="connsiteX442" fmla="*/ 373273 h 605239"/>
                <a:gd name="connsiteY442" fmla="*/ 373273 h 605239"/>
                <a:gd name="connsiteX443" fmla="*/ 373273 h 605239"/>
                <a:gd name="connsiteY443" fmla="*/ 373273 h 605239"/>
                <a:gd name="connsiteX444" fmla="*/ 373273 h 605239"/>
                <a:gd name="connsiteY444" fmla="*/ 373273 h 605239"/>
                <a:gd name="connsiteX445" fmla="*/ 373273 h 605239"/>
                <a:gd name="connsiteY445" fmla="*/ 373273 h 605239"/>
                <a:gd name="connsiteX446" fmla="*/ 373273 h 605239"/>
                <a:gd name="connsiteY446" fmla="*/ 373273 h 605239"/>
                <a:gd name="connsiteX447" fmla="*/ 373273 h 605239"/>
                <a:gd name="connsiteY447" fmla="*/ 373273 h 605239"/>
                <a:gd name="connsiteX448" fmla="*/ 373273 h 605239"/>
                <a:gd name="connsiteY448" fmla="*/ 373273 h 605239"/>
                <a:gd name="connsiteX449" fmla="*/ 373273 h 605239"/>
                <a:gd name="connsiteY449" fmla="*/ 373273 h 605239"/>
                <a:gd name="connsiteX450" fmla="*/ 373273 h 605239"/>
                <a:gd name="connsiteY450" fmla="*/ 373273 h 605239"/>
                <a:gd name="connsiteX451" fmla="*/ 373273 h 605239"/>
                <a:gd name="connsiteY451" fmla="*/ 373273 h 605239"/>
                <a:gd name="connsiteX452" fmla="*/ 373273 h 605239"/>
                <a:gd name="connsiteY452" fmla="*/ 373273 h 605239"/>
                <a:gd name="connsiteX453" fmla="*/ 373273 h 605239"/>
                <a:gd name="connsiteY453" fmla="*/ 373273 h 605239"/>
                <a:gd name="connsiteX454" fmla="*/ 373273 h 605239"/>
                <a:gd name="connsiteY454" fmla="*/ 373273 h 605239"/>
                <a:gd name="connsiteX455" fmla="*/ 373273 h 605239"/>
                <a:gd name="connsiteY455" fmla="*/ 373273 h 605239"/>
                <a:gd name="connsiteX456" fmla="*/ 373273 h 605239"/>
                <a:gd name="connsiteY456" fmla="*/ 373273 h 605239"/>
                <a:gd name="connsiteX457" fmla="*/ 373273 h 605239"/>
                <a:gd name="connsiteY457" fmla="*/ 373273 h 605239"/>
                <a:gd name="connsiteX458" fmla="*/ 373273 h 605239"/>
                <a:gd name="connsiteY458" fmla="*/ 373273 h 605239"/>
                <a:gd name="connsiteX459" fmla="*/ 373273 h 605239"/>
                <a:gd name="connsiteY459" fmla="*/ 373273 h 605239"/>
                <a:gd name="connsiteX460" fmla="*/ 373273 h 605239"/>
                <a:gd name="connsiteY460" fmla="*/ 373273 h 605239"/>
                <a:gd name="connsiteX461" fmla="*/ 373273 h 605239"/>
                <a:gd name="connsiteY461" fmla="*/ 373273 h 605239"/>
                <a:gd name="connsiteX462" fmla="*/ 373273 h 605239"/>
                <a:gd name="connsiteY462" fmla="*/ 373273 h 605239"/>
                <a:gd name="connsiteX463" fmla="*/ 373273 h 605239"/>
                <a:gd name="connsiteY463" fmla="*/ 373273 h 605239"/>
                <a:gd name="connsiteX464" fmla="*/ 373273 h 605239"/>
                <a:gd name="connsiteY464" fmla="*/ 373273 h 605239"/>
                <a:gd name="connsiteX465" fmla="*/ 373273 h 605239"/>
                <a:gd name="connsiteY465" fmla="*/ 373273 h 605239"/>
                <a:gd name="connsiteX466" fmla="*/ 373273 h 605239"/>
                <a:gd name="connsiteY466" fmla="*/ 373273 h 605239"/>
                <a:gd name="connsiteX467" fmla="*/ 373273 h 605239"/>
                <a:gd name="connsiteY467" fmla="*/ 373273 h 605239"/>
                <a:gd name="connsiteX468" fmla="*/ 373273 h 605239"/>
                <a:gd name="connsiteY468" fmla="*/ 373273 h 605239"/>
                <a:gd name="connsiteX469" fmla="*/ 373273 h 605239"/>
                <a:gd name="connsiteY469" fmla="*/ 373273 h 605239"/>
                <a:gd name="connsiteX470" fmla="*/ 373273 h 605239"/>
                <a:gd name="connsiteY470" fmla="*/ 373273 h 605239"/>
                <a:gd name="connsiteX471" fmla="*/ 373273 h 605239"/>
                <a:gd name="connsiteY471" fmla="*/ 373273 h 605239"/>
                <a:gd name="connsiteX472" fmla="*/ 373273 h 605239"/>
                <a:gd name="connsiteY472" fmla="*/ 373273 h 605239"/>
                <a:gd name="connsiteX473" fmla="*/ 373273 h 605239"/>
                <a:gd name="connsiteY473" fmla="*/ 373273 h 605239"/>
                <a:gd name="connsiteX474" fmla="*/ 373273 h 605239"/>
                <a:gd name="connsiteY474" fmla="*/ 373273 h 605239"/>
                <a:gd name="connsiteX475" fmla="*/ 373273 h 605239"/>
                <a:gd name="connsiteY475" fmla="*/ 373273 h 605239"/>
                <a:gd name="connsiteX476" fmla="*/ 373273 h 605239"/>
                <a:gd name="connsiteY476" fmla="*/ 373273 h 605239"/>
                <a:gd name="connsiteX477" fmla="*/ 373273 h 605239"/>
                <a:gd name="connsiteY477" fmla="*/ 373273 h 605239"/>
                <a:gd name="connsiteX478" fmla="*/ 373273 h 605239"/>
                <a:gd name="connsiteY478" fmla="*/ 373273 h 605239"/>
                <a:gd name="connsiteX479" fmla="*/ 373273 h 605239"/>
                <a:gd name="connsiteY479" fmla="*/ 373273 h 605239"/>
                <a:gd name="connsiteX480" fmla="*/ 373273 h 605239"/>
                <a:gd name="connsiteY480" fmla="*/ 373273 h 605239"/>
                <a:gd name="connsiteX481" fmla="*/ 373273 h 605239"/>
                <a:gd name="connsiteY481" fmla="*/ 373273 h 605239"/>
                <a:gd name="connsiteX482" fmla="*/ 373273 h 605239"/>
                <a:gd name="connsiteY482" fmla="*/ 373273 h 605239"/>
                <a:gd name="connsiteX483" fmla="*/ 373273 h 605239"/>
                <a:gd name="connsiteY483" fmla="*/ 373273 h 605239"/>
                <a:gd name="connsiteX484" fmla="*/ 373273 h 605239"/>
                <a:gd name="connsiteY484" fmla="*/ 373273 h 605239"/>
                <a:gd name="connsiteX485" fmla="*/ 373273 h 605239"/>
                <a:gd name="connsiteY485" fmla="*/ 373273 h 605239"/>
                <a:gd name="connsiteX486" fmla="*/ 373273 h 605239"/>
                <a:gd name="connsiteY486" fmla="*/ 373273 h 605239"/>
                <a:gd name="connsiteX487" fmla="*/ 373273 h 605239"/>
                <a:gd name="connsiteY487" fmla="*/ 373273 h 605239"/>
                <a:gd name="connsiteX488" fmla="*/ 373273 h 605239"/>
                <a:gd name="connsiteY488" fmla="*/ 373273 h 605239"/>
                <a:gd name="connsiteX489" fmla="*/ 373273 h 605239"/>
                <a:gd name="connsiteY489" fmla="*/ 373273 h 605239"/>
                <a:gd name="connsiteX490" fmla="*/ 373273 h 605239"/>
                <a:gd name="connsiteY490" fmla="*/ 373273 h 605239"/>
                <a:gd name="connsiteX491" fmla="*/ 373273 h 605239"/>
                <a:gd name="connsiteY491" fmla="*/ 373273 h 605239"/>
                <a:gd name="connsiteX492" fmla="*/ 373273 h 605239"/>
                <a:gd name="connsiteY492" fmla="*/ 373273 h 605239"/>
                <a:gd name="connsiteX493" fmla="*/ 373273 h 605239"/>
                <a:gd name="connsiteY493" fmla="*/ 373273 h 605239"/>
                <a:gd name="connsiteX494" fmla="*/ 373273 h 605239"/>
                <a:gd name="connsiteY494" fmla="*/ 373273 h 605239"/>
                <a:gd name="connsiteX495" fmla="*/ 373273 h 605239"/>
                <a:gd name="connsiteY495" fmla="*/ 373273 h 605239"/>
                <a:gd name="connsiteX496" fmla="*/ 373273 h 605239"/>
                <a:gd name="connsiteY496" fmla="*/ 373273 h 605239"/>
                <a:gd name="connsiteX497" fmla="*/ 373273 h 605239"/>
                <a:gd name="connsiteY497" fmla="*/ 373273 h 605239"/>
                <a:gd name="connsiteX498" fmla="*/ 373273 h 605239"/>
                <a:gd name="connsiteY498" fmla="*/ 373273 h 605239"/>
                <a:gd name="connsiteX499" fmla="*/ 373273 h 605239"/>
                <a:gd name="connsiteY499" fmla="*/ 373273 h 605239"/>
                <a:gd name="connsiteX500" fmla="*/ 373273 h 605239"/>
                <a:gd name="connsiteY500" fmla="*/ 373273 h 605239"/>
                <a:gd name="connsiteX501" fmla="*/ 373273 h 605239"/>
                <a:gd name="connsiteY501" fmla="*/ 373273 h 605239"/>
                <a:gd name="connsiteX502" fmla="*/ 373273 h 605239"/>
                <a:gd name="connsiteY502" fmla="*/ 373273 h 605239"/>
                <a:gd name="connsiteX503" fmla="*/ 373273 h 605239"/>
                <a:gd name="connsiteY503" fmla="*/ 373273 h 605239"/>
                <a:gd name="connsiteX504" fmla="*/ 373273 h 605239"/>
                <a:gd name="connsiteY504" fmla="*/ 373273 h 605239"/>
                <a:gd name="connsiteX505" fmla="*/ 373273 h 605239"/>
                <a:gd name="connsiteY505" fmla="*/ 373273 h 605239"/>
                <a:gd name="connsiteX506" fmla="*/ 373273 h 605239"/>
                <a:gd name="connsiteY506" fmla="*/ 373273 h 605239"/>
                <a:gd name="connsiteX507" fmla="*/ 373273 h 605239"/>
                <a:gd name="connsiteY507" fmla="*/ 373273 h 605239"/>
                <a:gd name="connsiteX508" fmla="*/ 373273 h 605239"/>
                <a:gd name="connsiteY508" fmla="*/ 373273 h 605239"/>
                <a:gd name="connsiteX509" fmla="*/ 373273 h 605239"/>
                <a:gd name="connsiteY509" fmla="*/ 373273 h 605239"/>
                <a:gd name="connsiteX510" fmla="*/ 373273 h 605239"/>
                <a:gd name="connsiteY510" fmla="*/ 373273 h 605239"/>
                <a:gd name="connsiteX511" fmla="*/ 373273 h 605239"/>
                <a:gd name="connsiteY511" fmla="*/ 373273 h 605239"/>
                <a:gd name="connsiteX512" fmla="*/ 373273 h 605239"/>
                <a:gd name="connsiteY512" fmla="*/ 373273 h 605239"/>
                <a:gd name="connsiteX513" fmla="*/ 373273 h 605239"/>
                <a:gd name="connsiteY513" fmla="*/ 373273 h 605239"/>
                <a:gd name="connsiteX514" fmla="*/ 373273 h 605239"/>
                <a:gd name="connsiteY514" fmla="*/ 373273 h 605239"/>
                <a:gd name="connsiteX515" fmla="*/ 373273 h 605239"/>
                <a:gd name="connsiteY515" fmla="*/ 373273 h 605239"/>
                <a:gd name="connsiteX516" fmla="*/ 373273 h 605239"/>
                <a:gd name="connsiteY516" fmla="*/ 373273 h 605239"/>
                <a:gd name="connsiteX517" fmla="*/ 373273 h 605239"/>
                <a:gd name="connsiteY517" fmla="*/ 373273 h 605239"/>
                <a:gd name="connsiteX518" fmla="*/ 373273 h 605239"/>
                <a:gd name="connsiteY518" fmla="*/ 373273 h 605239"/>
                <a:gd name="connsiteX519" fmla="*/ 373273 h 605239"/>
                <a:gd name="connsiteY519" fmla="*/ 373273 h 605239"/>
                <a:gd name="connsiteX520" fmla="*/ 373273 h 605239"/>
                <a:gd name="connsiteY520" fmla="*/ 373273 h 605239"/>
                <a:gd name="connsiteX521" fmla="*/ 373273 h 605239"/>
                <a:gd name="connsiteY521" fmla="*/ 373273 h 605239"/>
                <a:gd name="connsiteX522" fmla="*/ 373273 h 605239"/>
                <a:gd name="connsiteY522" fmla="*/ 373273 h 605239"/>
                <a:gd name="connsiteX523" fmla="*/ 373273 h 605239"/>
                <a:gd name="connsiteY523" fmla="*/ 373273 h 605239"/>
                <a:gd name="connsiteX524" fmla="*/ 373273 h 605239"/>
                <a:gd name="connsiteY524" fmla="*/ 373273 h 605239"/>
                <a:gd name="connsiteX525" fmla="*/ 373273 h 605239"/>
                <a:gd name="connsiteY525" fmla="*/ 373273 h 605239"/>
                <a:gd name="connsiteX526" fmla="*/ 373273 h 605239"/>
                <a:gd name="connsiteY526" fmla="*/ 373273 h 605239"/>
                <a:gd name="connsiteX527" fmla="*/ 373273 h 605239"/>
                <a:gd name="connsiteY527" fmla="*/ 373273 h 605239"/>
                <a:gd name="connsiteX528" fmla="*/ 373273 h 605239"/>
                <a:gd name="connsiteY528" fmla="*/ 373273 h 605239"/>
                <a:gd name="connsiteX529" fmla="*/ 373273 h 605239"/>
                <a:gd name="connsiteY529" fmla="*/ 373273 h 605239"/>
                <a:gd name="connsiteX530" fmla="*/ 373273 h 605239"/>
                <a:gd name="connsiteY530" fmla="*/ 373273 h 605239"/>
                <a:gd name="connsiteX531" fmla="*/ 373273 h 605239"/>
                <a:gd name="connsiteY531" fmla="*/ 373273 h 605239"/>
                <a:gd name="connsiteX532" fmla="*/ 373273 h 605239"/>
                <a:gd name="connsiteY532" fmla="*/ 373273 h 605239"/>
                <a:gd name="connsiteX533" fmla="*/ 373273 h 605239"/>
                <a:gd name="connsiteY533" fmla="*/ 373273 h 605239"/>
                <a:gd name="connsiteX534" fmla="*/ 373273 h 605239"/>
                <a:gd name="connsiteY534" fmla="*/ 373273 h 605239"/>
                <a:gd name="connsiteX535" fmla="*/ 373273 h 605239"/>
                <a:gd name="connsiteY535" fmla="*/ 373273 h 605239"/>
                <a:gd name="connsiteX536" fmla="*/ 373273 h 605239"/>
                <a:gd name="connsiteY536" fmla="*/ 373273 h 605239"/>
                <a:gd name="connsiteX537" fmla="*/ 373273 h 605239"/>
                <a:gd name="connsiteY537" fmla="*/ 373273 h 605239"/>
                <a:gd name="connsiteX538" fmla="*/ 373273 h 605239"/>
                <a:gd name="connsiteY538" fmla="*/ 373273 h 605239"/>
                <a:gd name="connsiteX539" fmla="*/ 373273 h 605239"/>
                <a:gd name="connsiteY539" fmla="*/ 373273 h 605239"/>
                <a:gd name="connsiteX540" fmla="*/ 373273 h 605239"/>
                <a:gd name="connsiteY540" fmla="*/ 373273 h 605239"/>
                <a:gd name="connsiteX541" fmla="*/ 373273 h 605239"/>
                <a:gd name="connsiteY541" fmla="*/ 373273 h 605239"/>
                <a:gd name="connsiteX542" fmla="*/ 373273 h 605239"/>
                <a:gd name="connsiteY542" fmla="*/ 373273 h 605239"/>
                <a:gd name="connsiteX543" fmla="*/ 373273 h 605239"/>
                <a:gd name="connsiteY543" fmla="*/ 373273 h 605239"/>
                <a:gd name="connsiteX544" fmla="*/ 373273 h 605239"/>
                <a:gd name="connsiteY544" fmla="*/ 373273 h 605239"/>
                <a:gd name="connsiteX545" fmla="*/ 373273 h 605239"/>
                <a:gd name="connsiteY545" fmla="*/ 373273 h 605239"/>
                <a:gd name="connsiteX546" fmla="*/ 373273 h 605239"/>
                <a:gd name="connsiteY546" fmla="*/ 373273 h 605239"/>
                <a:gd name="connsiteX547" fmla="*/ 373273 h 605239"/>
                <a:gd name="connsiteY547" fmla="*/ 373273 h 605239"/>
                <a:gd name="connsiteX548" fmla="*/ 373273 h 605239"/>
                <a:gd name="connsiteY548" fmla="*/ 373273 h 605239"/>
                <a:gd name="connsiteX549" fmla="*/ 373273 h 605239"/>
                <a:gd name="connsiteY549" fmla="*/ 373273 h 605239"/>
                <a:gd name="connsiteX550" fmla="*/ 373273 h 605239"/>
                <a:gd name="connsiteY550" fmla="*/ 373273 h 605239"/>
                <a:gd name="connsiteX551" fmla="*/ 373273 h 605239"/>
                <a:gd name="connsiteY551" fmla="*/ 373273 h 605239"/>
                <a:gd name="connsiteX552" fmla="*/ 373273 h 605239"/>
                <a:gd name="connsiteY552" fmla="*/ 373273 h 605239"/>
                <a:gd name="connsiteX553" fmla="*/ 373273 h 605239"/>
                <a:gd name="connsiteY553" fmla="*/ 373273 h 605239"/>
                <a:gd name="connsiteX554" fmla="*/ 373273 h 605239"/>
                <a:gd name="connsiteY554" fmla="*/ 373273 h 605239"/>
                <a:gd name="connsiteX555" fmla="*/ 373273 h 605239"/>
                <a:gd name="connsiteY555" fmla="*/ 373273 h 605239"/>
                <a:gd name="connsiteX556" fmla="*/ 373273 h 605239"/>
                <a:gd name="connsiteY556" fmla="*/ 373273 h 605239"/>
                <a:gd name="connsiteX557" fmla="*/ 373273 h 605239"/>
                <a:gd name="connsiteY557" fmla="*/ 373273 h 605239"/>
                <a:gd name="connsiteX558" fmla="*/ 373273 h 605239"/>
                <a:gd name="connsiteY558" fmla="*/ 373273 h 605239"/>
                <a:gd name="connsiteX559" fmla="*/ 373273 h 605239"/>
                <a:gd name="connsiteY559" fmla="*/ 373273 h 605239"/>
                <a:gd name="connsiteX560" fmla="*/ 373273 h 605239"/>
                <a:gd name="connsiteY560" fmla="*/ 373273 h 605239"/>
                <a:gd name="connsiteX561" fmla="*/ 373273 h 605239"/>
                <a:gd name="connsiteY561" fmla="*/ 373273 h 605239"/>
                <a:gd name="connsiteX562" fmla="*/ 373273 h 605239"/>
                <a:gd name="connsiteY562" fmla="*/ 373273 h 605239"/>
                <a:gd name="connsiteX563" fmla="*/ 373273 h 605239"/>
                <a:gd name="connsiteY563" fmla="*/ 373273 h 605239"/>
                <a:gd name="connsiteX564" fmla="*/ 373273 h 605239"/>
                <a:gd name="connsiteY564" fmla="*/ 373273 h 605239"/>
                <a:gd name="connsiteX565" fmla="*/ 373273 h 605239"/>
                <a:gd name="connsiteY565" fmla="*/ 373273 h 605239"/>
                <a:gd name="connsiteX566" fmla="*/ 373273 h 605239"/>
                <a:gd name="connsiteY566" fmla="*/ 373273 h 605239"/>
                <a:gd name="connsiteX567" fmla="*/ 373273 h 605239"/>
                <a:gd name="connsiteY567" fmla="*/ 373273 h 605239"/>
                <a:gd name="connsiteX568" fmla="*/ 373273 h 605239"/>
                <a:gd name="connsiteY568" fmla="*/ 373273 h 605239"/>
                <a:gd name="connsiteX569" fmla="*/ 373273 h 605239"/>
                <a:gd name="connsiteY569" fmla="*/ 373273 h 605239"/>
                <a:gd name="connsiteX570" fmla="*/ 373273 h 605239"/>
                <a:gd name="connsiteY570" fmla="*/ 373273 h 605239"/>
                <a:gd name="connsiteX571" fmla="*/ 373273 h 605239"/>
                <a:gd name="connsiteY571" fmla="*/ 373273 h 605239"/>
                <a:gd name="connsiteX572" fmla="*/ 373273 h 605239"/>
                <a:gd name="connsiteY572" fmla="*/ 373273 h 605239"/>
                <a:gd name="connsiteX573" fmla="*/ 373273 h 605239"/>
                <a:gd name="connsiteY573" fmla="*/ 373273 h 605239"/>
                <a:gd name="connsiteX574" fmla="*/ 373273 h 605239"/>
                <a:gd name="connsiteY574" fmla="*/ 373273 h 605239"/>
                <a:gd name="connsiteX575" fmla="*/ 373273 h 605239"/>
                <a:gd name="connsiteY575" fmla="*/ 373273 h 605239"/>
                <a:gd name="connsiteX576" fmla="*/ 373273 h 605239"/>
                <a:gd name="connsiteY576" fmla="*/ 373273 h 605239"/>
                <a:gd name="connsiteX577" fmla="*/ 373273 h 605239"/>
                <a:gd name="connsiteY577" fmla="*/ 373273 h 605239"/>
                <a:gd name="connsiteX578" fmla="*/ 373273 h 605239"/>
                <a:gd name="connsiteY578" fmla="*/ 373273 h 605239"/>
                <a:gd name="connsiteX579" fmla="*/ 373273 h 605239"/>
                <a:gd name="connsiteY579" fmla="*/ 373273 h 605239"/>
                <a:gd name="connsiteX580" fmla="*/ 373273 h 605239"/>
                <a:gd name="connsiteY580" fmla="*/ 373273 h 605239"/>
                <a:gd name="connsiteX581" fmla="*/ 373273 h 605239"/>
                <a:gd name="connsiteY581" fmla="*/ 373273 h 605239"/>
                <a:gd name="connsiteX582" fmla="*/ 373273 h 605239"/>
                <a:gd name="connsiteY582" fmla="*/ 373273 h 605239"/>
                <a:gd name="connsiteX583" fmla="*/ 373273 h 605239"/>
                <a:gd name="connsiteY583" fmla="*/ 373273 h 605239"/>
                <a:gd name="connsiteX584" fmla="*/ 373273 h 605239"/>
                <a:gd name="connsiteY584" fmla="*/ 373273 h 605239"/>
                <a:gd name="connsiteX585" fmla="*/ 373273 h 605239"/>
                <a:gd name="connsiteY585" fmla="*/ 373273 h 605239"/>
                <a:gd name="connsiteX586" fmla="*/ 373273 h 605239"/>
                <a:gd name="connsiteY586" fmla="*/ 373273 h 605239"/>
                <a:gd name="connsiteX587" fmla="*/ 373273 h 605239"/>
                <a:gd name="connsiteY587" fmla="*/ 373273 h 605239"/>
                <a:gd name="connsiteX588" fmla="*/ 373273 h 605239"/>
                <a:gd name="connsiteY588" fmla="*/ 373273 h 605239"/>
                <a:gd name="connsiteX589" fmla="*/ 373273 h 605239"/>
                <a:gd name="connsiteY589" fmla="*/ 373273 h 605239"/>
                <a:gd name="connsiteX590" fmla="*/ 373273 h 605239"/>
                <a:gd name="connsiteY590" fmla="*/ 373273 h 605239"/>
                <a:gd name="connsiteX591" fmla="*/ 373273 h 605239"/>
                <a:gd name="connsiteY591" fmla="*/ 373273 h 605239"/>
                <a:gd name="connsiteX592" fmla="*/ 373273 h 605239"/>
                <a:gd name="connsiteY592" fmla="*/ 373273 h 605239"/>
                <a:gd name="connsiteX593" fmla="*/ 373273 h 605239"/>
                <a:gd name="connsiteY593" fmla="*/ 373273 h 605239"/>
                <a:gd name="connsiteX594" fmla="*/ 373273 h 605239"/>
                <a:gd name="connsiteY594" fmla="*/ 373273 h 605239"/>
                <a:gd name="connsiteX595" fmla="*/ 373273 h 605239"/>
                <a:gd name="connsiteY595" fmla="*/ 373273 h 605239"/>
                <a:gd name="connsiteX596" fmla="*/ 373273 h 605239"/>
                <a:gd name="connsiteY596" fmla="*/ 373273 h 605239"/>
                <a:gd name="connsiteX597" fmla="*/ 373273 h 605239"/>
                <a:gd name="connsiteY597" fmla="*/ 373273 h 605239"/>
                <a:gd name="connsiteX598" fmla="*/ 373273 h 605239"/>
                <a:gd name="connsiteY598" fmla="*/ 373273 h 605239"/>
                <a:gd name="connsiteX599" fmla="*/ 373273 h 605239"/>
                <a:gd name="connsiteY599" fmla="*/ 373273 h 605239"/>
                <a:gd name="connsiteX600" fmla="*/ 373273 h 605239"/>
                <a:gd name="connsiteY600" fmla="*/ 373273 h 605239"/>
                <a:gd name="connsiteX601" fmla="*/ 373273 h 605239"/>
                <a:gd name="connsiteY601" fmla="*/ 373273 h 605239"/>
                <a:gd name="connsiteX602" fmla="*/ 373273 h 605239"/>
                <a:gd name="connsiteY602" fmla="*/ 373273 h 605239"/>
                <a:gd name="connsiteX603" fmla="*/ 373273 h 605239"/>
                <a:gd name="connsiteY603" fmla="*/ 373273 h 605239"/>
                <a:gd name="connsiteX604" fmla="*/ 373273 h 605239"/>
                <a:gd name="connsiteY604" fmla="*/ 373273 h 605239"/>
                <a:gd name="connsiteX605" fmla="*/ 373273 h 605239"/>
                <a:gd name="connsiteY605" fmla="*/ 373273 h 605239"/>
                <a:gd name="connsiteX606" fmla="*/ 373273 h 605239"/>
                <a:gd name="connsiteY606" fmla="*/ 373273 h 605239"/>
                <a:gd name="connsiteX607" fmla="*/ 373273 h 605239"/>
                <a:gd name="connsiteY607" fmla="*/ 373273 h 605239"/>
                <a:gd name="connsiteX608" fmla="*/ 373273 h 605239"/>
                <a:gd name="connsiteY608" fmla="*/ 373273 h 605239"/>
                <a:gd name="connsiteX609" fmla="*/ 373273 h 605239"/>
                <a:gd name="connsiteY609" fmla="*/ 373273 h 605239"/>
                <a:gd name="connsiteX610" fmla="*/ 373273 h 605239"/>
                <a:gd name="connsiteY610" fmla="*/ 373273 h 605239"/>
                <a:gd name="connsiteX611" fmla="*/ 373273 h 605239"/>
                <a:gd name="connsiteY611" fmla="*/ 373273 h 605239"/>
                <a:gd name="connsiteX612" fmla="*/ 373273 h 605239"/>
                <a:gd name="connsiteY612" fmla="*/ 373273 h 605239"/>
                <a:gd name="connsiteX613" fmla="*/ 373273 h 605239"/>
                <a:gd name="connsiteY613" fmla="*/ 373273 h 605239"/>
                <a:gd name="connsiteX614" fmla="*/ 373273 h 605239"/>
                <a:gd name="connsiteY614" fmla="*/ 373273 h 605239"/>
                <a:gd name="connsiteX615" fmla="*/ 373273 h 605239"/>
                <a:gd name="connsiteY615" fmla="*/ 373273 h 605239"/>
                <a:gd name="connsiteX616" fmla="*/ 373273 h 605239"/>
                <a:gd name="connsiteY616" fmla="*/ 373273 h 605239"/>
                <a:gd name="connsiteX617" fmla="*/ 373273 h 605239"/>
                <a:gd name="connsiteY617" fmla="*/ 373273 h 605239"/>
                <a:gd name="connsiteX618" fmla="*/ 373273 h 605239"/>
                <a:gd name="connsiteY618" fmla="*/ 373273 h 605239"/>
                <a:gd name="connsiteX619" fmla="*/ 373273 h 605239"/>
                <a:gd name="connsiteY619" fmla="*/ 373273 h 605239"/>
                <a:gd name="connsiteX620" fmla="*/ 373273 h 605239"/>
                <a:gd name="connsiteY620" fmla="*/ 373273 h 605239"/>
                <a:gd name="connsiteX621" fmla="*/ 373273 h 605239"/>
                <a:gd name="connsiteY621" fmla="*/ 373273 h 605239"/>
                <a:gd name="connsiteX622" fmla="*/ 373273 h 605239"/>
                <a:gd name="connsiteY622" fmla="*/ 373273 h 605239"/>
                <a:gd name="connsiteX623" fmla="*/ 373273 h 605239"/>
                <a:gd name="connsiteY623" fmla="*/ 373273 h 605239"/>
                <a:gd name="connsiteX624" fmla="*/ 373273 h 605239"/>
                <a:gd name="connsiteY624" fmla="*/ 373273 h 605239"/>
                <a:gd name="connsiteX625" fmla="*/ 373273 h 605239"/>
                <a:gd name="connsiteY625" fmla="*/ 373273 h 605239"/>
                <a:gd name="connsiteX626" fmla="*/ 373273 h 605239"/>
                <a:gd name="connsiteY626" fmla="*/ 373273 h 605239"/>
                <a:gd name="connsiteX627" fmla="*/ 373273 h 605239"/>
                <a:gd name="connsiteY627" fmla="*/ 373273 h 605239"/>
                <a:gd name="connsiteX628" fmla="*/ 373273 h 605239"/>
                <a:gd name="connsiteY628" fmla="*/ 373273 h 605239"/>
                <a:gd name="connsiteX629" fmla="*/ 373273 h 605239"/>
                <a:gd name="connsiteY629" fmla="*/ 373273 h 605239"/>
                <a:gd name="connsiteX630" fmla="*/ 373273 h 605239"/>
                <a:gd name="connsiteY630" fmla="*/ 373273 h 605239"/>
                <a:gd name="connsiteX631" fmla="*/ 373273 h 605239"/>
                <a:gd name="connsiteY631" fmla="*/ 373273 h 605239"/>
                <a:gd name="connsiteX632" fmla="*/ 373273 h 605239"/>
                <a:gd name="connsiteY632" fmla="*/ 373273 h 605239"/>
                <a:gd name="connsiteX633" fmla="*/ 373273 h 605239"/>
                <a:gd name="connsiteY633" fmla="*/ 373273 h 605239"/>
                <a:gd name="connsiteX634" fmla="*/ 373273 h 605239"/>
                <a:gd name="connsiteY634" fmla="*/ 373273 h 605239"/>
                <a:gd name="connsiteX635" fmla="*/ 373273 h 605239"/>
                <a:gd name="connsiteY635" fmla="*/ 373273 h 605239"/>
                <a:gd name="connsiteX636" fmla="*/ 373273 h 605239"/>
                <a:gd name="connsiteY636" fmla="*/ 373273 h 605239"/>
                <a:gd name="connsiteX637" fmla="*/ 373273 h 605239"/>
                <a:gd name="connsiteY637" fmla="*/ 373273 h 605239"/>
                <a:gd name="connsiteX638" fmla="*/ 373273 h 605239"/>
                <a:gd name="connsiteY638" fmla="*/ 373273 h 605239"/>
                <a:gd name="connsiteX639" fmla="*/ 373273 h 605239"/>
                <a:gd name="connsiteY639" fmla="*/ 373273 h 605239"/>
                <a:gd name="connsiteX640" fmla="*/ 373273 h 605239"/>
                <a:gd name="connsiteY640" fmla="*/ 373273 h 605239"/>
                <a:gd name="connsiteX641" fmla="*/ 373273 h 605239"/>
                <a:gd name="connsiteY641" fmla="*/ 373273 h 605239"/>
                <a:gd name="connsiteX642" fmla="*/ 373273 h 605239"/>
                <a:gd name="connsiteY642" fmla="*/ 373273 h 605239"/>
                <a:gd name="connsiteX643" fmla="*/ 373273 h 605239"/>
                <a:gd name="connsiteY643" fmla="*/ 373273 h 605239"/>
                <a:gd name="connsiteX644" fmla="*/ 373273 h 605239"/>
                <a:gd name="connsiteY644" fmla="*/ 373273 h 605239"/>
                <a:gd name="connsiteX645" fmla="*/ 373273 h 605239"/>
                <a:gd name="connsiteY645" fmla="*/ 373273 h 605239"/>
                <a:gd name="connsiteX646" fmla="*/ 373273 h 605239"/>
                <a:gd name="connsiteY646" fmla="*/ 373273 h 605239"/>
                <a:gd name="connsiteX647" fmla="*/ 373273 h 605239"/>
                <a:gd name="connsiteY647" fmla="*/ 373273 h 605239"/>
                <a:gd name="connsiteX648" fmla="*/ 373273 h 605239"/>
                <a:gd name="connsiteY648" fmla="*/ 373273 h 605239"/>
                <a:gd name="connsiteX649" fmla="*/ 373273 h 605239"/>
                <a:gd name="connsiteY649" fmla="*/ 373273 h 605239"/>
                <a:gd name="connsiteX650" fmla="*/ 373273 h 605239"/>
                <a:gd name="connsiteY650" fmla="*/ 373273 h 605239"/>
                <a:gd name="connsiteX651" fmla="*/ 373273 h 605239"/>
                <a:gd name="connsiteY651" fmla="*/ 373273 h 605239"/>
                <a:gd name="connsiteX652" fmla="*/ 373273 h 605239"/>
                <a:gd name="connsiteY652" fmla="*/ 373273 h 605239"/>
                <a:gd name="connsiteX653" fmla="*/ 373273 h 605239"/>
                <a:gd name="connsiteY653" fmla="*/ 373273 h 605239"/>
                <a:gd name="connsiteX654" fmla="*/ 373273 h 605239"/>
                <a:gd name="connsiteY654" fmla="*/ 373273 h 605239"/>
                <a:gd name="connsiteX655" fmla="*/ 373273 h 605239"/>
                <a:gd name="connsiteY655" fmla="*/ 373273 h 605239"/>
                <a:gd name="connsiteX656" fmla="*/ 373273 h 605239"/>
                <a:gd name="connsiteY656" fmla="*/ 373273 h 605239"/>
                <a:gd name="connsiteX657" fmla="*/ 373273 h 605239"/>
                <a:gd name="connsiteY657" fmla="*/ 373273 h 605239"/>
                <a:gd name="connsiteX658" fmla="*/ 373273 h 605239"/>
                <a:gd name="connsiteY658" fmla="*/ 373273 h 605239"/>
                <a:gd name="connsiteX659" fmla="*/ 373273 h 605239"/>
                <a:gd name="connsiteY659" fmla="*/ 373273 h 605239"/>
                <a:gd name="connsiteX660" fmla="*/ 373273 h 605239"/>
                <a:gd name="connsiteY660" fmla="*/ 373273 h 605239"/>
                <a:gd name="connsiteX661" fmla="*/ 373273 h 605239"/>
                <a:gd name="connsiteY661" fmla="*/ 373273 h 605239"/>
                <a:gd name="connsiteX662" fmla="*/ 373273 h 605239"/>
                <a:gd name="connsiteY662" fmla="*/ 373273 h 605239"/>
                <a:gd name="connsiteX663" fmla="*/ 373273 h 605239"/>
                <a:gd name="connsiteY663" fmla="*/ 373273 h 605239"/>
                <a:gd name="connsiteX664" fmla="*/ 373273 h 605239"/>
                <a:gd name="connsiteY664" fmla="*/ 373273 h 605239"/>
                <a:gd name="connsiteX665" fmla="*/ 373273 h 605239"/>
                <a:gd name="connsiteY665" fmla="*/ 373273 h 605239"/>
                <a:gd name="connsiteX666" fmla="*/ 373273 h 605239"/>
                <a:gd name="connsiteY666" fmla="*/ 373273 h 605239"/>
                <a:gd name="connsiteX667" fmla="*/ 373273 h 605239"/>
                <a:gd name="connsiteY667" fmla="*/ 373273 h 605239"/>
                <a:gd name="connsiteX668" fmla="*/ 373273 h 605239"/>
                <a:gd name="connsiteY668" fmla="*/ 373273 h 605239"/>
                <a:gd name="connsiteX669" fmla="*/ 373273 h 605239"/>
                <a:gd name="connsiteY669" fmla="*/ 373273 h 605239"/>
                <a:gd name="connsiteX670" fmla="*/ 373273 h 605239"/>
                <a:gd name="connsiteY670" fmla="*/ 373273 h 605239"/>
                <a:gd name="connsiteX671" fmla="*/ 373273 h 605239"/>
                <a:gd name="connsiteY671" fmla="*/ 373273 h 605239"/>
                <a:gd name="connsiteX672" fmla="*/ 373273 h 605239"/>
                <a:gd name="connsiteY672" fmla="*/ 373273 h 605239"/>
                <a:gd name="connsiteX673" fmla="*/ 373273 h 605239"/>
                <a:gd name="connsiteY673" fmla="*/ 373273 h 605239"/>
                <a:gd name="connsiteX674" fmla="*/ 373273 h 605239"/>
                <a:gd name="connsiteY674" fmla="*/ 373273 h 605239"/>
                <a:gd name="connsiteX675" fmla="*/ 373273 h 605239"/>
                <a:gd name="connsiteY675" fmla="*/ 373273 h 605239"/>
                <a:gd name="connsiteX676" fmla="*/ 373273 h 605239"/>
                <a:gd name="connsiteY676" fmla="*/ 373273 h 605239"/>
                <a:gd name="connsiteX677" fmla="*/ 373273 h 605239"/>
                <a:gd name="connsiteY677" fmla="*/ 373273 h 605239"/>
                <a:gd name="connsiteX678" fmla="*/ 373273 h 605239"/>
                <a:gd name="connsiteY678" fmla="*/ 373273 h 605239"/>
                <a:gd name="connsiteX679" fmla="*/ 373273 h 605239"/>
                <a:gd name="connsiteY679" fmla="*/ 373273 h 605239"/>
                <a:gd name="connsiteX680" fmla="*/ 373273 h 605239"/>
                <a:gd name="connsiteY680" fmla="*/ 373273 h 605239"/>
                <a:gd name="connsiteX681" fmla="*/ 373273 h 605239"/>
                <a:gd name="connsiteY681" fmla="*/ 373273 h 605239"/>
                <a:gd name="connsiteX682" fmla="*/ 373273 h 605239"/>
                <a:gd name="connsiteY682" fmla="*/ 373273 h 605239"/>
                <a:gd name="connsiteX683" fmla="*/ 373273 h 605239"/>
                <a:gd name="connsiteY683" fmla="*/ 373273 h 605239"/>
                <a:gd name="connsiteX684" fmla="*/ 373273 h 605239"/>
                <a:gd name="connsiteY684" fmla="*/ 373273 h 605239"/>
                <a:gd name="connsiteX685" fmla="*/ 373273 h 605239"/>
                <a:gd name="connsiteY685" fmla="*/ 373273 h 605239"/>
                <a:gd name="connsiteX686" fmla="*/ 373273 h 605239"/>
                <a:gd name="connsiteY686" fmla="*/ 373273 h 605239"/>
                <a:gd name="connsiteX687" fmla="*/ 373273 h 605239"/>
                <a:gd name="connsiteY687" fmla="*/ 373273 h 605239"/>
                <a:gd name="connsiteX688" fmla="*/ 373273 h 605239"/>
                <a:gd name="connsiteY688" fmla="*/ 373273 h 605239"/>
                <a:gd name="connsiteX689" fmla="*/ 373273 h 605239"/>
                <a:gd name="connsiteY689" fmla="*/ 373273 h 605239"/>
                <a:gd name="connsiteX690" fmla="*/ 373273 h 605239"/>
                <a:gd name="connsiteY690" fmla="*/ 373273 h 605239"/>
                <a:gd name="connsiteX691" fmla="*/ 373273 h 605239"/>
                <a:gd name="connsiteY691" fmla="*/ 373273 h 605239"/>
                <a:gd name="connsiteX692" fmla="*/ 373273 h 605239"/>
                <a:gd name="connsiteY692" fmla="*/ 373273 h 605239"/>
                <a:gd name="connsiteX693" fmla="*/ 373273 h 605239"/>
                <a:gd name="connsiteY693" fmla="*/ 373273 h 605239"/>
                <a:gd name="connsiteX694" fmla="*/ 373273 h 605239"/>
                <a:gd name="connsiteY694" fmla="*/ 373273 h 605239"/>
                <a:gd name="connsiteX695" fmla="*/ 373273 h 605239"/>
                <a:gd name="connsiteY695" fmla="*/ 373273 h 605239"/>
                <a:gd name="connsiteX696" fmla="*/ 373273 h 605239"/>
                <a:gd name="connsiteY696" fmla="*/ 373273 h 605239"/>
                <a:gd name="connsiteX697" fmla="*/ 373273 h 605239"/>
                <a:gd name="connsiteY697" fmla="*/ 373273 h 605239"/>
                <a:gd name="connsiteX698" fmla="*/ 373273 h 605239"/>
                <a:gd name="connsiteY698" fmla="*/ 373273 h 605239"/>
                <a:gd name="connsiteX699" fmla="*/ 373273 h 605239"/>
                <a:gd name="connsiteY699" fmla="*/ 373273 h 605239"/>
                <a:gd name="connsiteX700" fmla="*/ 373273 h 605239"/>
                <a:gd name="connsiteY700" fmla="*/ 373273 h 605239"/>
                <a:gd name="connsiteX701" fmla="*/ 373273 h 605239"/>
                <a:gd name="connsiteY701" fmla="*/ 373273 h 605239"/>
                <a:gd name="connsiteX702" fmla="*/ 373273 h 605239"/>
                <a:gd name="connsiteY702" fmla="*/ 373273 h 605239"/>
                <a:gd name="connsiteX703" fmla="*/ 373273 h 605239"/>
                <a:gd name="connsiteY703" fmla="*/ 373273 h 605239"/>
                <a:gd name="connsiteX704" fmla="*/ 373273 h 605239"/>
                <a:gd name="connsiteY704" fmla="*/ 373273 h 605239"/>
                <a:gd name="connsiteX705" fmla="*/ 373273 h 605239"/>
                <a:gd name="connsiteY705" fmla="*/ 373273 h 605239"/>
                <a:gd name="connsiteX706" fmla="*/ 373273 h 605239"/>
                <a:gd name="connsiteY706" fmla="*/ 373273 h 605239"/>
                <a:gd name="connsiteX707" fmla="*/ 373273 h 605239"/>
                <a:gd name="connsiteY707" fmla="*/ 373273 h 605239"/>
                <a:gd name="connsiteX708" fmla="*/ 373273 h 605239"/>
                <a:gd name="connsiteY708" fmla="*/ 373273 h 605239"/>
                <a:gd name="connsiteX709" fmla="*/ 373273 h 605239"/>
                <a:gd name="connsiteY709" fmla="*/ 373273 h 605239"/>
                <a:gd name="connsiteX710" fmla="*/ 373273 h 605239"/>
                <a:gd name="connsiteY710" fmla="*/ 373273 h 605239"/>
                <a:gd name="connsiteX711" fmla="*/ 373273 h 605239"/>
                <a:gd name="connsiteY711" fmla="*/ 373273 h 605239"/>
                <a:gd name="connsiteX712" fmla="*/ 373273 h 605239"/>
                <a:gd name="connsiteY712" fmla="*/ 373273 h 605239"/>
                <a:gd name="connsiteX713" fmla="*/ 373273 h 605239"/>
                <a:gd name="connsiteY713" fmla="*/ 373273 h 605239"/>
                <a:gd name="connsiteX714" fmla="*/ 373273 h 605239"/>
                <a:gd name="connsiteY714" fmla="*/ 373273 h 605239"/>
                <a:gd name="connsiteX715" fmla="*/ 373273 h 605239"/>
                <a:gd name="connsiteY715" fmla="*/ 373273 h 605239"/>
                <a:gd name="connsiteX716" fmla="*/ 373273 h 605239"/>
                <a:gd name="connsiteY716" fmla="*/ 373273 h 605239"/>
                <a:gd name="connsiteX717" fmla="*/ 373273 h 605239"/>
                <a:gd name="connsiteY717" fmla="*/ 373273 h 605239"/>
                <a:gd name="connsiteX718" fmla="*/ 373273 h 605239"/>
                <a:gd name="connsiteY718" fmla="*/ 373273 h 605239"/>
                <a:gd name="connsiteX719" fmla="*/ 373273 h 605239"/>
                <a:gd name="connsiteY719" fmla="*/ 373273 h 605239"/>
                <a:gd name="connsiteX720" fmla="*/ 373273 h 605239"/>
                <a:gd name="connsiteY720" fmla="*/ 373273 h 605239"/>
                <a:gd name="connsiteX721" fmla="*/ 373273 h 605239"/>
                <a:gd name="connsiteY721" fmla="*/ 373273 h 605239"/>
                <a:gd name="connsiteX722" fmla="*/ 373273 h 605239"/>
                <a:gd name="connsiteY722" fmla="*/ 373273 h 605239"/>
                <a:gd name="connsiteX723" fmla="*/ 373273 h 605239"/>
                <a:gd name="connsiteY723" fmla="*/ 373273 h 605239"/>
                <a:gd name="connsiteX724" fmla="*/ 373273 h 605239"/>
                <a:gd name="connsiteY724" fmla="*/ 373273 h 605239"/>
                <a:gd name="connsiteX725" fmla="*/ 373273 h 605239"/>
                <a:gd name="connsiteY725" fmla="*/ 373273 h 605239"/>
                <a:gd name="connsiteX726" fmla="*/ 373273 h 605239"/>
                <a:gd name="connsiteY726" fmla="*/ 373273 h 605239"/>
                <a:gd name="connsiteX727" fmla="*/ 373273 h 605239"/>
                <a:gd name="connsiteY727" fmla="*/ 373273 h 605239"/>
                <a:gd name="connsiteX728" fmla="*/ 373273 h 605239"/>
                <a:gd name="connsiteY728" fmla="*/ 373273 h 605239"/>
                <a:gd name="connsiteX729" fmla="*/ 373273 h 605239"/>
                <a:gd name="connsiteY729" fmla="*/ 373273 h 605239"/>
                <a:gd name="connsiteX730" fmla="*/ 373273 h 605239"/>
                <a:gd name="connsiteY730" fmla="*/ 373273 h 605239"/>
                <a:gd name="connsiteX731" fmla="*/ 373273 h 605239"/>
                <a:gd name="connsiteY731" fmla="*/ 373273 h 605239"/>
                <a:gd name="connsiteX732" fmla="*/ 373273 h 605239"/>
                <a:gd name="connsiteY732" fmla="*/ 373273 h 605239"/>
                <a:gd name="connsiteX733" fmla="*/ 373273 h 605239"/>
                <a:gd name="connsiteY733" fmla="*/ 373273 h 605239"/>
                <a:gd name="connsiteX734" fmla="*/ 373273 h 605239"/>
                <a:gd name="connsiteY734" fmla="*/ 373273 h 605239"/>
                <a:gd name="connsiteX735" fmla="*/ 373273 h 605239"/>
                <a:gd name="connsiteY735" fmla="*/ 373273 h 605239"/>
                <a:gd name="connsiteX736" fmla="*/ 373273 h 605239"/>
                <a:gd name="connsiteY736" fmla="*/ 373273 h 605239"/>
                <a:gd name="connsiteX737" fmla="*/ 373273 h 605239"/>
                <a:gd name="connsiteY737" fmla="*/ 373273 h 605239"/>
                <a:gd name="connsiteX738" fmla="*/ 373273 h 605239"/>
                <a:gd name="connsiteY738" fmla="*/ 373273 h 605239"/>
                <a:gd name="connsiteX739" fmla="*/ 373273 h 605239"/>
                <a:gd name="connsiteY739" fmla="*/ 373273 h 605239"/>
                <a:gd name="connsiteX740" fmla="*/ 373273 h 605239"/>
                <a:gd name="connsiteY740" fmla="*/ 373273 h 605239"/>
                <a:gd name="connsiteX741" fmla="*/ 373273 h 605239"/>
                <a:gd name="connsiteY741" fmla="*/ 373273 h 605239"/>
                <a:gd name="connsiteX742" fmla="*/ 373273 h 605239"/>
                <a:gd name="connsiteY742" fmla="*/ 373273 h 605239"/>
                <a:gd name="connsiteX743" fmla="*/ 373273 h 605239"/>
                <a:gd name="connsiteY743" fmla="*/ 373273 h 605239"/>
                <a:gd name="connsiteX744" fmla="*/ 373273 h 605239"/>
                <a:gd name="connsiteY744" fmla="*/ 373273 h 605239"/>
                <a:gd name="connsiteX745" fmla="*/ 373273 h 605239"/>
                <a:gd name="connsiteY745" fmla="*/ 373273 h 605239"/>
                <a:gd name="connsiteX746" fmla="*/ 373273 h 605239"/>
                <a:gd name="connsiteY746" fmla="*/ 373273 h 605239"/>
                <a:gd name="connsiteX747" fmla="*/ 373273 h 605239"/>
                <a:gd name="connsiteY747" fmla="*/ 373273 h 605239"/>
                <a:gd name="connsiteX748" fmla="*/ 373273 h 605239"/>
                <a:gd name="connsiteY748" fmla="*/ 373273 h 605239"/>
                <a:gd name="connsiteX749" fmla="*/ 373273 h 605239"/>
                <a:gd name="connsiteY749" fmla="*/ 373273 h 605239"/>
                <a:gd name="connsiteX750" fmla="*/ 373273 h 605239"/>
                <a:gd name="connsiteY750" fmla="*/ 373273 h 605239"/>
                <a:gd name="connsiteX751" fmla="*/ 373273 h 605239"/>
                <a:gd name="connsiteY751" fmla="*/ 373273 h 605239"/>
                <a:gd name="connsiteX752" fmla="*/ 373273 h 605239"/>
                <a:gd name="connsiteY752" fmla="*/ 373273 h 605239"/>
                <a:gd name="connsiteX753" fmla="*/ 373273 h 605239"/>
                <a:gd name="connsiteY753" fmla="*/ 373273 h 605239"/>
                <a:gd name="connsiteX754" fmla="*/ 373273 h 605239"/>
                <a:gd name="connsiteY754" fmla="*/ 373273 h 605239"/>
                <a:gd name="connsiteX755" fmla="*/ 373273 h 605239"/>
                <a:gd name="connsiteY755" fmla="*/ 373273 h 605239"/>
                <a:gd name="connsiteX756" fmla="*/ 373273 h 605239"/>
                <a:gd name="connsiteY756" fmla="*/ 373273 h 605239"/>
                <a:gd name="connsiteX757" fmla="*/ 373273 h 605239"/>
                <a:gd name="connsiteY757" fmla="*/ 373273 h 605239"/>
                <a:gd name="connsiteX758" fmla="*/ 373273 h 605239"/>
                <a:gd name="connsiteY758" fmla="*/ 373273 h 605239"/>
                <a:gd name="connsiteX759" fmla="*/ 373273 h 605239"/>
                <a:gd name="connsiteY759" fmla="*/ 373273 h 605239"/>
                <a:gd name="connsiteX760" fmla="*/ 373273 h 605239"/>
                <a:gd name="connsiteY760" fmla="*/ 373273 h 605239"/>
                <a:gd name="connsiteX761" fmla="*/ 373273 h 605239"/>
                <a:gd name="connsiteY761" fmla="*/ 373273 h 605239"/>
                <a:gd name="connsiteX762" fmla="*/ 373273 h 605239"/>
                <a:gd name="connsiteY762" fmla="*/ 373273 h 605239"/>
                <a:gd name="connsiteX763" fmla="*/ 373273 h 605239"/>
                <a:gd name="connsiteY763" fmla="*/ 373273 h 605239"/>
                <a:gd name="connsiteX764" fmla="*/ 373273 h 605239"/>
                <a:gd name="connsiteY764" fmla="*/ 373273 h 605239"/>
                <a:gd name="connsiteX765" fmla="*/ 373273 h 605239"/>
                <a:gd name="connsiteY765" fmla="*/ 373273 h 605239"/>
                <a:gd name="connsiteX766" fmla="*/ 373273 h 605239"/>
                <a:gd name="connsiteY766" fmla="*/ 373273 h 605239"/>
                <a:gd name="connsiteX767" fmla="*/ 373273 h 605239"/>
                <a:gd name="connsiteY767" fmla="*/ 373273 h 605239"/>
                <a:gd name="connsiteX768" fmla="*/ 373273 h 605239"/>
                <a:gd name="connsiteY768" fmla="*/ 373273 h 605239"/>
                <a:gd name="connsiteX769" fmla="*/ 373273 h 605239"/>
                <a:gd name="connsiteY769" fmla="*/ 373273 h 605239"/>
                <a:gd name="connsiteX770" fmla="*/ 373273 h 605239"/>
                <a:gd name="connsiteY770" fmla="*/ 373273 h 605239"/>
                <a:gd name="connsiteX771" fmla="*/ 373273 h 605239"/>
                <a:gd name="connsiteY771" fmla="*/ 373273 h 605239"/>
                <a:gd name="connsiteX772" fmla="*/ 373273 h 605239"/>
                <a:gd name="connsiteY772" fmla="*/ 373273 h 605239"/>
                <a:gd name="connsiteX773" fmla="*/ 373273 h 605239"/>
                <a:gd name="connsiteY773" fmla="*/ 373273 h 605239"/>
                <a:gd name="connsiteX774" fmla="*/ 373273 h 605239"/>
                <a:gd name="connsiteY774" fmla="*/ 373273 h 605239"/>
                <a:gd name="connsiteX775" fmla="*/ 373273 h 605239"/>
                <a:gd name="connsiteY775" fmla="*/ 373273 h 605239"/>
                <a:gd name="connsiteX776" fmla="*/ 373273 h 605239"/>
                <a:gd name="connsiteY776" fmla="*/ 373273 h 605239"/>
                <a:gd name="connsiteX777" fmla="*/ 373273 h 605239"/>
                <a:gd name="connsiteY777" fmla="*/ 373273 h 605239"/>
                <a:gd name="connsiteX778" fmla="*/ 373273 h 605239"/>
                <a:gd name="connsiteY778" fmla="*/ 373273 h 605239"/>
                <a:gd name="connsiteX779" fmla="*/ 373273 h 605239"/>
                <a:gd name="connsiteY779" fmla="*/ 373273 h 605239"/>
                <a:gd name="connsiteX780" fmla="*/ 373273 h 605239"/>
                <a:gd name="connsiteY780" fmla="*/ 373273 h 605239"/>
                <a:gd name="connsiteX781" fmla="*/ 373273 h 605239"/>
                <a:gd name="connsiteY781" fmla="*/ 373273 h 605239"/>
                <a:gd name="connsiteX782" fmla="*/ 373273 h 605239"/>
                <a:gd name="connsiteY782" fmla="*/ 373273 h 605239"/>
                <a:gd name="connsiteX783" fmla="*/ 373273 h 605239"/>
                <a:gd name="connsiteY783" fmla="*/ 373273 h 605239"/>
                <a:gd name="connsiteX784" fmla="*/ 373273 h 605239"/>
                <a:gd name="connsiteY784" fmla="*/ 373273 h 605239"/>
                <a:gd name="connsiteX785" fmla="*/ 373273 h 605239"/>
                <a:gd name="connsiteY785" fmla="*/ 373273 h 605239"/>
                <a:gd name="connsiteX786" fmla="*/ 373273 h 605239"/>
                <a:gd name="connsiteY786" fmla="*/ 373273 h 605239"/>
                <a:gd name="connsiteX787" fmla="*/ 373273 h 605239"/>
                <a:gd name="connsiteY787" fmla="*/ 373273 h 605239"/>
                <a:gd name="connsiteX788" fmla="*/ 373273 h 605239"/>
                <a:gd name="connsiteY788" fmla="*/ 373273 h 605239"/>
                <a:gd name="connsiteX789" fmla="*/ 373273 h 605239"/>
                <a:gd name="connsiteY789" fmla="*/ 373273 h 605239"/>
                <a:gd name="connsiteX790" fmla="*/ 373273 h 605239"/>
                <a:gd name="connsiteY790" fmla="*/ 373273 h 605239"/>
                <a:gd name="connsiteX791" fmla="*/ 373273 h 605239"/>
                <a:gd name="connsiteY791" fmla="*/ 373273 h 605239"/>
                <a:gd name="connsiteX792" fmla="*/ 373273 h 605239"/>
                <a:gd name="connsiteY792" fmla="*/ 373273 h 605239"/>
                <a:gd name="connsiteX793" fmla="*/ 373273 h 605239"/>
                <a:gd name="connsiteY793" fmla="*/ 373273 h 605239"/>
                <a:gd name="connsiteX794" fmla="*/ 373273 h 605239"/>
                <a:gd name="connsiteY794" fmla="*/ 373273 h 605239"/>
                <a:gd name="connsiteX795" fmla="*/ 373273 h 605239"/>
                <a:gd name="connsiteY795" fmla="*/ 373273 h 605239"/>
                <a:gd name="connsiteX796" fmla="*/ 373273 h 605239"/>
                <a:gd name="connsiteY796" fmla="*/ 373273 h 605239"/>
                <a:gd name="connsiteX797" fmla="*/ 373273 h 605239"/>
                <a:gd name="connsiteY797" fmla="*/ 373273 h 605239"/>
                <a:gd name="connsiteX798" fmla="*/ 373273 h 605239"/>
                <a:gd name="connsiteY798" fmla="*/ 373273 h 605239"/>
                <a:gd name="connsiteX799" fmla="*/ 373273 h 605239"/>
                <a:gd name="connsiteY799" fmla="*/ 373273 h 605239"/>
                <a:gd name="connsiteX800" fmla="*/ 373273 h 605239"/>
                <a:gd name="connsiteY800" fmla="*/ 373273 h 605239"/>
                <a:gd name="connsiteX801" fmla="*/ 373273 h 605239"/>
                <a:gd name="connsiteY801" fmla="*/ 373273 h 605239"/>
                <a:gd name="connsiteX802" fmla="*/ 373273 h 605239"/>
                <a:gd name="connsiteY802" fmla="*/ 373273 h 605239"/>
                <a:gd name="connsiteX803" fmla="*/ 373273 h 605239"/>
                <a:gd name="connsiteY803" fmla="*/ 373273 h 605239"/>
                <a:gd name="connsiteX804" fmla="*/ 373273 h 605239"/>
                <a:gd name="connsiteY804" fmla="*/ 373273 h 605239"/>
                <a:gd name="connsiteX805" fmla="*/ 373273 h 605239"/>
                <a:gd name="connsiteY805" fmla="*/ 373273 h 605239"/>
                <a:gd name="connsiteX806" fmla="*/ 373273 h 605239"/>
                <a:gd name="connsiteY806" fmla="*/ 373273 h 605239"/>
                <a:gd name="connsiteX807" fmla="*/ 373273 h 605239"/>
                <a:gd name="connsiteY807" fmla="*/ 373273 h 605239"/>
                <a:gd name="connsiteX808" fmla="*/ 373273 h 605239"/>
                <a:gd name="connsiteY808" fmla="*/ 373273 h 605239"/>
                <a:gd name="connsiteX809" fmla="*/ 373273 h 605239"/>
                <a:gd name="connsiteY809" fmla="*/ 373273 h 605239"/>
                <a:gd name="connsiteX810" fmla="*/ 373273 h 605239"/>
                <a:gd name="connsiteY810" fmla="*/ 373273 h 605239"/>
                <a:gd name="connsiteX811" fmla="*/ 373273 h 605239"/>
                <a:gd name="connsiteY811" fmla="*/ 373273 h 605239"/>
                <a:gd name="connsiteX812" fmla="*/ 373273 h 605239"/>
                <a:gd name="connsiteY812" fmla="*/ 373273 h 605239"/>
                <a:gd name="connsiteX813" fmla="*/ 373273 h 605239"/>
                <a:gd name="connsiteY813" fmla="*/ 373273 h 605239"/>
                <a:gd name="connsiteX814" fmla="*/ 373273 h 605239"/>
                <a:gd name="connsiteY814" fmla="*/ 373273 h 605239"/>
                <a:gd name="connsiteX815" fmla="*/ 373273 h 605239"/>
                <a:gd name="connsiteY815" fmla="*/ 373273 h 605239"/>
                <a:gd name="connsiteX816" fmla="*/ 373273 h 605239"/>
                <a:gd name="connsiteY816" fmla="*/ 373273 h 605239"/>
                <a:gd name="connsiteX817" fmla="*/ 373273 h 605239"/>
                <a:gd name="connsiteY817" fmla="*/ 373273 h 605239"/>
                <a:gd name="connsiteX818" fmla="*/ 373273 h 605239"/>
                <a:gd name="connsiteY818" fmla="*/ 373273 h 605239"/>
                <a:gd name="connsiteX819" fmla="*/ 373273 h 605239"/>
                <a:gd name="connsiteY819" fmla="*/ 373273 h 605239"/>
                <a:gd name="connsiteX820" fmla="*/ 373273 h 605239"/>
                <a:gd name="connsiteY820" fmla="*/ 373273 h 605239"/>
                <a:gd name="connsiteX821" fmla="*/ 373273 h 605239"/>
                <a:gd name="connsiteY821" fmla="*/ 373273 h 605239"/>
                <a:gd name="connsiteX822" fmla="*/ 373273 h 605239"/>
                <a:gd name="connsiteY822" fmla="*/ 373273 h 605239"/>
                <a:gd name="connsiteX823" fmla="*/ 373273 h 605239"/>
                <a:gd name="connsiteY823" fmla="*/ 373273 h 605239"/>
                <a:gd name="connsiteX824" fmla="*/ 373273 h 605239"/>
                <a:gd name="connsiteY824" fmla="*/ 373273 h 605239"/>
                <a:gd name="connsiteX825" fmla="*/ 373273 h 605239"/>
                <a:gd name="connsiteY825" fmla="*/ 373273 h 605239"/>
                <a:gd name="connsiteX826" fmla="*/ 373273 h 605239"/>
                <a:gd name="connsiteY826" fmla="*/ 373273 h 605239"/>
                <a:gd name="connsiteX827" fmla="*/ 373273 h 605239"/>
                <a:gd name="connsiteY827" fmla="*/ 373273 h 605239"/>
                <a:gd name="connsiteX828" fmla="*/ 373273 h 605239"/>
                <a:gd name="connsiteY828" fmla="*/ 373273 h 605239"/>
                <a:gd name="connsiteX829" fmla="*/ 373273 h 605239"/>
                <a:gd name="connsiteY829" fmla="*/ 373273 h 605239"/>
                <a:gd name="connsiteX830" fmla="*/ 373273 h 605239"/>
                <a:gd name="connsiteY830" fmla="*/ 373273 h 605239"/>
                <a:gd name="connsiteX831" fmla="*/ 373273 h 605239"/>
                <a:gd name="connsiteY831" fmla="*/ 373273 h 605239"/>
                <a:gd name="connsiteX832" fmla="*/ 373273 h 605239"/>
                <a:gd name="connsiteY832" fmla="*/ 373273 h 605239"/>
                <a:gd name="connsiteX833" fmla="*/ 373273 h 605239"/>
                <a:gd name="connsiteY833" fmla="*/ 373273 h 605239"/>
                <a:gd name="connsiteX834" fmla="*/ 373273 h 605239"/>
                <a:gd name="connsiteY834" fmla="*/ 373273 h 605239"/>
                <a:gd name="connsiteX835" fmla="*/ 373273 h 605239"/>
                <a:gd name="connsiteY835" fmla="*/ 373273 h 605239"/>
                <a:gd name="connsiteX836" fmla="*/ 373273 h 605239"/>
                <a:gd name="connsiteY836" fmla="*/ 373273 h 605239"/>
                <a:gd name="connsiteX837" fmla="*/ 373273 h 605239"/>
                <a:gd name="connsiteY837" fmla="*/ 373273 h 605239"/>
                <a:gd name="connsiteX838" fmla="*/ 373273 h 605239"/>
                <a:gd name="connsiteY838" fmla="*/ 373273 h 605239"/>
                <a:gd name="connsiteX839" fmla="*/ 373273 h 605239"/>
                <a:gd name="connsiteY839" fmla="*/ 373273 h 605239"/>
                <a:gd name="connsiteX840" fmla="*/ 373273 h 605239"/>
                <a:gd name="connsiteY840" fmla="*/ 373273 h 605239"/>
                <a:gd name="connsiteX841" fmla="*/ 373273 h 605239"/>
                <a:gd name="connsiteY841" fmla="*/ 373273 h 605239"/>
                <a:gd name="connsiteX842" fmla="*/ 373273 h 605239"/>
                <a:gd name="connsiteY842" fmla="*/ 373273 h 605239"/>
                <a:gd name="connsiteX843" fmla="*/ 373273 h 605239"/>
                <a:gd name="connsiteY843" fmla="*/ 373273 h 605239"/>
                <a:gd name="connsiteX844" fmla="*/ 373273 h 605239"/>
                <a:gd name="connsiteY844" fmla="*/ 373273 h 605239"/>
                <a:gd name="connsiteX845" fmla="*/ 373273 h 605239"/>
                <a:gd name="connsiteY845" fmla="*/ 373273 h 605239"/>
                <a:gd name="connsiteX846" fmla="*/ 373273 h 605239"/>
                <a:gd name="connsiteY846" fmla="*/ 373273 h 605239"/>
                <a:gd name="connsiteX847" fmla="*/ 373273 h 605239"/>
                <a:gd name="connsiteY847" fmla="*/ 373273 h 605239"/>
                <a:gd name="connsiteX848" fmla="*/ 373273 h 605239"/>
                <a:gd name="connsiteY848" fmla="*/ 373273 h 605239"/>
                <a:gd name="connsiteX849" fmla="*/ 373273 h 605239"/>
                <a:gd name="connsiteY849" fmla="*/ 373273 h 605239"/>
                <a:gd name="connsiteX850" fmla="*/ 373273 h 605239"/>
                <a:gd name="connsiteY850" fmla="*/ 373273 h 605239"/>
                <a:gd name="connsiteX851" fmla="*/ 373273 h 605239"/>
                <a:gd name="connsiteY851" fmla="*/ 373273 h 605239"/>
                <a:gd name="connsiteX852" fmla="*/ 373273 h 605239"/>
                <a:gd name="connsiteY852" fmla="*/ 373273 h 605239"/>
                <a:gd name="connsiteX853" fmla="*/ 373273 h 605239"/>
                <a:gd name="connsiteY853" fmla="*/ 373273 h 605239"/>
                <a:gd name="connsiteX854" fmla="*/ 373273 h 605239"/>
                <a:gd name="connsiteY854" fmla="*/ 373273 h 605239"/>
                <a:gd name="connsiteX855" fmla="*/ 373273 h 605239"/>
                <a:gd name="connsiteY855" fmla="*/ 373273 h 605239"/>
                <a:gd name="connsiteX856" fmla="*/ 373273 h 605239"/>
                <a:gd name="connsiteY856" fmla="*/ 373273 h 605239"/>
                <a:gd name="connsiteX857" fmla="*/ 373273 h 605239"/>
                <a:gd name="connsiteY857" fmla="*/ 373273 h 605239"/>
                <a:gd name="connsiteX858" fmla="*/ 373273 h 605239"/>
                <a:gd name="connsiteY858" fmla="*/ 373273 h 605239"/>
                <a:gd name="connsiteX859" fmla="*/ 373273 h 605239"/>
                <a:gd name="connsiteY859" fmla="*/ 373273 h 605239"/>
                <a:gd name="connsiteX860" fmla="*/ 373273 h 605239"/>
                <a:gd name="connsiteY860" fmla="*/ 373273 h 605239"/>
                <a:gd name="connsiteX861" fmla="*/ 373273 h 605239"/>
                <a:gd name="connsiteY861" fmla="*/ 373273 h 605239"/>
                <a:gd name="connsiteX862" fmla="*/ 373273 h 605239"/>
                <a:gd name="connsiteY862" fmla="*/ 373273 h 605239"/>
                <a:gd name="connsiteX863" fmla="*/ 373273 h 605239"/>
                <a:gd name="connsiteY863" fmla="*/ 373273 h 605239"/>
                <a:gd name="connsiteX864" fmla="*/ 373273 h 605239"/>
                <a:gd name="connsiteY864" fmla="*/ 373273 h 605239"/>
                <a:gd name="connsiteX865" fmla="*/ 373273 h 605239"/>
                <a:gd name="connsiteY865" fmla="*/ 373273 h 605239"/>
                <a:gd name="connsiteX866" fmla="*/ 373273 h 605239"/>
                <a:gd name="connsiteY866" fmla="*/ 373273 h 605239"/>
                <a:gd name="connsiteX867" fmla="*/ 373273 h 605239"/>
                <a:gd name="connsiteY867" fmla="*/ 373273 h 605239"/>
                <a:gd name="connsiteX868" fmla="*/ 373273 h 605239"/>
                <a:gd name="connsiteY868" fmla="*/ 373273 h 605239"/>
                <a:gd name="connsiteX869" fmla="*/ 373273 h 605239"/>
                <a:gd name="connsiteY869" fmla="*/ 373273 h 605239"/>
                <a:gd name="connsiteX870" fmla="*/ 373273 h 605239"/>
                <a:gd name="connsiteY870" fmla="*/ 373273 h 605239"/>
                <a:gd name="connsiteX871" fmla="*/ 373273 h 605239"/>
                <a:gd name="connsiteY871" fmla="*/ 373273 h 605239"/>
                <a:gd name="connsiteX872" fmla="*/ 373273 h 605239"/>
                <a:gd name="connsiteY872" fmla="*/ 373273 h 605239"/>
                <a:gd name="connsiteX873" fmla="*/ 373273 h 605239"/>
                <a:gd name="connsiteY873"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Lst>
              <a:rect l="l" t="t" r="r" b="b"/>
              <a:pathLst>
                <a:path w="606790" h="581568">
                  <a:moveTo>
                    <a:pt x="347165" y="342157"/>
                  </a:moveTo>
                  <a:cubicBezTo>
                    <a:pt x="329851" y="343677"/>
                    <a:pt x="320793" y="356965"/>
                    <a:pt x="312216" y="366250"/>
                  </a:cubicBezTo>
                  <a:cubicBezTo>
                    <a:pt x="310132" y="368411"/>
                    <a:pt x="308048" y="370652"/>
                    <a:pt x="305804" y="372653"/>
                  </a:cubicBezTo>
                  <a:cubicBezTo>
                    <a:pt x="302197" y="375855"/>
                    <a:pt x="303079" y="383779"/>
                    <a:pt x="302598" y="388662"/>
                  </a:cubicBezTo>
                  <a:cubicBezTo>
                    <a:pt x="301636" y="397547"/>
                    <a:pt x="300914" y="406512"/>
                    <a:pt x="300113" y="415397"/>
                  </a:cubicBezTo>
                  <a:cubicBezTo>
                    <a:pt x="299953" y="417238"/>
                    <a:pt x="300674" y="417478"/>
                    <a:pt x="301796" y="416037"/>
                  </a:cubicBezTo>
                  <a:cubicBezTo>
                    <a:pt x="311816" y="402990"/>
                    <a:pt x="328328" y="394505"/>
                    <a:pt x="338027" y="381138"/>
                  </a:cubicBezTo>
                  <a:cubicBezTo>
                    <a:pt x="343878" y="373134"/>
                    <a:pt x="347004" y="363448"/>
                    <a:pt x="349088" y="353363"/>
                  </a:cubicBezTo>
                  <a:cubicBezTo>
                    <a:pt x="349569" y="350801"/>
                    <a:pt x="350371" y="348160"/>
                    <a:pt x="350531" y="345358"/>
                  </a:cubicBezTo>
                  <a:cubicBezTo>
                    <a:pt x="350691" y="343517"/>
                    <a:pt x="349008" y="341996"/>
                    <a:pt x="347165" y="342157"/>
                  </a:cubicBezTo>
                  <a:close/>
                  <a:moveTo>
                    <a:pt x="244164" y="335033"/>
                  </a:moveTo>
                  <a:cubicBezTo>
                    <a:pt x="243122" y="338635"/>
                    <a:pt x="243523" y="342157"/>
                    <a:pt x="243603" y="345518"/>
                  </a:cubicBezTo>
                  <a:cubicBezTo>
                    <a:pt x="243683" y="353763"/>
                    <a:pt x="244565" y="361767"/>
                    <a:pt x="247290" y="369211"/>
                  </a:cubicBezTo>
                  <a:cubicBezTo>
                    <a:pt x="247931" y="370972"/>
                    <a:pt x="248893" y="370892"/>
                    <a:pt x="249294" y="369051"/>
                  </a:cubicBezTo>
                  <a:cubicBezTo>
                    <a:pt x="249775" y="366890"/>
                    <a:pt x="250176" y="364729"/>
                    <a:pt x="250657" y="362568"/>
                  </a:cubicBezTo>
                  <a:cubicBezTo>
                    <a:pt x="251618" y="357765"/>
                    <a:pt x="254985" y="350481"/>
                    <a:pt x="252500" y="346319"/>
                  </a:cubicBezTo>
                  <a:cubicBezTo>
                    <a:pt x="250897" y="343677"/>
                    <a:pt x="249615" y="341036"/>
                    <a:pt x="248332" y="338314"/>
                  </a:cubicBezTo>
                  <a:cubicBezTo>
                    <a:pt x="247851" y="337194"/>
                    <a:pt x="247370" y="336153"/>
                    <a:pt x="246889" y="335033"/>
                  </a:cubicBezTo>
                  <a:cubicBezTo>
                    <a:pt x="246088" y="333352"/>
                    <a:pt x="244725" y="333272"/>
                    <a:pt x="244164" y="335033"/>
                  </a:cubicBezTo>
                  <a:close/>
                  <a:moveTo>
                    <a:pt x="336985" y="322226"/>
                  </a:moveTo>
                  <a:cubicBezTo>
                    <a:pt x="332336" y="329990"/>
                    <a:pt x="326645" y="337274"/>
                    <a:pt x="320312" y="344398"/>
                  </a:cubicBezTo>
                  <a:cubicBezTo>
                    <a:pt x="319110" y="345759"/>
                    <a:pt x="319431" y="346079"/>
                    <a:pt x="321114" y="345358"/>
                  </a:cubicBezTo>
                  <a:cubicBezTo>
                    <a:pt x="328087" y="342077"/>
                    <a:pt x="336985" y="339995"/>
                    <a:pt x="347165" y="341276"/>
                  </a:cubicBezTo>
                  <a:cubicBezTo>
                    <a:pt x="348928" y="341516"/>
                    <a:pt x="350371" y="341196"/>
                    <a:pt x="350130" y="340396"/>
                  </a:cubicBezTo>
                  <a:cubicBezTo>
                    <a:pt x="350050" y="339915"/>
                    <a:pt x="349890" y="339435"/>
                    <a:pt x="349730" y="338955"/>
                  </a:cubicBezTo>
                  <a:cubicBezTo>
                    <a:pt x="348046" y="334392"/>
                    <a:pt x="344359" y="329750"/>
                    <a:pt x="341794" y="325187"/>
                  </a:cubicBezTo>
                  <a:cubicBezTo>
                    <a:pt x="341313" y="324227"/>
                    <a:pt x="340752" y="323266"/>
                    <a:pt x="340271" y="322306"/>
                  </a:cubicBezTo>
                  <a:cubicBezTo>
                    <a:pt x="339389" y="320625"/>
                    <a:pt x="337947" y="320625"/>
                    <a:pt x="336985" y="322226"/>
                  </a:cubicBezTo>
                  <a:close/>
                  <a:moveTo>
                    <a:pt x="246168" y="312620"/>
                  </a:moveTo>
                  <a:cubicBezTo>
                    <a:pt x="246088" y="312380"/>
                    <a:pt x="245927" y="312380"/>
                    <a:pt x="245927" y="312780"/>
                  </a:cubicBezTo>
                  <a:cubicBezTo>
                    <a:pt x="245927" y="313181"/>
                    <a:pt x="246088" y="313421"/>
                    <a:pt x="246248" y="313341"/>
                  </a:cubicBezTo>
                  <a:cubicBezTo>
                    <a:pt x="246328" y="313261"/>
                    <a:pt x="246328" y="312941"/>
                    <a:pt x="246168" y="312620"/>
                  </a:cubicBezTo>
                  <a:close/>
                  <a:moveTo>
                    <a:pt x="219316" y="255789"/>
                  </a:moveTo>
                  <a:cubicBezTo>
                    <a:pt x="219235" y="256429"/>
                    <a:pt x="219075" y="256990"/>
                    <a:pt x="218915" y="257550"/>
                  </a:cubicBezTo>
                  <a:cubicBezTo>
                    <a:pt x="218594" y="258911"/>
                    <a:pt x="218274" y="260352"/>
                    <a:pt x="218354" y="261712"/>
                  </a:cubicBezTo>
                  <a:cubicBezTo>
                    <a:pt x="218514" y="263233"/>
                    <a:pt x="220358" y="264274"/>
                    <a:pt x="221159" y="262513"/>
                  </a:cubicBezTo>
                  <a:cubicBezTo>
                    <a:pt x="221480" y="261792"/>
                    <a:pt x="221640" y="260992"/>
                    <a:pt x="221720" y="260192"/>
                  </a:cubicBezTo>
                  <a:cubicBezTo>
                    <a:pt x="220999" y="258671"/>
                    <a:pt x="220197" y="257230"/>
                    <a:pt x="219316" y="255789"/>
                  </a:cubicBezTo>
                  <a:close/>
                  <a:moveTo>
                    <a:pt x="477017" y="239940"/>
                  </a:moveTo>
                  <a:cubicBezTo>
                    <a:pt x="476216" y="240020"/>
                    <a:pt x="475414" y="240020"/>
                    <a:pt x="474613" y="240020"/>
                  </a:cubicBezTo>
                  <a:cubicBezTo>
                    <a:pt x="474853" y="240341"/>
                    <a:pt x="475174" y="240501"/>
                    <a:pt x="475735" y="240421"/>
                  </a:cubicBezTo>
                  <a:cubicBezTo>
                    <a:pt x="476136" y="240341"/>
                    <a:pt x="476617" y="240181"/>
                    <a:pt x="477017" y="239940"/>
                  </a:cubicBezTo>
                  <a:close/>
                  <a:moveTo>
                    <a:pt x="390370" y="217450"/>
                  </a:moveTo>
                  <a:cubicBezTo>
                    <a:pt x="391973" y="219452"/>
                    <a:pt x="393897" y="221134"/>
                    <a:pt x="395420" y="223136"/>
                  </a:cubicBezTo>
                  <a:cubicBezTo>
                    <a:pt x="395981" y="223857"/>
                    <a:pt x="397344" y="225699"/>
                    <a:pt x="396943" y="226500"/>
                  </a:cubicBezTo>
                  <a:cubicBezTo>
                    <a:pt x="396543" y="227221"/>
                    <a:pt x="395981" y="227941"/>
                    <a:pt x="395500" y="228582"/>
                  </a:cubicBezTo>
                  <a:cubicBezTo>
                    <a:pt x="394939" y="229303"/>
                    <a:pt x="394298" y="230184"/>
                    <a:pt x="394138" y="231145"/>
                  </a:cubicBezTo>
                  <a:cubicBezTo>
                    <a:pt x="393977" y="232186"/>
                    <a:pt x="395180" y="232426"/>
                    <a:pt x="395741" y="231705"/>
                  </a:cubicBezTo>
                  <a:cubicBezTo>
                    <a:pt x="396783" y="230584"/>
                    <a:pt x="397264" y="228502"/>
                    <a:pt x="398627" y="227781"/>
                  </a:cubicBezTo>
                  <a:cubicBezTo>
                    <a:pt x="400470" y="231866"/>
                    <a:pt x="400951" y="236350"/>
                    <a:pt x="398306" y="240275"/>
                  </a:cubicBezTo>
                  <a:cubicBezTo>
                    <a:pt x="397344" y="241636"/>
                    <a:pt x="396062" y="241396"/>
                    <a:pt x="394539" y="241236"/>
                  </a:cubicBezTo>
                  <a:cubicBezTo>
                    <a:pt x="393256" y="241156"/>
                    <a:pt x="392054" y="241236"/>
                    <a:pt x="390931" y="241796"/>
                  </a:cubicBezTo>
                  <a:cubicBezTo>
                    <a:pt x="390130" y="242277"/>
                    <a:pt x="389809" y="241236"/>
                    <a:pt x="389328" y="240515"/>
                  </a:cubicBezTo>
                  <a:cubicBezTo>
                    <a:pt x="387084" y="237552"/>
                    <a:pt x="384839" y="234589"/>
                    <a:pt x="382595" y="231625"/>
                  </a:cubicBezTo>
                  <a:cubicBezTo>
                    <a:pt x="381793" y="230584"/>
                    <a:pt x="380671" y="229463"/>
                    <a:pt x="379789" y="228262"/>
                  </a:cubicBezTo>
                  <a:cubicBezTo>
                    <a:pt x="382675" y="232666"/>
                    <a:pt x="385561" y="237071"/>
                    <a:pt x="388366" y="241476"/>
                  </a:cubicBezTo>
                  <a:cubicBezTo>
                    <a:pt x="388687" y="241876"/>
                    <a:pt x="388927" y="242277"/>
                    <a:pt x="389168" y="242677"/>
                  </a:cubicBezTo>
                  <a:cubicBezTo>
                    <a:pt x="389489" y="243158"/>
                    <a:pt x="388927" y="243238"/>
                    <a:pt x="388527" y="243638"/>
                  </a:cubicBezTo>
                  <a:cubicBezTo>
                    <a:pt x="387645" y="244679"/>
                    <a:pt x="387324" y="245961"/>
                    <a:pt x="386923" y="247242"/>
                  </a:cubicBezTo>
                  <a:cubicBezTo>
                    <a:pt x="386442" y="248764"/>
                    <a:pt x="386122" y="249405"/>
                    <a:pt x="384438" y="249725"/>
                  </a:cubicBezTo>
                  <a:cubicBezTo>
                    <a:pt x="380030" y="250686"/>
                    <a:pt x="376182" y="248684"/>
                    <a:pt x="373056" y="245641"/>
                  </a:cubicBezTo>
                  <a:cubicBezTo>
                    <a:pt x="374419" y="244599"/>
                    <a:pt x="376503" y="245000"/>
                    <a:pt x="378026" y="244279"/>
                  </a:cubicBezTo>
                  <a:cubicBezTo>
                    <a:pt x="378988" y="243718"/>
                    <a:pt x="378346" y="242597"/>
                    <a:pt x="377385" y="242597"/>
                  </a:cubicBezTo>
                  <a:cubicBezTo>
                    <a:pt x="376583" y="242597"/>
                    <a:pt x="375701" y="242837"/>
                    <a:pt x="374900" y="243078"/>
                  </a:cubicBezTo>
                  <a:cubicBezTo>
                    <a:pt x="374018" y="243318"/>
                    <a:pt x="373056" y="243638"/>
                    <a:pt x="372174" y="243638"/>
                  </a:cubicBezTo>
                  <a:cubicBezTo>
                    <a:pt x="371052" y="242837"/>
                    <a:pt x="370170" y="241796"/>
                    <a:pt x="369529" y="240595"/>
                  </a:cubicBezTo>
                  <a:cubicBezTo>
                    <a:pt x="368407" y="238593"/>
                    <a:pt x="367445" y="236431"/>
                    <a:pt x="366162" y="234508"/>
                  </a:cubicBezTo>
                  <a:cubicBezTo>
                    <a:pt x="369369" y="234188"/>
                    <a:pt x="372655" y="233067"/>
                    <a:pt x="375381" y="235389"/>
                  </a:cubicBezTo>
                  <a:cubicBezTo>
                    <a:pt x="376022" y="235870"/>
                    <a:pt x="378106" y="237151"/>
                    <a:pt x="378587" y="235870"/>
                  </a:cubicBezTo>
                  <a:cubicBezTo>
                    <a:pt x="379068" y="234909"/>
                    <a:pt x="377865" y="234108"/>
                    <a:pt x="377144" y="233868"/>
                  </a:cubicBezTo>
                  <a:cubicBezTo>
                    <a:pt x="375461" y="233307"/>
                    <a:pt x="373697" y="233067"/>
                    <a:pt x="372575" y="231465"/>
                  </a:cubicBezTo>
                  <a:cubicBezTo>
                    <a:pt x="371533" y="230184"/>
                    <a:pt x="371693" y="228342"/>
                    <a:pt x="371773" y="226740"/>
                  </a:cubicBezTo>
                  <a:cubicBezTo>
                    <a:pt x="371934" y="223777"/>
                    <a:pt x="372655" y="220894"/>
                    <a:pt x="372575" y="217931"/>
                  </a:cubicBezTo>
                  <a:cubicBezTo>
                    <a:pt x="375621" y="219052"/>
                    <a:pt x="378827" y="219292"/>
                    <a:pt x="381793" y="220253"/>
                  </a:cubicBezTo>
                  <a:cubicBezTo>
                    <a:pt x="383557" y="220894"/>
                    <a:pt x="385240" y="221534"/>
                    <a:pt x="385881" y="223457"/>
                  </a:cubicBezTo>
                  <a:cubicBezTo>
                    <a:pt x="386442" y="225058"/>
                    <a:pt x="385962" y="226500"/>
                    <a:pt x="386122" y="228102"/>
                  </a:cubicBezTo>
                  <a:cubicBezTo>
                    <a:pt x="386282" y="228822"/>
                    <a:pt x="387084" y="230264"/>
                    <a:pt x="387965" y="229383"/>
                  </a:cubicBezTo>
                  <a:cubicBezTo>
                    <a:pt x="388927" y="228502"/>
                    <a:pt x="388206" y="226980"/>
                    <a:pt x="387965" y="225939"/>
                  </a:cubicBezTo>
                  <a:cubicBezTo>
                    <a:pt x="387084" y="222736"/>
                    <a:pt x="389088" y="220173"/>
                    <a:pt x="390370" y="217450"/>
                  </a:cubicBezTo>
                  <a:close/>
                  <a:moveTo>
                    <a:pt x="70465" y="182469"/>
                  </a:moveTo>
                  <a:cubicBezTo>
                    <a:pt x="69744" y="182549"/>
                    <a:pt x="69022" y="182629"/>
                    <a:pt x="68221" y="182709"/>
                  </a:cubicBezTo>
                  <a:cubicBezTo>
                    <a:pt x="69824" y="183429"/>
                    <a:pt x="71427" y="184150"/>
                    <a:pt x="73030" y="184870"/>
                  </a:cubicBezTo>
                  <a:cubicBezTo>
                    <a:pt x="73190" y="184950"/>
                    <a:pt x="73431" y="185030"/>
                    <a:pt x="73591" y="185110"/>
                  </a:cubicBezTo>
                  <a:cubicBezTo>
                    <a:pt x="73832" y="185110"/>
                    <a:pt x="74072" y="185030"/>
                    <a:pt x="74313" y="185030"/>
                  </a:cubicBezTo>
                  <a:cubicBezTo>
                    <a:pt x="75595" y="184710"/>
                    <a:pt x="76236" y="183029"/>
                    <a:pt x="74713" y="182469"/>
                  </a:cubicBezTo>
                  <a:cubicBezTo>
                    <a:pt x="73351" y="182069"/>
                    <a:pt x="71828" y="182309"/>
                    <a:pt x="70465" y="182469"/>
                  </a:cubicBezTo>
                  <a:close/>
                  <a:moveTo>
                    <a:pt x="198302" y="168407"/>
                  </a:moveTo>
                  <a:cubicBezTo>
                    <a:pt x="200387" y="172967"/>
                    <a:pt x="203676" y="177207"/>
                    <a:pt x="202152" y="182407"/>
                  </a:cubicBezTo>
                  <a:cubicBezTo>
                    <a:pt x="201671" y="184087"/>
                    <a:pt x="200628" y="186647"/>
                    <a:pt x="202072" y="188167"/>
                  </a:cubicBezTo>
                  <a:cubicBezTo>
                    <a:pt x="203515" y="189687"/>
                    <a:pt x="204959" y="187207"/>
                    <a:pt x="205120" y="186087"/>
                  </a:cubicBezTo>
                  <a:cubicBezTo>
                    <a:pt x="205521" y="183447"/>
                    <a:pt x="204638" y="180967"/>
                    <a:pt x="205601" y="178407"/>
                  </a:cubicBezTo>
                  <a:cubicBezTo>
                    <a:pt x="206724" y="175287"/>
                    <a:pt x="209531" y="174167"/>
                    <a:pt x="212419" y="173207"/>
                  </a:cubicBezTo>
                  <a:cubicBezTo>
                    <a:pt x="217392" y="171607"/>
                    <a:pt x="222766" y="171207"/>
                    <a:pt x="227659" y="169447"/>
                  </a:cubicBezTo>
                  <a:cubicBezTo>
                    <a:pt x="227579" y="174327"/>
                    <a:pt x="228782" y="179127"/>
                    <a:pt x="229022" y="184087"/>
                  </a:cubicBezTo>
                  <a:cubicBezTo>
                    <a:pt x="229103" y="186647"/>
                    <a:pt x="229263" y="189687"/>
                    <a:pt x="227579" y="191847"/>
                  </a:cubicBezTo>
                  <a:cubicBezTo>
                    <a:pt x="225654" y="194407"/>
                    <a:pt x="222766" y="194807"/>
                    <a:pt x="219959" y="195767"/>
                  </a:cubicBezTo>
                  <a:cubicBezTo>
                    <a:pt x="218755" y="196168"/>
                    <a:pt x="216830" y="197448"/>
                    <a:pt x="217472" y="198968"/>
                  </a:cubicBezTo>
                  <a:cubicBezTo>
                    <a:pt x="218354" y="201048"/>
                    <a:pt x="221803" y="199048"/>
                    <a:pt x="222846" y="198248"/>
                  </a:cubicBezTo>
                  <a:cubicBezTo>
                    <a:pt x="227418" y="194487"/>
                    <a:pt x="232792" y="196328"/>
                    <a:pt x="238086" y="196888"/>
                  </a:cubicBezTo>
                  <a:cubicBezTo>
                    <a:pt x="236001" y="200168"/>
                    <a:pt x="234397" y="203608"/>
                    <a:pt x="232472" y="206968"/>
                  </a:cubicBezTo>
                  <a:cubicBezTo>
                    <a:pt x="231349" y="208968"/>
                    <a:pt x="229825" y="210568"/>
                    <a:pt x="228060" y="212008"/>
                  </a:cubicBezTo>
                  <a:cubicBezTo>
                    <a:pt x="226536" y="212008"/>
                    <a:pt x="225012" y="211368"/>
                    <a:pt x="223488" y="210888"/>
                  </a:cubicBezTo>
                  <a:cubicBezTo>
                    <a:pt x="222205" y="210568"/>
                    <a:pt x="220761" y="210088"/>
                    <a:pt x="219397" y="210168"/>
                  </a:cubicBezTo>
                  <a:cubicBezTo>
                    <a:pt x="217873" y="210168"/>
                    <a:pt x="216670" y="211928"/>
                    <a:pt x="218435" y="212888"/>
                  </a:cubicBezTo>
                  <a:cubicBezTo>
                    <a:pt x="220841" y="214168"/>
                    <a:pt x="224370" y="213448"/>
                    <a:pt x="226536" y="215288"/>
                  </a:cubicBezTo>
                  <a:cubicBezTo>
                    <a:pt x="221322" y="220168"/>
                    <a:pt x="214905" y="223448"/>
                    <a:pt x="207606" y="221848"/>
                  </a:cubicBezTo>
                  <a:cubicBezTo>
                    <a:pt x="204879" y="221288"/>
                    <a:pt x="204318" y="220248"/>
                    <a:pt x="203596" y="217688"/>
                  </a:cubicBezTo>
                  <a:cubicBezTo>
                    <a:pt x="202954" y="215528"/>
                    <a:pt x="202473" y="213368"/>
                    <a:pt x="200949" y="211688"/>
                  </a:cubicBezTo>
                  <a:cubicBezTo>
                    <a:pt x="200307" y="211048"/>
                    <a:pt x="199345" y="210888"/>
                    <a:pt x="199906" y="210088"/>
                  </a:cubicBezTo>
                  <a:cubicBezTo>
                    <a:pt x="200307" y="209368"/>
                    <a:pt x="200788" y="208728"/>
                    <a:pt x="201189" y="208088"/>
                  </a:cubicBezTo>
                  <a:cubicBezTo>
                    <a:pt x="206002" y="200888"/>
                    <a:pt x="210815" y="193607"/>
                    <a:pt x="215707" y="186407"/>
                  </a:cubicBezTo>
                  <a:cubicBezTo>
                    <a:pt x="214103" y="188327"/>
                    <a:pt x="212339" y="190247"/>
                    <a:pt x="210975" y="192007"/>
                  </a:cubicBezTo>
                  <a:cubicBezTo>
                    <a:pt x="207285" y="196888"/>
                    <a:pt x="203515" y="201688"/>
                    <a:pt x="199746" y="206568"/>
                  </a:cubicBezTo>
                  <a:cubicBezTo>
                    <a:pt x="198783" y="207768"/>
                    <a:pt x="198382" y="209448"/>
                    <a:pt x="196938" y="208648"/>
                  </a:cubicBezTo>
                  <a:cubicBezTo>
                    <a:pt x="195093" y="207688"/>
                    <a:pt x="193088" y="207528"/>
                    <a:pt x="191083" y="207688"/>
                  </a:cubicBezTo>
                  <a:cubicBezTo>
                    <a:pt x="188596" y="207848"/>
                    <a:pt x="186350" y="208248"/>
                    <a:pt x="184826" y="206008"/>
                  </a:cubicBezTo>
                  <a:cubicBezTo>
                    <a:pt x="180575" y="199528"/>
                    <a:pt x="181458" y="192087"/>
                    <a:pt x="184506" y="185287"/>
                  </a:cubicBezTo>
                  <a:cubicBezTo>
                    <a:pt x="186751" y="186647"/>
                    <a:pt x="187554" y="189927"/>
                    <a:pt x="189158" y="191847"/>
                  </a:cubicBezTo>
                  <a:cubicBezTo>
                    <a:pt x="190120" y="193047"/>
                    <a:pt x="192126" y="192727"/>
                    <a:pt x="191805" y="190887"/>
                  </a:cubicBezTo>
                  <a:cubicBezTo>
                    <a:pt x="191564" y="189367"/>
                    <a:pt x="190521" y="188007"/>
                    <a:pt x="189639" y="186727"/>
                  </a:cubicBezTo>
                  <a:cubicBezTo>
                    <a:pt x="188837" y="185607"/>
                    <a:pt x="187955" y="184487"/>
                    <a:pt x="187313" y="183207"/>
                  </a:cubicBezTo>
                  <a:cubicBezTo>
                    <a:pt x="186671" y="181847"/>
                    <a:pt x="188997" y="178887"/>
                    <a:pt x="189799" y="177767"/>
                  </a:cubicBezTo>
                  <a:cubicBezTo>
                    <a:pt x="192446" y="174487"/>
                    <a:pt x="195655" y="171767"/>
                    <a:pt x="198302" y="168407"/>
                  </a:cubicBezTo>
                  <a:close/>
                  <a:moveTo>
                    <a:pt x="72549" y="529"/>
                  </a:moveTo>
                  <a:cubicBezTo>
                    <a:pt x="73030" y="-1232"/>
                    <a:pt x="75275" y="1810"/>
                    <a:pt x="75595" y="3651"/>
                  </a:cubicBezTo>
                  <a:cubicBezTo>
                    <a:pt x="75916" y="5972"/>
                    <a:pt x="76317" y="8373"/>
                    <a:pt x="76878" y="10695"/>
                  </a:cubicBezTo>
                  <a:cubicBezTo>
                    <a:pt x="78160" y="15577"/>
                    <a:pt x="80004" y="20300"/>
                    <a:pt x="82088" y="24862"/>
                  </a:cubicBezTo>
                  <a:cubicBezTo>
                    <a:pt x="82809" y="26543"/>
                    <a:pt x="84332" y="26703"/>
                    <a:pt x="85374" y="25183"/>
                  </a:cubicBezTo>
                  <a:cubicBezTo>
                    <a:pt x="89783" y="19099"/>
                    <a:pt x="94352" y="13096"/>
                    <a:pt x="96436" y="6772"/>
                  </a:cubicBezTo>
                  <a:cubicBezTo>
                    <a:pt x="97077" y="5011"/>
                    <a:pt x="97398" y="5011"/>
                    <a:pt x="97237" y="6852"/>
                  </a:cubicBezTo>
                  <a:cubicBezTo>
                    <a:pt x="96436" y="18539"/>
                    <a:pt x="88420" y="31266"/>
                    <a:pt x="92588" y="41992"/>
                  </a:cubicBezTo>
                  <a:cubicBezTo>
                    <a:pt x="95794" y="50236"/>
                    <a:pt x="103570" y="57600"/>
                    <a:pt x="112066" y="64084"/>
                  </a:cubicBezTo>
                  <a:cubicBezTo>
                    <a:pt x="113108" y="64404"/>
                    <a:pt x="114150" y="64964"/>
                    <a:pt x="115112" y="65124"/>
                  </a:cubicBezTo>
                  <a:cubicBezTo>
                    <a:pt x="115994" y="65285"/>
                    <a:pt x="116795" y="64324"/>
                    <a:pt x="115994" y="63604"/>
                  </a:cubicBezTo>
                  <a:cubicBezTo>
                    <a:pt x="115272" y="62963"/>
                    <a:pt x="114230" y="62723"/>
                    <a:pt x="113269" y="62483"/>
                  </a:cubicBezTo>
                  <a:cubicBezTo>
                    <a:pt x="112467" y="62243"/>
                    <a:pt x="111585" y="62083"/>
                    <a:pt x="110864" y="61683"/>
                  </a:cubicBezTo>
                  <a:cubicBezTo>
                    <a:pt x="109982" y="61282"/>
                    <a:pt x="109902" y="58961"/>
                    <a:pt x="109902" y="58161"/>
                  </a:cubicBezTo>
                  <a:cubicBezTo>
                    <a:pt x="109822" y="55519"/>
                    <a:pt x="110303" y="52958"/>
                    <a:pt x="110223" y="50316"/>
                  </a:cubicBezTo>
                  <a:cubicBezTo>
                    <a:pt x="113028" y="51677"/>
                    <a:pt x="116314" y="52397"/>
                    <a:pt x="117597" y="55519"/>
                  </a:cubicBezTo>
                  <a:cubicBezTo>
                    <a:pt x="117998" y="56480"/>
                    <a:pt x="118479" y="58161"/>
                    <a:pt x="119841" y="58321"/>
                  </a:cubicBezTo>
                  <a:cubicBezTo>
                    <a:pt x="121044" y="58401"/>
                    <a:pt x="120803" y="56720"/>
                    <a:pt x="120402" y="56079"/>
                  </a:cubicBezTo>
                  <a:cubicBezTo>
                    <a:pt x="119601" y="54719"/>
                    <a:pt x="118238" y="53838"/>
                    <a:pt x="117677" y="52237"/>
                  </a:cubicBezTo>
                  <a:cubicBezTo>
                    <a:pt x="116956" y="50316"/>
                    <a:pt x="117837" y="48715"/>
                    <a:pt x="118879" y="47115"/>
                  </a:cubicBezTo>
                  <a:cubicBezTo>
                    <a:pt x="120643" y="44393"/>
                    <a:pt x="122967" y="42152"/>
                    <a:pt x="124651" y="39350"/>
                  </a:cubicBezTo>
                  <a:cubicBezTo>
                    <a:pt x="126574" y="41752"/>
                    <a:pt x="128979" y="43513"/>
                    <a:pt x="131063" y="45834"/>
                  </a:cubicBezTo>
                  <a:cubicBezTo>
                    <a:pt x="132105" y="47035"/>
                    <a:pt x="133388" y="48395"/>
                    <a:pt x="133388" y="50076"/>
                  </a:cubicBezTo>
                  <a:cubicBezTo>
                    <a:pt x="133468" y="51997"/>
                    <a:pt x="132266" y="53358"/>
                    <a:pt x="131304" y="54879"/>
                  </a:cubicBezTo>
                  <a:cubicBezTo>
                    <a:pt x="130903" y="55599"/>
                    <a:pt x="130502" y="56960"/>
                    <a:pt x="131384" y="57440"/>
                  </a:cubicBezTo>
                  <a:cubicBezTo>
                    <a:pt x="132666" y="58081"/>
                    <a:pt x="133548" y="55759"/>
                    <a:pt x="133708" y="54959"/>
                  </a:cubicBezTo>
                  <a:cubicBezTo>
                    <a:pt x="134350" y="51357"/>
                    <a:pt x="137636" y="50156"/>
                    <a:pt x="140441" y="48395"/>
                  </a:cubicBezTo>
                  <a:cubicBezTo>
                    <a:pt x="140682" y="50717"/>
                    <a:pt x="141323" y="53038"/>
                    <a:pt x="141724" y="55359"/>
                  </a:cubicBezTo>
                  <a:cubicBezTo>
                    <a:pt x="141964" y="56800"/>
                    <a:pt x="141884" y="58161"/>
                    <a:pt x="141564" y="59521"/>
                  </a:cubicBezTo>
                  <a:cubicBezTo>
                    <a:pt x="140842" y="60082"/>
                    <a:pt x="139880" y="60402"/>
                    <a:pt x="138999" y="60802"/>
                  </a:cubicBezTo>
                  <a:cubicBezTo>
                    <a:pt x="138197" y="61122"/>
                    <a:pt x="137315" y="61442"/>
                    <a:pt x="136674" y="62003"/>
                  </a:cubicBezTo>
                  <a:cubicBezTo>
                    <a:pt x="135953" y="62643"/>
                    <a:pt x="136113" y="63924"/>
                    <a:pt x="137315" y="63684"/>
                  </a:cubicBezTo>
                  <a:cubicBezTo>
                    <a:pt x="138999" y="63363"/>
                    <a:pt x="140361" y="61683"/>
                    <a:pt x="142125" y="61683"/>
                  </a:cubicBezTo>
                  <a:cubicBezTo>
                    <a:pt x="141564" y="66005"/>
                    <a:pt x="139800" y="70087"/>
                    <a:pt x="135712" y="72248"/>
                  </a:cubicBezTo>
                  <a:cubicBezTo>
                    <a:pt x="134189" y="72969"/>
                    <a:pt x="133468" y="72729"/>
                    <a:pt x="132105" y="71848"/>
                  </a:cubicBezTo>
                  <a:cubicBezTo>
                    <a:pt x="130983" y="71048"/>
                    <a:pt x="129941" y="70247"/>
                    <a:pt x="128498" y="70007"/>
                  </a:cubicBezTo>
                  <a:cubicBezTo>
                    <a:pt x="127937" y="69927"/>
                    <a:pt x="127456" y="70247"/>
                    <a:pt x="127376" y="69607"/>
                  </a:cubicBezTo>
                  <a:cubicBezTo>
                    <a:pt x="127296" y="69127"/>
                    <a:pt x="127296" y="68646"/>
                    <a:pt x="127216" y="68166"/>
                  </a:cubicBezTo>
                  <a:cubicBezTo>
                    <a:pt x="126655" y="62803"/>
                    <a:pt x="126174" y="57440"/>
                    <a:pt x="125613" y="52157"/>
                  </a:cubicBezTo>
                  <a:cubicBezTo>
                    <a:pt x="125613" y="53678"/>
                    <a:pt x="125532" y="55279"/>
                    <a:pt x="125532" y="56640"/>
                  </a:cubicBezTo>
                  <a:cubicBezTo>
                    <a:pt x="125693" y="60402"/>
                    <a:pt x="125853" y="64244"/>
                    <a:pt x="125933" y="68006"/>
                  </a:cubicBezTo>
                  <a:cubicBezTo>
                    <a:pt x="125933" y="68967"/>
                    <a:pt x="126414" y="69927"/>
                    <a:pt x="125452" y="70087"/>
                  </a:cubicBezTo>
                  <a:cubicBezTo>
                    <a:pt x="124410" y="70327"/>
                    <a:pt x="123609" y="70808"/>
                    <a:pt x="122807" y="71448"/>
                  </a:cubicBezTo>
                  <a:cubicBezTo>
                    <a:pt x="123929" y="72168"/>
                    <a:pt x="124971" y="72889"/>
                    <a:pt x="126174" y="73609"/>
                  </a:cubicBezTo>
                  <a:cubicBezTo>
                    <a:pt x="126093" y="72649"/>
                    <a:pt x="126093" y="71688"/>
                    <a:pt x="126013" y="70728"/>
                  </a:cubicBezTo>
                  <a:cubicBezTo>
                    <a:pt x="126013" y="69687"/>
                    <a:pt x="126334" y="70007"/>
                    <a:pt x="127376" y="69927"/>
                  </a:cubicBezTo>
                  <a:cubicBezTo>
                    <a:pt x="127536" y="71448"/>
                    <a:pt x="127697" y="72969"/>
                    <a:pt x="127857" y="74570"/>
                  </a:cubicBezTo>
                  <a:cubicBezTo>
                    <a:pt x="145331" y="84655"/>
                    <a:pt x="166572" y="91619"/>
                    <a:pt x="186692" y="99703"/>
                  </a:cubicBezTo>
                  <a:cubicBezTo>
                    <a:pt x="185329" y="97702"/>
                    <a:pt x="184287" y="95461"/>
                    <a:pt x="183646" y="93060"/>
                  </a:cubicBezTo>
                  <a:cubicBezTo>
                    <a:pt x="185650" y="92740"/>
                    <a:pt x="187654" y="94340"/>
                    <a:pt x="189497" y="94661"/>
                  </a:cubicBezTo>
                  <a:cubicBezTo>
                    <a:pt x="190620" y="94901"/>
                    <a:pt x="191662" y="93700"/>
                    <a:pt x="190620" y="92820"/>
                  </a:cubicBezTo>
                  <a:cubicBezTo>
                    <a:pt x="189738" y="92019"/>
                    <a:pt x="188455" y="91779"/>
                    <a:pt x="187333" y="91459"/>
                  </a:cubicBezTo>
                  <a:cubicBezTo>
                    <a:pt x="186371" y="91139"/>
                    <a:pt x="185249" y="90899"/>
                    <a:pt x="184367" y="90498"/>
                  </a:cubicBezTo>
                  <a:cubicBezTo>
                    <a:pt x="183325" y="90018"/>
                    <a:pt x="183165" y="87137"/>
                    <a:pt x="183165" y="86096"/>
                  </a:cubicBezTo>
                  <a:cubicBezTo>
                    <a:pt x="183085" y="82974"/>
                    <a:pt x="183646" y="79772"/>
                    <a:pt x="183566" y="76651"/>
                  </a:cubicBezTo>
                  <a:cubicBezTo>
                    <a:pt x="187013" y="78252"/>
                    <a:pt x="191020" y="79132"/>
                    <a:pt x="192624" y="82894"/>
                  </a:cubicBezTo>
                  <a:cubicBezTo>
                    <a:pt x="193104" y="84175"/>
                    <a:pt x="193746" y="86176"/>
                    <a:pt x="195349" y="86336"/>
                  </a:cubicBezTo>
                  <a:cubicBezTo>
                    <a:pt x="196872" y="86496"/>
                    <a:pt x="196551" y="84415"/>
                    <a:pt x="196070" y="83615"/>
                  </a:cubicBezTo>
                  <a:cubicBezTo>
                    <a:pt x="195028" y="81934"/>
                    <a:pt x="193345" y="80893"/>
                    <a:pt x="192624" y="78892"/>
                  </a:cubicBezTo>
                  <a:cubicBezTo>
                    <a:pt x="191822" y="76571"/>
                    <a:pt x="192864" y="74570"/>
                    <a:pt x="194147" y="72649"/>
                  </a:cubicBezTo>
                  <a:cubicBezTo>
                    <a:pt x="196311" y="69287"/>
                    <a:pt x="199196" y="66565"/>
                    <a:pt x="201200" y="63123"/>
                  </a:cubicBezTo>
                  <a:cubicBezTo>
                    <a:pt x="203525" y="66085"/>
                    <a:pt x="206571" y="68326"/>
                    <a:pt x="209056" y="71048"/>
                  </a:cubicBezTo>
                  <a:cubicBezTo>
                    <a:pt x="210338" y="72569"/>
                    <a:pt x="211861" y="74169"/>
                    <a:pt x="211941" y="76251"/>
                  </a:cubicBezTo>
                  <a:cubicBezTo>
                    <a:pt x="212021" y="78652"/>
                    <a:pt x="210579" y="80253"/>
                    <a:pt x="209376" y="82174"/>
                  </a:cubicBezTo>
                  <a:cubicBezTo>
                    <a:pt x="208895" y="82974"/>
                    <a:pt x="208334" y="84655"/>
                    <a:pt x="209456" y="85296"/>
                  </a:cubicBezTo>
                  <a:cubicBezTo>
                    <a:pt x="210979" y="86096"/>
                    <a:pt x="212021" y="83214"/>
                    <a:pt x="212262" y="82254"/>
                  </a:cubicBezTo>
                  <a:cubicBezTo>
                    <a:pt x="213063" y="77851"/>
                    <a:pt x="217151" y="76411"/>
                    <a:pt x="220518" y="74169"/>
                  </a:cubicBezTo>
                  <a:cubicBezTo>
                    <a:pt x="220839" y="77131"/>
                    <a:pt x="221560" y="79853"/>
                    <a:pt x="222041" y="82734"/>
                  </a:cubicBezTo>
                  <a:cubicBezTo>
                    <a:pt x="222361" y="84415"/>
                    <a:pt x="222281" y="86096"/>
                    <a:pt x="221881" y="87777"/>
                  </a:cubicBezTo>
                  <a:cubicBezTo>
                    <a:pt x="220999" y="88497"/>
                    <a:pt x="219796" y="88897"/>
                    <a:pt x="218754" y="89378"/>
                  </a:cubicBezTo>
                  <a:cubicBezTo>
                    <a:pt x="217793" y="89778"/>
                    <a:pt x="216751" y="90178"/>
                    <a:pt x="215949" y="90899"/>
                  </a:cubicBezTo>
                  <a:cubicBezTo>
                    <a:pt x="215067" y="91619"/>
                    <a:pt x="215228" y="93220"/>
                    <a:pt x="216670" y="92900"/>
                  </a:cubicBezTo>
                  <a:cubicBezTo>
                    <a:pt x="218754" y="92499"/>
                    <a:pt x="220438" y="90418"/>
                    <a:pt x="222602" y="90498"/>
                  </a:cubicBezTo>
                  <a:cubicBezTo>
                    <a:pt x="221881" y="95781"/>
                    <a:pt x="219716" y="100744"/>
                    <a:pt x="214666" y="103305"/>
                  </a:cubicBezTo>
                  <a:cubicBezTo>
                    <a:pt x="212823" y="104266"/>
                    <a:pt x="212021" y="104026"/>
                    <a:pt x="210338" y="102825"/>
                  </a:cubicBezTo>
                  <a:cubicBezTo>
                    <a:pt x="208975" y="101865"/>
                    <a:pt x="207613" y="100904"/>
                    <a:pt x="205929" y="100584"/>
                  </a:cubicBezTo>
                  <a:cubicBezTo>
                    <a:pt x="205288" y="100504"/>
                    <a:pt x="204647" y="100904"/>
                    <a:pt x="204567" y="100184"/>
                  </a:cubicBezTo>
                  <a:cubicBezTo>
                    <a:pt x="204487" y="99543"/>
                    <a:pt x="204407" y="98983"/>
                    <a:pt x="204326" y="98343"/>
                  </a:cubicBezTo>
                  <a:cubicBezTo>
                    <a:pt x="203685" y="91859"/>
                    <a:pt x="203044" y="85296"/>
                    <a:pt x="202403" y="78812"/>
                  </a:cubicBezTo>
                  <a:cubicBezTo>
                    <a:pt x="202403" y="80653"/>
                    <a:pt x="202242" y="82574"/>
                    <a:pt x="202322" y="84255"/>
                  </a:cubicBezTo>
                  <a:cubicBezTo>
                    <a:pt x="202483" y="88897"/>
                    <a:pt x="202643" y="93540"/>
                    <a:pt x="202803" y="98183"/>
                  </a:cubicBezTo>
                  <a:cubicBezTo>
                    <a:pt x="202803" y="99303"/>
                    <a:pt x="203364" y="100504"/>
                    <a:pt x="202162" y="100744"/>
                  </a:cubicBezTo>
                  <a:cubicBezTo>
                    <a:pt x="200639" y="101064"/>
                    <a:pt x="199357" y="101945"/>
                    <a:pt x="198234" y="102985"/>
                  </a:cubicBezTo>
                  <a:cubicBezTo>
                    <a:pt x="197834" y="103305"/>
                    <a:pt x="197513" y="103706"/>
                    <a:pt x="197112" y="104026"/>
                  </a:cubicBezTo>
                  <a:cubicBezTo>
                    <a:pt x="199116" y="104826"/>
                    <a:pt x="201040" y="105707"/>
                    <a:pt x="202964" y="106587"/>
                  </a:cubicBezTo>
                  <a:cubicBezTo>
                    <a:pt x="203044" y="106667"/>
                    <a:pt x="203044" y="106667"/>
                    <a:pt x="203124" y="106667"/>
                  </a:cubicBezTo>
                  <a:cubicBezTo>
                    <a:pt x="203124" y="106587"/>
                    <a:pt x="203124" y="106427"/>
                    <a:pt x="203124" y="106267"/>
                  </a:cubicBezTo>
                  <a:cubicBezTo>
                    <a:pt x="203044" y="104666"/>
                    <a:pt x="202964" y="103065"/>
                    <a:pt x="202884" y="101544"/>
                  </a:cubicBezTo>
                  <a:cubicBezTo>
                    <a:pt x="202803" y="100264"/>
                    <a:pt x="203284" y="100584"/>
                    <a:pt x="204567" y="100504"/>
                  </a:cubicBezTo>
                  <a:cubicBezTo>
                    <a:pt x="204807" y="102905"/>
                    <a:pt x="205048" y="105307"/>
                    <a:pt x="205208" y="107708"/>
                  </a:cubicBezTo>
                  <a:cubicBezTo>
                    <a:pt x="226049" y="117873"/>
                    <a:pt x="240477" y="130921"/>
                    <a:pt x="249615" y="145969"/>
                  </a:cubicBezTo>
                  <a:cubicBezTo>
                    <a:pt x="249855" y="145328"/>
                    <a:pt x="250095" y="144768"/>
                    <a:pt x="250336" y="144208"/>
                  </a:cubicBezTo>
                  <a:cubicBezTo>
                    <a:pt x="252180" y="145328"/>
                    <a:pt x="252821" y="148050"/>
                    <a:pt x="254183" y="149651"/>
                  </a:cubicBezTo>
                  <a:cubicBezTo>
                    <a:pt x="254985" y="150611"/>
                    <a:pt x="256588" y="150291"/>
                    <a:pt x="256348" y="148850"/>
                  </a:cubicBezTo>
                  <a:cubicBezTo>
                    <a:pt x="256187" y="147570"/>
                    <a:pt x="255306" y="146369"/>
                    <a:pt x="254584" y="145409"/>
                  </a:cubicBezTo>
                  <a:cubicBezTo>
                    <a:pt x="253943" y="144448"/>
                    <a:pt x="253222" y="143567"/>
                    <a:pt x="252660" y="142527"/>
                  </a:cubicBezTo>
                  <a:cubicBezTo>
                    <a:pt x="252099" y="141406"/>
                    <a:pt x="254023" y="138925"/>
                    <a:pt x="254745" y="137964"/>
                  </a:cubicBezTo>
                  <a:cubicBezTo>
                    <a:pt x="256829" y="135323"/>
                    <a:pt x="259554" y="133002"/>
                    <a:pt x="261638" y="130280"/>
                  </a:cubicBezTo>
                  <a:cubicBezTo>
                    <a:pt x="263401" y="134042"/>
                    <a:pt x="266127" y="137564"/>
                    <a:pt x="264924" y="141887"/>
                  </a:cubicBezTo>
                  <a:cubicBezTo>
                    <a:pt x="264524" y="143247"/>
                    <a:pt x="263562" y="145328"/>
                    <a:pt x="264844" y="146609"/>
                  </a:cubicBezTo>
                  <a:cubicBezTo>
                    <a:pt x="265966" y="147810"/>
                    <a:pt x="267169" y="145809"/>
                    <a:pt x="267329" y="144848"/>
                  </a:cubicBezTo>
                  <a:cubicBezTo>
                    <a:pt x="267650" y="142687"/>
                    <a:pt x="266928" y="140686"/>
                    <a:pt x="267730" y="138525"/>
                  </a:cubicBezTo>
                  <a:cubicBezTo>
                    <a:pt x="268612" y="135963"/>
                    <a:pt x="270936" y="135003"/>
                    <a:pt x="273341" y="134202"/>
                  </a:cubicBezTo>
                  <a:cubicBezTo>
                    <a:pt x="277429" y="132922"/>
                    <a:pt x="281837" y="132601"/>
                    <a:pt x="285845" y="131161"/>
                  </a:cubicBezTo>
                  <a:cubicBezTo>
                    <a:pt x="285845" y="135163"/>
                    <a:pt x="286807" y="139165"/>
                    <a:pt x="286967" y="143167"/>
                  </a:cubicBezTo>
                  <a:cubicBezTo>
                    <a:pt x="287047" y="145328"/>
                    <a:pt x="287208" y="147810"/>
                    <a:pt x="285845" y="149571"/>
                  </a:cubicBezTo>
                  <a:cubicBezTo>
                    <a:pt x="284242" y="151652"/>
                    <a:pt x="281837" y="152052"/>
                    <a:pt x="279513" y="152853"/>
                  </a:cubicBezTo>
                  <a:cubicBezTo>
                    <a:pt x="278551" y="153173"/>
                    <a:pt x="276948" y="154213"/>
                    <a:pt x="277509" y="155494"/>
                  </a:cubicBezTo>
                  <a:cubicBezTo>
                    <a:pt x="278230" y="157175"/>
                    <a:pt x="281036" y="155574"/>
                    <a:pt x="281917" y="154854"/>
                  </a:cubicBezTo>
                  <a:cubicBezTo>
                    <a:pt x="285685" y="151732"/>
                    <a:pt x="290093" y="153333"/>
                    <a:pt x="294502" y="153733"/>
                  </a:cubicBezTo>
                  <a:cubicBezTo>
                    <a:pt x="292739" y="156455"/>
                    <a:pt x="291456" y="159256"/>
                    <a:pt x="289853" y="162058"/>
                  </a:cubicBezTo>
                  <a:cubicBezTo>
                    <a:pt x="288891" y="163739"/>
                    <a:pt x="287689" y="165019"/>
                    <a:pt x="286246" y="166220"/>
                  </a:cubicBezTo>
                  <a:cubicBezTo>
                    <a:pt x="284963" y="166220"/>
                    <a:pt x="283681" y="165660"/>
                    <a:pt x="282479" y="165339"/>
                  </a:cubicBezTo>
                  <a:cubicBezTo>
                    <a:pt x="281356" y="165019"/>
                    <a:pt x="280234" y="164619"/>
                    <a:pt x="279032" y="164699"/>
                  </a:cubicBezTo>
                  <a:cubicBezTo>
                    <a:pt x="277830" y="164699"/>
                    <a:pt x="276868" y="166140"/>
                    <a:pt x="278230" y="166940"/>
                  </a:cubicBezTo>
                  <a:cubicBezTo>
                    <a:pt x="280234" y="167981"/>
                    <a:pt x="283120" y="167421"/>
                    <a:pt x="284963" y="168941"/>
                  </a:cubicBezTo>
                  <a:cubicBezTo>
                    <a:pt x="280715" y="172944"/>
                    <a:pt x="275345" y="175585"/>
                    <a:pt x="269333" y="174304"/>
                  </a:cubicBezTo>
                  <a:cubicBezTo>
                    <a:pt x="267169" y="173824"/>
                    <a:pt x="266608" y="173024"/>
                    <a:pt x="266047" y="170863"/>
                  </a:cubicBezTo>
                  <a:cubicBezTo>
                    <a:pt x="265485" y="169102"/>
                    <a:pt x="265085" y="167341"/>
                    <a:pt x="263882" y="165980"/>
                  </a:cubicBezTo>
                  <a:cubicBezTo>
                    <a:pt x="263401" y="165419"/>
                    <a:pt x="262600" y="165259"/>
                    <a:pt x="263001" y="164619"/>
                  </a:cubicBezTo>
                  <a:cubicBezTo>
                    <a:pt x="263401" y="164059"/>
                    <a:pt x="263722" y="163498"/>
                    <a:pt x="264123" y="163018"/>
                  </a:cubicBezTo>
                  <a:cubicBezTo>
                    <a:pt x="268050" y="157015"/>
                    <a:pt x="272058" y="151092"/>
                    <a:pt x="275986" y="145088"/>
                  </a:cubicBezTo>
                  <a:cubicBezTo>
                    <a:pt x="274703" y="146689"/>
                    <a:pt x="273261" y="148290"/>
                    <a:pt x="272138" y="149731"/>
                  </a:cubicBezTo>
                  <a:cubicBezTo>
                    <a:pt x="269092" y="153733"/>
                    <a:pt x="265966" y="157735"/>
                    <a:pt x="262920" y="161737"/>
                  </a:cubicBezTo>
                  <a:cubicBezTo>
                    <a:pt x="262119" y="162698"/>
                    <a:pt x="261718" y="164059"/>
                    <a:pt x="260596" y="163498"/>
                  </a:cubicBezTo>
                  <a:cubicBezTo>
                    <a:pt x="259634" y="162938"/>
                    <a:pt x="258592" y="162698"/>
                    <a:pt x="257550" y="162618"/>
                  </a:cubicBezTo>
                  <a:cubicBezTo>
                    <a:pt x="258031" y="164059"/>
                    <a:pt x="258512" y="165500"/>
                    <a:pt x="258913" y="166940"/>
                  </a:cubicBezTo>
                  <a:cubicBezTo>
                    <a:pt x="259474" y="166220"/>
                    <a:pt x="260115" y="165419"/>
                    <a:pt x="260676" y="164619"/>
                  </a:cubicBezTo>
                  <a:cubicBezTo>
                    <a:pt x="261478" y="163498"/>
                    <a:pt x="261638" y="164139"/>
                    <a:pt x="262760" y="164939"/>
                  </a:cubicBezTo>
                  <a:cubicBezTo>
                    <a:pt x="261718" y="166460"/>
                    <a:pt x="260676" y="168061"/>
                    <a:pt x="259634" y="169582"/>
                  </a:cubicBezTo>
                  <a:cubicBezTo>
                    <a:pt x="263482" y="184390"/>
                    <a:pt x="263642" y="200239"/>
                    <a:pt x="261077" y="216488"/>
                  </a:cubicBezTo>
                  <a:cubicBezTo>
                    <a:pt x="260756" y="218329"/>
                    <a:pt x="261718" y="218969"/>
                    <a:pt x="263321" y="218008"/>
                  </a:cubicBezTo>
                  <a:cubicBezTo>
                    <a:pt x="264043" y="217608"/>
                    <a:pt x="264764" y="217208"/>
                    <a:pt x="265485" y="216808"/>
                  </a:cubicBezTo>
                  <a:cubicBezTo>
                    <a:pt x="267169" y="215927"/>
                    <a:pt x="269573" y="214166"/>
                    <a:pt x="270856" y="212886"/>
                  </a:cubicBezTo>
                  <a:cubicBezTo>
                    <a:pt x="277108" y="206882"/>
                    <a:pt x="284482" y="201119"/>
                    <a:pt x="293139" y="195836"/>
                  </a:cubicBezTo>
                  <a:cubicBezTo>
                    <a:pt x="307487" y="186951"/>
                    <a:pt x="323679" y="179347"/>
                    <a:pt x="338828" y="171103"/>
                  </a:cubicBezTo>
                  <a:cubicBezTo>
                    <a:pt x="336343" y="170782"/>
                    <a:pt x="334019" y="169662"/>
                    <a:pt x="331935" y="168221"/>
                  </a:cubicBezTo>
                  <a:cubicBezTo>
                    <a:pt x="332977" y="167020"/>
                    <a:pt x="335061" y="166940"/>
                    <a:pt x="336424" y="166140"/>
                  </a:cubicBezTo>
                  <a:cubicBezTo>
                    <a:pt x="337305" y="165740"/>
                    <a:pt x="337305" y="164459"/>
                    <a:pt x="336183" y="164379"/>
                  </a:cubicBezTo>
                  <a:cubicBezTo>
                    <a:pt x="335221" y="164379"/>
                    <a:pt x="334259" y="164859"/>
                    <a:pt x="333378" y="165259"/>
                  </a:cubicBezTo>
                  <a:cubicBezTo>
                    <a:pt x="332576" y="165580"/>
                    <a:pt x="331775" y="165980"/>
                    <a:pt x="330973" y="166220"/>
                  </a:cubicBezTo>
                  <a:cubicBezTo>
                    <a:pt x="330091" y="166460"/>
                    <a:pt x="328488" y="164699"/>
                    <a:pt x="327927" y="164059"/>
                  </a:cubicBezTo>
                  <a:cubicBezTo>
                    <a:pt x="326244" y="162138"/>
                    <a:pt x="324961" y="159816"/>
                    <a:pt x="323278" y="157815"/>
                  </a:cubicBezTo>
                  <a:cubicBezTo>
                    <a:pt x="326244" y="157095"/>
                    <a:pt x="329210" y="155574"/>
                    <a:pt x="332256" y="157095"/>
                  </a:cubicBezTo>
                  <a:cubicBezTo>
                    <a:pt x="333217" y="157655"/>
                    <a:pt x="334660" y="158616"/>
                    <a:pt x="335782" y="157895"/>
                  </a:cubicBezTo>
                  <a:cubicBezTo>
                    <a:pt x="336824" y="157175"/>
                    <a:pt x="335462" y="156054"/>
                    <a:pt x="334821" y="155814"/>
                  </a:cubicBezTo>
                  <a:cubicBezTo>
                    <a:pt x="333217" y="155254"/>
                    <a:pt x="331614" y="155494"/>
                    <a:pt x="330171" y="154534"/>
                  </a:cubicBezTo>
                  <a:cubicBezTo>
                    <a:pt x="328408" y="153493"/>
                    <a:pt x="328087" y="151732"/>
                    <a:pt x="327847" y="149811"/>
                  </a:cubicBezTo>
                  <a:cubicBezTo>
                    <a:pt x="327446" y="146609"/>
                    <a:pt x="327847" y="143327"/>
                    <a:pt x="327366" y="140126"/>
                  </a:cubicBezTo>
                  <a:cubicBezTo>
                    <a:pt x="330332" y="140766"/>
                    <a:pt x="333378" y="140606"/>
                    <a:pt x="336424" y="141086"/>
                  </a:cubicBezTo>
                  <a:cubicBezTo>
                    <a:pt x="338027" y="141326"/>
                    <a:pt x="339870" y="141566"/>
                    <a:pt x="340993" y="142847"/>
                  </a:cubicBezTo>
                  <a:cubicBezTo>
                    <a:pt x="342275" y="144288"/>
                    <a:pt x="342195" y="146049"/>
                    <a:pt x="342435" y="147890"/>
                  </a:cubicBezTo>
                  <a:cubicBezTo>
                    <a:pt x="342596" y="148690"/>
                    <a:pt x="343077" y="150051"/>
                    <a:pt x="344119" y="149811"/>
                  </a:cubicBezTo>
                  <a:cubicBezTo>
                    <a:pt x="345481" y="149491"/>
                    <a:pt x="344680" y="147169"/>
                    <a:pt x="344359" y="146449"/>
                  </a:cubicBezTo>
                  <a:cubicBezTo>
                    <a:pt x="342596" y="143247"/>
                    <a:pt x="344359" y="140206"/>
                    <a:pt x="345321" y="137004"/>
                  </a:cubicBezTo>
                  <a:cubicBezTo>
                    <a:pt x="347004" y="138685"/>
                    <a:pt x="348928" y="140046"/>
                    <a:pt x="350772" y="141646"/>
                  </a:cubicBezTo>
                  <a:cubicBezTo>
                    <a:pt x="351894" y="142527"/>
                    <a:pt x="352695" y="143648"/>
                    <a:pt x="353337" y="144928"/>
                  </a:cubicBezTo>
                  <a:cubicBezTo>
                    <a:pt x="353096" y="145809"/>
                    <a:pt x="352535" y="146689"/>
                    <a:pt x="352134" y="147570"/>
                  </a:cubicBezTo>
                  <a:cubicBezTo>
                    <a:pt x="351733" y="148290"/>
                    <a:pt x="351333" y="149091"/>
                    <a:pt x="351172" y="149971"/>
                  </a:cubicBezTo>
                  <a:cubicBezTo>
                    <a:pt x="351012" y="150932"/>
                    <a:pt x="351974" y="151812"/>
                    <a:pt x="352695" y="150932"/>
                  </a:cubicBezTo>
                  <a:cubicBezTo>
                    <a:pt x="353818" y="149571"/>
                    <a:pt x="353818" y="147330"/>
                    <a:pt x="355180" y="146209"/>
                  </a:cubicBezTo>
                  <a:cubicBezTo>
                    <a:pt x="357505" y="149971"/>
                    <a:pt x="358707" y="154293"/>
                    <a:pt x="356944" y="158536"/>
                  </a:cubicBezTo>
                  <a:cubicBezTo>
                    <a:pt x="356222" y="160057"/>
                    <a:pt x="355581" y="160297"/>
                    <a:pt x="353898" y="160457"/>
                  </a:cubicBezTo>
                  <a:cubicBezTo>
                    <a:pt x="352535" y="160617"/>
                    <a:pt x="351172" y="160617"/>
                    <a:pt x="349890" y="161337"/>
                  </a:cubicBezTo>
                  <a:cubicBezTo>
                    <a:pt x="349409" y="161657"/>
                    <a:pt x="349249" y="162218"/>
                    <a:pt x="348848" y="161818"/>
                  </a:cubicBezTo>
                  <a:cubicBezTo>
                    <a:pt x="348447" y="161417"/>
                    <a:pt x="348126" y="161097"/>
                    <a:pt x="347726" y="160777"/>
                  </a:cubicBezTo>
                  <a:cubicBezTo>
                    <a:pt x="343958" y="156935"/>
                    <a:pt x="340111" y="153173"/>
                    <a:pt x="336263" y="149411"/>
                  </a:cubicBezTo>
                  <a:cubicBezTo>
                    <a:pt x="337225" y="150611"/>
                    <a:pt x="338187" y="151892"/>
                    <a:pt x="339069" y="152933"/>
                  </a:cubicBezTo>
                  <a:cubicBezTo>
                    <a:pt x="341634" y="155734"/>
                    <a:pt x="344119" y="158616"/>
                    <a:pt x="346684" y="161497"/>
                  </a:cubicBezTo>
                  <a:cubicBezTo>
                    <a:pt x="347325" y="162138"/>
                    <a:pt x="348207" y="162618"/>
                    <a:pt x="347645" y="163418"/>
                  </a:cubicBezTo>
                  <a:cubicBezTo>
                    <a:pt x="346764" y="164379"/>
                    <a:pt x="346443" y="165580"/>
                    <a:pt x="346283" y="166860"/>
                  </a:cubicBezTo>
                  <a:cubicBezTo>
                    <a:pt x="346283" y="166860"/>
                    <a:pt x="346283" y="166940"/>
                    <a:pt x="346283" y="166940"/>
                  </a:cubicBezTo>
                  <a:cubicBezTo>
                    <a:pt x="347485" y="166220"/>
                    <a:pt x="348607" y="165580"/>
                    <a:pt x="349730" y="164939"/>
                  </a:cubicBezTo>
                  <a:cubicBezTo>
                    <a:pt x="349329" y="164459"/>
                    <a:pt x="348928" y="163979"/>
                    <a:pt x="348447" y="163498"/>
                  </a:cubicBezTo>
                  <a:cubicBezTo>
                    <a:pt x="347806" y="162778"/>
                    <a:pt x="348287" y="162778"/>
                    <a:pt x="349008" y="161978"/>
                  </a:cubicBezTo>
                  <a:cubicBezTo>
                    <a:pt x="349730" y="162698"/>
                    <a:pt x="350371" y="163418"/>
                    <a:pt x="351092" y="164059"/>
                  </a:cubicBezTo>
                  <a:cubicBezTo>
                    <a:pt x="358066" y="159896"/>
                    <a:pt x="364639" y="155414"/>
                    <a:pt x="370490" y="150371"/>
                  </a:cubicBezTo>
                  <a:cubicBezTo>
                    <a:pt x="381071" y="141406"/>
                    <a:pt x="392373" y="130600"/>
                    <a:pt x="395419" y="119154"/>
                  </a:cubicBezTo>
                  <a:cubicBezTo>
                    <a:pt x="397663" y="110429"/>
                    <a:pt x="392533" y="101384"/>
                    <a:pt x="389086" y="92419"/>
                  </a:cubicBezTo>
                  <a:cubicBezTo>
                    <a:pt x="388044" y="90899"/>
                    <a:pt x="387082" y="89458"/>
                    <a:pt x="386120" y="87937"/>
                  </a:cubicBezTo>
                  <a:cubicBezTo>
                    <a:pt x="386842" y="87457"/>
                    <a:pt x="387002" y="87137"/>
                    <a:pt x="387403" y="87457"/>
                  </a:cubicBezTo>
                  <a:cubicBezTo>
                    <a:pt x="387403" y="87297"/>
                    <a:pt x="387323" y="87137"/>
                    <a:pt x="387243" y="86976"/>
                  </a:cubicBezTo>
                  <a:cubicBezTo>
                    <a:pt x="386762" y="86896"/>
                    <a:pt x="386441" y="86176"/>
                    <a:pt x="386040" y="85616"/>
                  </a:cubicBezTo>
                  <a:cubicBezTo>
                    <a:pt x="383796" y="82654"/>
                    <a:pt x="381552" y="79692"/>
                    <a:pt x="379307" y="76731"/>
                  </a:cubicBezTo>
                  <a:cubicBezTo>
                    <a:pt x="378506" y="75610"/>
                    <a:pt x="377464" y="74490"/>
                    <a:pt x="376502" y="73289"/>
                  </a:cubicBezTo>
                  <a:cubicBezTo>
                    <a:pt x="379387" y="77691"/>
                    <a:pt x="382273" y="82094"/>
                    <a:pt x="385159" y="86496"/>
                  </a:cubicBezTo>
                  <a:cubicBezTo>
                    <a:pt x="385399" y="86896"/>
                    <a:pt x="385639" y="87297"/>
                    <a:pt x="385960" y="87697"/>
                  </a:cubicBezTo>
                  <a:cubicBezTo>
                    <a:pt x="386281" y="88177"/>
                    <a:pt x="385639" y="88257"/>
                    <a:pt x="385319" y="88657"/>
                  </a:cubicBezTo>
                  <a:cubicBezTo>
                    <a:pt x="384357" y="89698"/>
                    <a:pt x="384036" y="90979"/>
                    <a:pt x="383716" y="92259"/>
                  </a:cubicBezTo>
                  <a:cubicBezTo>
                    <a:pt x="383235" y="93860"/>
                    <a:pt x="382834" y="94421"/>
                    <a:pt x="381231" y="94821"/>
                  </a:cubicBezTo>
                  <a:cubicBezTo>
                    <a:pt x="376822" y="95701"/>
                    <a:pt x="372895" y="93700"/>
                    <a:pt x="369849" y="90739"/>
                  </a:cubicBezTo>
                  <a:cubicBezTo>
                    <a:pt x="371131" y="89618"/>
                    <a:pt x="373295" y="90098"/>
                    <a:pt x="374738" y="89298"/>
                  </a:cubicBezTo>
                  <a:cubicBezTo>
                    <a:pt x="375780" y="88737"/>
                    <a:pt x="375059" y="87697"/>
                    <a:pt x="374177" y="87617"/>
                  </a:cubicBezTo>
                  <a:cubicBezTo>
                    <a:pt x="373295" y="87617"/>
                    <a:pt x="372494" y="87857"/>
                    <a:pt x="371692" y="88097"/>
                  </a:cubicBezTo>
                  <a:cubicBezTo>
                    <a:pt x="370811" y="88337"/>
                    <a:pt x="369849" y="88737"/>
                    <a:pt x="368887" y="88737"/>
                  </a:cubicBezTo>
                  <a:cubicBezTo>
                    <a:pt x="367845" y="87857"/>
                    <a:pt x="366883" y="86896"/>
                    <a:pt x="366242" y="85696"/>
                  </a:cubicBezTo>
                  <a:cubicBezTo>
                    <a:pt x="365120" y="83615"/>
                    <a:pt x="364158" y="81533"/>
                    <a:pt x="362955" y="79532"/>
                  </a:cubicBezTo>
                  <a:cubicBezTo>
                    <a:pt x="366162" y="79212"/>
                    <a:pt x="369368" y="78092"/>
                    <a:pt x="372173" y="80413"/>
                  </a:cubicBezTo>
                  <a:cubicBezTo>
                    <a:pt x="372734" y="80973"/>
                    <a:pt x="374818" y="82174"/>
                    <a:pt x="375380" y="80893"/>
                  </a:cubicBezTo>
                  <a:cubicBezTo>
                    <a:pt x="375780" y="80013"/>
                    <a:pt x="374578" y="79212"/>
                    <a:pt x="373857" y="78972"/>
                  </a:cubicBezTo>
                  <a:cubicBezTo>
                    <a:pt x="372173" y="78332"/>
                    <a:pt x="370490" y="78092"/>
                    <a:pt x="369288" y="76571"/>
                  </a:cubicBezTo>
                  <a:cubicBezTo>
                    <a:pt x="368326" y="75210"/>
                    <a:pt x="368406" y="73369"/>
                    <a:pt x="368486" y="71848"/>
                  </a:cubicBezTo>
                  <a:cubicBezTo>
                    <a:pt x="368646" y="68887"/>
                    <a:pt x="369368" y="66005"/>
                    <a:pt x="369368" y="62963"/>
                  </a:cubicBezTo>
                  <a:cubicBezTo>
                    <a:pt x="372334" y="64084"/>
                    <a:pt x="375540" y="64324"/>
                    <a:pt x="378586" y="65365"/>
                  </a:cubicBezTo>
                  <a:cubicBezTo>
                    <a:pt x="380349" y="65925"/>
                    <a:pt x="381952" y="66645"/>
                    <a:pt x="382674" y="68486"/>
                  </a:cubicBezTo>
                  <a:cubicBezTo>
                    <a:pt x="383235" y="70087"/>
                    <a:pt x="382674" y="71608"/>
                    <a:pt x="382914" y="73129"/>
                  </a:cubicBezTo>
                  <a:cubicBezTo>
                    <a:pt x="382994" y="73849"/>
                    <a:pt x="383876" y="75370"/>
                    <a:pt x="384758" y="74490"/>
                  </a:cubicBezTo>
                  <a:cubicBezTo>
                    <a:pt x="385639" y="73529"/>
                    <a:pt x="384998" y="72008"/>
                    <a:pt x="384678" y="70968"/>
                  </a:cubicBezTo>
                  <a:cubicBezTo>
                    <a:pt x="383796" y="67846"/>
                    <a:pt x="385880" y="65285"/>
                    <a:pt x="387162" y="62563"/>
                  </a:cubicBezTo>
                  <a:cubicBezTo>
                    <a:pt x="388685" y="64564"/>
                    <a:pt x="390609" y="66245"/>
                    <a:pt x="392212" y="68246"/>
                  </a:cubicBezTo>
                  <a:cubicBezTo>
                    <a:pt x="392693" y="68887"/>
                    <a:pt x="394056" y="70728"/>
                    <a:pt x="393655" y="71528"/>
                  </a:cubicBezTo>
                  <a:cubicBezTo>
                    <a:pt x="393254" y="72328"/>
                    <a:pt x="392773" y="72969"/>
                    <a:pt x="392292" y="73689"/>
                  </a:cubicBezTo>
                  <a:cubicBezTo>
                    <a:pt x="391731" y="74410"/>
                    <a:pt x="391090" y="75210"/>
                    <a:pt x="390930" y="76171"/>
                  </a:cubicBezTo>
                  <a:cubicBezTo>
                    <a:pt x="390769" y="77211"/>
                    <a:pt x="391892" y="77451"/>
                    <a:pt x="392533" y="76731"/>
                  </a:cubicBezTo>
                  <a:cubicBezTo>
                    <a:pt x="393495" y="75610"/>
                    <a:pt x="393976" y="73609"/>
                    <a:pt x="395338" y="72809"/>
                  </a:cubicBezTo>
                  <a:cubicBezTo>
                    <a:pt x="397182" y="76891"/>
                    <a:pt x="397663" y="81453"/>
                    <a:pt x="395018" y="85296"/>
                  </a:cubicBezTo>
                  <a:cubicBezTo>
                    <a:pt x="394136" y="86736"/>
                    <a:pt x="392773" y="86416"/>
                    <a:pt x="391250" y="86336"/>
                  </a:cubicBezTo>
                  <a:cubicBezTo>
                    <a:pt x="390369" y="86256"/>
                    <a:pt x="389487" y="86256"/>
                    <a:pt x="388605" y="86496"/>
                  </a:cubicBezTo>
                  <a:cubicBezTo>
                    <a:pt x="391571" y="91779"/>
                    <a:pt x="396140" y="96582"/>
                    <a:pt x="400629" y="101544"/>
                  </a:cubicBezTo>
                  <a:cubicBezTo>
                    <a:pt x="401911" y="102905"/>
                    <a:pt x="403354" y="102665"/>
                    <a:pt x="403915" y="100904"/>
                  </a:cubicBezTo>
                  <a:cubicBezTo>
                    <a:pt x="405438" y="96101"/>
                    <a:pt x="406721" y="91219"/>
                    <a:pt x="407442" y="86176"/>
                  </a:cubicBezTo>
                  <a:cubicBezTo>
                    <a:pt x="407763" y="83855"/>
                    <a:pt x="407843" y="81453"/>
                    <a:pt x="407923" y="79052"/>
                  </a:cubicBezTo>
                  <a:cubicBezTo>
                    <a:pt x="408003" y="77211"/>
                    <a:pt x="409927" y="73929"/>
                    <a:pt x="410568" y="75610"/>
                  </a:cubicBezTo>
                  <a:cubicBezTo>
                    <a:pt x="410969" y="76731"/>
                    <a:pt x="411209" y="78972"/>
                    <a:pt x="410889" y="83214"/>
                  </a:cubicBezTo>
                  <a:cubicBezTo>
                    <a:pt x="410648" y="87137"/>
                    <a:pt x="410568" y="91059"/>
                    <a:pt x="410087" y="94901"/>
                  </a:cubicBezTo>
                  <a:cubicBezTo>
                    <a:pt x="410648" y="94421"/>
                    <a:pt x="411289" y="94020"/>
                    <a:pt x="411931" y="93620"/>
                  </a:cubicBezTo>
                  <a:cubicBezTo>
                    <a:pt x="412893" y="95461"/>
                    <a:pt x="411931" y="98183"/>
                    <a:pt x="412171" y="100184"/>
                  </a:cubicBezTo>
                  <a:cubicBezTo>
                    <a:pt x="412331" y="101464"/>
                    <a:pt x="413935" y="102105"/>
                    <a:pt x="414496" y="100744"/>
                  </a:cubicBezTo>
                  <a:cubicBezTo>
                    <a:pt x="414977" y="99543"/>
                    <a:pt x="414896" y="98103"/>
                    <a:pt x="414816" y="96822"/>
                  </a:cubicBezTo>
                  <a:cubicBezTo>
                    <a:pt x="414736" y="95701"/>
                    <a:pt x="414656" y="94501"/>
                    <a:pt x="414736" y="93380"/>
                  </a:cubicBezTo>
                  <a:cubicBezTo>
                    <a:pt x="414896" y="92179"/>
                    <a:pt x="417862" y="91059"/>
                    <a:pt x="418904" y="90658"/>
                  </a:cubicBezTo>
                  <a:cubicBezTo>
                    <a:pt x="422191" y="89538"/>
                    <a:pt x="425637" y="89058"/>
                    <a:pt x="428924" y="87857"/>
                  </a:cubicBezTo>
                  <a:cubicBezTo>
                    <a:pt x="428363" y="91939"/>
                    <a:pt x="428844" y="96422"/>
                    <a:pt x="425397" y="99383"/>
                  </a:cubicBezTo>
                  <a:cubicBezTo>
                    <a:pt x="424355" y="100344"/>
                    <a:pt x="422431" y="101624"/>
                    <a:pt x="422832" y="103305"/>
                  </a:cubicBezTo>
                  <a:cubicBezTo>
                    <a:pt x="423153" y="104986"/>
                    <a:pt x="425237" y="103946"/>
                    <a:pt x="425878" y="103145"/>
                  </a:cubicBezTo>
                  <a:cubicBezTo>
                    <a:pt x="427321" y="101544"/>
                    <a:pt x="427802" y="99463"/>
                    <a:pt x="429565" y="98023"/>
                  </a:cubicBezTo>
                  <a:cubicBezTo>
                    <a:pt x="431729" y="96422"/>
                    <a:pt x="434214" y="96822"/>
                    <a:pt x="436619" y="97462"/>
                  </a:cubicBezTo>
                  <a:cubicBezTo>
                    <a:pt x="440787" y="98503"/>
                    <a:pt x="444634" y="100584"/>
                    <a:pt x="448883" y="101544"/>
                  </a:cubicBezTo>
                  <a:cubicBezTo>
                    <a:pt x="446638" y="104906"/>
                    <a:pt x="445356" y="108748"/>
                    <a:pt x="443352" y="112270"/>
                  </a:cubicBezTo>
                  <a:cubicBezTo>
                    <a:pt x="442230" y="114111"/>
                    <a:pt x="441027" y="116273"/>
                    <a:pt x="438943" y="117073"/>
                  </a:cubicBezTo>
                  <a:cubicBezTo>
                    <a:pt x="436458" y="118033"/>
                    <a:pt x="434294" y="116993"/>
                    <a:pt x="431890" y="116433"/>
                  </a:cubicBezTo>
                  <a:cubicBezTo>
                    <a:pt x="430928" y="116192"/>
                    <a:pt x="429004" y="116192"/>
                    <a:pt x="428763" y="117633"/>
                  </a:cubicBezTo>
                  <a:cubicBezTo>
                    <a:pt x="428443" y="119474"/>
                    <a:pt x="431729" y="119554"/>
                    <a:pt x="432771" y="119474"/>
                  </a:cubicBezTo>
                  <a:cubicBezTo>
                    <a:pt x="437661" y="118834"/>
                    <a:pt x="440546" y="122516"/>
                    <a:pt x="444073" y="125237"/>
                  </a:cubicBezTo>
                  <a:cubicBezTo>
                    <a:pt x="441108" y="126518"/>
                    <a:pt x="438462" y="128279"/>
                    <a:pt x="435657" y="129800"/>
                  </a:cubicBezTo>
                  <a:cubicBezTo>
                    <a:pt x="434054" y="130680"/>
                    <a:pt x="432210" y="131081"/>
                    <a:pt x="430367" y="131321"/>
                  </a:cubicBezTo>
                  <a:cubicBezTo>
                    <a:pt x="429325" y="130600"/>
                    <a:pt x="428523" y="129480"/>
                    <a:pt x="427721" y="128599"/>
                  </a:cubicBezTo>
                  <a:cubicBezTo>
                    <a:pt x="426920" y="127719"/>
                    <a:pt x="426118" y="126758"/>
                    <a:pt x="425156" y="126198"/>
                  </a:cubicBezTo>
                  <a:cubicBezTo>
                    <a:pt x="424114" y="125558"/>
                    <a:pt x="422511" y="126278"/>
                    <a:pt x="423233" y="127639"/>
                  </a:cubicBezTo>
                  <a:cubicBezTo>
                    <a:pt x="424355" y="129640"/>
                    <a:pt x="427160" y="130680"/>
                    <a:pt x="427882" y="132922"/>
                  </a:cubicBezTo>
                  <a:cubicBezTo>
                    <a:pt x="422111" y="134042"/>
                    <a:pt x="416179" y="133482"/>
                    <a:pt x="411770" y="129160"/>
                  </a:cubicBezTo>
                  <a:cubicBezTo>
                    <a:pt x="410167" y="127559"/>
                    <a:pt x="410167" y="126598"/>
                    <a:pt x="410809" y="124517"/>
                  </a:cubicBezTo>
                  <a:cubicBezTo>
                    <a:pt x="411370" y="122756"/>
                    <a:pt x="411931" y="120995"/>
                    <a:pt x="411610" y="119154"/>
                  </a:cubicBezTo>
                  <a:cubicBezTo>
                    <a:pt x="411530" y="118434"/>
                    <a:pt x="410889" y="117873"/>
                    <a:pt x="411610" y="117553"/>
                  </a:cubicBezTo>
                  <a:cubicBezTo>
                    <a:pt x="412251" y="117313"/>
                    <a:pt x="412812" y="117073"/>
                    <a:pt x="413454" y="116753"/>
                  </a:cubicBezTo>
                  <a:cubicBezTo>
                    <a:pt x="419946" y="113871"/>
                    <a:pt x="426519" y="110990"/>
                    <a:pt x="433092" y="108028"/>
                  </a:cubicBezTo>
                  <a:cubicBezTo>
                    <a:pt x="431168" y="108748"/>
                    <a:pt x="429084" y="109229"/>
                    <a:pt x="427321" y="109869"/>
                  </a:cubicBezTo>
                  <a:cubicBezTo>
                    <a:pt x="422591" y="111630"/>
                    <a:pt x="417862" y="113391"/>
                    <a:pt x="413053" y="115072"/>
                  </a:cubicBezTo>
                  <a:cubicBezTo>
                    <a:pt x="411931" y="115552"/>
                    <a:pt x="410889" y="116433"/>
                    <a:pt x="410247" y="115312"/>
                  </a:cubicBezTo>
                  <a:cubicBezTo>
                    <a:pt x="409366" y="113791"/>
                    <a:pt x="408083" y="112831"/>
                    <a:pt x="406560" y="112030"/>
                  </a:cubicBezTo>
                  <a:cubicBezTo>
                    <a:pt x="406400" y="111950"/>
                    <a:pt x="406240" y="111870"/>
                    <a:pt x="405999" y="111710"/>
                  </a:cubicBezTo>
                  <a:cubicBezTo>
                    <a:pt x="405198" y="114111"/>
                    <a:pt x="404316" y="116433"/>
                    <a:pt x="403274" y="118754"/>
                  </a:cubicBezTo>
                  <a:cubicBezTo>
                    <a:pt x="403835" y="118514"/>
                    <a:pt x="404316" y="118354"/>
                    <a:pt x="404797" y="118194"/>
                  </a:cubicBezTo>
                  <a:cubicBezTo>
                    <a:pt x="406400" y="117553"/>
                    <a:pt x="408083" y="116913"/>
                    <a:pt x="409686" y="116353"/>
                  </a:cubicBezTo>
                  <a:cubicBezTo>
                    <a:pt x="410969" y="115872"/>
                    <a:pt x="410728" y="116433"/>
                    <a:pt x="411289" y="117713"/>
                  </a:cubicBezTo>
                  <a:cubicBezTo>
                    <a:pt x="408163" y="119074"/>
                    <a:pt x="405037" y="120435"/>
                    <a:pt x="401911" y="121796"/>
                  </a:cubicBezTo>
                  <a:cubicBezTo>
                    <a:pt x="401751" y="122196"/>
                    <a:pt x="401591" y="122596"/>
                    <a:pt x="401430" y="122916"/>
                  </a:cubicBezTo>
                  <a:cubicBezTo>
                    <a:pt x="386281" y="153413"/>
                    <a:pt x="350932" y="182389"/>
                    <a:pt x="306926" y="198718"/>
                  </a:cubicBezTo>
                  <a:cubicBezTo>
                    <a:pt x="305163" y="199358"/>
                    <a:pt x="305243" y="200079"/>
                    <a:pt x="307086" y="200159"/>
                  </a:cubicBezTo>
                  <a:cubicBezTo>
                    <a:pt x="316866" y="200399"/>
                    <a:pt x="328568" y="197357"/>
                    <a:pt x="336664" y="194555"/>
                  </a:cubicBezTo>
                  <a:cubicBezTo>
                    <a:pt x="338428" y="193995"/>
                    <a:pt x="338908" y="194636"/>
                    <a:pt x="337546" y="195996"/>
                  </a:cubicBezTo>
                  <a:cubicBezTo>
                    <a:pt x="331935" y="201759"/>
                    <a:pt x="322717" y="207042"/>
                    <a:pt x="311174" y="207523"/>
                  </a:cubicBezTo>
                  <a:cubicBezTo>
                    <a:pt x="307327" y="207763"/>
                    <a:pt x="303960" y="206642"/>
                    <a:pt x="300514" y="205522"/>
                  </a:cubicBezTo>
                  <a:cubicBezTo>
                    <a:pt x="295223" y="203921"/>
                    <a:pt x="294903" y="205842"/>
                    <a:pt x="291937" y="208003"/>
                  </a:cubicBezTo>
                  <a:cubicBezTo>
                    <a:pt x="287047" y="211525"/>
                    <a:pt x="282559" y="215287"/>
                    <a:pt x="278551" y="219209"/>
                  </a:cubicBezTo>
                  <a:cubicBezTo>
                    <a:pt x="273421" y="224332"/>
                    <a:pt x="269173" y="229855"/>
                    <a:pt x="265886" y="235618"/>
                  </a:cubicBezTo>
                  <a:cubicBezTo>
                    <a:pt x="267810" y="239140"/>
                    <a:pt x="269734" y="242742"/>
                    <a:pt x="268451" y="246904"/>
                  </a:cubicBezTo>
                  <a:cubicBezTo>
                    <a:pt x="267970" y="248585"/>
                    <a:pt x="266848" y="251147"/>
                    <a:pt x="268371" y="252667"/>
                  </a:cubicBezTo>
                  <a:cubicBezTo>
                    <a:pt x="269814" y="254188"/>
                    <a:pt x="271257" y="251707"/>
                    <a:pt x="271417" y="250586"/>
                  </a:cubicBezTo>
                  <a:cubicBezTo>
                    <a:pt x="271818" y="247945"/>
                    <a:pt x="270936" y="245463"/>
                    <a:pt x="271898" y="242902"/>
                  </a:cubicBezTo>
                  <a:cubicBezTo>
                    <a:pt x="273020" y="239780"/>
                    <a:pt x="275745" y="238660"/>
                    <a:pt x="278711" y="237699"/>
                  </a:cubicBezTo>
                  <a:cubicBezTo>
                    <a:pt x="283681" y="236098"/>
                    <a:pt x="288971" y="235698"/>
                    <a:pt x="293941" y="233937"/>
                  </a:cubicBezTo>
                  <a:cubicBezTo>
                    <a:pt x="293861" y="238820"/>
                    <a:pt x="295063" y="243622"/>
                    <a:pt x="295223" y="248585"/>
                  </a:cubicBezTo>
                  <a:cubicBezTo>
                    <a:pt x="295384" y="251147"/>
                    <a:pt x="295544" y="254188"/>
                    <a:pt x="293861" y="256349"/>
                  </a:cubicBezTo>
                  <a:cubicBezTo>
                    <a:pt x="291937" y="258911"/>
                    <a:pt x="289051" y="259311"/>
                    <a:pt x="286246" y="260272"/>
                  </a:cubicBezTo>
                  <a:cubicBezTo>
                    <a:pt x="285044" y="260672"/>
                    <a:pt x="283120" y="261953"/>
                    <a:pt x="283761" y="263473"/>
                  </a:cubicBezTo>
                  <a:cubicBezTo>
                    <a:pt x="284643" y="265555"/>
                    <a:pt x="288089" y="263553"/>
                    <a:pt x="289132" y="262753"/>
                  </a:cubicBezTo>
                  <a:cubicBezTo>
                    <a:pt x="293700" y="258991"/>
                    <a:pt x="299071" y="260832"/>
                    <a:pt x="304361" y="261392"/>
                  </a:cubicBezTo>
                  <a:cubicBezTo>
                    <a:pt x="302277" y="264674"/>
                    <a:pt x="300674" y="268116"/>
                    <a:pt x="298750" y="271478"/>
                  </a:cubicBezTo>
                  <a:cubicBezTo>
                    <a:pt x="297628" y="273479"/>
                    <a:pt x="296105" y="275080"/>
                    <a:pt x="294342" y="276521"/>
                  </a:cubicBezTo>
                  <a:cubicBezTo>
                    <a:pt x="292819" y="276521"/>
                    <a:pt x="291216" y="275880"/>
                    <a:pt x="289773" y="275400"/>
                  </a:cubicBezTo>
                  <a:cubicBezTo>
                    <a:pt x="288490" y="275080"/>
                    <a:pt x="287047" y="274599"/>
                    <a:pt x="285685" y="274679"/>
                  </a:cubicBezTo>
                  <a:cubicBezTo>
                    <a:pt x="284162" y="274679"/>
                    <a:pt x="282960" y="276440"/>
                    <a:pt x="284643" y="277401"/>
                  </a:cubicBezTo>
                  <a:cubicBezTo>
                    <a:pt x="287128" y="278682"/>
                    <a:pt x="290654" y="277961"/>
                    <a:pt x="292819" y="279802"/>
                  </a:cubicBezTo>
                  <a:cubicBezTo>
                    <a:pt x="287609" y="284685"/>
                    <a:pt x="281196" y="287887"/>
                    <a:pt x="273902" y="286366"/>
                  </a:cubicBezTo>
                  <a:cubicBezTo>
                    <a:pt x="271177" y="285806"/>
                    <a:pt x="270615" y="284765"/>
                    <a:pt x="269814" y="282204"/>
                  </a:cubicBezTo>
                  <a:cubicBezTo>
                    <a:pt x="269253" y="280042"/>
                    <a:pt x="268772" y="277881"/>
                    <a:pt x="267249" y="276200"/>
                  </a:cubicBezTo>
                  <a:cubicBezTo>
                    <a:pt x="266608" y="275480"/>
                    <a:pt x="265646" y="275400"/>
                    <a:pt x="266207" y="274599"/>
                  </a:cubicBezTo>
                  <a:cubicBezTo>
                    <a:pt x="266608" y="273879"/>
                    <a:pt x="267089" y="273239"/>
                    <a:pt x="267489" y="272598"/>
                  </a:cubicBezTo>
                  <a:cubicBezTo>
                    <a:pt x="272299" y="265394"/>
                    <a:pt x="277108" y="258110"/>
                    <a:pt x="281917" y="250906"/>
                  </a:cubicBezTo>
                  <a:cubicBezTo>
                    <a:pt x="280395" y="252827"/>
                    <a:pt x="278631" y="254749"/>
                    <a:pt x="277268" y="256510"/>
                  </a:cubicBezTo>
                  <a:cubicBezTo>
                    <a:pt x="273501" y="261312"/>
                    <a:pt x="269814" y="266195"/>
                    <a:pt x="266047" y="271078"/>
                  </a:cubicBezTo>
                  <a:cubicBezTo>
                    <a:pt x="265085" y="272278"/>
                    <a:pt x="264684" y="273879"/>
                    <a:pt x="263241" y="273159"/>
                  </a:cubicBezTo>
                  <a:cubicBezTo>
                    <a:pt x="261398" y="272198"/>
                    <a:pt x="259394" y="272038"/>
                    <a:pt x="257390" y="272198"/>
                  </a:cubicBezTo>
                  <a:cubicBezTo>
                    <a:pt x="257069" y="272198"/>
                    <a:pt x="256748" y="272198"/>
                    <a:pt x="256428" y="272278"/>
                  </a:cubicBezTo>
                  <a:cubicBezTo>
                    <a:pt x="256508" y="274039"/>
                    <a:pt x="256588" y="275800"/>
                    <a:pt x="256668" y="277561"/>
                  </a:cubicBezTo>
                  <a:cubicBezTo>
                    <a:pt x="256748" y="278281"/>
                    <a:pt x="256829" y="279002"/>
                    <a:pt x="256909" y="279722"/>
                  </a:cubicBezTo>
                  <a:cubicBezTo>
                    <a:pt x="256989" y="280363"/>
                    <a:pt x="257229" y="281323"/>
                    <a:pt x="257470" y="282364"/>
                  </a:cubicBezTo>
                  <a:cubicBezTo>
                    <a:pt x="258191" y="281403"/>
                    <a:pt x="258833" y="280523"/>
                    <a:pt x="259554" y="279642"/>
                  </a:cubicBezTo>
                  <a:cubicBezTo>
                    <a:pt x="260836" y="277961"/>
                    <a:pt x="262039" y="276280"/>
                    <a:pt x="263321" y="274599"/>
                  </a:cubicBezTo>
                  <a:cubicBezTo>
                    <a:pt x="264363" y="273239"/>
                    <a:pt x="264524" y="273959"/>
                    <a:pt x="265886" y="275000"/>
                  </a:cubicBezTo>
                  <a:cubicBezTo>
                    <a:pt x="263482" y="278522"/>
                    <a:pt x="261077" y="282124"/>
                    <a:pt x="258672" y="285646"/>
                  </a:cubicBezTo>
                  <a:cubicBezTo>
                    <a:pt x="260516" y="289888"/>
                    <a:pt x="262760" y="293890"/>
                    <a:pt x="265245" y="297892"/>
                  </a:cubicBezTo>
                  <a:cubicBezTo>
                    <a:pt x="266207" y="299493"/>
                    <a:pt x="268371" y="300053"/>
                    <a:pt x="269974" y="299093"/>
                  </a:cubicBezTo>
                  <a:cubicBezTo>
                    <a:pt x="272619" y="297492"/>
                    <a:pt x="275184" y="295811"/>
                    <a:pt x="277509" y="293970"/>
                  </a:cubicBezTo>
                  <a:cubicBezTo>
                    <a:pt x="278952" y="292769"/>
                    <a:pt x="279112" y="292930"/>
                    <a:pt x="277910" y="294370"/>
                  </a:cubicBezTo>
                  <a:cubicBezTo>
                    <a:pt x="275906" y="297012"/>
                    <a:pt x="273822" y="299573"/>
                    <a:pt x="271738" y="302135"/>
                  </a:cubicBezTo>
                  <a:cubicBezTo>
                    <a:pt x="270615" y="303575"/>
                    <a:pt x="270455" y="306057"/>
                    <a:pt x="271417" y="307578"/>
                  </a:cubicBezTo>
                  <a:cubicBezTo>
                    <a:pt x="277188" y="316623"/>
                    <a:pt x="282479" y="325908"/>
                    <a:pt x="283280" y="336473"/>
                  </a:cubicBezTo>
                  <a:cubicBezTo>
                    <a:pt x="283440" y="338715"/>
                    <a:pt x="283521" y="340956"/>
                    <a:pt x="283521" y="343197"/>
                  </a:cubicBezTo>
                  <a:cubicBezTo>
                    <a:pt x="283521" y="345038"/>
                    <a:pt x="284242" y="345278"/>
                    <a:pt x="285364" y="343837"/>
                  </a:cubicBezTo>
                  <a:cubicBezTo>
                    <a:pt x="295464" y="330950"/>
                    <a:pt x="311816" y="322386"/>
                    <a:pt x="321515" y="309098"/>
                  </a:cubicBezTo>
                  <a:cubicBezTo>
                    <a:pt x="323518" y="306377"/>
                    <a:pt x="325202" y="303415"/>
                    <a:pt x="326645" y="300294"/>
                  </a:cubicBezTo>
                  <a:cubicBezTo>
                    <a:pt x="327366" y="298613"/>
                    <a:pt x="327767" y="296772"/>
                    <a:pt x="327446" y="296211"/>
                  </a:cubicBezTo>
                  <a:cubicBezTo>
                    <a:pt x="327206" y="295651"/>
                    <a:pt x="327206" y="295571"/>
                    <a:pt x="327526" y="295971"/>
                  </a:cubicBezTo>
                  <a:cubicBezTo>
                    <a:pt x="327847" y="296371"/>
                    <a:pt x="328729" y="295331"/>
                    <a:pt x="329290" y="293570"/>
                  </a:cubicBezTo>
                  <a:cubicBezTo>
                    <a:pt x="330652" y="289648"/>
                    <a:pt x="331694" y="285565"/>
                    <a:pt x="332576" y="281323"/>
                  </a:cubicBezTo>
                  <a:cubicBezTo>
                    <a:pt x="333458" y="276921"/>
                    <a:pt x="335141" y="272278"/>
                    <a:pt x="333217" y="266915"/>
                  </a:cubicBezTo>
                  <a:cubicBezTo>
                    <a:pt x="331534" y="262353"/>
                    <a:pt x="327847" y="257710"/>
                    <a:pt x="325282" y="253148"/>
                  </a:cubicBezTo>
                  <a:cubicBezTo>
                    <a:pt x="320312" y="244103"/>
                    <a:pt x="315984" y="235138"/>
                    <a:pt x="311896" y="226173"/>
                  </a:cubicBezTo>
                  <a:cubicBezTo>
                    <a:pt x="311094" y="224492"/>
                    <a:pt x="311255" y="224412"/>
                    <a:pt x="312457" y="225853"/>
                  </a:cubicBezTo>
                  <a:cubicBezTo>
                    <a:pt x="318469" y="233537"/>
                    <a:pt x="327927" y="239700"/>
                    <a:pt x="334500" y="247064"/>
                  </a:cubicBezTo>
                  <a:cubicBezTo>
                    <a:pt x="335782" y="248505"/>
                    <a:pt x="336824" y="248185"/>
                    <a:pt x="337145" y="246344"/>
                  </a:cubicBezTo>
                  <a:cubicBezTo>
                    <a:pt x="343958" y="201920"/>
                    <a:pt x="369608" y="166540"/>
                    <a:pt x="425958" y="159336"/>
                  </a:cubicBezTo>
                  <a:cubicBezTo>
                    <a:pt x="455536" y="155574"/>
                    <a:pt x="488400" y="157415"/>
                    <a:pt x="515172" y="149651"/>
                  </a:cubicBezTo>
                  <a:cubicBezTo>
                    <a:pt x="528478" y="145809"/>
                    <a:pt x="543307" y="140526"/>
                    <a:pt x="550761" y="131321"/>
                  </a:cubicBezTo>
                  <a:cubicBezTo>
                    <a:pt x="558055" y="122356"/>
                    <a:pt x="554288" y="107788"/>
                    <a:pt x="557013" y="96422"/>
                  </a:cubicBezTo>
                  <a:cubicBezTo>
                    <a:pt x="557414" y="94581"/>
                    <a:pt x="557815" y="94741"/>
                    <a:pt x="557815" y="96582"/>
                  </a:cubicBezTo>
                  <a:cubicBezTo>
                    <a:pt x="557975" y="103225"/>
                    <a:pt x="560460" y="110269"/>
                    <a:pt x="562785" y="117473"/>
                  </a:cubicBezTo>
                  <a:cubicBezTo>
                    <a:pt x="563346" y="119234"/>
                    <a:pt x="564788" y="119554"/>
                    <a:pt x="566071" y="118194"/>
                  </a:cubicBezTo>
                  <a:cubicBezTo>
                    <a:pt x="569437" y="114432"/>
                    <a:pt x="572564" y="110509"/>
                    <a:pt x="575289" y="106267"/>
                  </a:cubicBezTo>
                  <a:cubicBezTo>
                    <a:pt x="576571" y="104186"/>
                    <a:pt x="577613" y="102025"/>
                    <a:pt x="578655" y="99864"/>
                  </a:cubicBezTo>
                  <a:cubicBezTo>
                    <a:pt x="579377" y="98503"/>
                    <a:pt x="581621" y="96822"/>
                    <a:pt x="582262" y="97302"/>
                  </a:cubicBezTo>
                  <a:cubicBezTo>
                    <a:pt x="582343" y="97142"/>
                    <a:pt x="582343" y="96982"/>
                    <a:pt x="582423" y="96902"/>
                  </a:cubicBezTo>
                  <a:cubicBezTo>
                    <a:pt x="584587" y="90819"/>
                    <a:pt x="586751" y="84815"/>
                    <a:pt x="588915" y="78732"/>
                  </a:cubicBezTo>
                  <a:cubicBezTo>
                    <a:pt x="588114" y="80413"/>
                    <a:pt x="587232" y="82094"/>
                    <a:pt x="586511" y="83615"/>
                  </a:cubicBezTo>
                  <a:cubicBezTo>
                    <a:pt x="584747" y="87777"/>
                    <a:pt x="582904" y="91939"/>
                    <a:pt x="581140" y="96101"/>
                  </a:cubicBezTo>
                  <a:cubicBezTo>
                    <a:pt x="580659" y="97062"/>
                    <a:pt x="580659" y="98343"/>
                    <a:pt x="579457" y="98103"/>
                  </a:cubicBezTo>
                  <a:cubicBezTo>
                    <a:pt x="578014" y="97702"/>
                    <a:pt x="576571" y="97942"/>
                    <a:pt x="575129" y="98423"/>
                  </a:cubicBezTo>
                  <a:cubicBezTo>
                    <a:pt x="573365" y="98983"/>
                    <a:pt x="571842" y="99703"/>
                    <a:pt x="570319" y="98343"/>
                  </a:cubicBezTo>
                  <a:cubicBezTo>
                    <a:pt x="566071" y="94421"/>
                    <a:pt x="565350" y="88897"/>
                    <a:pt x="566392" y="83535"/>
                  </a:cubicBezTo>
                  <a:cubicBezTo>
                    <a:pt x="568235" y="84095"/>
                    <a:pt x="569357" y="86336"/>
                    <a:pt x="570880" y="87457"/>
                  </a:cubicBezTo>
                  <a:cubicBezTo>
                    <a:pt x="571762" y="88097"/>
                    <a:pt x="573125" y="87457"/>
                    <a:pt x="572644" y="86256"/>
                  </a:cubicBezTo>
                  <a:cubicBezTo>
                    <a:pt x="572163" y="85215"/>
                    <a:pt x="571121" y="84415"/>
                    <a:pt x="570319" y="83615"/>
                  </a:cubicBezTo>
                  <a:cubicBezTo>
                    <a:pt x="569518" y="82974"/>
                    <a:pt x="568716" y="82334"/>
                    <a:pt x="568075" y="81533"/>
                  </a:cubicBezTo>
                  <a:cubicBezTo>
                    <a:pt x="567273" y="80733"/>
                    <a:pt x="568395" y="78092"/>
                    <a:pt x="568796" y="77211"/>
                  </a:cubicBezTo>
                  <a:cubicBezTo>
                    <a:pt x="570079" y="74410"/>
                    <a:pt x="571922" y="71848"/>
                    <a:pt x="573205" y="68967"/>
                  </a:cubicBezTo>
                  <a:cubicBezTo>
                    <a:pt x="575529" y="71848"/>
                    <a:pt x="578655" y="74329"/>
                    <a:pt x="578495" y="78332"/>
                  </a:cubicBezTo>
                  <a:cubicBezTo>
                    <a:pt x="578495" y="79612"/>
                    <a:pt x="578094" y="81694"/>
                    <a:pt x="579457" y="82494"/>
                  </a:cubicBezTo>
                  <a:cubicBezTo>
                    <a:pt x="580739" y="83294"/>
                    <a:pt x="581381" y="81293"/>
                    <a:pt x="581220" y="80413"/>
                  </a:cubicBezTo>
                  <a:cubicBezTo>
                    <a:pt x="581060" y="78492"/>
                    <a:pt x="580018" y="76811"/>
                    <a:pt x="580259" y="74810"/>
                  </a:cubicBezTo>
                  <a:cubicBezTo>
                    <a:pt x="580499" y="72408"/>
                    <a:pt x="582262" y="71048"/>
                    <a:pt x="584186" y="69847"/>
                  </a:cubicBezTo>
                  <a:cubicBezTo>
                    <a:pt x="587473" y="67846"/>
                    <a:pt x="591160" y="66645"/>
                    <a:pt x="594446" y="64484"/>
                  </a:cubicBezTo>
                  <a:cubicBezTo>
                    <a:pt x="595248" y="68006"/>
                    <a:pt x="596931" y="71208"/>
                    <a:pt x="597973" y="74730"/>
                  </a:cubicBezTo>
                  <a:cubicBezTo>
                    <a:pt x="598534" y="76571"/>
                    <a:pt x="599175" y="78652"/>
                    <a:pt x="598374" y="80493"/>
                  </a:cubicBezTo>
                  <a:cubicBezTo>
                    <a:pt x="597492" y="82654"/>
                    <a:pt x="595488" y="83455"/>
                    <a:pt x="593645" y="84655"/>
                  </a:cubicBezTo>
                  <a:cubicBezTo>
                    <a:pt x="592843" y="85215"/>
                    <a:pt x="591641" y="86496"/>
                    <a:pt x="592442" y="87457"/>
                  </a:cubicBezTo>
                  <a:cubicBezTo>
                    <a:pt x="593404" y="88817"/>
                    <a:pt x="595568" y="86736"/>
                    <a:pt x="596129" y="85936"/>
                  </a:cubicBezTo>
                  <a:cubicBezTo>
                    <a:pt x="598694" y="82414"/>
                    <a:pt x="602863" y="82814"/>
                    <a:pt x="606790" y="82254"/>
                  </a:cubicBezTo>
                  <a:cubicBezTo>
                    <a:pt x="605909" y="84975"/>
                    <a:pt x="605347" y="87777"/>
                    <a:pt x="604626" y="90498"/>
                  </a:cubicBezTo>
                  <a:cubicBezTo>
                    <a:pt x="604145" y="92099"/>
                    <a:pt x="603344" y="93540"/>
                    <a:pt x="602382" y="94901"/>
                  </a:cubicBezTo>
                  <a:cubicBezTo>
                    <a:pt x="601259" y="95141"/>
                    <a:pt x="600057" y="94981"/>
                    <a:pt x="598935" y="94901"/>
                  </a:cubicBezTo>
                  <a:cubicBezTo>
                    <a:pt x="597893" y="94901"/>
                    <a:pt x="596771" y="94821"/>
                    <a:pt x="595809" y="95141"/>
                  </a:cubicBezTo>
                  <a:cubicBezTo>
                    <a:pt x="594687" y="95381"/>
                    <a:pt x="594206" y="96902"/>
                    <a:pt x="595568" y="97222"/>
                  </a:cubicBezTo>
                  <a:cubicBezTo>
                    <a:pt x="597572" y="97702"/>
                    <a:pt x="599977" y="96582"/>
                    <a:pt x="601821" y="97542"/>
                  </a:cubicBezTo>
                  <a:cubicBezTo>
                    <a:pt x="599015" y="101945"/>
                    <a:pt x="595007" y="105387"/>
                    <a:pt x="589476" y="105627"/>
                  </a:cubicBezTo>
                  <a:cubicBezTo>
                    <a:pt x="587473" y="105707"/>
                    <a:pt x="586831" y="105066"/>
                    <a:pt x="585869" y="103305"/>
                  </a:cubicBezTo>
                  <a:cubicBezTo>
                    <a:pt x="584988" y="101945"/>
                    <a:pt x="584266" y="100504"/>
                    <a:pt x="582904" y="99543"/>
                  </a:cubicBezTo>
                  <a:cubicBezTo>
                    <a:pt x="582663" y="99383"/>
                    <a:pt x="582423" y="99303"/>
                    <a:pt x="582262" y="99223"/>
                  </a:cubicBezTo>
                  <a:cubicBezTo>
                    <a:pt x="581862" y="100504"/>
                    <a:pt x="581140" y="102265"/>
                    <a:pt x="579697" y="104986"/>
                  </a:cubicBezTo>
                  <a:cubicBezTo>
                    <a:pt x="579457" y="105307"/>
                    <a:pt x="579297" y="105627"/>
                    <a:pt x="579136" y="105947"/>
                  </a:cubicBezTo>
                  <a:cubicBezTo>
                    <a:pt x="578495" y="107708"/>
                    <a:pt x="577854" y="109549"/>
                    <a:pt x="577213" y="111310"/>
                  </a:cubicBezTo>
                  <a:cubicBezTo>
                    <a:pt x="576972" y="111230"/>
                    <a:pt x="576732" y="111150"/>
                    <a:pt x="576491" y="111070"/>
                  </a:cubicBezTo>
                  <a:cubicBezTo>
                    <a:pt x="575609" y="112751"/>
                    <a:pt x="574648" y="114512"/>
                    <a:pt x="573606" y="116112"/>
                  </a:cubicBezTo>
                  <a:cubicBezTo>
                    <a:pt x="568476" y="124037"/>
                    <a:pt x="562143" y="131081"/>
                    <a:pt x="554689" y="137244"/>
                  </a:cubicBezTo>
                  <a:cubicBezTo>
                    <a:pt x="543707" y="146289"/>
                    <a:pt x="529600" y="153573"/>
                    <a:pt x="513489" y="158856"/>
                  </a:cubicBezTo>
                  <a:cubicBezTo>
                    <a:pt x="512206" y="160697"/>
                    <a:pt x="509401" y="161417"/>
                    <a:pt x="507717" y="162858"/>
                  </a:cubicBezTo>
                  <a:cubicBezTo>
                    <a:pt x="506675" y="163739"/>
                    <a:pt x="506996" y="165500"/>
                    <a:pt x="508599" y="165259"/>
                  </a:cubicBezTo>
                  <a:cubicBezTo>
                    <a:pt x="509962" y="165019"/>
                    <a:pt x="511244" y="164059"/>
                    <a:pt x="512366" y="163258"/>
                  </a:cubicBezTo>
                  <a:cubicBezTo>
                    <a:pt x="513328" y="162538"/>
                    <a:pt x="514370" y="161737"/>
                    <a:pt x="515492" y="161177"/>
                  </a:cubicBezTo>
                  <a:cubicBezTo>
                    <a:pt x="516695" y="160537"/>
                    <a:pt x="519420" y="162618"/>
                    <a:pt x="520382" y="163338"/>
                  </a:cubicBezTo>
                  <a:cubicBezTo>
                    <a:pt x="523348" y="165660"/>
                    <a:pt x="525833" y="168541"/>
                    <a:pt x="528878" y="170782"/>
                  </a:cubicBezTo>
                  <a:cubicBezTo>
                    <a:pt x="524791" y="172703"/>
                    <a:pt x="521023" y="175745"/>
                    <a:pt x="516294" y="174464"/>
                  </a:cubicBezTo>
                  <a:cubicBezTo>
                    <a:pt x="514771" y="173984"/>
                    <a:pt x="512446" y="173024"/>
                    <a:pt x="511164" y="174384"/>
                  </a:cubicBezTo>
                  <a:cubicBezTo>
                    <a:pt x="509801" y="175665"/>
                    <a:pt x="512046" y="176946"/>
                    <a:pt x="513088" y="177106"/>
                  </a:cubicBezTo>
                  <a:cubicBezTo>
                    <a:pt x="515412" y="177426"/>
                    <a:pt x="517657" y="176626"/>
                    <a:pt x="519981" y="177426"/>
                  </a:cubicBezTo>
                  <a:cubicBezTo>
                    <a:pt x="522787" y="178467"/>
                    <a:pt x="523829" y="180948"/>
                    <a:pt x="524710" y="183509"/>
                  </a:cubicBezTo>
                  <a:cubicBezTo>
                    <a:pt x="526153" y="187992"/>
                    <a:pt x="526554" y="192714"/>
                    <a:pt x="528157" y="197117"/>
                  </a:cubicBezTo>
                  <a:cubicBezTo>
                    <a:pt x="523748" y="197117"/>
                    <a:pt x="519420" y="198238"/>
                    <a:pt x="515011" y="198398"/>
                  </a:cubicBezTo>
                  <a:cubicBezTo>
                    <a:pt x="512687" y="198558"/>
                    <a:pt x="510042" y="198718"/>
                    <a:pt x="508038" y="197197"/>
                  </a:cubicBezTo>
                  <a:cubicBezTo>
                    <a:pt x="505794" y="195516"/>
                    <a:pt x="505393" y="192955"/>
                    <a:pt x="504511" y="190473"/>
                  </a:cubicBezTo>
                  <a:cubicBezTo>
                    <a:pt x="504110" y="189353"/>
                    <a:pt x="502988" y="187592"/>
                    <a:pt x="501545" y="188232"/>
                  </a:cubicBezTo>
                  <a:cubicBezTo>
                    <a:pt x="499702" y="189032"/>
                    <a:pt x="501545" y="192154"/>
                    <a:pt x="502267" y="193035"/>
                  </a:cubicBezTo>
                  <a:cubicBezTo>
                    <a:pt x="505713" y="197117"/>
                    <a:pt x="504030" y="201920"/>
                    <a:pt x="503629" y="206722"/>
                  </a:cubicBezTo>
                  <a:cubicBezTo>
                    <a:pt x="500664" y="204801"/>
                    <a:pt x="497537" y="203440"/>
                    <a:pt x="494492" y="201759"/>
                  </a:cubicBezTo>
                  <a:cubicBezTo>
                    <a:pt x="492728" y="200719"/>
                    <a:pt x="491285" y="199358"/>
                    <a:pt x="489923" y="197837"/>
                  </a:cubicBezTo>
                  <a:cubicBezTo>
                    <a:pt x="489923" y="196477"/>
                    <a:pt x="490484" y="195036"/>
                    <a:pt x="490884" y="193755"/>
                  </a:cubicBezTo>
                  <a:cubicBezTo>
                    <a:pt x="491205" y="192554"/>
                    <a:pt x="491606" y="191274"/>
                    <a:pt x="491526" y="189993"/>
                  </a:cubicBezTo>
                  <a:cubicBezTo>
                    <a:pt x="491526" y="188632"/>
                    <a:pt x="489923" y="187672"/>
                    <a:pt x="489121" y="189193"/>
                  </a:cubicBezTo>
                  <a:cubicBezTo>
                    <a:pt x="487919" y="191354"/>
                    <a:pt x="488640" y="194555"/>
                    <a:pt x="486957" y="196477"/>
                  </a:cubicBezTo>
                  <a:cubicBezTo>
                    <a:pt x="482548" y="191914"/>
                    <a:pt x="479582" y="186151"/>
                    <a:pt x="480945" y="179587"/>
                  </a:cubicBezTo>
                  <a:cubicBezTo>
                    <a:pt x="481426" y="177186"/>
                    <a:pt x="482388" y="176626"/>
                    <a:pt x="484632" y="175905"/>
                  </a:cubicBezTo>
                  <a:cubicBezTo>
                    <a:pt x="486556" y="175345"/>
                    <a:pt x="488480" y="174945"/>
                    <a:pt x="490003" y="173504"/>
                  </a:cubicBezTo>
                  <a:cubicBezTo>
                    <a:pt x="490644" y="173024"/>
                    <a:pt x="490724" y="172143"/>
                    <a:pt x="491446" y="172623"/>
                  </a:cubicBezTo>
                  <a:cubicBezTo>
                    <a:pt x="492087" y="173024"/>
                    <a:pt x="492648" y="173344"/>
                    <a:pt x="493289" y="173744"/>
                  </a:cubicBezTo>
                  <a:cubicBezTo>
                    <a:pt x="499782" y="177986"/>
                    <a:pt x="506355" y="182309"/>
                    <a:pt x="512847" y="186551"/>
                  </a:cubicBezTo>
                  <a:cubicBezTo>
                    <a:pt x="511084" y="185190"/>
                    <a:pt x="509401" y="183589"/>
                    <a:pt x="507797" y="182389"/>
                  </a:cubicBezTo>
                  <a:cubicBezTo>
                    <a:pt x="503389" y="179107"/>
                    <a:pt x="498980" y="175745"/>
                    <a:pt x="494572" y="172463"/>
                  </a:cubicBezTo>
                  <a:cubicBezTo>
                    <a:pt x="493530" y="171663"/>
                    <a:pt x="492087" y="171183"/>
                    <a:pt x="492728" y="169982"/>
                  </a:cubicBezTo>
                  <a:cubicBezTo>
                    <a:pt x="493610" y="168301"/>
                    <a:pt x="493690" y="166540"/>
                    <a:pt x="493530" y="164699"/>
                  </a:cubicBezTo>
                  <a:cubicBezTo>
                    <a:pt x="493530" y="164459"/>
                    <a:pt x="493530" y="164219"/>
                    <a:pt x="493530" y="164059"/>
                  </a:cubicBezTo>
                  <a:cubicBezTo>
                    <a:pt x="490804" y="164619"/>
                    <a:pt x="488079" y="165099"/>
                    <a:pt x="485354" y="165500"/>
                  </a:cubicBezTo>
                  <a:cubicBezTo>
                    <a:pt x="485835" y="165900"/>
                    <a:pt x="486396" y="166300"/>
                    <a:pt x="486877" y="166700"/>
                  </a:cubicBezTo>
                  <a:cubicBezTo>
                    <a:pt x="488400" y="167821"/>
                    <a:pt x="489923" y="168941"/>
                    <a:pt x="491446" y="170062"/>
                  </a:cubicBezTo>
                  <a:cubicBezTo>
                    <a:pt x="492648" y="170943"/>
                    <a:pt x="492007" y="171103"/>
                    <a:pt x="491125" y="172383"/>
                  </a:cubicBezTo>
                  <a:cubicBezTo>
                    <a:pt x="487919" y="170222"/>
                    <a:pt x="484793" y="168141"/>
                    <a:pt x="481667" y="166060"/>
                  </a:cubicBezTo>
                  <a:cubicBezTo>
                    <a:pt x="467479" y="168061"/>
                    <a:pt x="452570" y="168621"/>
                    <a:pt x="437340" y="167661"/>
                  </a:cubicBezTo>
                  <a:cubicBezTo>
                    <a:pt x="435497" y="167501"/>
                    <a:pt x="435256" y="168141"/>
                    <a:pt x="436939" y="168941"/>
                  </a:cubicBezTo>
                  <a:cubicBezTo>
                    <a:pt x="445757" y="173264"/>
                    <a:pt x="457700" y="175265"/>
                    <a:pt x="466196" y="176065"/>
                  </a:cubicBezTo>
                  <a:cubicBezTo>
                    <a:pt x="468040" y="176225"/>
                    <a:pt x="468200" y="177026"/>
                    <a:pt x="466437" y="177666"/>
                  </a:cubicBezTo>
                  <a:cubicBezTo>
                    <a:pt x="458902" y="180628"/>
                    <a:pt x="448402" y="181668"/>
                    <a:pt x="437581" y="177426"/>
                  </a:cubicBezTo>
                  <a:cubicBezTo>
                    <a:pt x="434054" y="176065"/>
                    <a:pt x="431409" y="173584"/>
                    <a:pt x="428683" y="171183"/>
                  </a:cubicBezTo>
                  <a:cubicBezTo>
                    <a:pt x="424595" y="167581"/>
                    <a:pt x="423473" y="169182"/>
                    <a:pt x="419866" y="169982"/>
                  </a:cubicBezTo>
                  <a:cubicBezTo>
                    <a:pt x="414015" y="171183"/>
                    <a:pt x="408324" y="172703"/>
                    <a:pt x="403033" y="174705"/>
                  </a:cubicBezTo>
                  <a:cubicBezTo>
                    <a:pt x="380750" y="183109"/>
                    <a:pt x="366081" y="199198"/>
                    <a:pt x="359188" y="218889"/>
                  </a:cubicBezTo>
                  <a:cubicBezTo>
                    <a:pt x="351814" y="239860"/>
                    <a:pt x="352455" y="264354"/>
                    <a:pt x="349489" y="287086"/>
                  </a:cubicBezTo>
                  <a:cubicBezTo>
                    <a:pt x="348447" y="294690"/>
                    <a:pt x="346603" y="301574"/>
                    <a:pt x="344038" y="308058"/>
                  </a:cubicBezTo>
                  <a:cubicBezTo>
                    <a:pt x="343317" y="309819"/>
                    <a:pt x="343878" y="312140"/>
                    <a:pt x="345241" y="313421"/>
                  </a:cubicBezTo>
                  <a:cubicBezTo>
                    <a:pt x="347325" y="315262"/>
                    <a:pt x="349249" y="317183"/>
                    <a:pt x="351012" y="319104"/>
                  </a:cubicBezTo>
                  <a:cubicBezTo>
                    <a:pt x="352295" y="320545"/>
                    <a:pt x="353337" y="320225"/>
                    <a:pt x="353657" y="318383"/>
                  </a:cubicBezTo>
                  <a:cubicBezTo>
                    <a:pt x="358066" y="289808"/>
                    <a:pt x="370250" y="264994"/>
                    <a:pt x="393415" y="248985"/>
                  </a:cubicBezTo>
                  <a:cubicBezTo>
                    <a:pt x="392052" y="246984"/>
                    <a:pt x="390689" y="244903"/>
                    <a:pt x="389327" y="242902"/>
                  </a:cubicBezTo>
                  <a:cubicBezTo>
                    <a:pt x="390208" y="242262"/>
                    <a:pt x="390289" y="241861"/>
                    <a:pt x="390930" y="242662"/>
                  </a:cubicBezTo>
                  <a:cubicBezTo>
                    <a:pt x="391651" y="243702"/>
                    <a:pt x="392453" y="244663"/>
                    <a:pt x="393174" y="245704"/>
                  </a:cubicBezTo>
                  <a:cubicBezTo>
                    <a:pt x="393735" y="246504"/>
                    <a:pt x="394296" y="247224"/>
                    <a:pt x="394857" y="248025"/>
                  </a:cubicBezTo>
                  <a:cubicBezTo>
                    <a:pt x="407522" y="239700"/>
                    <a:pt x="423153" y="233857"/>
                    <a:pt x="442470" y="231376"/>
                  </a:cubicBezTo>
                  <a:cubicBezTo>
                    <a:pt x="472048" y="227614"/>
                    <a:pt x="504912" y="229455"/>
                    <a:pt x="531684" y="221690"/>
                  </a:cubicBezTo>
                  <a:cubicBezTo>
                    <a:pt x="544990" y="217768"/>
                    <a:pt x="559819" y="212565"/>
                    <a:pt x="567273" y="203360"/>
                  </a:cubicBezTo>
                  <a:cubicBezTo>
                    <a:pt x="574567" y="194395"/>
                    <a:pt x="570800" y="179827"/>
                    <a:pt x="573525" y="168461"/>
                  </a:cubicBezTo>
                  <a:cubicBezTo>
                    <a:pt x="574006" y="166620"/>
                    <a:pt x="574327" y="166700"/>
                    <a:pt x="574327" y="168541"/>
                  </a:cubicBezTo>
                  <a:cubicBezTo>
                    <a:pt x="574487" y="175185"/>
                    <a:pt x="576972" y="182309"/>
                    <a:pt x="579297" y="189513"/>
                  </a:cubicBezTo>
                  <a:cubicBezTo>
                    <a:pt x="579858" y="191274"/>
                    <a:pt x="581301" y="191594"/>
                    <a:pt x="582583" y="190233"/>
                  </a:cubicBezTo>
                  <a:cubicBezTo>
                    <a:pt x="585950" y="186471"/>
                    <a:pt x="589076" y="182549"/>
                    <a:pt x="591801" y="178307"/>
                  </a:cubicBezTo>
                  <a:cubicBezTo>
                    <a:pt x="593084" y="176225"/>
                    <a:pt x="594126" y="174064"/>
                    <a:pt x="595248" y="171903"/>
                  </a:cubicBezTo>
                  <a:cubicBezTo>
                    <a:pt x="596049" y="170302"/>
                    <a:pt x="599095" y="168061"/>
                    <a:pt x="599015" y="169902"/>
                  </a:cubicBezTo>
                  <a:cubicBezTo>
                    <a:pt x="598935" y="171103"/>
                    <a:pt x="598214" y="173184"/>
                    <a:pt x="596129" y="176946"/>
                  </a:cubicBezTo>
                  <a:cubicBezTo>
                    <a:pt x="594126" y="180708"/>
                    <a:pt x="592362" y="184630"/>
                    <a:pt x="590118" y="188152"/>
                  </a:cubicBezTo>
                  <a:cubicBezTo>
                    <a:pt x="584988" y="196076"/>
                    <a:pt x="578655" y="203120"/>
                    <a:pt x="571201" y="209284"/>
                  </a:cubicBezTo>
                  <a:cubicBezTo>
                    <a:pt x="551482" y="225452"/>
                    <a:pt x="521825" y="236178"/>
                    <a:pt x="488480" y="239220"/>
                  </a:cubicBezTo>
                  <a:cubicBezTo>
                    <a:pt x="491045" y="241381"/>
                    <a:pt x="493369" y="243943"/>
                    <a:pt x="496014" y="245944"/>
                  </a:cubicBezTo>
                  <a:cubicBezTo>
                    <a:pt x="491927" y="247865"/>
                    <a:pt x="488159" y="250906"/>
                    <a:pt x="483430" y="249546"/>
                  </a:cubicBezTo>
                  <a:cubicBezTo>
                    <a:pt x="481987" y="249145"/>
                    <a:pt x="479663" y="248185"/>
                    <a:pt x="478300" y="249546"/>
                  </a:cubicBezTo>
                  <a:cubicBezTo>
                    <a:pt x="477017" y="250826"/>
                    <a:pt x="479182" y="252107"/>
                    <a:pt x="480224" y="252267"/>
                  </a:cubicBezTo>
                  <a:cubicBezTo>
                    <a:pt x="482548" y="252587"/>
                    <a:pt x="484793" y="251787"/>
                    <a:pt x="487117" y="252587"/>
                  </a:cubicBezTo>
                  <a:cubicBezTo>
                    <a:pt x="489923" y="253628"/>
                    <a:pt x="490965" y="256029"/>
                    <a:pt x="491846" y="258671"/>
                  </a:cubicBezTo>
                  <a:cubicBezTo>
                    <a:pt x="493289" y="263153"/>
                    <a:pt x="493690" y="267876"/>
                    <a:pt x="495373" y="272278"/>
                  </a:cubicBezTo>
                  <a:cubicBezTo>
                    <a:pt x="490884" y="272278"/>
                    <a:pt x="486636" y="273319"/>
                    <a:pt x="482228" y="273559"/>
                  </a:cubicBezTo>
                  <a:cubicBezTo>
                    <a:pt x="479823" y="273719"/>
                    <a:pt x="477178" y="273879"/>
                    <a:pt x="475174" y="272358"/>
                  </a:cubicBezTo>
                  <a:cubicBezTo>
                    <a:pt x="472930" y="270677"/>
                    <a:pt x="472529" y="268116"/>
                    <a:pt x="471647" y="265635"/>
                  </a:cubicBezTo>
                  <a:cubicBezTo>
                    <a:pt x="471246" y="264514"/>
                    <a:pt x="470124" y="262753"/>
                    <a:pt x="468681" y="263393"/>
                  </a:cubicBezTo>
                  <a:cubicBezTo>
                    <a:pt x="466838" y="264194"/>
                    <a:pt x="468681" y="267315"/>
                    <a:pt x="469403" y="268196"/>
                  </a:cubicBezTo>
                  <a:cubicBezTo>
                    <a:pt x="472849" y="272278"/>
                    <a:pt x="471166" y="277081"/>
                    <a:pt x="470765" y="281803"/>
                  </a:cubicBezTo>
                  <a:cubicBezTo>
                    <a:pt x="467800" y="279962"/>
                    <a:pt x="464673" y="278602"/>
                    <a:pt x="461627" y="276921"/>
                  </a:cubicBezTo>
                  <a:cubicBezTo>
                    <a:pt x="459864" y="275880"/>
                    <a:pt x="458421" y="274519"/>
                    <a:pt x="457139" y="272999"/>
                  </a:cubicBezTo>
                  <a:cubicBezTo>
                    <a:pt x="457139" y="271558"/>
                    <a:pt x="457620" y="270197"/>
                    <a:pt x="458020" y="268916"/>
                  </a:cubicBezTo>
                  <a:cubicBezTo>
                    <a:pt x="458341" y="267716"/>
                    <a:pt x="458742" y="266435"/>
                    <a:pt x="458742" y="265154"/>
                  </a:cubicBezTo>
                  <a:cubicBezTo>
                    <a:pt x="458662" y="263794"/>
                    <a:pt x="457059" y="262753"/>
                    <a:pt x="456257" y="264354"/>
                  </a:cubicBezTo>
                  <a:cubicBezTo>
                    <a:pt x="455055" y="266515"/>
                    <a:pt x="455776" y="269637"/>
                    <a:pt x="454173" y="271638"/>
                  </a:cubicBezTo>
                  <a:cubicBezTo>
                    <a:pt x="449684" y="266995"/>
                    <a:pt x="446718" y="261232"/>
                    <a:pt x="448081" y="254749"/>
                  </a:cubicBezTo>
                  <a:cubicBezTo>
                    <a:pt x="448562" y="252347"/>
                    <a:pt x="449524" y="251787"/>
                    <a:pt x="451768" y="251067"/>
                  </a:cubicBezTo>
                  <a:cubicBezTo>
                    <a:pt x="453692" y="250506"/>
                    <a:pt x="455616" y="250026"/>
                    <a:pt x="457139" y="248665"/>
                  </a:cubicBezTo>
                  <a:cubicBezTo>
                    <a:pt x="457780" y="248105"/>
                    <a:pt x="457860" y="247224"/>
                    <a:pt x="458662" y="247705"/>
                  </a:cubicBezTo>
                  <a:cubicBezTo>
                    <a:pt x="459223" y="248105"/>
                    <a:pt x="459784" y="248505"/>
                    <a:pt x="460425" y="248905"/>
                  </a:cubicBezTo>
                  <a:cubicBezTo>
                    <a:pt x="466918" y="253148"/>
                    <a:pt x="473491" y="257390"/>
                    <a:pt x="479983" y="261632"/>
                  </a:cubicBezTo>
                  <a:cubicBezTo>
                    <a:pt x="478220" y="260272"/>
                    <a:pt x="476537" y="258751"/>
                    <a:pt x="474933" y="257550"/>
                  </a:cubicBezTo>
                  <a:cubicBezTo>
                    <a:pt x="470525" y="254188"/>
                    <a:pt x="466116" y="250906"/>
                    <a:pt x="461708" y="247545"/>
                  </a:cubicBezTo>
                  <a:cubicBezTo>
                    <a:pt x="460666" y="246744"/>
                    <a:pt x="459223" y="246344"/>
                    <a:pt x="459864" y="245143"/>
                  </a:cubicBezTo>
                  <a:cubicBezTo>
                    <a:pt x="460666" y="243462"/>
                    <a:pt x="460826" y="241781"/>
                    <a:pt x="460746" y="240020"/>
                  </a:cubicBezTo>
                  <a:cubicBezTo>
                    <a:pt x="458421" y="239940"/>
                    <a:pt x="456177" y="239860"/>
                    <a:pt x="453852" y="239700"/>
                  </a:cubicBezTo>
                  <a:cubicBezTo>
                    <a:pt x="453452" y="239620"/>
                    <a:pt x="452570" y="239700"/>
                    <a:pt x="451368" y="239860"/>
                  </a:cubicBezTo>
                  <a:cubicBezTo>
                    <a:pt x="452249" y="240501"/>
                    <a:pt x="453131" y="241141"/>
                    <a:pt x="454013" y="241861"/>
                  </a:cubicBezTo>
                  <a:cubicBezTo>
                    <a:pt x="455536" y="242982"/>
                    <a:pt x="457059" y="244103"/>
                    <a:pt x="458582" y="245223"/>
                  </a:cubicBezTo>
                  <a:cubicBezTo>
                    <a:pt x="459784" y="246104"/>
                    <a:pt x="459143" y="246264"/>
                    <a:pt x="458261" y="247465"/>
                  </a:cubicBezTo>
                  <a:cubicBezTo>
                    <a:pt x="454654" y="245063"/>
                    <a:pt x="451047" y="242662"/>
                    <a:pt x="447360" y="240261"/>
                  </a:cubicBezTo>
                  <a:cubicBezTo>
                    <a:pt x="443272" y="240821"/>
                    <a:pt x="438462" y="241541"/>
                    <a:pt x="436378" y="241942"/>
                  </a:cubicBezTo>
                  <a:cubicBezTo>
                    <a:pt x="430527" y="243222"/>
                    <a:pt x="424836" y="244743"/>
                    <a:pt x="419626" y="246744"/>
                  </a:cubicBezTo>
                  <a:cubicBezTo>
                    <a:pt x="397262" y="255149"/>
                    <a:pt x="382594" y="271238"/>
                    <a:pt x="375700" y="290928"/>
                  </a:cubicBezTo>
                  <a:cubicBezTo>
                    <a:pt x="372734" y="299333"/>
                    <a:pt x="371131" y="308298"/>
                    <a:pt x="369929" y="317503"/>
                  </a:cubicBezTo>
                  <a:cubicBezTo>
                    <a:pt x="371933" y="316302"/>
                    <a:pt x="374017" y="315102"/>
                    <a:pt x="375860" y="313661"/>
                  </a:cubicBezTo>
                  <a:cubicBezTo>
                    <a:pt x="376742" y="318544"/>
                    <a:pt x="378906" y="323426"/>
                    <a:pt x="376181" y="328069"/>
                  </a:cubicBezTo>
                  <a:cubicBezTo>
                    <a:pt x="375299" y="329590"/>
                    <a:pt x="373616" y="331751"/>
                    <a:pt x="374658" y="333592"/>
                  </a:cubicBezTo>
                  <a:cubicBezTo>
                    <a:pt x="375620" y="335353"/>
                    <a:pt x="377624" y="333352"/>
                    <a:pt x="378105" y="332231"/>
                  </a:cubicBezTo>
                  <a:cubicBezTo>
                    <a:pt x="379067" y="329830"/>
                    <a:pt x="378906" y="327268"/>
                    <a:pt x="380429" y="325027"/>
                  </a:cubicBezTo>
                  <a:cubicBezTo>
                    <a:pt x="382273" y="322306"/>
                    <a:pt x="385239" y="321905"/>
                    <a:pt x="388285" y="321745"/>
                  </a:cubicBezTo>
                  <a:cubicBezTo>
                    <a:pt x="393495" y="321425"/>
                    <a:pt x="398625" y="322306"/>
                    <a:pt x="403835" y="321825"/>
                  </a:cubicBezTo>
                  <a:cubicBezTo>
                    <a:pt x="402552" y="326548"/>
                    <a:pt x="402472" y="331511"/>
                    <a:pt x="401430" y="336233"/>
                  </a:cubicBezTo>
                  <a:cubicBezTo>
                    <a:pt x="400949" y="338795"/>
                    <a:pt x="400308" y="341676"/>
                    <a:pt x="398224" y="343357"/>
                  </a:cubicBezTo>
                  <a:cubicBezTo>
                    <a:pt x="395739" y="345358"/>
                    <a:pt x="392854" y="344958"/>
                    <a:pt x="389968" y="345198"/>
                  </a:cubicBezTo>
                  <a:cubicBezTo>
                    <a:pt x="388685" y="345358"/>
                    <a:pt x="386441" y="346079"/>
                    <a:pt x="386762" y="347760"/>
                  </a:cubicBezTo>
                  <a:cubicBezTo>
                    <a:pt x="387082" y="349921"/>
                    <a:pt x="390850" y="348880"/>
                    <a:pt x="392052" y="348320"/>
                  </a:cubicBezTo>
                  <a:cubicBezTo>
                    <a:pt x="397422" y="345839"/>
                    <a:pt x="402071" y="348960"/>
                    <a:pt x="407041" y="350801"/>
                  </a:cubicBezTo>
                  <a:cubicBezTo>
                    <a:pt x="404236" y="353363"/>
                    <a:pt x="401831" y="356324"/>
                    <a:pt x="399186" y="359126"/>
                  </a:cubicBezTo>
                  <a:cubicBezTo>
                    <a:pt x="397583" y="360727"/>
                    <a:pt x="395739" y="361927"/>
                    <a:pt x="393655" y="362808"/>
                  </a:cubicBezTo>
                  <a:cubicBezTo>
                    <a:pt x="392212" y="362408"/>
                    <a:pt x="390850" y="361447"/>
                    <a:pt x="389567" y="360647"/>
                  </a:cubicBezTo>
                  <a:cubicBezTo>
                    <a:pt x="388365" y="360006"/>
                    <a:pt x="387162" y="359206"/>
                    <a:pt x="385800" y="358886"/>
                  </a:cubicBezTo>
                  <a:cubicBezTo>
                    <a:pt x="384357" y="358566"/>
                    <a:pt x="382754" y="360006"/>
                    <a:pt x="384197" y="361287"/>
                  </a:cubicBezTo>
                  <a:cubicBezTo>
                    <a:pt x="386201" y="363128"/>
                    <a:pt x="389727" y="363288"/>
                    <a:pt x="391411" y="365609"/>
                  </a:cubicBezTo>
                  <a:cubicBezTo>
                    <a:pt x="385239" y="369051"/>
                    <a:pt x="378185" y="370572"/>
                    <a:pt x="371612" y="367290"/>
                  </a:cubicBezTo>
                  <a:cubicBezTo>
                    <a:pt x="369207" y="366010"/>
                    <a:pt x="368807" y="364889"/>
                    <a:pt x="368727" y="362248"/>
                  </a:cubicBezTo>
                  <a:cubicBezTo>
                    <a:pt x="368727" y="360086"/>
                    <a:pt x="368727" y="357845"/>
                    <a:pt x="367685" y="355844"/>
                  </a:cubicBezTo>
                  <a:cubicBezTo>
                    <a:pt x="367284" y="355044"/>
                    <a:pt x="366402" y="354643"/>
                    <a:pt x="367123" y="354003"/>
                  </a:cubicBezTo>
                  <a:cubicBezTo>
                    <a:pt x="367685" y="353523"/>
                    <a:pt x="368326" y="352962"/>
                    <a:pt x="368887" y="352482"/>
                  </a:cubicBezTo>
                  <a:cubicBezTo>
                    <a:pt x="375299" y="346719"/>
                    <a:pt x="381712" y="340956"/>
                    <a:pt x="388124" y="335193"/>
                  </a:cubicBezTo>
                  <a:cubicBezTo>
                    <a:pt x="386120" y="336714"/>
                    <a:pt x="383956" y="338074"/>
                    <a:pt x="382273" y="339435"/>
                  </a:cubicBezTo>
                  <a:cubicBezTo>
                    <a:pt x="377464" y="343197"/>
                    <a:pt x="372654" y="346879"/>
                    <a:pt x="367845" y="350641"/>
                  </a:cubicBezTo>
                  <a:cubicBezTo>
                    <a:pt x="367524" y="350961"/>
                    <a:pt x="367123" y="351282"/>
                    <a:pt x="366883" y="351522"/>
                  </a:cubicBezTo>
                  <a:cubicBezTo>
                    <a:pt x="366803" y="352402"/>
                    <a:pt x="366642" y="353283"/>
                    <a:pt x="366562" y="354083"/>
                  </a:cubicBezTo>
                  <a:cubicBezTo>
                    <a:pt x="366642" y="354163"/>
                    <a:pt x="366723" y="354243"/>
                    <a:pt x="366803" y="354323"/>
                  </a:cubicBezTo>
                  <a:cubicBezTo>
                    <a:pt x="366723" y="354403"/>
                    <a:pt x="366642" y="354483"/>
                    <a:pt x="366562" y="354563"/>
                  </a:cubicBezTo>
                  <a:cubicBezTo>
                    <a:pt x="366322" y="356084"/>
                    <a:pt x="366162" y="357605"/>
                    <a:pt x="366001" y="359126"/>
                  </a:cubicBezTo>
                  <a:cubicBezTo>
                    <a:pt x="362875" y="382419"/>
                    <a:pt x="351653" y="399868"/>
                    <a:pt x="336824" y="416357"/>
                  </a:cubicBezTo>
                  <a:cubicBezTo>
                    <a:pt x="335622" y="417798"/>
                    <a:pt x="335943" y="418118"/>
                    <a:pt x="337626" y="417318"/>
                  </a:cubicBezTo>
                  <a:cubicBezTo>
                    <a:pt x="344920" y="413956"/>
                    <a:pt x="354218" y="411795"/>
                    <a:pt x="364959" y="413476"/>
                  </a:cubicBezTo>
                  <a:cubicBezTo>
                    <a:pt x="366803" y="413716"/>
                    <a:pt x="366723" y="414036"/>
                    <a:pt x="364879" y="414116"/>
                  </a:cubicBezTo>
                  <a:cubicBezTo>
                    <a:pt x="346764" y="414997"/>
                    <a:pt x="337546" y="428764"/>
                    <a:pt x="328729" y="438289"/>
                  </a:cubicBezTo>
                  <a:cubicBezTo>
                    <a:pt x="326645" y="440451"/>
                    <a:pt x="324561" y="442692"/>
                    <a:pt x="322316" y="444693"/>
                  </a:cubicBezTo>
                  <a:cubicBezTo>
                    <a:pt x="318709" y="447895"/>
                    <a:pt x="319591" y="455819"/>
                    <a:pt x="319110" y="460702"/>
                  </a:cubicBezTo>
                  <a:cubicBezTo>
                    <a:pt x="318549" y="466065"/>
                    <a:pt x="318068" y="471428"/>
                    <a:pt x="317587" y="476790"/>
                  </a:cubicBezTo>
                  <a:cubicBezTo>
                    <a:pt x="316545" y="516652"/>
                    <a:pt x="320312" y="544988"/>
                    <a:pt x="322797" y="558755"/>
                  </a:cubicBezTo>
                  <a:lnTo>
                    <a:pt x="400148" y="558755"/>
                  </a:lnTo>
                  <a:cubicBezTo>
                    <a:pt x="406480" y="558755"/>
                    <a:pt x="411530" y="563878"/>
                    <a:pt x="411530" y="570122"/>
                  </a:cubicBezTo>
                  <a:cubicBezTo>
                    <a:pt x="411530" y="576445"/>
                    <a:pt x="406480" y="581568"/>
                    <a:pt x="400148" y="581568"/>
                  </a:cubicBezTo>
                  <a:lnTo>
                    <a:pt x="152465" y="581568"/>
                  </a:lnTo>
                  <a:cubicBezTo>
                    <a:pt x="146133" y="581568"/>
                    <a:pt x="141003" y="576445"/>
                    <a:pt x="141003" y="570122"/>
                  </a:cubicBezTo>
                  <a:cubicBezTo>
                    <a:pt x="141003" y="563878"/>
                    <a:pt x="146133" y="558755"/>
                    <a:pt x="152465" y="558755"/>
                  </a:cubicBezTo>
                  <a:lnTo>
                    <a:pt x="229976" y="558755"/>
                  </a:lnTo>
                  <a:cubicBezTo>
                    <a:pt x="235267" y="533221"/>
                    <a:pt x="245446" y="464544"/>
                    <a:pt x="244404" y="461902"/>
                  </a:cubicBezTo>
                  <a:cubicBezTo>
                    <a:pt x="239916" y="449896"/>
                    <a:pt x="238633" y="437089"/>
                    <a:pt x="239274" y="424041"/>
                  </a:cubicBezTo>
                  <a:cubicBezTo>
                    <a:pt x="239355" y="422201"/>
                    <a:pt x="238633" y="419479"/>
                    <a:pt x="237431" y="418038"/>
                  </a:cubicBezTo>
                  <a:cubicBezTo>
                    <a:pt x="231900" y="411154"/>
                    <a:pt x="224606" y="404991"/>
                    <a:pt x="213063" y="402750"/>
                  </a:cubicBezTo>
                  <a:cubicBezTo>
                    <a:pt x="211220" y="402430"/>
                    <a:pt x="211300" y="402189"/>
                    <a:pt x="213144" y="402189"/>
                  </a:cubicBezTo>
                  <a:cubicBezTo>
                    <a:pt x="222923" y="402270"/>
                    <a:pt x="231179" y="404671"/>
                    <a:pt x="237832" y="408033"/>
                  </a:cubicBezTo>
                  <a:cubicBezTo>
                    <a:pt x="239435" y="408833"/>
                    <a:pt x="240797" y="408913"/>
                    <a:pt x="240958" y="408033"/>
                  </a:cubicBezTo>
                  <a:cubicBezTo>
                    <a:pt x="241118" y="407152"/>
                    <a:pt x="240397" y="405151"/>
                    <a:pt x="239435" y="403550"/>
                  </a:cubicBezTo>
                  <a:cubicBezTo>
                    <a:pt x="231499" y="390503"/>
                    <a:pt x="225728" y="377136"/>
                    <a:pt x="224205" y="362087"/>
                  </a:cubicBezTo>
                  <a:cubicBezTo>
                    <a:pt x="223323" y="361127"/>
                    <a:pt x="222522" y="360246"/>
                    <a:pt x="221640" y="359286"/>
                  </a:cubicBezTo>
                  <a:cubicBezTo>
                    <a:pt x="220678" y="358165"/>
                    <a:pt x="221319" y="358165"/>
                    <a:pt x="222442" y="357125"/>
                  </a:cubicBezTo>
                  <a:cubicBezTo>
                    <a:pt x="222923" y="357605"/>
                    <a:pt x="223404" y="358165"/>
                    <a:pt x="223884" y="358646"/>
                  </a:cubicBezTo>
                  <a:cubicBezTo>
                    <a:pt x="223884" y="357845"/>
                    <a:pt x="223804" y="356965"/>
                    <a:pt x="223804" y="356164"/>
                  </a:cubicBezTo>
                  <a:cubicBezTo>
                    <a:pt x="223804" y="356164"/>
                    <a:pt x="223724" y="356164"/>
                    <a:pt x="223724" y="356244"/>
                  </a:cubicBezTo>
                  <a:cubicBezTo>
                    <a:pt x="223003" y="356645"/>
                    <a:pt x="222762" y="357445"/>
                    <a:pt x="222121" y="356805"/>
                  </a:cubicBezTo>
                  <a:cubicBezTo>
                    <a:pt x="221640" y="356324"/>
                    <a:pt x="221159" y="355844"/>
                    <a:pt x="220598" y="355364"/>
                  </a:cubicBezTo>
                  <a:cubicBezTo>
                    <a:pt x="215228" y="350001"/>
                    <a:pt x="209777" y="344638"/>
                    <a:pt x="204326" y="339275"/>
                  </a:cubicBezTo>
                  <a:cubicBezTo>
                    <a:pt x="205769" y="340956"/>
                    <a:pt x="207052" y="342797"/>
                    <a:pt x="208334" y="344238"/>
                  </a:cubicBezTo>
                  <a:cubicBezTo>
                    <a:pt x="211941" y="348320"/>
                    <a:pt x="215548" y="352322"/>
                    <a:pt x="219075" y="356404"/>
                  </a:cubicBezTo>
                  <a:cubicBezTo>
                    <a:pt x="219957" y="357365"/>
                    <a:pt x="221319" y="358085"/>
                    <a:pt x="220438" y="359126"/>
                  </a:cubicBezTo>
                  <a:cubicBezTo>
                    <a:pt x="219316" y="360567"/>
                    <a:pt x="218835" y="362248"/>
                    <a:pt x="218594" y="364009"/>
                  </a:cubicBezTo>
                  <a:cubicBezTo>
                    <a:pt x="218274" y="366170"/>
                    <a:pt x="218354" y="368171"/>
                    <a:pt x="216109" y="369051"/>
                  </a:cubicBezTo>
                  <a:cubicBezTo>
                    <a:pt x="209777" y="371693"/>
                    <a:pt x="203445" y="369692"/>
                    <a:pt x="198154" y="365930"/>
                  </a:cubicBezTo>
                  <a:cubicBezTo>
                    <a:pt x="199677" y="364169"/>
                    <a:pt x="202643" y="364089"/>
                    <a:pt x="204567" y="363048"/>
                  </a:cubicBezTo>
                  <a:cubicBezTo>
                    <a:pt x="205769" y="362408"/>
                    <a:pt x="205849" y="360647"/>
                    <a:pt x="204246" y="360567"/>
                  </a:cubicBezTo>
                  <a:cubicBezTo>
                    <a:pt x="202884" y="360487"/>
                    <a:pt x="201441" y="361207"/>
                    <a:pt x="200238" y="361767"/>
                  </a:cubicBezTo>
                  <a:cubicBezTo>
                    <a:pt x="199116" y="362248"/>
                    <a:pt x="197994" y="362808"/>
                    <a:pt x="196872" y="363128"/>
                  </a:cubicBezTo>
                  <a:cubicBezTo>
                    <a:pt x="195589" y="363448"/>
                    <a:pt x="193345" y="360967"/>
                    <a:pt x="192543" y="360086"/>
                  </a:cubicBezTo>
                  <a:cubicBezTo>
                    <a:pt x="190139" y="357285"/>
                    <a:pt x="188295" y="354003"/>
                    <a:pt x="185890" y="351201"/>
                  </a:cubicBezTo>
                  <a:cubicBezTo>
                    <a:pt x="190139" y="350241"/>
                    <a:pt x="194387" y="348000"/>
                    <a:pt x="198635" y="350241"/>
                  </a:cubicBezTo>
                  <a:cubicBezTo>
                    <a:pt x="199998" y="350961"/>
                    <a:pt x="202082" y="352322"/>
                    <a:pt x="203605" y="351282"/>
                  </a:cubicBezTo>
                  <a:cubicBezTo>
                    <a:pt x="205128" y="350321"/>
                    <a:pt x="203284" y="348640"/>
                    <a:pt x="202242" y="348320"/>
                  </a:cubicBezTo>
                  <a:cubicBezTo>
                    <a:pt x="200078" y="347519"/>
                    <a:pt x="197834" y="347840"/>
                    <a:pt x="195750" y="346639"/>
                  </a:cubicBezTo>
                  <a:cubicBezTo>
                    <a:pt x="193265" y="345118"/>
                    <a:pt x="192704" y="342557"/>
                    <a:pt x="192383" y="339835"/>
                  </a:cubicBezTo>
                  <a:cubicBezTo>
                    <a:pt x="191822" y="335273"/>
                    <a:pt x="192383" y="330630"/>
                    <a:pt x="191662" y="326068"/>
                  </a:cubicBezTo>
                  <a:cubicBezTo>
                    <a:pt x="195910" y="327028"/>
                    <a:pt x="200319" y="326788"/>
                    <a:pt x="204567" y="327428"/>
                  </a:cubicBezTo>
                  <a:cubicBezTo>
                    <a:pt x="206811" y="327749"/>
                    <a:pt x="209456" y="328149"/>
                    <a:pt x="211059" y="329910"/>
                  </a:cubicBezTo>
                  <a:cubicBezTo>
                    <a:pt x="212903" y="331991"/>
                    <a:pt x="212743" y="334552"/>
                    <a:pt x="213144" y="337194"/>
                  </a:cubicBezTo>
                  <a:cubicBezTo>
                    <a:pt x="213304" y="338234"/>
                    <a:pt x="214025" y="340155"/>
                    <a:pt x="215548" y="339835"/>
                  </a:cubicBezTo>
                  <a:cubicBezTo>
                    <a:pt x="217472" y="339435"/>
                    <a:pt x="216350" y="336153"/>
                    <a:pt x="215789" y="335113"/>
                  </a:cubicBezTo>
                  <a:cubicBezTo>
                    <a:pt x="213304" y="330550"/>
                    <a:pt x="215789" y="326228"/>
                    <a:pt x="217151" y="321745"/>
                  </a:cubicBezTo>
                  <a:cubicBezTo>
                    <a:pt x="219636" y="324147"/>
                    <a:pt x="222361" y="326068"/>
                    <a:pt x="224926" y="328229"/>
                  </a:cubicBezTo>
                  <a:cubicBezTo>
                    <a:pt x="225327" y="328629"/>
                    <a:pt x="225648" y="328949"/>
                    <a:pt x="225969" y="329349"/>
                  </a:cubicBezTo>
                  <a:cubicBezTo>
                    <a:pt x="226530" y="325027"/>
                    <a:pt x="227091" y="320785"/>
                    <a:pt x="227572" y="316462"/>
                  </a:cubicBezTo>
                  <a:cubicBezTo>
                    <a:pt x="227732" y="314621"/>
                    <a:pt x="226770" y="312220"/>
                    <a:pt x="225327" y="311019"/>
                  </a:cubicBezTo>
                  <a:cubicBezTo>
                    <a:pt x="222361" y="308538"/>
                    <a:pt x="219476" y="306057"/>
                    <a:pt x="216590" y="303575"/>
                  </a:cubicBezTo>
                  <a:cubicBezTo>
                    <a:pt x="215147" y="302295"/>
                    <a:pt x="215308" y="302135"/>
                    <a:pt x="216911" y="303015"/>
                  </a:cubicBezTo>
                  <a:cubicBezTo>
                    <a:pt x="218995" y="304136"/>
                    <a:pt x="221239" y="305016"/>
                    <a:pt x="223564" y="305897"/>
                  </a:cubicBezTo>
                  <a:cubicBezTo>
                    <a:pt x="225327" y="306457"/>
                    <a:pt x="225488" y="306137"/>
                    <a:pt x="223804" y="305416"/>
                  </a:cubicBezTo>
                  <a:cubicBezTo>
                    <a:pt x="223003" y="305016"/>
                    <a:pt x="222121" y="304616"/>
                    <a:pt x="221159" y="304296"/>
                  </a:cubicBezTo>
                  <a:cubicBezTo>
                    <a:pt x="219476" y="303575"/>
                    <a:pt x="219476" y="303335"/>
                    <a:pt x="221319" y="303655"/>
                  </a:cubicBezTo>
                  <a:cubicBezTo>
                    <a:pt x="222762" y="303896"/>
                    <a:pt x="224125" y="304136"/>
                    <a:pt x="225407" y="304456"/>
                  </a:cubicBezTo>
                  <a:cubicBezTo>
                    <a:pt x="227171" y="304936"/>
                    <a:pt x="228694" y="303896"/>
                    <a:pt x="228854" y="302055"/>
                  </a:cubicBezTo>
                  <a:cubicBezTo>
                    <a:pt x="229014" y="298052"/>
                    <a:pt x="229095" y="294130"/>
                    <a:pt x="228934" y="290208"/>
                  </a:cubicBezTo>
                  <a:cubicBezTo>
                    <a:pt x="227572" y="289247"/>
                    <a:pt x="226209" y="288367"/>
                    <a:pt x="224846" y="287406"/>
                  </a:cubicBezTo>
                  <a:cubicBezTo>
                    <a:pt x="223163" y="286286"/>
                    <a:pt x="221400" y="285085"/>
                    <a:pt x="219636" y="283965"/>
                  </a:cubicBezTo>
                  <a:cubicBezTo>
                    <a:pt x="218193" y="283004"/>
                    <a:pt x="218915" y="282844"/>
                    <a:pt x="219877" y="281403"/>
                  </a:cubicBezTo>
                  <a:cubicBezTo>
                    <a:pt x="222842" y="283164"/>
                    <a:pt x="225808" y="284925"/>
                    <a:pt x="228774" y="286686"/>
                  </a:cubicBezTo>
                  <a:cubicBezTo>
                    <a:pt x="228614" y="284205"/>
                    <a:pt x="228373" y="281803"/>
                    <a:pt x="227972" y="279402"/>
                  </a:cubicBezTo>
                  <a:cubicBezTo>
                    <a:pt x="227812" y="278522"/>
                    <a:pt x="227652" y="277641"/>
                    <a:pt x="227491" y="276761"/>
                  </a:cubicBezTo>
                  <a:cubicBezTo>
                    <a:pt x="227251" y="276841"/>
                    <a:pt x="227091" y="276921"/>
                    <a:pt x="226850" y="277001"/>
                  </a:cubicBezTo>
                  <a:cubicBezTo>
                    <a:pt x="224766" y="277721"/>
                    <a:pt x="222602" y="278362"/>
                    <a:pt x="220999" y="279962"/>
                  </a:cubicBezTo>
                  <a:cubicBezTo>
                    <a:pt x="220358" y="280603"/>
                    <a:pt x="220277" y="281643"/>
                    <a:pt x="219476" y="281083"/>
                  </a:cubicBezTo>
                  <a:cubicBezTo>
                    <a:pt x="218754" y="280763"/>
                    <a:pt x="218113" y="280363"/>
                    <a:pt x="217392" y="279962"/>
                  </a:cubicBezTo>
                  <a:cubicBezTo>
                    <a:pt x="209857" y="275560"/>
                    <a:pt x="202403" y="271158"/>
                    <a:pt x="194868" y="266755"/>
                  </a:cubicBezTo>
                  <a:cubicBezTo>
                    <a:pt x="196872" y="268196"/>
                    <a:pt x="198876" y="269877"/>
                    <a:pt x="200719" y="271078"/>
                  </a:cubicBezTo>
                  <a:cubicBezTo>
                    <a:pt x="205769" y="274599"/>
                    <a:pt x="210899" y="278041"/>
                    <a:pt x="215949" y="281483"/>
                  </a:cubicBezTo>
                  <a:cubicBezTo>
                    <a:pt x="217231" y="282284"/>
                    <a:pt x="218915" y="282684"/>
                    <a:pt x="218193" y="284125"/>
                  </a:cubicBezTo>
                  <a:cubicBezTo>
                    <a:pt x="217392" y="286046"/>
                    <a:pt x="217312" y="288047"/>
                    <a:pt x="217552" y="290048"/>
                  </a:cubicBezTo>
                  <a:cubicBezTo>
                    <a:pt x="217873" y="292529"/>
                    <a:pt x="218434" y="294690"/>
                    <a:pt x="216270" y="296371"/>
                  </a:cubicBezTo>
                  <a:cubicBezTo>
                    <a:pt x="210017" y="301014"/>
                    <a:pt x="202483" y="300614"/>
                    <a:pt x="195589" y="297892"/>
                  </a:cubicBezTo>
                  <a:cubicBezTo>
                    <a:pt x="196792" y="295571"/>
                    <a:pt x="200078" y="294610"/>
                    <a:pt x="201922" y="292930"/>
                  </a:cubicBezTo>
                  <a:cubicBezTo>
                    <a:pt x="202964" y="291889"/>
                    <a:pt x="202563" y="289888"/>
                    <a:pt x="200799" y="290288"/>
                  </a:cubicBezTo>
                  <a:cubicBezTo>
                    <a:pt x="199277" y="290608"/>
                    <a:pt x="197914" y="291809"/>
                    <a:pt x="196712" y="292689"/>
                  </a:cubicBezTo>
                  <a:cubicBezTo>
                    <a:pt x="195589" y="293570"/>
                    <a:pt x="194547" y="294530"/>
                    <a:pt x="193345" y="295171"/>
                  </a:cubicBezTo>
                  <a:cubicBezTo>
                    <a:pt x="191982" y="295971"/>
                    <a:pt x="188856" y="293810"/>
                    <a:pt x="187734" y="293090"/>
                  </a:cubicBezTo>
                  <a:cubicBezTo>
                    <a:pt x="184287" y="290688"/>
                    <a:pt x="181322" y="287567"/>
                    <a:pt x="177874" y="285165"/>
                  </a:cubicBezTo>
                  <a:cubicBezTo>
                    <a:pt x="182283" y="282844"/>
                    <a:pt x="186371" y="279242"/>
                    <a:pt x="191662" y="280443"/>
                  </a:cubicBezTo>
                  <a:cubicBezTo>
                    <a:pt x="193345" y="280843"/>
                    <a:pt x="195990" y="281803"/>
                    <a:pt x="197433" y="280203"/>
                  </a:cubicBezTo>
                  <a:cubicBezTo>
                    <a:pt x="198796" y="278682"/>
                    <a:pt x="196311" y="277401"/>
                    <a:pt x="195108" y="277321"/>
                  </a:cubicBezTo>
                  <a:cubicBezTo>
                    <a:pt x="192463" y="277081"/>
                    <a:pt x="190059" y="278041"/>
                    <a:pt x="187413" y="277321"/>
                  </a:cubicBezTo>
                  <a:cubicBezTo>
                    <a:pt x="184287" y="276360"/>
                    <a:pt x="182925" y="273639"/>
                    <a:pt x="181802" y="270837"/>
                  </a:cubicBezTo>
                  <a:cubicBezTo>
                    <a:pt x="179958" y="265955"/>
                    <a:pt x="179237" y="260672"/>
                    <a:pt x="177153" y="255789"/>
                  </a:cubicBezTo>
                  <a:cubicBezTo>
                    <a:pt x="182123" y="255629"/>
                    <a:pt x="186852" y="254108"/>
                    <a:pt x="191742" y="253628"/>
                  </a:cubicBezTo>
                  <a:cubicBezTo>
                    <a:pt x="194307" y="253388"/>
                    <a:pt x="197273" y="253068"/>
                    <a:pt x="199597" y="254588"/>
                  </a:cubicBezTo>
                  <a:cubicBezTo>
                    <a:pt x="202242" y="256349"/>
                    <a:pt x="202803" y="259231"/>
                    <a:pt x="203926" y="261953"/>
                  </a:cubicBezTo>
                  <a:cubicBezTo>
                    <a:pt x="204407" y="263153"/>
                    <a:pt x="205849" y="264994"/>
                    <a:pt x="207372" y="264274"/>
                  </a:cubicBezTo>
                  <a:cubicBezTo>
                    <a:pt x="209376" y="263233"/>
                    <a:pt x="207132" y="259871"/>
                    <a:pt x="206250" y="258991"/>
                  </a:cubicBezTo>
                  <a:cubicBezTo>
                    <a:pt x="202242" y="254588"/>
                    <a:pt x="203765" y="249145"/>
                    <a:pt x="204006" y="243783"/>
                  </a:cubicBezTo>
                  <a:cubicBezTo>
                    <a:pt x="207372" y="245784"/>
                    <a:pt x="210979" y="247144"/>
                    <a:pt x="214426" y="248825"/>
                  </a:cubicBezTo>
                  <a:cubicBezTo>
                    <a:pt x="214506" y="248825"/>
                    <a:pt x="214506" y="248905"/>
                    <a:pt x="214586" y="248905"/>
                  </a:cubicBezTo>
                  <a:cubicBezTo>
                    <a:pt x="208414" y="240981"/>
                    <a:pt x="200078" y="234017"/>
                    <a:pt x="189658" y="228414"/>
                  </a:cubicBezTo>
                  <a:cubicBezTo>
                    <a:pt x="184287" y="225533"/>
                    <a:pt x="178516" y="223051"/>
                    <a:pt x="172344" y="220890"/>
                  </a:cubicBezTo>
                  <a:cubicBezTo>
                    <a:pt x="168576" y="219529"/>
                    <a:pt x="167775" y="217768"/>
                    <a:pt x="162484" y="220650"/>
                  </a:cubicBezTo>
                  <a:cubicBezTo>
                    <a:pt x="159038" y="222571"/>
                    <a:pt x="155671" y="224492"/>
                    <a:pt x="151503" y="225292"/>
                  </a:cubicBezTo>
                  <a:cubicBezTo>
                    <a:pt x="138758" y="227694"/>
                    <a:pt x="127456" y="224812"/>
                    <a:pt x="119841" y="220650"/>
                  </a:cubicBezTo>
                  <a:cubicBezTo>
                    <a:pt x="118238" y="219689"/>
                    <a:pt x="118479" y="218969"/>
                    <a:pt x="120322" y="219129"/>
                  </a:cubicBezTo>
                  <a:cubicBezTo>
                    <a:pt x="129861" y="219849"/>
                    <a:pt x="143728" y="219849"/>
                    <a:pt x="154308" y="216968"/>
                  </a:cubicBezTo>
                  <a:cubicBezTo>
                    <a:pt x="156152" y="216488"/>
                    <a:pt x="156072" y="215927"/>
                    <a:pt x="154228" y="215687"/>
                  </a:cubicBezTo>
                  <a:cubicBezTo>
                    <a:pt x="102447" y="211045"/>
                    <a:pt x="56758" y="191834"/>
                    <a:pt x="32712" y="166060"/>
                  </a:cubicBezTo>
                  <a:cubicBezTo>
                    <a:pt x="25898" y="158696"/>
                    <a:pt x="20448" y="150611"/>
                    <a:pt x="16680" y="142047"/>
                  </a:cubicBezTo>
                  <a:cubicBezTo>
                    <a:pt x="14917" y="138125"/>
                    <a:pt x="13795" y="133962"/>
                    <a:pt x="12432" y="129960"/>
                  </a:cubicBezTo>
                  <a:cubicBezTo>
                    <a:pt x="11951" y="128679"/>
                    <a:pt x="11631" y="127639"/>
                    <a:pt x="11390" y="126758"/>
                  </a:cubicBezTo>
                  <a:cubicBezTo>
                    <a:pt x="10669" y="127399"/>
                    <a:pt x="9867" y="127879"/>
                    <a:pt x="8745" y="127479"/>
                  </a:cubicBezTo>
                  <a:cubicBezTo>
                    <a:pt x="4176" y="126118"/>
                    <a:pt x="1611" y="122196"/>
                    <a:pt x="409" y="117713"/>
                  </a:cubicBezTo>
                  <a:cubicBezTo>
                    <a:pt x="2012" y="117553"/>
                    <a:pt x="3695" y="118834"/>
                    <a:pt x="5218" y="119074"/>
                  </a:cubicBezTo>
                  <a:cubicBezTo>
                    <a:pt x="6180" y="119234"/>
                    <a:pt x="6981" y="118354"/>
                    <a:pt x="6180" y="117553"/>
                  </a:cubicBezTo>
                  <a:cubicBezTo>
                    <a:pt x="5459" y="116913"/>
                    <a:pt x="4336" y="116673"/>
                    <a:pt x="3455" y="116433"/>
                  </a:cubicBezTo>
                  <a:cubicBezTo>
                    <a:pt x="2653" y="116192"/>
                    <a:pt x="1771" y="116032"/>
                    <a:pt x="970" y="115632"/>
                  </a:cubicBezTo>
                  <a:cubicBezTo>
                    <a:pt x="88" y="115312"/>
                    <a:pt x="8" y="112911"/>
                    <a:pt x="8" y="112110"/>
                  </a:cubicBezTo>
                  <a:cubicBezTo>
                    <a:pt x="-72" y="109469"/>
                    <a:pt x="409" y="106907"/>
                    <a:pt x="409" y="104346"/>
                  </a:cubicBezTo>
                  <a:cubicBezTo>
                    <a:pt x="3134" y="105707"/>
                    <a:pt x="6420" y="106347"/>
                    <a:pt x="7783" y="109469"/>
                  </a:cubicBezTo>
                  <a:cubicBezTo>
                    <a:pt x="8184" y="110429"/>
                    <a:pt x="8665" y="112110"/>
                    <a:pt x="9947" y="112270"/>
                  </a:cubicBezTo>
                  <a:cubicBezTo>
                    <a:pt x="11230" y="112430"/>
                    <a:pt x="10989" y="110669"/>
                    <a:pt x="10589" y="110029"/>
                  </a:cubicBezTo>
                  <a:cubicBezTo>
                    <a:pt x="9707" y="108668"/>
                    <a:pt x="8344" y="107788"/>
                    <a:pt x="7783" y="106187"/>
                  </a:cubicBezTo>
                  <a:cubicBezTo>
                    <a:pt x="7142" y="104266"/>
                    <a:pt x="8024" y="102665"/>
                    <a:pt x="8985" y="101064"/>
                  </a:cubicBezTo>
                  <a:cubicBezTo>
                    <a:pt x="10749" y="98343"/>
                    <a:pt x="13154" y="96101"/>
                    <a:pt x="14837" y="93300"/>
                  </a:cubicBezTo>
                  <a:cubicBezTo>
                    <a:pt x="16680" y="95701"/>
                    <a:pt x="19165" y="97462"/>
                    <a:pt x="21169" y="99783"/>
                  </a:cubicBezTo>
                  <a:cubicBezTo>
                    <a:pt x="22291" y="100984"/>
                    <a:pt x="23494" y="102345"/>
                    <a:pt x="23574" y="104026"/>
                  </a:cubicBezTo>
                  <a:cubicBezTo>
                    <a:pt x="23654" y="106027"/>
                    <a:pt x="22452" y="107308"/>
                    <a:pt x="21490" y="108908"/>
                  </a:cubicBezTo>
                  <a:cubicBezTo>
                    <a:pt x="21089" y="109549"/>
                    <a:pt x="20608" y="110910"/>
                    <a:pt x="21570" y="111390"/>
                  </a:cubicBezTo>
                  <a:cubicBezTo>
                    <a:pt x="22772" y="112030"/>
                    <a:pt x="23654" y="109709"/>
                    <a:pt x="23814" y="108989"/>
                  </a:cubicBezTo>
                  <a:cubicBezTo>
                    <a:pt x="24536" y="105307"/>
                    <a:pt x="27822" y="104186"/>
                    <a:pt x="30547" y="102345"/>
                  </a:cubicBezTo>
                  <a:cubicBezTo>
                    <a:pt x="30868" y="104746"/>
                    <a:pt x="31429" y="106987"/>
                    <a:pt x="31830" y="109309"/>
                  </a:cubicBezTo>
                  <a:cubicBezTo>
                    <a:pt x="32070" y="110749"/>
                    <a:pt x="31990" y="112110"/>
                    <a:pt x="31750" y="113471"/>
                  </a:cubicBezTo>
                  <a:cubicBezTo>
                    <a:pt x="30948" y="114031"/>
                    <a:pt x="29986" y="114351"/>
                    <a:pt x="29105" y="114752"/>
                  </a:cubicBezTo>
                  <a:cubicBezTo>
                    <a:pt x="28303" y="115072"/>
                    <a:pt x="27501" y="115392"/>
                    <a:pt x="26860" y="115952"/>
                  </a:cubicBezTo>
                  <a:cubicBezTo>
                    <a:pt x="26139" y="116593"/>
                    <a:pt x="26299" y="117873"/>
                    <a:pt x="27421" y="117633"/>
                  </a:cubicBezTo>
                  <a:cubicBezTo>
                    <a:pt x="29105" y="117313"/>
                    <a:pt x="30547" y="115632"/>
                    <a:pt x="32311" y="115632"/>
                  </a:cubicBezTo>
                  <a:cubicBezTo>
                    <a:pt x="31750" y="120035"/>
                    <a:pt x="29906" y="124117"/>
                    <a:pt x="25818" y="126198"/>
                  </a:cubicBezTo>
                  <a:cubicBezTo>
                    <a:pt x="24295" y="126998"/>
                    <a:pt x="23654" y="126758"/>
                    <a:pt x="22291" y="125798"/>
                  </a:cubicBezTo>
                  <a:cubicBezTo>
                    <a:pt x="21089" y="124997"/>
                    <a:pt x="20047" y="124197"/>
                    <a:pt x="18684" y="123957"/>
                  </a:cubicBezTo>
                  <a:cubicBezTo>
                    <a:pt x="18123" y="123877"/>
                    <a:pt x="17562" y="124197"/>
                    <a:pt x="17482" y="123557"/>
                  </a:cubicBezTo>
                  <a:cubicBezTo>
                    <a:pt x="17482" y="123076"/>
                    <a:pt x="17402" y="122596"/>
                    <a:pt x="17402" y="122116"/>
                  </a:cubicBezTo>
                  <a:cubicBezTo>
                    <a:pt x="16841" y="116753"/>
                    <a:pt x="16280" y="111470"/>
                    <a:pt x="15719" y="106107"/>
                  </a:cubicBezTo>
                  <a:cubicBezTo>
                    <a:pt x="15799" y="107628"/>
                    <a:pt x="15638" y="109229"/>
                    <a:pt x="15719" y="110589"/>
                  </a:cubicBezTo>
                  <a:cubicBezTo>
                    <a:pt x="15799" y="114351"/>
                    <a:pt x="15959" y="118194"/>
                    <a:pt x="16039" y="121956"/>
                  </a:cubicBezTo>
                  <a:cubicBezTo>
                    <a:pt x="16119" y="122916"/>
                    <a:pt x="16520" y="123877"/>
                    <a:pt x="15558" y="124037"/>
                  </a:cubicBezTo>
                  <a:cubicBezTo>
                    <a:pt x="15077" y="124117"/>
                    <a:pt x="14676" y="124357"/>
                    <a:pt x="14276" y="124517"/>
                  </a:cubicBezTo>
                  <a:cubicBezTo>
                    <a:pt x="14436" y="124757"/>
                    <a:pt x="14516" y="124917"/>
                    <a:pt x="14516" y="125077"/>
                  </a:cubicBezTo>
                  <a:cubicBezTo>
                    <a:pt x="15077" y="126918"/>
                    <a:pt x="15719" y="128759"/>
                    <a:pt x="16440" y="130600"/>
                  </a:cubicBezTo>
                  <a:cubicBezTo>
                    <a:pt x="16360" y="129960"/>
                    <a:pt x="16360" y="129240"/>
                    <a:pt x="16360" y="128599"/>
                  </a:cubicBezTo>
                  <a:cubicBezTo>
                    <a:pt x="16280" y="127319"/>
                    <a:pt x="16199" y="125958"/>
                    <a:pt x="16199" y="124677"/>
                  </a:cubicBezTo>
                  <a:cubicBezTo>
                    <a:pt x="16119" y="123637"/>
                    <a:pt x="16440" y="123957"/>
                    <a:pt x="17562" y="123877"/>
                  </a:cubicBezTo>
                  <a:cubicBezTo>
                    <a:pt x="17883" y="127559"/>
                    <a:pt x="18203" y="131241"/>
                    <a:pt x="18524" y="134923"/>
                  </a:cubicBezTo>
                  <a:cubicBezTo>
                    <a:pt x="18444" y="134923"/>
                    <a:pt x="18364" y="134923"/>
                    <a:pt x="18284" y="134923"/>
                  </a:cubicBezTo>
                  <a:cubicBezTo>
                    <a:pt x="20047" y="138525"/>
                    <a:pt x="22211" y="141967"/>
                    <a:pt x="24456" y="145328"/>
                  </a:cubicBezTo>
                  <a:cubicBezTo>
                    <a:pt x="25498" y="146929"/>
                    <a:pt x="27101" y="146849"/>
                    <a:pt x="28063" y="145248"/>
                  </a:cubicBezTo>
                  <a:cubicBezTo>
                    <a:pt x="32070" y="138525"/>
                    <a:pt x="36399" y="131881"/>
                    <a:pt x="37922" y="125237"/>
                  </a:cubicBezTo>
                  <a:cubicBezTo>
                    <a:pt x="38403" y="123476"/>
                    <a:pt x="38803" y="123476"/>
                    <a:pt x="38884" y="125317"/>
                  </a:cubicBezTo>
                  <a:cubicBezTo>
                    <a:pt x="39445" y="137004"/>
                    <a:pt x="32231" y="150771"/>
                    <a:pt x="38242" y="160777"/>
                  </a:cubicBezTo>
                  <a:cubicBezTo>
                    <a:pt x="43132" y="169102"/>
                    <a:pt x="53713" y="175665"/>
                    <a:pt x="64694" y="181028"/>
                  </a:cubicBezTo>
                  <a:cubicBezTo>
                    <a:pt x="64133" y="180148"/>
                    <a:pt x="63652" y="179107"/>
                    <a:pt x="63411" y="178547"/>
                  </a:cubicBezTo>
                  <a:cubicBezTo>
                    <a:pt x="61888" y="175105"/>
                    <a:pt x="61087" y="171343"/>
                    <a:pt x="59564" y="167901"/>
                  </a:cubicBezTo>
                  <a:cubicBezTo>
                    <a:pt x="64053" y="168141"/>
                    <a:pt x="68862" y="167341"/>
                    <a:pt x="72389" y="170782"/>
                  </a:cubicBezTo>
                  <a:cubicBezTo>
                    <a:pt x="73511" y="171823"/>
                    <a:pt x="75034" y="173824"/>
                    <a:pt x="76878" y="173264"/>
                  </a:cubicBezTo>
                  <a:cubicBezTo>
                    <a:pt x="78641" y="172703"/>
                    <a:pt x="77359" y="170622"/>
                    <a:pt x="76477" y="169982"/>
                  </a:cubicBezTo>
                  <a:cubicBezTo>
                    <a:pt x="74553" y="168541"/>
                    <a:pt x="72229" y="168141"/>
                    <a:pt x="70625" y="166300"/>
                  </a:cubicBezTo>
                  <a:cubicBezTo>
                    <a:pt x="68622" y="164139"/>
                    <a:pt x="68862" y="161497"/>
                    <a:pt x="69423" y="158776"/>
                  </a:cubicBezTo>
                  <a:cubicBezTo>
                    <a:pt x="70225" y="154133"/>
                    <a:pt x="72148" y="149811"/>
                    <a:pt x="72870" y="145088"/>
                  </a:cubicBezTo>
                  <a:cubicBezTo>
                    <a:pt x="76717" y="147250"/>
                    <a:pt x="81046" y="148370"/>
                    <a:pt x="84973" y="150291"/>
                  </a:cubicBezTo>
                  <a:cubicBezTo>
                    <a:pt x="87138" y="151332"/>
                    <a:pt x="89542" y="152452"/>
                    <a:pt x="90584" y="154694"/>
                  </a:cubicBezTo>
                  <a:cubicBezTo>
                    <a:pt x="91787" y="157255"/>
                    <a:pt x="90825" y="159736"/>
                    <a:pt x="90424" y="162378"/>
                  </a:cubicBezTo>
                  <a:cubicBezTo>
                    <a:pt x="90264" y="163498"/>
                    <a:pt x="90424" y="165580"/>
                    <a:pt x="91947" y="165740"/>
                  </a:cubicBezTo>
                  <a:cubicBezTo>
                    <a:pt x="93951" y="165900"/>
                    <a:pt x="93871" y="162298"/>
                    <a:pt x="93630" y="161177"/>
                  </a:cubicBezTo>
                  <a:cubicBezTo>
                    <a:pt x="92588" y="155894"/>
                    <a:pt x="96275" y="152532"/>
                    <a:pt x="99001" y="148530"/>
                  </a:cubicBezTo>
                  <a:cubicBezTo>
                    <a:pt x="100684" y="151572"/>
                    <a:pt x="102768" y="154293"/>
                    <a:pt x="104612" y="157255"/>
                  </a:cubicBezTo>
                  <a:cubicBezTo>
                    <a:pt x="105734" y="158936"/>
                    <a:pt x="106375" y="160857"/>
                    <a:pt x="106696" y="162858"/>
                  </a:cubicBezTo>
                  <a:cubicBezTo>
                    <a:pt x="106054" y="164059"/>
                    <a:pt x="104932" y="165019"/>
                    <a:pt x="103970" y="165980"/>
                  </a:cubicBezTo>
                  <a:cubicBezTo>
                    <a:pt x="103089" y="166860"/>
                    <a:pt x="102127" y="167821"/>
                    <a:pt x="101566" y="168941"/>
                  </a:cubicBezTo>
                  <a:cubicBezTo>
                    <a:pt x="100924" y="170142"/>
                    <a:pt x="101886" y="171823"/>
                    <a:pt x="103329" y="170863"/>
                  </a:cubicBezTo>
                  <a:cubicBezTo>
                    <a:pt x="105413" y="169502"/>
                    <a:pt x="106295" y="166380"/>
                    <a:pt x="108700" y="165500"/>
                  </a:cubicBezTo>
                  <a:cubicBezTo>
                    <a:pt x="110303" y="171583"/>
                    <a:pt x="110142" y="178066"/>
                    <a:pt x="105814" y="183189"/>
                  </a:cubicBezTo>
                  <a:cubicBezTo>
                    <a:pt x="104291" y="185030"/>
                    <a:pt x="103169" y="185110"/>
                    <a:pt x="100844" y="184630"/>
                  </a:cubicBezTo>
                  <a:cubicBezTo>
                    <a:pt x="98921" y="184150"/>
                    <a:pt x="96997" y="183670"/>
                    <a:pt x="94993" y="184150"/>
                  </a:cubicBezTo>
                  <a:cubicBezTo>
                    <a:pt x="94191" y="184310"/>
                    <a:pt x="93710" y="185030"/>
                    <a:pt x="93229" y="184230"/>
                  </a:cubicBezTo>
                  <a:cubicBezTo>
                    <a:pt x="92909" y="183589"/>
                    <a:pt x="92588" y="183029"/>
                    <a:pt x="92268" y="182389"/>
                  </a:cubicBezTo>
                  <a:cubicBezTo>
                    <a:pt x="88580" y="175505"/>
                    <a:pt x="84893" y="168621"/>
                    <a:pt x="81206" y="161818"/>
                  </a:cubicBezTo>
                  <a:cubicBezTo>
                    <a:pt x="82088" y="163819"/>
                    <a:pt x="82809" y="165980"/>
                    <a:pt x="83611" y="167821"/>
                  </a:cubicBezTo>
                  <a:cubicBezTo>
                    <a:pt x="85935" y="172864"/>
                    <a:pt x="88180" y="177906"/>
                    <a:pt x="90424" y="182869"/>
                  </a:cubicBezTo>
                  <a:cubicBezTo>
                    <a:pt x="90985" y="184150"/>
                    <a:pt x="92107" y="185190"/>
                    <a:pt x="90905" y="185991"/>
                  </a:cubicBezTo>
                  <a:cubicBezTo>
                    <a:pt x="89382" y="187031"/>
                    <a:pt x="88420" y="188552"/>
                    <a:pt x="87619" y="190153"/>
                  </a:cubicBezTo>
                  <a:cubicBezTo>
                    <a:pt x="87619" y="190233"/>
                    <a:pt x="87619" y="190313"/>
                    <a:pt x="87538" y="190313"/>
                  </a:cubicBezTo>
                  <a:cubicBezTo>
                    <a:pt x="89943" y="191114"/>
                    <a:pt x="92428" y="191834"/>
                    <a:pt x="94833" y="192554"/>
                  </a:cubicBezTo>
                  <a:cubicBezTo>
                    <a:pt x="94752" y="192234"/>
                    <a:pt x="94592" y="191914"/>
                    <a:pt x="94432" y="191594"/>
                  </a:cubicBezTo>
                  <a:cubicBezTo>
                    <a:pt x="93630" y="189913"/>
                    <a:pt x="92829" y="188232"/>
                    <a:pt x="92107" y="186471"/>
                  </a:cubicBezTo>
                  <a:cubicBezTo>
                    <a:pt x="91466" y="185110"/>
                    <a:pt x="92107" y="185350"/>
                    <a:pt x="93470" y="184630"/>
                  </a:cubicBezTo>
                  <a:cubicBezTo>
                    <a:pt x="94993" y="187592"/>
                    <a:pt x="96516" y="190473"/>
                    <a:pt x="98039" y="193435"/>
                  </a:cubicBezTo>
                  <a:cubicBezTo>
                    <a:pt x="120563" y="199518"/>
                    <a:pt x="145491" y="203120"/>
                    <a:pt x="168015" y="209364"/>
                  </a:cubicBezTo>
                  <a:cubicBezTo>
                    <a:pt x="176512" y="211765"/>
                    <a:pt x="184287" y="214566"/>
                    <a:pt x="191181" y="217768"/>
                  </a:cubicBezTo>
                  <a:cubicBezTo>
                    <a:pt x="191902" y="216888"/>
                    <a:pt x="192543" y="216007"/>
                    <a:pt x="193265" y="215127"/>
                  </a:cubicBezTo>
                  <a:cubicBezTo>
                    <a:pt x="194547" y="213446"/>
                    <a:pt x="195830" y="211765"/>
                    <a:pt x="197032" y="210084"/>
                  </a:cubicBezTo>
                  <a:cubicBezTo>
                    <a:pt x="198074" y="208723"/>
                    <a:pt x="198234" y="209444"/>
                    <a:pt x="199597" y="210484"/>
                  </a:cubicBezTo>
                  <a:cubicBezTo>
                    <a:pt x="197673" y="213366"/>
                    <a:pt x="195750" y="216167"/>
                    <a:pt x="193826" y="219049"/>
                  </a:cubicBezTo>
                  <a:cubicBezTo>
                    <a:pt x="212823" y="228414"/>
                    <a:pt x="226049" y="240981"/>
                    <a:pt x="234385" y="255629"/>
                  </a:cubicBezTo>
                  <a:cubicBezTo>
                    <a:pt x="235267" y="257230"/>
                    <a:pt x="236148" y="257070"/>
                    <a:pt x="236389" y="255309"/>
                  </a:cubicBezTo>
                  <a:cubicBezTo>
                    <a:pt x="236549" y="254028"/>
                    <a:pt x="236709" y="252827"/>
                    <a:pt x="236950" y="251627"/>
                  </a:cubicBezTo>
                  <a:cubicBezTo>
                    <a:pt x="241038" y="228974"/>
                    <a:pt x="249053" y="205842"/>
                    <a:pt x="248412" y="183670"/>
                  </a:cubicBezTo>
                  <a:cubicBezTo>
                    <a:pt x="247851" y="162778"/>
                    <a:pt x="238793" y="143007"/>
                    <a:pt x="220117" y="128199"/>
                  </a:cubicBezTo>
                  <a:cubicBezTo>
                    <a:pt x="215709" y="124757"/>
                    <a:pt x="210739" y="121555"/>
                    <a:pt x="205529" y="118594"/>
                  </a:cubicBezTo>
                  <a:cubicBezTo>
                    <a:pt x="202322" y="116753"/>
                    <a:pt x="191341" y="111550"/>
                    <a:pt x="189578" y="111070"/>
                  </a:cubicBezTo>
                  <a:cubicBezTo>
                    <a:pt x="144048" y="99864"/>
                    <a:pt x="105574" y="75050"/>
                    <a:pt x="87057" y="46554"/>
                  </a:cubicBezTo>
                  <a:cubicBezTo>
                    <a:pt x="81847" y="38390"/>
                    <a:pt x="77920" y="29665"/>
                    <a:pt x="75515" y="20620"/>
                  </a:cubicBezTo>
                  <a:cubicBezTo>
                    <a:pt x="74393" y="16538"/>
                    <a:pt x="73912" y="12295"/>
                    <a:pt x="73110" y="8133"/>
                  </a:cubicBezTo>
                  <a:cubicBezTo>
                    <a:pt x="72309" y="3971"/>
                    <a:pt x="72309" y="1650"/>
                    <a:pt x="72549" y="529"/>
                  </a:cubicBezTo>
                  <a:close/>
                </a:path>
              </a:pathLst>
            </a:custGeom>
            <a:solidFill>
              <a:schemeClr val="bg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grpSp>
        <p:nvGrpSpPr>
          <p:cNvPr id="27" name="组合 26">
            <a:extLst>
              <a:ext uri="{FF2B5EF4-FFF2-40B4-BE49-F238E27FC236}">
                <a16:creationId xmlns:a16="http://schemas.microsoft.com/office/drawing/2014/main" id="{694DF40F-C579-4A7A-AEF3-5AC0FB10AAAA}"/>
              </a:ext>
            </a:extLst>
          </p:cNvPr>
          <p:cNvGrpSpPr/>
          <p:nvPr/>
        </p:nvGrpSpPr>
        <p:grpSpPr>
          <a:xfrm>
            <a:off x="1546874" y="4932669"/>
            <a:ext cx="730599" cy="730599"/>
            <a:chOff x="6673501" y="2259416"/>
            <a:chExt cx="528327" cy="528327"/>
          </a:xfrm>
        </p:grpSpPr>
        <p:sp>
          <p:nvSpPr>
            <p:cNvPr id="28" name="椭圆 27">
              <a:extLst>
                <a:ext uri="{FF2B5EF4-FFF2-40B4-BE49-F238E27FC236}">
                  <a16:creationId xmlns:a16="http://schemas.microsoft.com/office/drawing/2014/main" id="{33BA4F6D-714F-4770-B27B-4F1E6DE5D9C2}"/>
                </a:ext>
              </a:extLst>
            </p:cNvPr>
            <p:cNvSpPr/>
            <p:nvPr/>
          </p:nvSpPr>
          <p:spPr>
            <a:xfrm>
              <a:off x="6673501" y="2259416"/>
              <a:ext cx="528327" cy="528327"/>
            </a:xfrm>
            <a:prstGeom prst="ellipse">
              <a:avLst/>
            </a:prstGeom>
            <a:solidFill>
              <a:srgbClr val="63B47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29" name="romantic-tree-shape-with-heart-shaped-leaves_41426">
              <a:extLst>
                <a:ext uri="{FF2B5EF4-FFF2-40B4-BE49-F238E27FC236}">
                  <a16:creationId xmlns:a16="http://schemas.microsoft.com/office/drawing/2014/main" id="{20DEB75C-86D9-4A63-A10C-B315E154059D}"/>
                </a:ext>
              </a:extLst>
            </p:cNvPr>
            <p:cNvSpPr>
              <a:spLocks noChangeAspect="1"/>
            </p:cNvSpPr>
            <p:nvPr/>
          </p:nvSpPr>
          <p:spPr bwMode="auto">
            <a:xfrm>
              <a:off x="6768879" y="2368439"/>
              <a:ext cx="337572" cy="323540"/>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 name="connsiteX81" fmla="*/ 373273 h 605239"/>
                <a:gd name="connsiteY81" fmla="*/ 373273 h 605239"/>
                <a:gd name="connsiteX82" fmla="*/ 373273 h 605239"/>
                <a:gd name="connsiteY82" fmla="*/ 373273 h 605239"/>
                <a:gd name="connsiteX83" fmla="*/ 373273 h 605239"/>
                <a:gd name="connsiteY83" fmla="*/ 373273 h 605239"/>
                <a:gd name="connsiteX84" fmla="*/ 373273 h 605239"/>
                <a:gd name="connsiteY84" fmla="*/ 373273 h 605239"/>
                <a:gd name="connsiteX85" fmla="*/ 373273 h 605239"/>
                <a:gd name="connsiteY85" fmla="*/ 373273 h 605239"/>
                <a:gd name="connsiteX86" fmla="*/ 373273 h 605239"/>
                <a:gd name="connsiteY86" fmla="*/ 373273 h 605239"/>
                <a:gd name="connsiteX87" fmla="*/ 373273 h 605239"/>
                <a:gd name="connsiteY87" fmla="*/ 373273 h 605239"/>
                <a:gd name="connsiteX88" fmla="*/ 373273 h 605239"/>
                <a:gd name="connsiteY88" fmla="*/ 373273 h 605239"/>
                <a:gd name="connsiteX89" fmla="*/ 373273 h 605239"/>
                <a:gd name="connsiteY89" fmla="*/ 373273 h 605239"/>
                <a:gd name="connsiteX90" fmla="*/ 373273 h 605239"/>
                <a:gd name="connsiteY90" fmla="*/ 373273 h 605239"/>
                <a:gd name="connsiteX91" fmla="*/ 373273 h 605239"/>
                <a:gd name="connsiteY91" fmla="*/ 373273 h 605239"/>
                <a:gd name="connsiteX92" fmla="*/ 373273 h 605239"/>
                <a:gd name="connsiteY92" fmla="*/ 373273 h 605239"/>
                <a:gd name="connsiteX93" fmla="*/ 373273 h 605239"/>
                <a:gd name="connsiteY93" fmla="*/ 373273 h 605239"/>
                <a:gd name="connsiteX94" fmla="*/ 373273 h 605239"/>
                <a:gd name="connsiteY94" fmla="*/ 373273 h 605239"/>
                <a:gd name="connsiteX95" fmla="*/ 373273 h 605239"/>
                <a:gd name="connsiteY95" fmla="*/ 373273 h 605239"/>
                <a:gd name="connsiteX96" fmla="*/ 373273 h 605239"/>
                <a:gd name="connsiteY96" fmla="*/ 373273 h 605239"/>
                <a:gd name="connsiteX97" fmla="*/ 373273 h 605239"/>
                <a:gd name="connsiteY97" fmla="*/ 373273 h 605239"/>
                <a:gd name="connsiteX98" fmla="*/ 373273 h 605239"/>
                <a:gd name="connsiteY98" fmla="*/ 373273 h 605239"/>
                <a:gd name="connsiteX99" fmla="*/ 373273 h 605239"/>
                <a:gd name="connsiteY99" fmla="*/ 373273 h 605239"/>
                <a:gd name="connsiteX100" fmla="*/ 373273 h 605239"/>
                <a:gd name="connsiteY100" fmla="*/ 373273 h 605239"/>
                <a:gd name="connsiteX101" fmla="*/ 373273 h 605239"/>
                <a:gd name="connsiteY101" fmla="*/ 373273 h 605239"/>
                <a:gd name="connsiteX102" fmla="*/ 373273 h 605239"/>
                <a:gd name="connsiteY102" fmla="*/ 373273 h 605239"/>
                <a:gd name="connsiteX103" fmla="*/ 373273 h 605239"/>
                <a:gd name="connsiteY103" fmla="*/ 373273 h 605239"/>
                <a:gd name="connsiteX104" fmla="*/ 373273 h 605239"/>
                <a:gd name="connsiteY104" fmla="*/ 373273 h 605239"/>
                <a:gd name="connsiteX105" fmla="*/ 373273 h 605239"/>
                <a:gd name="connsiteY105" fmla="*/ 373273 h 605239"/>
                <a:gd name="connsiteX106" fmla="*/ 373273 h 605239"/>
                <a:gd name="connsiteY106" fmla="*/ 373273 h 605239"/>
                <a:gd name="connsiteX107" fmla="*/ 373273 h 605239"/>
                <a:gd name="connsiteY107" fmla="*/ 373273 h 605239"/>
                <a:gd name="connsiteX108" fmla="*/ 373273 h 605239"/>
                <a:gd name="connsiteY108" fmla="*/ 373273 h 605239"/>
                <a:gd name="connsiteX109" fmla="*/ 373273 h 605239"/>
                <a:gd name="connsiteY109" fmla="*/ 373273 h 605239"/>
                <a:gd name="connsiteX110" fmla="*/ 373273 h 605239"/>
                <a:gd name="connsiteY110" fmla="*/ 373273 h 605239"/>
                <a:gd name="connsiteX111" fmla="*/ 373273 h 605239"/>
                <a:gd name="connsiteY111" fmla="*/ 373273 h 605239"/>
                <a:gd name="connsiteX112" fmla="*/ 373273 h 605239"/>
                <a:gd name="connsiteY112" fmla="*/ 373273 h 605239"/>
                <a:gd name="connsiteX113" fmla="*/ 373273 h 605239"/>
                <a:gd name="connsiteY113" fmla="*/ 373273 h 605239"/>
                <a:gd name="connsiteX114" fmla="*/ 373273 h 605239"/>
                <a:gd name="connsiteY114" fmla="*/ 373273 h 605239"/>
                <a:gd name="connsiteX115" fmla="*/ 373273 h 605239"/>
                <a:gd name="connsiteY115" fmla="*/ 373273 h 605239"/>
                <a:gd name="connsiteX116" fmla="*/ 373273 h 605239"/>
                <a:gd name="connsiteY116" fmla="*/ 373273 h 605239"/>
                <a:gd name="connsiteX117" fmla="*/ 373273 h 605239"/>
                <a:gd name="connsiteY117" fmla="*/ 373273 h 605239"/>
                <a:gd name="connsiteX118" fmla="*/ 373273 h 605239"/>
                <a:gd name="connsiteY118" fmla="*/ 373273 h 605239"/>
                <a:gd name="connsiteX119" fmla="*/ 373273 h 605239"/>
                <a:gd name="connsiteY119" fmla="*/ 373273 h 605239"/>
                <a:gd name="connsiteX120" fmla="*/ 373273 h 605239"/>
                <a:gd name="connsiteY120" fmla="*/ 373273 h 605239"/>
                <a:gd name="connsiteX121" fmla="*/ 373273 h 605239"/>
                <a:gd name="connsiteY121" fmla="*/ 373273 h 605239"/>
                <a:gd name="connsiteX122" fmla="*/ 373273 h 605239"/>
                <a:gd name="connsiteY122" fmla="*/ 373273 h 605239"/>
                <a:gd name="connsiteX123" fmla="*/ 373273 h 605239"/>
                <a:gd name="connsiteY123" fmla="*/ 373273 h 605239"/>
                <a:gd name="connsiteX124" fmla="*/ 373273 h 605239"/>
                <a:gd name="connsiteY124" fmla="*/ 373273 h 605239"/>
                <a:gd name="connsiteX125" fmla="*/ 373273 h 605239"/>
                <a:gd name="connsiteY125" fmla="*/ 373273 h 605239"/>
                <a:gd name="connsiteX126" fmla="*/ 373273 h 605239"/>
                <a:gd name="connsiteY126" fmla="*/ 373273 h 605239"/>
                <a:gd name="connsiteX127" fmla="*/ 373273 h 605239"/>
                <a:gd name="connsiteY127" fmla="*/ 373273 h 605239"/>
                <a:gd name="connsiteX128" fmla="*/ 373273 h 605239"/>
                <a:gd name="connsiteY128" fmla="*/ 373273 h 605239"/>
                <a:gd name="connsiteX129" fmla="*/ 373273 h 605239"/>
                <a:gd name="connsiteY129" fmla="*/ 373273 h 605239"/>
                <a:gd name="connsiteX130" fmla="*/ 373273 h 605239"/>
                <a:gd name="connsiteY130" fmla="*/ 373273 h 605239"/>
                <a:gd name="connsiteX131" fmla="*/ 373273 h 605239"/>
                <a:gd name="connsiteY131" fmla="*/ 373273 h 605239"/>
                <a:gd name="connsiteX132" fmla="*/ 373273 h 605239"/>
                <a:gd name="connsiteY132" fmla="*/ 373273 h 605239"/>
                <a:gd name="connsiteX133" fmla="*/ 373273 h 605239"/>
                <a:gd name="connsiteY133" fmla="*/ 373273 h 605239"/>
                <a:gd name="connsiteX134" fmla="*/ 373273 h 605239"/>
                <a:gd name="connsiteY134" fmla="*/ 373273 h 605239"/>
                <a:gd name="connsiteX135" fmla="*/ 373273 h 605239"/>
                <a:gd name="connsiteY135" fmla="*/ 373273 h 605239"/>
                <a:gd name="connsiteX136" fmla="*/ 373273 h 605239"/>
                <a:gd name="connsiteY136" fmla="*/ 373273 h 605239"/>
                <a:gd name="connsiteX137" fmla="*/ 373273 h 605239"/>
                <a:gd name="connsiteY137" fmla="*/ 373273 h 605239"/>
                <a:gd name="connsiteX138" fmla="*/ 373273 h 605239"/>
                <a:gd name="connsiteY138" fmla="*/ 373273 h 605239"/>
                <a:gd name="connsiteX139" fmla="*/ 373273 h 605239"/>
                <a:gd name="connsiteY139" fmla="*/ 373273 h 605239"/>
                <a:gd name="connsiteX140" fmla="*/ 373273 h 605239"/>
                <a:gd name="connsiteY140" fmla="*/ 373273 h 605239"/>
                <a:gd name="connsiteX141" fmla="*/ 373273 h 605239"/>
                <a:gd name="connsiteY141" fmla="*/ 373273 h 605239"/>
                <a:gd name="connsiteX142" fmla="*/ 373273 h 605239"/>
                <a:gd name="connsiteY142" fmla="*/ 373273 h 605239"/>
                <a:gd name="connsiteX143" fmla="*/ 373273 h 605239"/>
                <a:gd name="connsiteY143" fmla="*/ 373273 h 605239"/>
                <a:gd name="connsiteX144" fmla="*/ 373273 h 605239"/>
                <a:gd name="connsiteY144" fmla="*/ 373273 h 605239"/>
                <a:gd name="connsiteX145" fmla="*/ 373273 h 605239"/>
                <a:gd name="connsiteY145" fmla="*/ 373273 h 605239"/>
                <a:gd name="connsiteX146" fmla="*/ 373273 h 605239"/>
                <a:gd name="connsiteY146" fmla="*/ 373273 h 605239"/>
                <a:gd name="connsiteX147" fmla="*/ 373273 h 605239"/>
                <a:gd name="connsiteY147" fmla="*/ 373273 h 605239"/>
                <a:gd name="connsiteX148" fmla="*/ 373273 h 605239"/>
                <a:gd name="connsiteY148" fmla="*/ 373273 h 605239"/>
                <a:gd name="connsiteX149" fmla="*/ 373273 h 605239"/>
                <a:gd name="connsiteY149" fmla="*/ 373273 h 605239"/>
                <a:gd name="connsiteX150" fmla="*/ 373273 h 605239"/>
                <a:gd name="connsiteY150" fmla="*/ 373273 h 605239"/>
                <a:gd name="connsiteX151" fmla="*/ 373273 h 605239"/>
                <a:gd name="connsiteY151" fmla="*/ 373273 h 605239"/>
                <a:gd name="connsiteX152" fmla="*/ 373273 h 605239"/>
                <a:gd name="connsiteY152" fmla="*/ 373273 h 605239"/>
                <a:gd name="connsiteX153" fmla="*/ 373273 h 605239"/>
                <a:gd name="connsiteY153" fmla="*/ 373273 h 605239"/>
                <a:gd name="connsiteX154" fmla="*/ 373273 h 605239"/>
                <a:gd name="connsiteY154" fmla="*/ 373273 h 605239"/>
                <a:gd name="connsiteX155" fmla="*/ 373273 h 605239"/>
                <a:gd name="connsiteY155" fmla="*/ 373273 h 605239"/>
                <a:gd name="connsiteX156" fmla="*/ 373273 h 605239"/>
                <a:gd name="connsiteY156" fmla="*/ 373273 h 605239"/>
                <a:gd name="connsiteX157" fmla="*/ 373273 h 605239"/>
                <a:gd name="connsiteY157" fmla="*/ 373273 h 605239"/>
                <a:gd name="connsiteX158" fmla="*/ 373273 h 605239"/>
                <a:gd name="connsiteY158" fmla="*/ 373273 h 605239"/>
                <a:gd name="connsiteX159" fmla="*/ 373273 h 605239"/>
                <a:gd name="connsiteY159" fmla="*/ 373273 h 605239"/>
                <a:gd name="connsiteX160" fmla="*/ 373273 h 605239"/>
                <a:gd name="connsiteY160" fmla="*/ 373273 h 605239"/>
                <a:gd name="connsiteX161" fmla="*/ 373273 h 605239"/>
                <a:gd name="connsiteY161" fmla="*/ 373273 h 605239"/>
                <a:gd name="connsiteX162" fmla="*/ 373273 h 605239"/>
                <a:gd name="connsiteY162" fmla="*/ 373273 h 605239"/>
                <a:gd name="connsiteX163" fmla="*/ 373273 h 605239"/>
                <a:gd name="connsiteY163" fmla="*/ 373273 h 605239"/>
                <a:gd name="connsiteX164" fmla="*/ 373273 h 605239"/>
                <a:gd name="connsiteY164" fmla="*/ 373273 h 605239"/>
                <a:gd name="connsiteX165" fmla="*/ 373273 h 605239"/>
                <a:gd name="connsiteY165" fmla="*/ 373273 h 605239"/>
                <a:gd name="connsiteX166" fmla="*/ 373273 h 605239"/>
                <a:gd name="connsiteY166" fmla="*/ 373273 h 605239"/>
                <a:gd name="connsiteX167" fmla="*/ 373273 h 605239"/>
                <a:gd name="connsiteY167" fmla="*/ 373273 h 605239"/>
                <a:gd name="connsiteX168" fmla="*/ 373273 h 605239"/>
                <a:gd name="connsiteY168" fmla="*/ 373273 h 605239"/>
                <a:gd name="connsiteX169" fmla="*/ 373273 h 605239"/>
                <a:gd name="connsiteY169" fmla="*/ 373273 h 605239"/>
                <a:gd name="connsiteX170" fmla="*/ 373273 h 605239"/>
                <a:gd name="connsiteY170" fmla="*/ 373273 h 605239"/>
                <a:gd name="connsiteX171" fmla="*/ 373273 h 605239"/>
                <a:gd name="connsiteY171" fmla="*/ 373273 h 605239"/>
                <a:gd name="connsiteX172" fmla="*/ 373273 h 605239"/>
                <a:gd name="connsiteY172" fmla="*/ 373273 h 605239"/>
                <a:gd name="connsiteX173" fmla="*/ 373273 h 605239"/>
                <a:gd name="connsiteY173" fmla="*/ 373273 h 605239"/>
                <a:gd name="connsiteX174" fmla="*/ 373273 h 605239"/>
                <a:gd name="connsiteY174" fmla="*/ 373273 h 605239"/>
                <a:gd name="connsiteX175" fmla="*/ 373273 h 605239"/>
                <a:gd name="connsiteY175" fmla="*/ 373273 h 605239"/>
                <a:gd name="connsiteX176" fmla="*/ 373273 h 605239"/>
                <a:gd name="connsiteY176" fmla="*/ 373273 h 605239"/>
                <a:gd name="connsiteX177" fmla="*/ 373273 h 605239"/>
                <a:gd name="connsiteY177" fmla="*/ 373273 h 605239"/>
                <a:gd name="connsiteX178" fmla="*/ 373273 h 605239"/>
                <a:gd name="connsiteY178" fmla="*/ 373273 h 605239"/>
                <a:gd name="connsiteX179" fmla="*/ 373273 h 605239"/>
                <a:gd name="connsiteY179" fmla="*/ 373273 h 605239"/>
                <a:gd name="connsiteX180" fmla="*/ 373273 h 605239"/>
                <a:gd name="connsiteY180" fmla="*/ 373273 h 605239"/>
                <a:gd name="connsiteX181" fmla="*/ 373273 h 605239"/>
                <a:gd name="connsiteY181" fmla="*/ 373273 h 605239"/>
                <a:gd name="connsiteX182" fmla="*/ 373273 h 605239"/>
                <a:gd name="connsiteY182" fmla="*/ 373273 h 605239"/>
                <a:gd name="connsiteX183" fmla="*/ 373273 h 605239"/>
                <a:gd name="connsiteY183" fmla="*/ 373273 h 605239"/>
                <a:gd name="connsiteX184" fmla="*/ 373273 h 605239"/>
                <a:gd name="connsiteY184" fmla="*/ 373273 h 605239"/>
                <a:gd name="connsiteX185" fmla="*/ 373273 h 605239"/>
                <a:gd name="connsiteY185" fmla="*/ 373273 h 605239"/>
                <a:gd name="connsiteX186" fmla="*/ 373273 h 605239"/>
                <a:gd name="connsiteY186" fmla="*/ 373273 h 605239"/>
                <a:gd name="connsiteX187" fmla="*/ 373273 h 605239"/>
                <a:gd name="connsiteY187" fmla="*/ 373273 h 605239"/>
                <a:gd name="connsiteX188" fmla="*/ 373273 h 605239"/>
                <a:gd name="connsiteY188" fmla="*/ 373273 h 605239"/>
                <a:gd name="connsiteX189" fmla="*/ 373273 h 605239"/>
                <a:gd name="connsiteY189" fmla="*/ 373273 h 605239"/>
                <a:gd name="connsiteX190" fmla="*/ 373273 h 605239"/>
                <a:gd name="connsiteY190" fmla="*/ 373273 h 605239"/>
                <a:gd name="connsiteX191" fmla="*/ 373273 h 605239"/>
                <a:gd name="connsiteY191" fmla="*/ 373273 h 605239"/>
                <a:gd name="connsiteX192" fmla="*/ 373273 h 605239"/>
                <a:gd name="connsiteY192" fmla="*/ 373273 h 605239"/>
                <a:gd name="connsiteX193" fmla="*/ 373273 h 605239"/>
                <a:gd name="connsiteY193" fmla="*/ 373273 h 605239"/>
                <a:gd name="connsiteX194" fmla="*/ 373273 h 605239"/>
                <a:gd name="connsiteY194" fmla="*/ 373273 h 605239"/>
                <a:gd name="connsiteX195" fmla="*/ 373273 h 605239"/>
                <a:gd name="connsiteY195" fmla="*/ 373273 h 605239"/>
                <a:gd name="connsiteX196" fmla="*/ 373273 h 605239"/>
                <a:gd name="connsiteY196" fmla="*/ 373273 h 605239"/>
                <a:gd name="connsiteX197" fmla="*/ 373273 h 605239"/>
                <a:gd name="connsiteY197" fmla="*/ 373273 h 605239"/>
                <a:gd name="connsiteX198" fmla="*/ 373273 h 605239"/>
                <a:gd name="connsiteY198" fmla="*/ 373273 h 605239"/>
                <a:gd name="connsiteX199" fmla="*/ 373273 h 605239"/>
                <a:gd name="connsiteY199" fmla="*/ 373273 h 605239"/>
                <a:gd name="connsiteX200" fmla="*/ 373273 h 605239"/>
                <a:gd name="connsiteY200" fmla="*/ 373273 h 605239"/>
                <a:gd name="connsiteX201" fmla="*/ 373273 h 605239"/>
                <a:gd name="connsiteY201" fmla="*/ 373273 h 605239"/>
                <a:gd name="connsiteX202" fmla="*/ 373273 h 605239"/>
                <a:gd name="connsiteY202" fmla="*/ 373273 h 605239"/>
                <a:gd name="connsiteX203" fmla="*/ 373273 h 605239"/>
                <a:gd name="connsiteY203" fmla="*/ 373273 h 605239"/>
                <a:gd name="connsiteX204" fmla="*/ 373273 h 605239"/>
                <a:gd name="connsiteY204" fmla="*/ 373273 h 605239"/>
                <a:gd name="connsiteX205" fmla="*/ 373273 h 605239"/>
                <a:gd name="connsiteY205" fmla="*/ 373273 h 605239"/>
                <a:gd name="connsiteX206" fmla="*/ 373273 h 605239"/>
                <a:gd name="connsiteY206" fmla="*/ 373273 h 605239"/>
                <a:gd name="connsiteX207" fmla="*/ 373273 h 605239"/>
                <a:gd name="connsiteY207" fmla="*/ 373273 h 605239"/>
                <a:gd name="connsiteX208" fmla="*/ 373273 h 605239"/>
                <a:gd name="connsiteY208" fmla="*/ 373273 h 605239"/>
                <a:gd name="connsiteX209" fmla="*/ 373273 h 605239"/>
                <a:gd name="connsiteY209" fmla="*/ 373273 h 605239"/>
                <a:gd name="connsiteX210" fmla="*/ 373273 h 605239"/>
                <a:gd name="connsiteY210" fmla="*/ 373273 h 605239"/>
                <a:gd name="connsiteX211" fmla="*/ 373273 h 605239"/>
                <a:gd name="connsiteY211" fmla="*/ 373273 h 605239"/>
                <a:gd name="connsiteX212" fmla="*/ 373273 h 605239"/>
                <a:gd name="connsiteY212" fmla="*/ 373273 h 605239"/>
                <a:gd name="connsiteX213" fmla="*/ 373273 h 605239"/>
                <a:gd name="connsiteY213" fmla="*/ 373273 h 605239"/>
                <a:gd name="connsiteX214" fmla="*/ 373273 h 605239"/>
                <a:gd name="connsiteY214" fmla="*/ 373273 h 605239"/>
                <a:gd name="connsiteX215" fmla="*/ 373273 h 605239"/>
                <a:gd name="connsiteY215" fmla="*/ 373273 h 605239"/>
                <a:gd name="connsiteX216" fmla="*/ 373273 h 605239"/>
                <a:gd name="connsiteY216" fmla="*/ 373273 h 605239"/>
                <a:gd name="connsiteX217" fmla="*/ 373273 h 605239"/>
                <a:gd name="connsiteY217" fmla="*/ 373273 h 605239"/>
                <a:gd name="connsiteX218" fmla="*/ 373273 h 605239"/>
                <a:gd name="connsiteY218" fmla="*/ 373273 h 605239"/>
                <a:gd name="connsiteX219" fmla="*/ 373273 h 605239"/>
                <a:gd name="connsiteY219" fmla="*/ 373273 h 605239"/>
                <a:gd name="connsiteX220" fmla="*/ 373273 h 605239"/>
                <a:gd name="connsiteY220" fmla="*/ 373273 h 605239"/>
                <a:gd name="connsiteX221" fmla="*/ 373273 h 605239"/>
                <a:gd name="connsiteY221" fmla="*/ 373273 h 605239"/>
                <a:gd name="connsiteX222" fmla="*/ 373273 h 605239"/>
                <a:gd name="connsiteY222" fmla="*/ 373273 h 605239"/>
                <a:gd name="connsiteX223" fmla="*/ 373273 h 605239"/>
                <a:gd name="connsiteY223" fmla="*/ 373273 h 605239"/>
                <a:gd name="connsiteX224" fmla="*/ 373273 h 605239"/>
                <a:gd name="connsiteY224" fmla="*/ 373273 h 605239"/>
                <a:gd name="connsiteX225" fmla="*/ 373273 h 605239"/>
                <a:gd name="connsiteY225" fmla="*/ 373273 h 605239"/>
                <a:gd name="connsiteX226" fmla="*/ 373273 h 605239"/>
                <a:gd name="connsiteY226" fmla="*/ 373273 h 605239"/>
                <a:gd name="connsiteX227" fmla="*/ 373273 h 605239"/>
                <a:gd name="connsiteY227" fmla="*/ 373273 h 605239"/>
                <a:gd name="connsiteX228" fmla="*/ 373273 h 605239"/>
                <a:gd name="connsiteY228" fmla="*/ 373273 h 605239"/>
                <a:gd name="connsiteX229" fmla="*/ 373273 h 605239"/>
                <a:gd name="connsiteY229" fmla="*/ 373273 h 605239"/>
                <a:gd name="connsiteX230" fmla="*/ 373273 h 605239"/>
                <a:gd name="connsiteY230" fmla="*/ 373273 h 605239"/>
                <a:gd name="connsiteX231" fmla="*/ 373273 h 605239"/>
                <a:gd name="connsiteY231" fmla="*/ 373273 h 605239"/>
                <a:gd name="connsiteX232" fmla="*/ 373273 h 605239"/>
                <a:gd name="connsiteY232" fmla="*/ 373273 h 605239"/>
                <a:gd name="connsiteX233" fmla="*/ 373273 h 605239"/>
                <a:gd name="connsiteY233" fmla="*/ 373273 h 605239"/>
                <a:gd name="connsiteX234" fmla="*/ 373273 h 605239"/>
                <a:gd name="connsiteY234" fmla="*/ 373273 h 605239"/>
                <a:gd name="connsiteX235" fmla="*/ 373273 h 605239"/>
                <a:gd name="connsiteY235" fmla="*/ 373273 h 605239"/>
                <a:gd name="connsiteX236" fmla="*/ 373273 h 605239"/>
                <a:gd name="connsiteY236" fmla="*/ 373273 h 605239"/>
                <a:gd name="connsiteX237" fmla="*/ 373273 h 605239"/>
                <a:gd name="connsiteY237" fmla="*/ 373273 h 605239"/>
                <a:gd name="connsiteX238" fmla="*/ 373273 h 605239"/>
                <a:gd name="connsiteY238" fmla="*/ 373273 h 605239"/>
                <a:gd name="connsiteX239" fmla="*/ 373273 h 605239"/>
                <a:gd name="connsiteY239" fmla="*/ 373273 h 605239"/>
                <a:gd name="connsiteX240" fmla="*/ 373273 h 605239"/>
                <a:gd name="connsiteY240" fmla="*/ 373273 h 605239"/>
                <a:gd name="connsiteX241" fmla="*/ 373273 h 605239"/>
                <a:gd name="connsiteY241" fmla="*/ 373273 h 605239"/>
                <a:gd name="connsiteX242" fmla="*/ 373273 h 605239"/>
                <a:gd name="connsiteY242" fmla="*/ 373273 h 605239"/>
                <a:gd name="connsiteX243" fmla="*/ 373273 h 605239"/>
                <a:gd name="connsiteY243" fmla="*/ 373273 h 605239"/>
                <a:gd name="connsiteX244" fmla="*/ 373273 h 605239"/>
                <a:gd name="connsiteY244" fmla="*/ 373273 h 605239"/>
                <a:gd name="connsiteX245" fmla="*/ 373273 h 605239"/>
                <a:gd name="connsiteY245" fmla="*/ 373273 h 605239"/>
                <a:gd name="connsiteX246" fmla="*/ 373273 h 605239"/>
                <a:gd name="connsiteY246" fmla="*/ 373273 h 605239"/>
                <a:gd name="connsiteX247" fmla="*/ 373273 h 605239"/>
                <a:gd name="connsiteY247" fmla="*/ 373273 h 605239"/>
                <a:gd name="connsiteX248" fmla="*/ 373273 h 605239"/>
                <a:gd name="connsiteY248" fmla="*/ 373273 h 605239"/>
                <a:gd name="connsiteX249" fmla="*/ 373273 h 605239"/>
                <a:gd name="connsiteY249" fmla="*/ 373273 h 605239"/>
                <a:gd name="connsiteX250" fmla="*/ 373273 h 605239"/>
                <a:gd name="connsiteY250" fmla="*/ 373273 h 605239"/>
                <a:gd name="connsiteX251" fmla="*/ 373273 h 605239"/>
                <a:gd name="connsiteY251" fmla="*/ 373273 h 605239"/>
                <a:gd name="connsiteX252" fmla="*/ 373273 h 605239"/>
                <a:gd name="connsiteY252" fmla="*/ 373273 h 605239"/>
                <a:gd name="connsiteX253" fmla="*/ 373273 h 605239"/>
                <a:gd name="connsiteY253" fmla="*/ 373273 h 605239"/>
                <a:gd name="connsiteX254" fmla="*/ 373273 h 605239"/>
                <a:gd name="connsiteY254" fmla="*/ 373273 h 605239"/>
                <a:gd name="connsiteX255" fmla="*/ 373273 h 605239"/>
                <a:gd name="connsiteY255" fmla="*/ 373273 h 605239"/>
                <a:gd name="connsiteX256" fmla="*/ 373273 h 605239"/>
                <a:gd name="connsiteY256" fmla="*/ 373273 h 605239"/>
                <a:gd name="connsiteX257" fmla="*/ 373273 h 605239"/>
                <a:gd name="connsiteY257" fmla="*/ 373273 h 605239"/>
                <a:gd name="connsiteX258" fmla="*/ 373273 h 605239"/>
                <a:gd name="connsiteY258" fmla="*/ 373273 h 605239"/>
                <a:gd name="connsiteX259" fmla="*/ 373273 h 605239"/>
                <a:gd name="connsiteY259" fmla="*/ 373273 h 605239"/>
                <a:gd name="connsiteX260" fmla="*/ 373273 h 605239"/>
                <a:gd name="connsiteY260" fmla="*/ 373273 h 605239"/>
                <a:gd name="connsiteX261" fmla="*/ 373273 h 605239"/>
                <a:gd name="connsiteY261" fmla="*/ 373273 h 605239"/>
                <a:gd name="connsiteX262" fmla="*/ 373273 h 605239"/>
                <a:gd name="connsiteY262" fmla="*/ 373273 h 605239"/>
                <a:gd name="connsiteX263" fmla="*/ 373273 h 605239"/>
                <a:gd name="connsiteY263" fmla="*/ 373273 h 605239"/>
                <a:gd name="connsiteX264" fmla="*/ 373273 h 605239"/>
                <a:gd name="connsiteY264" fmla="*/ 373273 h 605239"/>
                <a:gd name="connsiteX265" fmla="*/ 373273 h 605239"/>
                <a:gd name="connsiteY265" fmla="*/ 373273 h 605239"/>
                <a:gd name="connsiteX266" fmla="*/ 373273 h 605239"/>
                <a:gd name="connsiteY266" fmla="*/ 373273 h 605239"/>
                <a:gd name="connsiteX267" fmla="*/ 373273 h 605239"/>
                <a:gd name="connsiteY267" fmla="*/ 373273 h 605239"/>
                <a:gd name="connsiteX268" fmla="*/ 373273 h 605239"/>
                <a:gd name="connsiteY268" fmla="*/ 373273 h 605239"/>
                <a:gd name="connsiteX269" fmla="*/ 373273 h 605239"/>
                <a:gd name="connsiteY269" fmla="*/ 373273 h 605239"/>
                <a:gd name="connsiteX270" fmla="*/ 373273 h 605239"/>
                <a:gd name="connsiteY270" fmla="*/ 373273 h 605239"/>
                <a:gd name="connsiteX271" fmla="*/ 373273 h 605239"/>
                <a:gd name="connsiteY271" fmla="*/ 373273 h 605239"/>
                <a:gd name="connsiteX272" fmla="*/ 373273 h 605239"/>
                <a:gd name="connsiteY272" fmla="*/ 373273 h 605239"/>
                <a:gd name="connsiteX273" fmla="*/ 373273 h 605239"/>
                <a:gd name="connsiteY273" fmla="*/ 373273 h 605239"/>
                <a:gd name="connsiteX274" fmla="*/ 373273 h 605239"/>
                <a:gd name="connsiteY274" fmla="*/ 373273 h 605239"/>
                <a:gd name="connsiteX275" fmla="*/ 373273 h 605239"/>
                <a:gd name="connsiteY275" fmla="*/ 373273 h 605239"/>
                <a:gd name="connsiteX276" fmla="*/ 373273 h 605239"/>
                <a:gd name="connsiteY276" fmla="*/ 373273 h 605239"/>
                <a:gd name="connsiteX277" fmla="*/ 373273 h 605239"/>
                <a:gd name="connsiteY277" fmla="*/ 373273 h 605239"/>
                <a:gd name="connsiteX278" fmla="*/ 373273 h 605239"/>
                <a:gd name="connsiteY278" fmla="*/ 373273 h 605239"/>
                <a:gd name="connsiteX279" fmla="*/ 373273 h 605239"/>
                <a:gd name="connsiteY279" fmla="*/ 373273 h 605239"/>
                <a:gd name="connsiteX280" fmla="*/ 373273 h 605239"/>
                <a:gd name="connsiteY280" fmla="*/ 373273 h 605239"/>
                <a:gd name="connsiteX281" fmla="*/ 373273 h 605239"/>
                <a:gd name="connsiteY281" fmla="*/ 373273 h 605239"/>
                <a:gd name="connsiteX282" fmla="*/ 373273 h 605239"/>
                <a:gd name="connsiteY282" fmla="*/ 373273 h 605239"/>
                <a:gd name="connsiteX283" fmla="*/ 373273 h 605239"/>
                <a:gd name="connsiteY283" fmla="*/ 373273 h 605239"/>
                <a:gd name="connsiteX284" fmla="*/ 373273 h 605239"/>
                <a:gd name="connsiteY284" fmla="*/ 373273 h 605239"/>
                <a:gd name="connsiteX285" fmla="*/ 373273 h 605239"/>
                <a:gd name="connsiteY285" fmla="*/ 373273 h 605239"/>
                <a:gd name="connsiteX286" fmla="*/ 373273 h 605239"/>
                <a:gd name="connsiteY286" fmla="*/ 373273 h 605239"/>
                <a:gd name="connsiteX287" fmla="*/ 373273 h 605239"/>
                <a:gd name="connsiteY287" fmla="*/ 373273 h 605239"/>
                <a:gd name="connsiteX288" fmla="*/ 373273 h 605239"/>
                <a:gd name="connsiteY288" fmla="*/ 373273 h 605239"/>
                <a:gd name="connsiteX289" fmla="*/ 373273 h 605239"/>
                <a:gd name="connsiteY289" fmla="*/ 373273 h 605239"/>
                <a:gd name="connsiteX290" fmla="*/ 373273 h 605239"/>
                <a:gd name="connsiteY290" fmla="*/ 373273 h 605239"/>
                <a:gd name="connsiteX291" fmla="*/ 373273 h 605239"/>
                <a:gd name="connsiteY291" fmla="*/ 373273 h 605239"/>
                <a:gd name="connsiteX292" fmla="*/ 373273 h 605239"/>
                <a:gd name="connsiteY292" fmla="*/ 373273 h 605239"/>
                <a:gd name="connsiteX293" fmla="*/ 373273 h 605239"/>
                <a:gd name="connsiteY293" fmla="*/ 373273 h 605239"/>
                <a:gd name="connsiteX294" fmla="*/ 373273 h 605239"/>
                <a:gd name="connsiteY294" fmla="*/ 373273 h 605239"/>
                <a:gd name="connsiteX295" fmla="*/ 373273 h 605239"/>
                <a:gd name="connsiteY295" fmla="*/ 373273 h 605239"/>
                <a:gd name="connsiteX296" fmla="*/ 373273 h 605239"/>
                <a:gd name="connsiteY296" fmla="*/ 373273 h 605239"/>
                <a:gd name="connsiteX297" fmla="*/ 373273 h 605239"/>
                <a:gd name="connsiteY297" fmla="*/ 373273 h 605239"/>
                <a:gd name="connsiteX298" fmla="*/ 373273 h 605239"/>
                <a:gd name="connsiteY298" fmla="*/ 373273 h 605239"/>
                <a:gd name="connsiteX299" fmla="*/ 373273 h 605239"/>
                <a:gd name="connsiteY299" fmla="*/ 373273 h 605239"/>
                <a:gd name="connsiteX300" fmla="*/ 373273 h 605239"/>
                <a:gd name="connsiteY300" fmla="*/ 373273 h 605239"/>
                <a:gd name="connsiteX301" fmla="*/ 373273 h 605239"/>
                <a:gd name="connsiteY301" fmla="*/ 373273 h 605239"/>
                <a:gd name="connsiteX302" fmla="*/ 373273 h 605239"/>
                <a:gd name="connsiteY302" fmla="*/ 373273 h 605239"/>
                <a:gd name="connsiteX303" fmla="*/ 373273 h 605239"/>
                <a:gd name="connsiteY303" fmla="*/ 373273 h 605239"/>
                <a:gd name="connsiteX304" fmla="*/ 373273 h 605239"/>
                <a:gd name="connsiteY304" fmla="*/ 373273 h 605239"/>
                <a:gd name="connsiteX305" fmla="*/ 373273 h 605239"/>
                <a:gd name="connsiteY305" fmla="*/ 373273 h 605239"/>
                <a:gd name="connsiteX306" fmla="*/ 373273 h 605239"/>
                <a:gd name="connsiteY306" fmla="*/ 373273 h 605239"/>
                <a:gd name="connsiteX307" fmla="*/ 373273 h 605239"/>
                <a:gd name="connsiteY307" fmla="*/ 373273 h 605239"/>
                <a:gd name="connsiteX308" fmla="*/ 373273 h 605239"/>
                <a:gd name="connsiteY308" fmla="*/ 373273 h 605239"/>
                <a:gd name="connsiteX309" fmla="*/ 373273 h 605239"/>
                <a:gd name="connsiteY309" fmla="*/ 373273 h 605239"/>
                <a:gd name="connsiteX310" fmla="*/ 373273 h 605239"/>
                <a:gd name="connsiteY310" fmla="*/ 373273 h 605239"/>
                <a:gd name="connsiteX311" fmla="*/ 373273 h 605239"/>
                <a:gd name="connsiteY311" fmla="*/ 373273 h 605239"/>
                <a:gd name="connsiteX312" fmla="*/ 373273 h 605239"/>
                <a:gd name="connsiteY312" fmla="*/ 373273 h 605239"/>
                <a:gd name="connsiteX313" fmla="*/ 373273 h 605239"/>
                <a:gd name="connsiteY313" fmla="*/ 373273 h 605239"/>
                <a:gd name="connsiteX314" fmla="*/ 373273 h 605239"/>
                <a:gd name="connsiteY314" fmla="*/ 373273 h 605239"/>
                <a:gd name="connsiteX315" fmla="*/ 373273 h 605239"/>
                <a:gd name="connsiteY315" fmla="*/ 373273 h 605239"/>
                <a:gd name="connsiteX316" fmla="*/ 373273 h 605239"/>
                <a:gd name="connsiteY316" fmla="*/ 373273 h 605239"/>
                <a:gd name="connsiteX317" fmla="*/ 373273 h 605239"/>
                <a:gd name="connsiteY317" fmla="*/ 373273 h 605239"/>
                <a:gd name="connsiteX318" fmla="*/ 373273 h 605239"/>
                <a:gd name="connsiteY318" fmla="*/ 373273 h 605239"/>
                <a:gd name="connsiteX319" fmla="*/ 373273 h 605239"/>
                <a:gd name="connsiteY319" fmla="*/ 373273 h 605239"/>
                <a:gd name="connsiteX320" fmla="*/ 373273 h 605239"/>
                <a:gd name="connsiteY320" fmla="*/ 373273 h 605239"/>
                <a:gd name="connsiteX321" fmla="*/ 373273 h 605239"/>
                <a:gd name="connsiteY321" fmla="*/ 373273 h 605239"/>
                <a:gd name="connsiteX322" fmla="*/ 373273 h 605239"/>
                <a:gd name="connsiteY322" fmla="*/ 373273 h 605239"/>
                <a:gd name="connsiteX323" fmla="*/ 373273 h 605239"/>
                <a:gd name="connsiteY323" fmla="*/ 373273 h 605239"/>
                <a:gd name="connsiteX324" fmla="*/ 373273 h 605239"/>
                <a:gd name="connsiteY324" fmla="*/ 373273 h 605239"/>
                <a:gd name="connsiteX325" fmla="*/ 373273 h 605239"/>
                <a:gd name="connsiteY325" fmla="*/ 373273 h 605239"/>
                <a:gd name="connsiteX326" fmla="*/ 373273 h 605239"/>
                <a:gd name="connsiteY326" fmla="*/ 373273 h 605239"/>
                <a:gd name="connsiteX327" fmla="*/ 373273 h 605239"/>
                <a:gd name="connsiteY327" fmla="*/ 373273 h 605239"/>
                <a:gd name="connsiteX328" fmla="*/ 373273 h 605239"/>
                <a:gd name="connsiteY328" fmla="*/ 373273 h 605239"/>
                <a:gd name="connsiteX329" fmla="*/ 373273 h 605239"/>
                <a:gd name="connsiteY329" fmla="*/ 373273 h 605239"/>
                <a:gd name="connsiteX330" fmla="*/ 373273 h 605239"/>
                <a:gd name="connsiteY330" fmla="*/ 373273 h 605239"/>
                <a:gd name="connsiteX331" fmla="*/ 373273 h 605239"/>
                <a:gd name="connsiteY331" fmla="*/ 373273 h 605239"/>
                <a:gd name="connsiteX332" fmla="*/ 373273 h 605239"/>
                <a:gd name="connsiteY332" fmla="*/ 373273 h 605239"/>
                <a:gd name="connsiteX333" fmla="*/ 373273 h 605239"/>
                <a:gd name="connsiteY333" fmla="*/ 373273 h 605239"/>
                <a:gd name="connsiteX334" fmla="*/ 373273 h 605239"/>
                <a:gd name="connsiteY334" fmla="*/ 373273 h 605239"/>
                <a:gd name="connsiteX335" fmla="*/ 373273 h 605239"/>
                <a:gd name="connsiteY335" fmla="*/ 373273 h 605239"/>
                <a:gd name="connsiteX336" fmla="*/ 373273 h 605239"/>
                <a:gd name="connsiteY336" fmla="*/ 373273 h 605239"/>
                <a:gd name="connsiteX337" fmla="*/ 373273 h 605239"/>
                <a:gd name="connsiteY337" fmla="*/ 373273 h 605239"/>
                <a:gd name="connsiteX338" fmla="*/ 373273 h 605239"/>
                <a:gd name="connsiteY338" fmla="*/ 373273 h 605239"/>
                <a:gd name="connsiteX339" fmla="*/ 373273 h 605239"/>
                <a:gd name="connsiteY339" fmla="*/ 373273 h 605239"/>
                <a:gd name="connsiteX340" fmla="*/ 373273 h 605239"/>
                <a:gd name="connsiteY340" fmla="*/ 373273 h 605239"/>
                <a:gd name="connsiteX341" fmla="*/ 373273 h 605239"/>
                <a:gd name="connsiteY341" fmla="*/ 373273 h 605239"/>
                <a:gd name="connsiteX342" fmla="*/ 373273 h 605239"/>
                <a:gd name="connsiteY342" fmla="*/ 373273 h 605239"/>
                <a:gd name="connsiteX343" fmla="*/ 373273 h 605239"/>
                <a:gd name="connsiteY343" fmla="*/ 373273 h 605239"/>
                <a:gd name="connsiteX344" fmla="*/ 373273 h 605239"/>
                <a:gd name="connsiteY344" fmla="*/ 373273 h 605239"/>
                <a:gd name="connsiteX345" fmla="*/ 373273 h 605239"/>
                <a:gd name="connsiteY345" fmla="*/ 373273 h 605239"/>
                <a:gd name="connsiteX346" fmla="*/ 373273 h 605239"/>
                <a:gd name="connsiteY346" fmla="*/ 373273 h 605239"/>
                <a:gd name="connsiteX347" fmla="*/ 373273 h 605239"/>
                <a:gd name="connsiteY347" fmla="*/ 373273 h 605239"/>
                <a:gd name="connsiteX348" fmla="*/ 373273 h 605239"/>
                <a:gd name="connsiteY348" fmla="*/ 373273 h 605239"/>
                <a:gd name="connsiteX349" fmla="*/ 373273 h 605239"/>
                <a:gd name="connsiteY349" fmla="*/ 373273 h 605239"/>
                <a:gd name="connsiteX350" fmla="*/ 373273 h 605239"/>
                <a:gd name="connsiteY350" fmla="*/ 373273 h 605239"/>
                <a:gd name="connsiteX351" fmla="*/ 373273 h 605239"/>
                <a:gd name="connsiteY351" fmla="*/ 373273 h 605239"/>
                <a:gd name="connsiteX352" fmla="*/ 373273 h 605239"/>
                <a:gd name="connsiteY352" fmla="*/ 373273 h 605239"/>
                <a:gd name="connsiteX353" fmla="*/ 373273 h 605239"/>
                <a:gd name="connsiteY353" fmla="*/ 373273 h 605239"/>
                <a:gd name="connsiteX354" fmla="*/ 373273 h 605239"/>
                <a:gd name="connsiteY354" fmla="*/ 373273 h 605239"/>
                <a:gd name="connsiteX355" fmla="*/ 373273 h 605239"/>
                <a:gd name="connsiteY355" fmla="*/ 373273 h 605239"/>
                <a:gd name="connsiteX356" fmla="*/ 373273 h 605239"/>
                <a:gd name="connsiteY356" fmla="*/ 373273 h 605239"/>
                <a:gd name="connsiteX357" fmla="*/ 373273 h 605239"/>
                <a:gd name="connsiteY357" fmla="*/ 373273 h 605239"/>
                <a:gd name="connsiteX358" fmla="*/ 373273 h 605239"/>
                <a:gd name="connsiteY358" fmla="*/ 373273 h 605239"/>
                <a:gd name="connsiteX359" fmla="*/ 373273 h 605239"/>
                <a:gd name="connsiteY359" fmla="*/ 373273 h 605239"/>
                <a:gd name="connsiteX360" fmla="*/ 373273 h 605239"/>
                <a:gd name="connsiteY360" fmla="*/ 373273 h 605239"/>
                <a:gd name="connsiteX361" fmla="*/ 373273 h 605239"/>
                <a:gd name="connsiteY361" fmla="*/ 373273 h 605239"/>
                <a:gd name="connsiteX362" fmla="*/ 373273 h 605239"/>
                <a:gd name="connsiteY362" fmla="*/ 373273 h 605239"/>
                <a:gd name="connsiteX363" fmla="*/ 373273 h 605239"/>
                <a:gd name="connsiteY363" fmla="*/ 373273 h 605239"/>
                <a:gd name="connsiteX364" fmla="*/ 373273 h 605239"/>
                <a:gd name="connsiteY364" fmla="*/ 373273 h 605239"/>
                <a:gd name="connsiteX365" fmla="*/ 373273 h 605239"/>
                <a:gd name="connsiteY365" fmla="*/ 373273 h 605239"/>
                <a:gd name="connsiteX366" fmla="*/ 373273 h 605239"/>
                <a:gd name="connsiteY366" fmla="*/ 373273 h 605239"/>
                <a:gd name="connsiteX367" fmla="*/ 373273 h 605239"/>
                <a:gd name="connsiteY367" fmla="*/ 373273 h 605239"/>
                <a:gd name="connsiteX368" fmla="*/ 373273 h 605239"/>
                <a:gd name="connsiteY368" fmla="*/ 373273 h 605239"/>
                <a:gd name="connsiteX369" fmla="*/ 373273 h 605239"/>
                <a:gd name="connsiteY369" fmla="*/ 373273 h 605239"/>
                <a:gd name="connsiteX370" fmla="*/ 373273 h 605239"/>
                <a:gd name="connsiteY370" fmla="*/ 373273 h 605239"/>
                <a:gd name="connsiteX371" fmla="*/ 373273 h 605239"/>
                <a:gd name="connsiteY371" fmla="*/ 373273 h 605239"/>
                <a:gd name="connsiteX372" fmla="*/ 373273 h 605239"/>
                <a:gd name="connsiteY372" fmla="*/ 373273 h 605239"/>
                <a:gd name="connsiteX373" fmla="*/ 373273 h 605239"/>
                <a:gd name="connsiteY373" fmla="*/ 373273 h 605239"/>
                <a:gd name="connsiteX374" fmla="*/ 373273 h 605239"/>
                <a:gd name="connsiteY374" fmla="*/ 373273 h 605239"/>
                <a:gd name="connsiteX375" fmla="*/ 373273 h 605239"/>
                <a:gd name="connsiteY375" fmla="*/ 373273 h 605239"/>
                <a:gd name="connsiteX376" fmla="*/ 373273 h 605239"/>
                <a:gd name="connsiteY376" fmla="*/ 373273 h 605239"/>
                <a:gd name="connsiteX377" fmla="*/ 373273 h 605239"/>
                <a:gd name="connsiteY377" fmla="*/ 373273 h 605239"/>
                <a:gd name="connsiteX378" fmla="*/ 373273 h 605239"/>
                <a:gd name="connsiteY378" fmla="*/ 373273 h 605239"/>
                <a:gd name="connsiteX379" fmla="*/ 373273 h 605239"/>
                <a:gd name="connsiteY379" fmla="*/ 373273 h 605239"/>
                <a:gd name="connsiteX380" fmla="*/ 373273 h 605239"/>
                <a:gd name="connsiteY380" fmla="*/ 373273 h 605239"/>
                <a:gd name="connsiteX381" fmla="*/ 373273 h 605239"/>
                <a:gd name="connsiteY381" fmla="*/ 373273 h 605239"/>
                <a:gd name="connsiteX382" fmla="*/ 373273 h 605239"/>
                <a:gd name="connsiteY382" fmla="*/ 373273 h 605239"/>
                <a:gd name="connsiteX383" fmla="*/ 373273 h 605239"/>
                <a:gd name="connsiteY383" fmla="*/ 373273 h 605239"/>
                <a:gd name="connsiteX384" fmla="*/ 373273 h 605239"/>
                <a:gd name="connsiteY384" fmla="*/ 373273 h 605239"/>
                <a:gd name="connsiteX385" fmla="*/ 373273 h 605239"/>
                <a:gd name="connsiteY385" fmla="*/ 373273 h 605239"/>
                <a:gd name="connsiteX386" fmla="*/ 373273 h 605239"/>
                <a:gd name="connsiteY386" fmla="*/ 373273 h 605239"/>
                <a:gd name="connsiteX387" fmla="*/ 373273 h 605239"/>
                <a:gd name="connsiteY387" fmla="*/ 373273 h 605239"/>
                <a:gd name="connsiteX388" fmla="*/ 373273 h 605239"/>
                <a:gd name="connsiteY388" fmla="*/ 373273 h 605239"/>
                <a:gd name="connsiteX389" fmla="*/ 373273 h 605239"/>
                <a:gd name="connsiteY389" fmla="*/ 373273 h 605239"/>
                <a:gd name="connsiteX390" fmla="*/ 373273 h 605239"/>
                <a:gd name="connsiteY390" fmla="*/ 373273 h 605239"/>
                <a:gd name="connsiteX391" fmla="*/ 373273 h 605239"/>
                <a:gd name="connsiteY391" fmla="*/ 373273 h 605239"/>
                <a:gd name="connsiteX392" fmla="*/ 373273 h 605239"/>
                <a:gd name="connsiteY392" fmla="*/ 373273 h 605239"/>
                <a:gd name="connsiteX393" fmla="*/ 373273 h 605239"/>
                <a:gd name="connsiteY393" fmla="*/ 373273 h 605239"/>
                <a:gd name="connsiteX394" fmla="*/ 373273 h 605239"/>
                <a:gd name="connsiteY394" fmla="*/ 373273 h 605239"/>
                <a:gd name="connsiteX395" fmla="*/ 373273 h 605239"/>
                <a:gd name="connsiteY395" fmla="*/ 373273 h 605239"/>
                <a:gd name="connsiteX396" fmla="*/ 373273 h 605239"/>
                <a:gd name="connsiteY396" fmla="*/ 373273 h 605239"/>
                <a:gd name="connsiteX397" fmla="*/ 373273 h 605239"/>
                <a:gd name="connsiteY397" fmla="*/ 373273 h 605239"/>
                <a:gd name="connsiteX398" fmla="*/ 373273 h 605239"/>
                <a:gd name="connsiteY398" fmla="*/ 373273 h 605239"/>
                <a:gd name="connsiteX399" fmla="*/ 373273 h 605239"/>
                <a:gd name="connsiteY399" fmla="*/ 373273 h 605239"/>
                <a:gd name="connsiteX400" fmla="*/ 373273 h 605239"/>
                <a:gd name="connsiteY400" fmla="*/ 373273 h 605239"/>
                <a:gd name="connsiteX401" fmla="*/ 373273 h 605239"/>
                <a:gd name="connsiteY401" fmla="*/ 373273 h 605239"/>
                <a:gd name="connsiteX402" fmla="*/ 373273 h 605239"/>
                <a:gd name="connsiteY402" fmla="*/ 373273 h 605239"/>
                <a:gd name="connsiteX403" fmla="*/ 373273 h 605239"/>
                <a:gd name="connsiteY403" fmla="*/ 373273 h 605239"/>
                <a:gd name="connsiteX404" fmla="*/ 373273 h 605239"/>
                <a:gd name="connsiteY404" fmla="*/ 373273 h 605239"/>
                <a:gd name="connsiteX405" fmla="*/ 373273 h 605239"/>
                <a:gd name="connsiteY405" fmla="*/ 373273 h 605239"/>
                <a:gd name="connsiteX406" fmla="*/ 373273 h 605239"/>
                <a:gd name="connsiteY406" fmla="*/ 373273 h 605239"/>
                <a:gd name="connsiteX407" fmla="*/ 373273 h 605239"/>
                <a:gd name="connsiteY407" fmla="*/ 373273 h 605239"/>
                <a:gd name="connsiteX408" fmla="*/ 373273 h 605239"/>
                <a:gd name="connsiteY408" fmla="*/ 373273 h 605239"/>
                <a:gd name="connsiteX409" fmla="*/ 373273 h 605239"/>
                <a:gd name="connsiteY409" fmla="*/ 373273 h 605239"/>
                <a:gd name="connsiteX410" fmla="*/ 373273 h 605239"/>
                <a:gd name="connsiteY410" fmla="*/ 373273 h 605239"/>
                <a:gd name="connsiteX411" fmla="*/ 373273 h 605239"/>
                <a:gd name="connsiteY411" fmla="*/ 373273 h 605239"/>
                <a:gd name="connsiteX412" fmla="*/ 373273 h 605239"/>
                <a:gd name="connsiteY412" fmla="*/ 373273 h 605239"/>
                <a:gd name="connsiteX413" fmla="*/ 373273 h 605239"/>
                <a:gd name="connsiteY413" fmla="*/ 373273 h 605239"/>
                <a:gd name="connsiteX414" fmla="*/ 373273 h 605239"/>
                <a:gd name="connsiteY414" fmla="*/ 373273 h 605239"/>
                <a:gd name="connsiteX415" fmla="*/ 373273 h 605239"/>
                <a:gd name="connsiteY415" fmla="*/ 373273 h 605239"/>
                <a:gd name="connsiteX416" fmla="*/ 373273 h 605239"/>
                <a:gd name="connsiteY416" fmla="*/ 373273 h 605239"/>
                <a:gd name="connsiteX417" fmla="*/ 373273 h 605239"/>
                <a:gd name="connsiteY417" fmla="*/ 373273 h 605239"/>
                <a:gd name="connsiteX418" fmla="*/ 373273 h 605239"/>
                <a:gd name="connsiteY418" fmla="*/ 373273 h 605239"/>
                <a:gd name="connsiteX419" fmla="*/ 373273 h 605239"/>
                <a:gd name="connsiteY419" fmla="*/ 373273 h 605239"/>
                <a:gd name="connsiteX420" fmla="*/ 373273 h 605239"/>
                <a:gd name="connsiteY420" fmla="*/ 373273 h 605239"/>
                <a:gd name="connsiteX421" fmla="*/ 373273 h 605239"/>
                <a:gd name="connsiteY421" fmla="*/ 373273 h 605239"/>
                <a:gd name="connsiteX422" fmla="*/ 373273 h 605239"/>
                <a:gd name="connsiteY422" fmla="*/ 373273 h 605239"/>
                <a:gd name="connsiteX423" fmla="*/ 373273 h 605239"/>
                <a:gd name="connsiteY423" fmla="*/ 373273 h 605239"/>
                <a:gd name="connsiteX424" fmla="*/ 373273 h 605239"/>
                <a:gd name="connsiteY424" fmla="*/ 373273 h 605239"/>
                <a:gd name="connsiteX425" fmla="*/ 373273 h 605239"/>
                <a:gd name="connsiteY425" fmla="*/ 373273 h 605239"/>
                <a:gd name="connsiteX426" fmla="*/ 373273 h 605239"/>
                <a:gd name="connsiteY426" fmla="*/ 373273 h 605239"/>
                <a:gd name="connsiteX427" fmla="*/ 373273 h 605239"/>
                <a:gd name="connsiteY427" fmla="*/ 373273 h 605239"/>
                <a:gd name="connsiteX428" fmla="*/ 373273 h 605239"/>
                <a:gd name="connsiteY428" fmla="*/ 373273 h 605239"/>
                <a:gd name="connsiteX429" fmla="*/ 373273 h 605239"/>
                <a:gd name="connsiteY429" fmla="*/ 373273 h 605239"/>
                <a:gd name="connsiteX430" fmla="*/ 373273 h 605239"/>
                <a:gd name="connsiteY430" fmla="*/ 373273 h 605239"/>
                <a:gd name="connsiteX431" fmla="*/ 373273 h 605239"/>
                <a:gd name="connsiteY431" fmla="*/ 373273 h 605239"/>
                <a:gd name="connsiteX432" fmla="*/ 373273 h 605239"/>
                <a:gd name="connsiteY432" fmla="*/ 373273 h 605239"/>
                <a:gd name="connsiteX433" fmla="*/ 373273 h 605239"/>
                <a:gd name="connsiteY433" fmla="*/ 373273 h 605239"/>
                <a:gd name="connsiteX434" fmla="*/ 373273 h 605239"/>
                <a:gd name="connsiteY434" fmla="*/ 373273 h 605239"/>
                <a:gd name="connsiteX435" fmla="*/ 373273 h 605239"/>
                <a:gd name="connsiteY435" fmla="*/ 373273 h 605239"/>
                <a:gd name="connsiteX436" fmla="*/ 373273 h 605239"/>
                <a:gd name="connsiteY436" fmla="*/ 373273 h 605239"/>
                <a:gd name="connsiteX437" fmla="*/ 373273 h 605239"/>
                <a:gd name="connsiteY437" fmla="*/ 373273 h 605239"/>
                <a:gd name="connsiteX438" fmla="*/ 373273 h 605239"/>
                <a:gd name="connsiteY438" fmla="*/ 373273 h 605239"/>
                <a:gd name="connsiteX439" fmla="*/ 373273 h 605239"/>
                <a:gd name="connsiteY439" fmla="*/ 373273 h 605239"/>
                <a:gd name="connsiteX440" fmla="*/ 373273 h 605239"/>
                <a:gd name="connsiteY440" fmla="*/ 373273 h 605239"/>
                <a:gd name="connsiteX441" fmla="*/ 373273 h 605239"/>
                <a:gd name="connsiteY441" fmla="*/ 373273 h 605239"/>
                <a:gd name="connsiteX442" fmla="*/ 373273 h 605239"/>
                <a:gd name="connsiteY442" fmla="*/ 373273 h 605239"/>
                <a:gd name="connsiteX443" fmla="*/ 373273 h 605239"/>
                <a:gd name="connsiteY443" fmla="*/ 373273 h 605239"/>
                <a:gd name="connsiteX444" fmla="*/ 373273 h 605239"/>
                <a:gd name="connsiteY444" fmla="*/ 373273 h 605239"/>
                <a:gd name="connsiteX445" fmla="*/ 373273 h 605239"/>
                <a:gd name="connsiteY445" fmla="*/ 373273 h 605239"/>
                <a:gd name="connsiteX446" fmla="*/ 373273 h 605239"/>
                <a:gd name="connsiteY446" fmla="*/ 373273 h 605239"/>
                <a:gd name="connsiteX447" fmla="*/ 373273 h 605239"/>
                <a:gd name="connsiteY447" fmla="*/ 373273 h 605239"/>
                <a:gd name="connsiteX448" fmla="*/ 373273 h 605239"/>
                <a:gd name="connsiteY448" fmla="*/ 373273 h 605239"/>
                <a:gd name="connsiteX449" fmla="*/ 373273 h 605239"/>
                <a:gd name="connsiteY449" fmla="*/ 373273 h 605239"/>
                <a:gd name="connsiteX450" fmla="*/ 373273 h 605239"/>
                <a:gd name="connsiteY450" fmla="*/ 373273 h 605239"/>
                <a:gd name="connsiteX451" fmla="*/ 373273 h 605239"/>
                <a:gd name="connsiteY451" fmla="*/ 373273 h 605239"/>
                <a:gd name="connsiteX452" fmla="*/ 373273 h 605239"/>
                <a:gd name="connsiteY452" fmla="*/ 373273 h 605239"/>
                <a:gd name="connsiteX453" fmla="*/ 373273 h 605239"/>
                <a:gd name="connsiteY453" fmla="*/ 373273 h 605239"/>
                <a:gd name="connsiteX454" fmla="*/ 373273 h 605239"/>
                <a:gd name="connsiteY454" fmla="*/ 373273 h 605239"/>
                <a:gd name="connsiteX455" fmla="*/ 373273 h 605239"/>
                <a:gd name="connsiteY455" fmla="*/ 373273 h 605239"/>
                <a:gd name="connsiteX456" fmla="*/ 373273 h 605239"/>
                <a:gd name="connsiteY456" fmla="*/ 373273 h 605239"/>
                <a:gd name="connsiteX457" fmla="*/ 373273 h 605239"/>
                <a:gd name="connsiteY457" fmla="*/ 373273 h 605239"/>
                <a:gd name="connsiteX458" fmla="*/ 373273 h 605239"/>
                <a:gd name="connsiteY458" fmla="*/ 373273 h 605239"/>
                <a:gd name="connsiteX459" fmla="*/ 373273 h 605239"/>
                <a:gd name="connsiteY459" fmla="*/ 373273 h 605239"/>
                <a:gd name="connsiteX460" fmla="*/ 373273 h 605239"/>
                <a:gd name="connsiteY460" fmla="*/ 373273 h 605239"/>
                <a:gd name="connsiteX461" fmla="*/ 373273 h 605239"/>
                <a:gd name="connsiteY461" fmla="*/ 373273 h 605239"/>
                <a:gd name="connsiteX462" fmla="*/ 373273 h 605239"/>
                <a:gd name="connsiteY462" fmla="*/ 373273 h 605239"/>
                <a:gd name="connsiteX463" fmla="*/ 373273 h 605239"/>
                <a:gd name="connsiteY463" fmla="*/ 373273 h 605239"/>
                <a:gd name="connsiteX464" fmla="*/ 373273 h 605239"/>
                <a:gd name="connsiteY464" fmla="*/ 373273 h 605239"/>
                <a:gd name="connsiteX465" fmla="*/ 373273 h 605239"/>
                <a:gd name="connsiteY465" fmla="*/ 373273 h 605239"/>
                <a:gd name="connsiteX466" fmla="*/ 373273 h 605239"/>
                <a:gd name="connsiteY466" fmla="*/ 373273 h 605239"/>
                <a:gd name="connsiteX467" fmla="*/ 373273 h 605239"/>
                <a:gd name="connsiteY467" fmla="*/ 373273 h 605239"/>
                <a:gd name="connsiteX468" fmla="*/ 373273 h 605239"/>
                <a:gd name="connsiteY468" fmla="*/ 373273 h 605239"/>
                <a:gd name="connsiteX469" fmla="*/ 373273 h 605239"/>
                <a:gd name="connsiteY469" fmla="*/ 373273 h 605239"/>
                <a:gd name="connsiteX470" fmla="*/ 373273 h 605239"/>
                <a:gd name="connsiteY470" fmla="*/ 373273 h 605239"/>
                <a:gd name="connsiteX471" fmla="*/ 373273 h 605239"/>
                <a:gd name="connsiteY471" fmla="*/ 373273 h 605239"/>
                <a:gd name="connsiteX472" fmla="*/ 373273 h 605239"/>
                <a:gd name="connsiteY472" fmla="*/ 373273 h 605239"/>
                <a:gd name="connsiteX473" fmla="*/ 373273 h 605239"/>
                <a:gd name="connsiteY473" fmla="*/ 373273 h 605239"/>
                <a:gd name="connsiteX474" fmla="*/ 373273 h 605239"/>
                <a:gd name="connsiteY474" fmla="*/ 373273 h 605239"/>
                <a:gd name="connsiteX475" fmla="*/ 373273 h 605239"/>
                <a:gd name="connsiteY475" fmla="*/ 373273 h 605239"/>
                <a:gd name="connsiteX476" fmla="*/ 373273 h 605239"/>
                <a:gd name="connsiteY476" fmla="*/ 373273 h 605239"/>
                <a:gd name="connsiteX477" fmla="*/ 373273 h 605239"/>
                <a:gd name="connsiteY477" fmla="*/ 373273 h 605239"/>
                <a:gd name="connsiteX478" fmla="*/ 373273 h 605239"/>
                <a:gd name="connsiteY478" fmla="*/ 373273 h 605239"/>
                <a:gd name="connsiteX479" fmla="*/ 373273 h 605239"/>
                <a:gd name="connsiteY479" fmla="*/ 373273 h 605239"/>
                <a:gd name="connsiteX480" fmla="*/ 373273 h 605239"/>
                <a:gd name="connsiteY480" fmla="*/ 373273 h 605239"/>
                <a:gd name="connsiteX481" fmla="*/ 373273 h 605239"/>
                <a:gd name="connsiteY481" fmla="*/ 373273 h 605239"/>
                <a:gd name="connsiteX482" fmla="*/ 373273 h 605239"/>
                <a:gd name="connsiteY482" fmla="*/ 373273 h 605239"/>
                <a:gd name="connsiteX483" fmla="*/ 373273 h 605239"/>
                <a:gd name="connsiteY483" fmla="*/ 373273 h 605239"/>
                <a:gd name="connsiteX484" fmla="*/ 373273 h 605239"/>
                <a:gd name="connsiteY484" fmla="*/ 373273 h 605239"/>
                <a:gd name="connsiteX485" fmla="*/ 373273 h 605239"/>
                <a:gd name="connsiteY485" fmla="*/ 373273 h 605239"/>
                <a:gd name="connsiteX486" fmla="*/ 373273 h 605239"/>
                <a:gd name="connsiteY486" fmla="*/ 373273 h 605239"/>
                <a:gd name="connsiteX487" fmla="*/ 373273 h 605239"/>
                <a:gd name="connsiteY487" fmla="*/ 373273 h 605239"/>
                <a:gd name="connsiteX488" fmla="*/ 373273 h 605239"/>
                <a:gd name="connsiteY488" fmla="*/ 373273 h 605239"/>
                <a:gd name="connsiteX489" fmla="*/ 373273 h 605239"/>
                <a:gd name="connsiteY489" fmla="*/ 373273 h 605239"/>
                <a:gd name="connsiteX490" fmla="*/ 373273 h 605239"/>
                <a:gd name="connsiteY490" fmla="*/ 373273 h 605239"/>
                <a:gd name="connsiteX491" fmla="*/ 373273 h 605239"/>
                <a:gd name="connsiteY491" fmla="*/ 373273 h 605239"/>
                <a:gd name="connsiteX492" fmla="*/ 373273 h 605239"/>
                <a:gd name="connsiteY492" fmla="*/ 373273 h 605239"/>
                <a:gd name="connsiteX493" fmla="*/ 373273 h 605239"/>
                <a:gd name="connsiteY493" fmla="*/ 373273 h 605239"/>
                <a:gd name="connsiteX494" fmla="*/ 373273 h 605239"/>
                <a:gd name="connsiteY494" fmla="*/ 373273 h 605239"/>
                <a:gd name="connsiteX495" fmla="*/ 373273 h 605239"/>
                <a:gd name="connsiteY495" fmla="*/ 373273 h 605239"/>
                <a:gd name="connsiteX496" fmla="*/ 373273 h 605239"/>
                <a:gd name="connsiteY496" fmla="*/ 373273 h 605239"/>
                <a:gd name="connsiteX497" fmla="*/ 373273 h 605239"/>
                <a:gd name="connsiteY497" fmla="*/ 373273 h 605239"/>
                <a:gd name="connsiteX498" fmla="*/ 373273 h 605239"/>
                <a:gd name="connsiteY498" fmla="*/ 373273 h 605239"/>
                <a:gd name="connsiteX499" fmla="*/ 373273 h 605239"/>
                <a:gd name="connsiteY499" fmla="*/ 373273 h 605239"/>
                <a:gd name="connsiteX500" fmla="*/ 373273 h 605239"/>
                <a:gd name="connsiteY500" fmla="*/ 373273 h 605239"/>
                <a:gd name="connsiteX501" fmla="*/ 373273 h 605239"/>
                <a:gd name="connsiteY501" fmla="*/ 373273 h 605239"/>
                <a:gd name="connsiteX502" fmla="*/ 373273 h 605239"/>
                <a:gd name="connsiteY502" fmla="*/ 373273 h 605239"/>
                <a:gd name="connsiteX503" fmla="*/ 373273 h 605239"/>
                <a:gd name="connsiteY503" fmla="*/ 373273 h 605239"/>
                <a:gd name="connsiteX504" fmla="*/ 373273 h 605239"/>
                <a:gd name="connsiteY504" fmla="*/ 373273 h 605239"/>
                <a:gd name="connsiteX505" fmla="*/ 373273 h 605239"/>
                <a:gd name="connsiteY505" fmla="*/ 373273 h 605239"/>
                <a:gd name="connsiteX506" fmla="*/ 373273 h 605239"/>
                <a:gd name="connsiteY506" fmla="*/ 373273 h 605239"/>
                <a:gd name="connsiteX507" fmla="*/ 373273 h 605239"/>
                <a:gd name="connsiteY507" fmla="*/ 373273 h 605239"/>
                <a:gd name="connsiteX508" fmla="*/ 373273 h 605239"/>
                <a:gd name="connsiteY508" fmla="*/ 373273 h 605239"/>
                <a:gd name="connsiteX509" fmla="*/ 373273 h 605239"/>
                <a:gd name="connsiteY509" fmla="*/ 373273 h 605239"/>
                <a:gd name="connsiteX510" fmla="*/ 373273 h 605239"/>
                <a:gd name="connsiteY510" fmla="*/ 373273 h 605239"/>
                <a:gd name="connsiteX511" fmla="*/ 373273 h 605239"/>
                <a:gd name="connsiteY511" fmla="*/ 373273 h 605239"/>
                <a:gd name="connsiteX512" fmla="*/ 373273 h 605239"/>
                <a:gd name="connsiteY512" fmla="*/ 373273 h 605239"/>
                <a:gd name="connsiteX513" fmla="*/ 373273 h 605239"/>
                <a:gd name="connsiteY513" fmla="*/ 373273 h 605239"/>
                <a:gd name="connsiteX514" fmla="*/ 373273 h 605239"/>
                <a:gd name="connsiteY514" fmla="*/ 373273 h 605239"/>
                <a:gd name="connsiteX515" fmla="*/ 373273 h 605239"/>
                <a:gd name="connsiteY515" fmla="*/ 373273 h 605239"/>
                <a:gd name="connsiteX516" fmla="*/ 373273 h 605239"/>
                <a:gd name="connsiteY516" fmla="*/ 373273 h 605239"/>
                <a:gd name="connsiteX517" fmla="*/ 373273 h 605239"/>
                <a:gd name="connsiteY517" fmla="*/ 373273 h 605239"/>
                <a:gd name="connsiteX518" fmla="*/ 373273 h 605239"/>
                <a:gd name="connsiteY518" fmla="*/ 373273 h 605239"/>
                <a:gd name="connsiteX519" fmla="*/ 373273 h 605239"/>
                <a:gd name="connsiteY519" fmla="*/ 373273 h 605239"/>
                <a:gd name="connsiteX520" fmla="*/ 373273 h 605239"/>
                <a:gd name="connsiteY520" fmla="*/ 373273 h 605239"/>
                <a:gd name="connsiteX521" fmla="*/ 373273 h 605239"/>
                <a:gd name="connsiteY521" fmla="*/ 373273 h 605239"/>
                <a:gd name="connsiteX522" fmla="*/ 373273 h 605239"/>
                <a:gd name="connsiteY522" fmla="*/ 373273 h 605239"/>
                <a:gd name="connsiteX523" fmla="*/ 373273 h 605239"/>
                <a:gd name="connsiteY523" fmla="*/ 373273 h 605239"/>
                <a:gd name="connsiteX524" fmla="*/ 373273 h 605239"/>
                <a:gd name="connsiteY524" fmla="*/ 373273 h 605239"/>
                <a:gd name="connsiteX525" fmla="*/ 373273 h 605239"/>
                <a:gd name="connsiteY525" fmla="*/ 373273 h 605239"/>
                <a:gd name="connsiteX526" fmla="*/ 373273 h 605239"/>
                <a:gd name="connsiteY526" fmla="*/ 373273 h 605239"/>
                <a:gd name="connsiteX527" fmla="*/ 373273 h 605239"/>
                <a:gd name="connsiteY527" fmla="*/ 373273 h 605239"/>
                <a:gd name="connsiteX528" fmla="*/ 373273 h 605239"/>
                <a:gd name="connsiteY528" fmla="*/ 373273 h 605239"/>
                <a:gd name="connsiteX529" fmla="*/ 373273 h 605239"/>
                <a:gd name="connsiteY529" fmla="*/ 373273 h 605239"/>
                <a:gd name="connsiteX530" fmla="*/ 373273 h 605239"/>
                <a:gd name="connsiteY530" fmla="*/ 373273 h 605239"/>
                <a:gd name="connsiteX531" fmla="*/ 373273 h 605239"/>
                <a:gd name="connsiteY531" fmla="*/ 373273 h 605239"/>
                <a:gd name="connsiteX532" fmla="*/ 373273 h 605239"/>
                <a:gd name="connsiteY532" fmla="*/ 373273 h 605239"/>
                <a:gd name="connsiteX533" fmla="*/ 373273 h 605239"/>
                <a:gd name="connsiteY533" fmla="*/ 373273 h 605239"/>
                <a:gd name="connsiteX534" fmla="*/ 373273 h 605239"/>
                <a:gd name="connsiteY534" fmla="*/ 373273 h 605239"/>
                <a:gd name="connsiteX535" fmla="*/ 373273 h 605239"/>
                <a:gd name="connsiteY535" fmla="*/ 373273 h 605239"/>
                <a:gd name="connsiteX536" fmla="*/ 373273 h 605239"/>
                <a:gd name="connsiteY536" fmla="*/ 373273 h 605239"/>
                <a:gd name="connsiteX537" fmla="*/ 373273 h 605239"/>
                <a:gd name="connsiteY537" fmla="*/ 373273 h 605239"/>
                <a:gd name="connsiteX538" fmla="*/ 373273 h 605239"/>
                <a:gd name="connsiteY538" fmla="*/ 373273 h 605239"/>
                <a:gd name="connsiteX539" fmla="*/ 373273 h 605239"/>
                <a:gd name="connsiteY539" fmla="*/ 373273 h 605239"/>
                <a:gd name="connsiteX540" fmla="*/ 373273 h 605239"/>
                <a:gd name="connsiteY540" fmla="*/ 373273 h 605239"/>
                <a:gd name="connsiteX541" fmla="*/ 373273 h 605239"/>
                <a:gd name="connsiteY541" fmla="*/ 373273 h 605239"/>
                <a:gd name="connsiteX542" fmla="*/ 373273 h 605239"/>
                <a:gd name="connsiteY542" fmla="*/ 373273 h 605239"/>
                <a:gd name="connsiteX543" fmla="*/ 373273 h 605239"/>
                <a:gd name="connsiteY543" fmla="*/ 373273 h 605239"/>
                <a:gd name="connsiteX544" fmla="*/ 373273 h 605239"/>
                <a:gd name="connsiteY544" fmla="*/ 373273 h 605239"/>
                <a:gd name="connsiteX545" fmla="*/ 373273 h 605239"/>
                <a:gd name="connsiteY545" fmla="*/ 373273 h 605239"/>
                <a:gd name="connsiteX546" fmla="*/ 373273 h 605239"/>
                <a:gd name="connsiteY546" fmla="*/ 373273 h 605239"/>
                <a:gd name="connsiteX547" fmla="*/ 373273 h 605239"/>
                <a:gd name="connsiteY547" fmla="*/ 373273 h 605239"/>
                <a:gd name="connsiteX548" fmla="*/ 373273 h 605239"/>
                <a:gd name="connsiteY548" fmla="*/ 373273 h 605239"/>
                <a:gd name="connsiteX549" fmla="*/ 373273 h 605239"/>
                <a:gd name="connsiteY549" fmla="*/ 373273 h 605239"/>
                <a:gd name="connsiteX550" fmla="*/ 373273 h 605239"/>
                <a:gd name="connsiteY550" fmla="*/ 373273 h 605239"/>
                <a:gd name="connsiteX551" fmla="*/ 373273 h 605239"/>
                <a:gd name="connsiteY551" fmla="*/ 373273 h 605239"/>
                <a:gd name="connsiteX552" fmla="*/ 373273 h 605239"/>
                <a:gd name="connsiteY552" fmla="*/ 373273 h 605239"/>
                <a:gd name="connsiteX553" fmla="*/ 373273 h 605239"/>
                <a:gd name="connsiteY553" fmla="*/ 373273 h 605239"/>
                <a:gd name="connsiteX554" fmla="*/ 373273 h 605239"/>
                <a:gd name="connsiteY554" fmla="*/ 373273 h 605239"/>
                <a:gd name="connsiteX555" fmla="*/ 373273 h 605239"/>
                <a:gd name="connsiteY555" fmla="*/ 373273 h 605239"/>
                <a:gd name="connsiteX556" fmla="*/ 373273 h 605239"/>
                <a:gd name="connsiteY556" fmla="*/ 373273 h 605239"/>
                <a:gd name="connsiteX557" fmla="*/ 373273 h 605239"/>
                <a:gd name="connsiteY557" fmla="*/ 373273 h 605239"/>
                <a:gd name="connsiteX558" fmla="*/ 373273 h 605239"/>
                <a:gd name="connsiteY558" fmla="*/ 373273 h 605239"/>
                <a:gd name="connsiteX559" fmla="*/ 373273 h 605239"/>
                <a:gd name="connsiteY559" fmla="*/ 373273 h 605239"/>
                <a:gd name="connsiteX560" fmla="*/ 373273 h 605239"/>
                <a:gd name="connsiteY560" fmla="*/ 373273 h 605239"/>
                <a:gd name="connsiteX561" fmla="*/ 373273 h 605239"/>
                <a:gd name="connsiteY561" fmla="*/ 373273 h 605239"/>
                <a:gd name="connsiteX562" fmla="*/ 373273 h 605239"/>
                <a:gd name="connsiteY562" fmla="*/ 373273 h 605239"/>
                <a:gd name="connsiteX563" fmla="*/ 373273 h 605239"/>
                <a:gd name="connsiteY563" fmla="*/ 373273 h 605239"/>
                <a:gd name="connsiteX564" fmla="*/ 373273 h 605239"/>
                <a:gd name="connsiteY564" fmla="*/ 373273 h 605239"/>
                <a:gd name="connsiteX565" fmla="*/ 373273 h 605239"/>
                <a:gd name="connsiteY565" fmla="*/ 373273 h 605239"/>
                <a:gd name="connsiteX566" fmla="*/ 373273 h 605239"/>
                <a:gd name="connsiteY566" fmla="*/ 373273 h 605239"/>
                <a:gd name="connsiteX567" fmla="*/ 373273 h 605239"/>
                <a:gd name="connsiteY567" fmla="*/ 373273 h 605239"/>
                <a:gd name="connsiteX568" fmla="*/ 373273 h 605239"/>
                <a:gd name="connsiteY568" fmla="*/ 373273 h 605239"/>
                <a:gd name="connsiteX569" fmla="*/ 373273 h 605239"/>
                <a:gd name="connsiteY569" fmla="*/ 373273 h 605239"/>
                <a:gd name="connsiteX570" fmla="*/ 373273 h 605239"/>
                <a:gd name="connsiteY570" fmla="*/ 373273 h 605239"/>
                <a:gd name="connsiteX571" fmla="*/ 373273 h 605239"/>
                <a:gd name="connsiteY571" fmla="*/ 373273 h 605239"/>
                <a:gd name="connsiteX572" fmla="*/ 373273 h 605239"/>
                <a:gd name="connsiteY572" fmla="*/ 373273 h 605239"/>
                <a:gd name="connsiteX573" fmla="*/ 373273 h 605239"/>
                <a:gd name="connsiteY573" fmla="*/ 373273 h 605239"/>
                <a:gd name="connsiteX574" fmla="*/ 373273 h 605239"/>
                <a:gd name="connsiteY574" fmla="*/ 373273 h 605239"/>
                <a:gd name="connsiteX575" fmla="*/ 373273 h 605239"/>
                <a:gd name="connsiteY575" fmla="*/ 373273 h 605239"/>
                <a:gd name="connsiteX576" fmla="*/ 373273 h 605239"/>
                <a:gd name="connsiteY576" fmla="*/ 373273 h 605239"/>
                <a:gd name="connsiteX577" fmla="*/ 373273 h 605239"/>
                <a:gd name="connsiteY577" fmla="*/ 373273 h 605239"/>
                <a:gd name="connsiteX578" fmla="*/ 373273 h 605239"/>
                <a:gd name="connsiteY578" fmla="*/ 373273 h 605239"/>
                <a:gd name="connsiteX579" fmla="*/ 373273 h 605239"/>
                <a:gd name="connsiteY579" fmla="*/ 373273 h 605239"/>
                <a:gd name="connsiteX580" fmla="*/ 373273 h 605239"/>
                <a:gd name="connsiteY580" fmla="*/ 373273 h 605239"/>
                <a:gd name="connsiteX581" fmla="*/ 373273 h 605239"/>
                <a:gd name="connsiteY581" fmla="*/ 373273 h 605239"/>
                <a:gd name="connsiteX582" fmla="*/ 373273 h 605239"/>
                <a:gd name="connsiteY582" fmla="*/ 373273 h 605239"/>
                <a:gd name="connsiteX583" fmla="*/ 373273 h 605239"/>
                <a:gd name="connsiteY583" fmla="*/ 373273 h 605239"/>
                <a:gd name="connsiteX584" fmla="*/ 373273 h 605239"/>
                <a:gd name="connsiteY584" fmla="*/ 373273 h 605239"/>
                <a:gd name="connsiteX585" fmla="*/ 373273 h 605239"/>
                <a:gd name="connsiteY585" fmla="*/ 373273 h 605239"/>
                <a:gd name="connsiteX586" fmla="*/ 373273 h 605239"/>
                <a:gd name="connsiteY586" fmla="*/ 373273 h 605239"/>
                <a:gd name="connsiteX587" fmla="*/ 373273 h 605239"/>
                <a:gd name="connsiteY587" fmla="*/ 373273 h 605239"/>
                <a:gd name="connsiteX588" fmla="*/ 373273 h 605239"/>
                <a:gd name="connsiteY588" fmla="*/ 373273 h 605239"/>
                <a:gd name="connsiteX589" fmla="*/ 373273 h 605239"/>
                <a:gd name="connsiteY589" fmla="*/ 373273 h 605239"/>
                <a:gd name="connsiteX590" fmla="*/ 373273 h 605239"/>
                <a:gd name="connsiteY590" fmla="*/ 373273 h 605239"/>
                <a:gd name="connsiteX591" fmla="*/ 373273 h 605239"/>
                <a:gd name="connsiteY591" fmla="*/ 373273 h 605239"/>
                <a:gd name="connsiteX592" fmla="*/ 373273 h 605239"/>
                <a:gd name="connsiteY592" fmla="*/ 373273 h 605239"/>
                <a:gd name="connsiteX593" fmla="*/ 373273 h 605239"/>
                <a:gd name="connsiteY593" fmla="*/ 373273 h 605239"/>
                <a:gd name="connsiteX594" fmla="*/ 373273 h 605239"/>
                <a:gd name="connsiteY594" fmla="*/ 373273 h 605239"/>
                <a:gd name="connsiteX595" fmla="*/ 373273 h 605239"/>
                <a:gd name="connsiteY595" fmla="*/ 373273 h 605239"/>
                <a:gd name="connsiteX596" fmla="*/ 373273 h 605239"/>
                <a:gd name="connsiteY596" fmla="*/ 373273 h 605239"/>
                <a:gd name="connsiteX597" fmla="*/ 373273 h 605239"/>
                <a:gd name="connsiteY597" fmla="*/ 373273 h 605239"/>
                <a:gd name="connsiteX598" fmla="*/ 373273 h 605239"/>
                <a:gd name="connsiteY598" fmla="*/ 373273 h 605239"/>
                <a:gd name="connsiteX599" fmla="*/ 373273 h 605239"/>
                <a:gd name="connsiteY599" fmla="*/ 373273 h 605239"/>
                <a:gd name="connsiteX600" fmla="*/ 373273 h 605239"/>
                <a:gd name="connsiteY600" fmla="*/ 373273 h 605239"/>
                <a:gd name="connsiteX601" fmla="*/ 373273 h 605239"/>
                <a:gd name="connsiteY601" fmla="*/ 373273 h 605239"/>
                <a:gd name="connsiteX602" fmla="*/ 373273 h 605239"/>
                <a:gd name="connsiteY602" fmla="*/ 373273 h 605239"/>
                <a:gd name="connsiteX603" fmla="*/ 373273 h 605239"/>
                <a:gd name="connsiteY603" fmla="*/ 373273 h 605239"/>
                <a:gd name="connsiteX604" fmla="*/ 373273 h 605239"/>
                <a:gd name="connsiteY604" fmla="*/ 373273 h 605239"/>
                <a:gd name="connsiteX605" fmla="*/ 373273 h 605239"/>
                <a:gd name="connsiteY605" fmla="*/ 373273 h 605239"/>
                <a:gd name="connsiteX606" fmla="*/ 373273 h 605239"/>
                <a:gd name="connsiteY606" fmla="*/ 373273 h 605239"/>
                <a:gd name="connsiteX607" fmla="*/ 373273 h 605239"/>
                <a:gd name="connsiteY607" fmla="*/ 373273 h 605239"/>
                <a:gd name="connsiteX608" fmla="*/ 373273 h 605239"/>
                <a:gd name="connsiteY608" fmla="*/ 373273 h 605239"/>
                <a:gd name="connsiteX609" fmla="*/ 373273 h 605239"/>
                <a:gd name="connsiteY609" fmla="*/ 373273 h 605239"/>
                <a:gd name="connsiteX610" fmla="*/ 373273 h 605239"/>
                <a:gd name="connsiteY610" fmla="*/ 373273 h 605239"/>
                <a:gd name="connsiteX611" fmla="*/ 373273 h 605239"/>
                <a:gd name="connsiteY611" fmla="*/ 373273 h 605239"/>
                <a:gd name="connsiteX612" fmla="*/ 373273 h 605239"/>
                <a:gd name="connsiteY612" fmla="*/ 373273 h 605239"/>
                <a:gd name="connsiteX613" fmla="*/ 373273 h 605239"/>
                <a:gd name="connsiteY613" fmla="*/ 373273 h 605239"/>
                <a:gd name="connsiteX614" fmla="*/ 373273 h 605239"/>
                <a:gd name="connsiteY614" fmla="*/ 373273 h 605239"/>
                <a:gd name="connsiteX615" fmla="*/ 373273 h 605239"/>
                <a:gd name="connsiteY615" fmla="*/ 373273 h 605239"/>
                <a:gd name="connsiteX616" fmla="*/ 373273 h 605239"/>
                <a:gd name="connsiteY616" fmla="*/ 373273 h 605239"/>
                <a:gd name="connsiteX617" fmla="*/ 373273 h 605239"/>
                <a:gd name="connsiteY617" fmla="*/ 373273 h 605239"/>
                <a:gd name="connsiteX618" fmla="*/ 373273 h 605239"/>
                <a:gd name="connsiteY618" fmla="*/ 373273 h 605239"/>
                <a:gd name="connsiteX619" fmla="*/ 373273 h 605239"/>
                <a:gd name="connsiteY619" fmla="*/ 373273 h 605239"/>
                <a:gd name="connsiteX620" fmla="*/ 373273 h 605239"/>
                <a:gd name="connsiteY620" fmla="*/ 373273 h 605239"/>
                <a:gd name="connsiteX621" fmla="*/ 373273 h 605239"/>
                <a:gd name="connsiteY621" fmla="*/ 373273 h 605239"/>
                <a:gd name="connsiteX622" fmla="*/ 373273 h 605239"/>
                <a:gd name="connsiteY622" fmla="*/ 373273 h 605239"/>
                <a:gd name="connsiteX623" fmla="*/ 373273 h 605239"/>
                <a:gd name="connsiteY623" fmla="*/ 373273 h 605239"/>
                <a:gd name="connsiteX624" fmla="*/ 373273 h 605239"/>
                <a:gd name="connsiteY624" fmla="*/ 373273 h 605239"/>
                <a:gd name="connsiteX625" fmla="*/ 373273 h 605239"/>
                <a:gd name="connsiteY625" fmla="*/ 373273 h 605239"/>
                <a:gd name="connsiteX626" fmla="*/ 373273 h 605239"/>
                <a:gd name="connsiteY626" fmla="*/ 373273 h 605239"/>
                <a:gd name="connsiteX627" fmla="*/ 373273 h 605239"/>
                <a:gd name="connsiteY627" fmla="*/ 373273 h 605239"/>
                <a:gd name="connsiteX628" fmla="*/ 373273 h 605239"/>
                <a:gd name="connsiteY628" fmla="*/ 373273 h 605239"/>
                <a:gd name="connsiteX629" fmla="*/ 373273 h 605239"/>
                <a:gd name="connsiteY629" fmla="*/ 373273 h 605239"/>
                <a:gd name="connsiteX630" fmla="*/ 373273 h 605239"/>
                <a:gd name="connsiteY630" fmla="*/ 373273 h 605239"/>
                <a:gd name="connsiteX631" fmla="*/ 373273 h 605239"/>
                <a:gd name="connsiteY631" fmla="*/ 373273 h 605239"/>
                <a:gd name="connsiteX632" fmla="*/ 373273 h 605239"/>
                <a:gd name="connsiteY632" fmla="*/ 373273 h 605239"/>
                <a:gd name="connsiteX633" fmla="*/ 373273 h 605239"/>
                <a:gd name="connsiteY633" fmla="*/ 373273 h 605239"/>
                <a:gd name="connsiteX634" fmla="*/ 373273 h 605239"/>
                <a:gd name="connsiteY634" fmla="*/ 373273 h 605239"/>
                <a:gd name="connsiteX635" fmla="*/ 373273 h 605239"/>
                <a:gd name="connsiteY635" fmla="*/ 373273 h 605239"/>
                <a:gd name="connsiteX636" fmla="*/ 373273 h 605239"/>
                <a:gd name="connsiteY636" fmla="*/ 373273 h 605239"/>
                <a:gd name="connsiteX637" fmla="*/ 373273 h 605239"/>
                <a:gd name="connsiteY637" fmla="*/ 373273 h 605239"/>
                <a:gd name="connsiteX638" fmla="*/ 373273 h 605239"/>
                <a:gd name="connsiteY638" fmla="*/ 373273 h 605239"/>
                <a:gd name="connsiteX639" fmla="*/ 373273 h 605239"/>
                <a:gd name="connsiteY639" fmla="*/ 373273 h 605239"/>
                <a:gd name="connsiteX640" fmla="*/ 373273 h 605239"/>
                <a:gd name="connsiteY640" fmla="*/ 373273 h 605239"/>
                <a:gd name="connsiteX641" fmla="*/ 373273 h 605239"/>
                <a:gd name="connsiteY641" fmla="*/ 373273 h 605239"/>
                <a:gd name="connsiteX642" fmla="*/ 373273 h 605239"/>
                <a:gd name="connsiteY642" fmla="*/ 373273 h 605239"/>
                <a:gd name="connsiteX643" fmla="*/ 373273 h 605239"/>
                <a:gd name="connsiteY643" fmla="*/ 373273 h 605239"/>
                <a:gd name="connsiteX644" fmla="*/ 373273 h 605239"/>
                <a:gd name="connsiteY644" fmla="*/ 373273 h 605239"/>
                <a:gd name="connsiteX645" fmla="*/ 373273 h 605239"/>
                <a:gd name="connsiteY645" fmla="*/ 373273 h 605239"/>
                <a:gd name="connsiteX646" fmla="*/ 373273 h 605239"/>
                <a:gd name="connsiteY646" fmla="*/ 373273 h 605239"/>
                <a:gd name="connsiteX647" fmla="*/ 373273 h 605239"/>
                <a:gd name="connsiteY647" fmla="*/ 373273 h 605239"/>
                <a:gd name="connsiteX648" fmla="*/ 373273 h 605239"/>
                <a:gd name="connsiteY648" fmla="*/ 373273 h 605239"/>
                <a:gd name="connsiteX649" fmla="*/ 373273 h 605239"/>
                <a:gd name="connsiteY649" fmla="*/ 373273 h 605239"/>
                <a:gd name="connsiteX650" fmla="*/ 373273 h 605239"/>
                <a:gd name="connsiteY650" fmla="*/ 373273 h 605239"/>
                <a:gd name="connsiteX651" fmla="*/ 373273 h 605239"/>
                <a:gd name="connsiteY651" fmla="*/ 373273 h 605239"/>
                <a:gd name="connsiteX652" fmla="*/ 373273 h 605239"/>
                <a:gd name="connsiteY652" fmla="*/ 373273 h 605239"/>
                <a:gd name="connsiteX653" fmla="*/ 373273 h 605239"/>
                <a:gd name="connsiteY653" fmla="*/ 373273 h 605239"/>
                <a:gd name="connsiteX654" fmla="*/ 373273 h 605239"/>
                <a:gd name="connsiteY654" fmla="*/ 373273 h 605239"/>
                <a:gd name="connsiteX655" fmla="*/ 373273 h 605239"/>
                <a:gd name="connsiteY655" fmla="*/ 373273 h 605239"/>
                <a:gd name="connsiteX656" fmla="*/ 373273 h 605239"/>
                <a:gd name="connsiteY656" fmla="*/ 373273 h 605239"/>
                <a:gd name="connsiteX657" fmla="*/ 373273 h 605239"/>
                <a:gd name="connsiteY657" fmla="*/ 373273 h 605239"/>
                <a:gd name="connsiteX658" fmla="*/ 373273 h 605239"/>
                <a:gd name="connsiteY658" fmla="*/ 373273 h 605239"/>
                <a:gd name="connsiteX659" fmla="*/ 373273 h 605239"/>
                <a:gd name="connsiteY659" fmla="*/ 373273 h 605239"/>
                <a:gd name="connsiteX660" fmla="*/ 373273 h 605239"/>
                <a:gd name="connsiteY660" fmla="*/ 373273 h 605239"/>
                <a:gd name="connsiteX661" fmla="*/ 373273 h 605239"/>
                <a:gd name="connsiteY661" fmla="*/ 373273 h 605239"/>
                <a:gd name="connsiteX662" fmla="*/ 373273 h 605239"/>
                <a:gd name="connsiteY662" fmla="*/ 373273 h 605239"/>
                <a:gd name="connsiteX663" fmla="*/ 373273 h 605239"/>
                <a:gd name="connsiteY663" fmla="*/ 373273 h 605239"/>
                <a:gd name="connsiteX664" fmla="*/ 373273 h 605239"/>
                <a:gd name="connsiteY664" fmla="*/ 373273 h 605239"/>
                <a:gd name="connsiteX665" fmla="*/ 373273 h 605239"/>
                <a:gd name="connsiteY665" fmla="*/ 373273 h 605239"/>
                <a:gd name="connsiteX666" fmla="*/ 373273 h 605239"/>
                <a:gd name="connsiteY666" fmla="*/ 373273 h 605239"/>
                <a:gd name="connsiteX667" fmla="*/ 373273 h 605239"/>
                <a:gd name="connsiteY667" fmla="*/ 373273 h 605239"/>
                <a:gd name="connsiteX668" fmla="*/ 373273 h 605239"/>
                <a:gd name="connsiteY668" fmla="*/ 373273 h 605239"/>
                <a:gd name="connsiteX669" fmla="*/ 373273 h 605239"/>
                <a:gd name="connsiteY669" fmla="*/ 373273 h 605239"/>
                <a:gd name="connsiteX670" fmla="*/ 373273 h 605239"/>
                <a:gd name="connsiteY670" fmla="*/ 373273 h 605239"/>
                <a:gd name="connsiteX671" fmla="*/ 373273 h 605239"/>
                <a:gd name="connsiteY671" fmla="*/ 373273 h 605239"/>
                <a:gd name="connsiteX672" fmla="*/ 373273 h 605239"/>
                <a:gd name="connsiteY672" fmla="*/ 373273 h 605239"/>
                <a:gd name="connsiteX673" fmla="*/ 373273 h 605239"/>
                <a:gd name="connsiteY673" fmla="*/ 373273 h 605239"/>
                <a:gd name="connsiteX674" fmla="*/ 373273 h 605239"/>
                <a:gd name="connsiteY674" fmla="*/ 373273 h 605239"/>
                <a:gd name="connsiteX675" fmla="*/ 373273 h 605239"/>
                <a:gd name="connsiteY675" fmla="*/ 373273 h 605239"/>
                <a:gd name="connsiteX676" fmla="*/ 373273 h 605239"/>
                <a:gd name="connsiteY676" fmla="*/ 373273 h 605239"/>
                <a:gd name="connsiteX677" fmla="*/ 373273 h 605239"/>
                <a:gd name="connsiteY677" fmla="*/ 373273 h 605239"/>
                <a:gd name="connsiteX678" fmla="*/ 373273 h 605239"/>
                <a:gd name="connsiteY678" fmla="*/ 373273 h 605239"/>
                <a:gd name="connsiteX679" fmla="*/ 373273 h 605239"/>
                <a:gd name="connsiteY679" fmla="*/ 373273 h 605239"/>
                <a:gd name="connsiteX680" fmla="*/ 373273 h 605239"/>
                <a:gd name="connsiteY680" fmla="*/ 373273 h 605239"/>
                <a:gd name="connsiteX681" fmla="*/ 373273 h 605239"/>
                <a:gd name="connsiteY681" fmla="*/ 373273 h 605239"/>
                <a:gd name="connsiteX682" fmla="*/ 373273 h 605239"/>
                <a:gd name="connsiteY682" fmla="*/ 373273 h 605239"/>
                <a:gd name="connsiteX683" fmla="*/ 373273 h 605239"/>
                <a:gd name="connsiteY683" fmla="*/ 373273 h 605239"/>
                <a:gd name="connsiteX684" fmla="*/ 373273 h 605239"/>
                <a:gd name="connsiteY684" fmla="*/ 373273 h 605239"/>
                <a:gd name="connsiteX685" fmla="*/ 373273 h 605239"/>
                <a:gd name="connsiteY685" fmla="*/ 373273 h 605239"/>
                <a:gd name="connsiteX686" fmla="*/ 373273 h 605239"/>
                <a:gd name="connsiteY686" fmla="*/ 373273 h 605239"/>
                <a:gd name="connsiteX687" fmla="*/ 373273 h 605239"/>
                <a:gd name="connsiteY687" fmla="*/ 373273 h 605239"/>
                <a:gd name="connsiteX688" fmla="*/ 373273 h 605239"/>
                <a:gd name="connsiteY688" fmla="*/ 373273 h 605239"/>
                <a:gd name="connsiteX689" fmla="*/ 373273 h 605239"/>
                <a:gd name="connsiteY689" fmla="*/ 373273 h 605239"/>
                <a:gd name="connsiteX690" fmla="*/ 373273 h 605239"/>
                <a:gd name="connsiteY690" fmla="*/ 373273 h 605239"/>
                <a:gd name="connsiteX691" fmla="*/ 373273 h 605239"/>
                <a:gd name="connsiteY691" fmla="*/ 373273 h 605239"/>
                <a:gd name="connsiteX692" fmla="*/ 373273 h 605239"/>
                <a:gd name="connsiteY692" fmla="*/ 373273 h 605239"/>
                <a:gd name="connsiteX693" fmla="*/ 373273 h 605239"/>
                <a:gd name="connsiteY693" fmla="*/ 373273 h 605239"/>
                <a:gd name="connsiteX694" fmla="*/ 373273 h 605239"/>
                <a:gd name="connsiteY694" fmla="*/ 373273 h 605239"/>
                <a:gd name="connsiteX695" fmla="*/ 373273 h 605239"/>
                <a:gd name="connsiteY695" fmla="*/ 373273 h 605239"/>
                <a:gd name="connsiteX696" fmla="*/ 373273 h 605239"/>
                <a:gd name="connsiteY696" fmla="*/ 373273 h 605239"/>
                <a:gd name="connsiteX697" fmla="*/ 373273 h 605239"/>
                <a:gd name="connsiteY697" fmla="*/ 373273 h 605239"/>
                <a:gd name="connsiteX698" fmla="*/ 373273 h 605239"/>
                <a:gd name="connsiteY698" fmla="*/ 373273 h 605239"/>
                <a:gd name="connsiteX699" fmla="*/ 373273 h 605239"/>
                <a:gd name="connsiteY699" fmla="*/ 373273 h 605239"/>
                <a:gd name="connsiteX700" fmla="*/ 373273 h 605239"/>
                <a:gd name="connsiteY700" fmla="*/ 373273 h 605239"/>
                <a:gd name="connsiteX701" fmla="*/ 373273 h 605239"/>
                <a:gd name="connsiteY701" fmla="*/ 373273 h 605239"/>
                <a:gd name="connsiteX702" fmla="*/ 373273 h 605239"/>
                <a:gd name="connsiteY702" fmla="*/ 373273 h 605239"/>
                <a:gd name="connsiteX703" fmla="*/ 373273 h 605239"/>
                <a:gd name="connsiteY703" fmla="*/ 373273 h 605239"/>
                <a:gd name="connsiteX704" fmla="*/ 373273 h 605239"/>
                <a:gd name="connsiteY704" fmla="*/ 373273 h 605239"/>
                <a:gd name="connsiteX705" fmla="*/ 373273 h 605239"/>
                <a:gd name="connsiteY705" fmla="*/ 373273 h 605239"/>
                <a:gd name="connsiteX706" fmla="*/ 373273 h 605239"/>
                <a:gd name="connsiteY706" fmla="*/ 373273 h 605239"/>
                <a:gd name="connsiteX707" fmla="*/ 373273 h 605239"/>
                <a:gd name="connsiteY707" fmla="*/ 373273 h 605239"/>
                <a:gd name="connsiteX708" fmla="*/ 373273 h 605239"/>
                <a:gd name="connsiteY708" fmla="*/ 373273 h 605239"/>
                <a:gd name="connsiteX709" fmla="*/ 373273 h 605239"/>
                <a:gd name="connsiteY709" fmla="*/ 373273 h 605239"/>
                <a:gd name="connsiteX710" fmla="*/ 373273 h 605239"/>
                <a:gd name="connsiteY710" fmla="*/ 373273 h 605239"/>
                <a:gd name="connsiteX711" fmla="*/ 373273 h 605239"/>
                <a:gd name="connsiteY711" fmla="*/ 373273 h 605239"/>
                <a:gd name="connsiteX712" fmla="*/ 373273 h 605239"/>
                <a:gd name="connsiteY712" fmla="*/ 373273 h 605239"/>
                <a:gd name="connsiteX713" fmla="*/ 373273 h 605239"/>
                <a:gd name="connsiteY713" fmla="*/ 373273 h 605239"/>
                <a:gd name="connsiteX714" fmla="*/ 373273 h 605239"/>
                <a:gd name="connsiteY714" fmla="*/ 373273 h 605239"/>
                <a:gd name="connsiteX715" fmla="*/ 373273 h 605239"/>
                <a:gd name="connsiteY715" fmla="*/ 373273 h 605239"/>
                <a:gd name="connsiteX716" fmla="*/ 373273 h 605239"/>
                <a:gd name="connsiteY716" fmla="*/ 373273 h 605239"/>
                <a:gd name="connsiteX717" fmla="*/ 373273 h 605239"/>
                <a:gd name="connsiteY717" fmla="*/ 373273 h 605239"/>
                <a:gd name="connsiteX718" fmla="*/ 373273 h 605239"/>
                <a:gd name="connsiteY718" fmla="*/ 373273 h 605239"/>
                <a:gd name="connsiteX719" fmla="*/ 373273 h 605239"/>
                <a:gd name="connsiteY719" fmla="*/ 373273 h 605239"/>
                <a:gd name="connsiteX720" fmla="*/ 373273 h 605239"/>
                <a:gd name="connsiteY720" fmla="*/ 373273 h 605239"/>
                <a:gd name="connsiteX721" fmla="*/ 373273 h 605239"/>
                <a:gd name="connsiteY721" fmla="*/ 373273 h 605239"/>
                <a:gd name="connsiteX722" fmla="*/ 373273 h 605239"/>
                <a:gd name="connsiteY722" fmla="*/ 373273 h 605239"/>
                <a:gd name="connsiteX723" fmla="*/ 373273 h 605239"/>
                <a:gd name="connsiteY723" fmla="*/ 373273 h 605239"/>
                <a:gd name="connsiteX724" fmla="*/ 373273 h 605239"/>
                <a:gd name="connsiteY724" fmla="*/ 373273 h 605239"/>
                <a:gd name="connsiteX725" fmla="*/ 373273 h 605239"/>
                <a:gd name="connsiteY725" fmla="*/ 373273 h 605239"/>
                <a:gd name="connsiteX726" fmla="*/ 373273 h 605239"/>
                <a:gd name="connsiteY726" fmla="*/ 373273 h 605239"/>
                <a:gd name="connsiteX727" fmla="*/ 373273 h 605239"/>
                <a:gd name="connsiteY727" fmla="*/ 373273 h 605239"/>
                <a:gd name="connsiteX728" fmla="*/ 373273 h 605239"/>
                <a:gd name="connsiteY728" fmla="*/ 373273 h 605239"/>
                <a:gd name="connsiteX729" fmla="*/ 373273 h 605239"/>
                <a:gd name="connsiteY729" fmla="*/ 373273 h 605239"/>
                <a:gd name="connsiteX730" fmla="*/ 373273 h 605239"/>
                <a:gd name="connsiteY730" fmla="*/ 373273 h 605239"/>
                <a:gd name="connsiteX731" fmla="*/ 373273 h 605239"/>
                <a:gd name="connsiteY731" fmla="*/ 373273 h 605239"/>
                <a:gd name="connsiteX732" fmla="*/ 373273 h 605239"/>
                <a:gd name="connsiteY732" fmla="*/ 373273 h 605239"/>
                <a:gd name="connsiteX733" fmla="*/ 373273 h 605239"/>
                <a:gd name="connsiteY733" fmla="*/ 373273 h 605239"/>
                <a:gd name="connsiteX734" fmla="*/ 373273 h 605239"/>
                <a:gd name="connsiteY734" fmla="*/ 373273 h 605239"/>
                <a:gd name="connsiteX735" fmla="*/ 373273 h 605239"/>
                <a:gd name="connsiteY735" fmla="*/ 373273 h 605239"/>
                <a:gd name="connsiteX736" fmla="*/ 373273 h 605239"/>
                <a:gd name="connsiteY736" fmla="*/ 373273 h 605239"/>
                <a:gd name="connsiteX737" fmla="*/ 373273 h 605239"/>
                <a:gd name="connsiteY737" fmla="*/ 373273 h 605239"/>
                <a:gd name="connsiteX738" fmla="*/ 373273 h 605239"/>
                <a:gd name="connsiteY738" fmla="*/ 373273 h 605239"/>
                <a:gd name="connsiteX739" fmla="*/ 373273 h 605239"/>
                <a:gd name="connsiteY739" fmla="*/ 373273 h 605239"/>
                <a:gd name="connsiteX740" fmla="*/ 373273 h 605239"/>
                <a:gd name="connsiteY740" fmla="*/ 373273 h 605239"/>
                <a:gd name="connsiteX741" fmla="*/ 373273 h 605239"/>
                <a:gd name="connsiteY741" fmla="*/ 373273 h 605239"/>
                <a:gd name="connsiteX742" fmla="*/ 373273 h 605239"/>
                <a:gd name="connsiteY742" fmla="*/ 373273 h 605239"/>
                <a:gd name="connsiteX743" fmla="*/ 373273 h 605239"/>
                <a:gd name="connsiteY743" fmla="*/ 373273 h 605239"/>
                <a:gd name="connsiteX744" fmla="*/ 373273 h 605239"/>
                <a:gd name="connsiteY744" fmla="*/ 373273 h 605239"/>
                <a:gd name="connsiteX745" fmla="*/ 373273 h 605239"/>
                <a:gd name="connsiteY745" fmla="*/ 373273 h 605239"/>
                <a:gd name="connsiteX746" fmla="*/ 373273 h 605239"/>
                <a:gd name="connsiteY746" fmla="*/ 373273 h 605239"/>
                <a:gd name="connsiteX747" fmla="*/ 373273 h 605239"/>
                <a:gd name="connsiteY747" fmla="*/ 373273 h 605239"/>
                <a:gd name="connsiteX748" fmla="*/ 373273 h 605239"/>
                <a:gd name="connsiteY748" fmla="*/ 373273 h 605239"/>
                <a:gd name="connsiteX749" fmla="*/ 373273 h 605239"/>
                <a:gd name="connsiteY749" fmla="*/ 373273 h 605239"/>
                <a:gd name="connsiteX750" fmla="*/ 373273 h 605239"/>
                <a:gd name="connsiteY750" fmla="*/ 373273 h 605239"/>
                <a:gd name="connsiteX751" fmla="*/ 373273 h 605239"/>
                <a:gd name="connsiteY751" fmla="*/ 373273 h 605239"/>
                <a:gd name="connsiteX752" fmla="*/ 373273 h 605239"/>
                <a:gd name="connsiteY752" fmla="*/ 373273 h 605239"/>
                <a:gd name="connsiteX753" fmla="*/ 373273 h 605239"/>
                <a:gd name="connsiteY753" fmla="*/ 373273 h 605239"/>
                <a:gd name="connsiteX754" fmla="*/ 373273 h 605239"/>
                <a:gd name="connsiteY754" fmla="*/ 373273 h 605239"/>
                <a:gd name="connsiteX755" fmla="*/ 373273 h 605239"/>
                <a:gd name="connsiteY755" fmla="*/ 373273 h 605239"/>
                <a:gd name="connsiteX756" fmla="*/ 373273 h 605239"/>
                <a:gd name="connsiteY756" fmla="*/ 373273 h 605239"/>
                <a:gd name="connsiteX757" fmla="*/ 373273 h 605239"/>
                <a:gd name="connsiteY757" fmla="*/ 373273 h 605239"/>
                <a:gd name="connsiteX758" fmla="*/ 373273 h 605239"/>
                <a:gd name="connsiteY758" fmla="*/ 373273 h 605239"/>
                <a:gd name="connsiteX759" fmla="*/ 373273 h 605239"/>
                <a:gd name="connsiteY759" fmla="*/ 373273 h 605239"/>
                <a:gd name="connsiteX760" fmla="*/ 373273 h 605239"/>
                <a:gd name="connsiteY760" fmla="*/ 373273 h 605239"/>
                <a:gd name="connsiteX761" fmla="*/ 373273 h 605239"/>
                <a:gd name="connsiteY761" fmla="*/ 373273 h 605239"/>
                <a:gd name="connsiteX762" fmla="*/ 373273 h 605239"/>
                <a:gd name="connsiteY762" fmla="*/ 373273 h 605239"/>
                <a:gd name="connsiteX763" fmla="*/ 373273 h 605239"/>
                <a:gd name="connsiteY763" fmla="*/ 373273 h 605239"/>
                <a:gd name="connsiteX764" fmla="*/ 373273 h 605239"/>
                <a:gd name="connsiteY764" fmla="*/ 373273 h 605239"/>
                <a:gd name="connsiteX765" fmla="*/ 373273 h 605239"/>
                <a:gd name="connsiteY765" fmla="*/ 373273 h 605239"/>
                <a:gd name="connsiteX766" fmla="*/ 373273 h 605239"/>
                <a:gd name="connsiteY766" fmla="*/ 373273 h 605239"/>
                <a:gd name="connsiteX767" fmla="*/ 373273 h 605239"/>
                <a:gd name="connsiteY767" fmla="*/ 373273 h 605239"/>
                <a:gd name="connsiteX768" fmla="*/ 373273 h 605239"/>
                <a:gd name="connsiteY768" fmla="*/ 373273 h 605239"/>
                <a:gd name="connsiteX769" fmla="*/ 373273 h 605239"/>
                <a:gd name="connsiteY769" fmla="*/ 373273 h 605239"/>
                <a:gd name="connsiteX770" fmla="*/ 373273 h 605239"/>
                <a:gd name="connsiteY770" fmla="*/ 373273 h 605239"/>
                <a:gd name="connsiteX771" fmla="*/ 373273 h 605239"/>
                <a:gd name="connsiteY771" fmla="*/ 373273 h 605239"/>
                <a:gd name="connsiteX772" fmla="*/ 373273 h 605239"/>
                <a:gd name="connsiteY772" fmla="*/ 373273 h 605239"/>
                <a:gd name="connsiteX773" fmla="*/ 373273 h 605239"/>
                <a:gd name="connsiteY773" fmla="*/ 373273 h 605239"/>
                <a:gd name="connsiteX774" fmla="*/ 373273 h 605239"/>
                <a:gd name="connsiteY774" fmla="*/ 373273 h 605239"/>
                <a:gd name="connsiteX775" fmla="*/ 373273 h 605239"/>
                <a:gd name="connsiteY775" fmla="*/ 373273 h 605239"/>
                <a:gd name="connsiteX776" fmla="*/ 373273 h 605239"/>
                <a:gd name="connsiteY776" fmla="*/ 373273 h 605239"/>
                <a:gd name="connsiteX777" fmla="*/ 373273 h 605239"/>
                <a:gd name="connsiteY777" fmla="*/ 373273 h 605239"/>
                <a:gd name="connsiteX778" fmla="*/ 373273 h 605239"/>
                <a:gd name="connsiteY778" fmla="*/ 373273 h 605239"/>
                <a:gd name="connsiteX779" fmla="*/ 373273 h 605239"/>
                <a:gd name="connsiteY779" fmla="*/ 373273 h 605239"/>
                <a:gd name="connsiteX780" fmla="*/ 373273 h 605239"/>
                <a:gd name="connsiteY780" fmla="*/ 373273 h 605239"/>
                <a:gd name="connsiteX781" fmla="*/ 373273 h 605239"/>
                <a:gd name="connsiteY781" fmla="*/ 373273 h 605239"/>
                <a:gd name="connsiteX782" fmla="*/ 373273 h 605239"/>
                <a:gd name="connsiteY782" fmla="*/ 373273 h 605239"/>
                <a:gd name="connsiteX783" fmla="*/ 373273 h 605239"/>
                <a:gd name="connsiteY783" fmla="*/ 373273 h 605239"/>
                <a:gd name="connsiteX784" fmla="*/ 373273 h 605239"/>
                <a:gd name="connsiteY784" fmla="*/ 373273 h 605239"/>
                <a:gd name="connsiteX785" fmla="*/ 373273 h 605239"/>
                <a:gd name="connsiteY785" fmla="*/ 373273 h 605239"/>
                <a:gd name="connsiteX786" fmla="*/ 373273 h 605239"/>
                <a:gd name="connsiteY786" fmla="*/ 373273 h 605239"/>
                <a:gd name="connsiteX787" fmla="*/ 373273 h 605239"/>
                <a:gd name="connsiteY787" fmla="*/ 373273 h 605239"/>
                <a:gd name="connsiteX788" fmla="*/ 373273 h 605239"/>
                <a:gd name="connsiteY788" fmla="*/ 373273 h 605239"/>
                <a:gd name="connsiteX789" fmla="*/ 373273 h 605239"/>
                <a:gd name="connsiteY789" fmla="*/ 373273 h 605239"/>
                <a:gd name="connsiteX790" fmla="*/ 373273 h 605239"/>
                <a:gd name="connsiteY790" fmla="*/ 373273 h 605239"/>
                <a:gd name="connsiteX791" fmla="*/ 373273 h 605239"/>
                <a:gd name="connsiteY791" fmla="*/ 373273 h 605239"/>
                <a:gd name="connsiteX792" fmla="*/ 373273 h 605239"/>
                <a:gd name="connsiteY792" fmla="*/ 373273 h 605239"/>
                <a:gd name="connsiteX793" fmla="*/ 373273 h 605239"/>
                <a:gd name="connsiteY793" fmla="*/ 373273 h 605239"/>
                <a:gd name="connsiteX794" fmla="*/ 373273 h 605239"/>
                <a:gd name="connsiteY794" fmla="*/ 373273 h 605239"/>
                <a:gd name="connsiteX795" fmla="*/ 373273 h 605239"/>
                <a:gd name="connsiteY795" fmla="*/ 373273 h 605239"/>
                <a:gd name="connsiteX796" fmla="*/ 373273 h 605239"/>
                <a:gd name="connsiteY796" fmla="*/ 373273 h 605239"/>
                <a:gd name="connsiteX797" fmla="*/ 373273 h 605239"/>
                <a:gd name="connsiteY797" fmla="*/ 373273 h 605239"/>
                <a:gd name="connsiteX798" fmla="*/ 373273 h 605239"/>
                <a:gd name="connsiteY798" fmla="*/ 373273 h 605239"/>
                <a:gd name="connsiteX799" fmla="*/ 373273 h 605239"/>
                <a:gd name="connsiteY799" fmla="*/ 373273 h 605239"/>
                <a:gd name="connsiteX800" fmla="*/ 373273 h 605239"/>
                <a:gd name="connsiteY800" fmla="*/ 373273 h 605239"/>
                <a:gd name="connsiteX801" fmla="*/ 373273 h 605239"/>
                <a:gd name="connsiteY801" fmla="*/ 373273 h 605239"/>
                <a:gd name="connsiteX802" fmla="*/ 373273 h 605239"/>
                <a:gd name="connsiteY802" fmla="*/ 373273 h 605239"/>
                <a:gd name="connsiteX803" fmla="*/ 373273 h 605239"/>
                <a:gd name="connsiteY803" fmla="*/ 373273 h 605239"/>
                <a:gd name="connsiteX804" fmla="*/ 373273 h 605239"/>
                <a:gd name="connsiteY804" fmla="*/ 373273 h 605239"/>
                <a:gd name="connsiteX805" fmla="*/ 373273 h 605239"/>
                <a:gd name="connsiteY805" fmla="*/ 373273 h 605239"/>
                <a:gd name="connsiteX806" fmla="*/ 373273 h 605239"/>
                <a:gd name="connsiteY806" fmla="*/ 373273 h 605239"/>
                <a:gd name="connsiteX807" fmla="*/ 373273 h 605239"/>
                <a:gd name="connsiteY807" fmla="*/ 373273 h 605239"/>
                <a:gd name="connsiteX808" fmla="*/ 373273 h 605239"/>
                <a:gd name="connsiteY808" fmla="*/ 373273 h 605239"/>
                <a:gd name="connsiteX809" fmla="*/ 373273 h 605239"/>
                <a:gd name="connsiteY809" fmla="*/ 373273 h 605239"/>
                <a:gd name="connsiteX810" fmla="*/ 373273 h 605239"/>
                <a:gd name="connsiteY810" fmla="*/ 373273 h 605239"/>
                <a:gd name="connsiteX811" fmla="*/ 373273 h 605239"/>
                <a:gd name="connsiteY811" fmla="*/ 373273 h 605239"/>
                <a:gd name="connsiteX812" fmla="*/ 373273 h 605239"/>
                <a:gd name="connsiteY812" fmla="*/ 373273 h 605239"/>
                <a:gd name="connsiteX813" fmla="*/ 373273 h 605239"/>
                <a:gd name="connsiteY813" fmla="*/ 373273 h 605239"/>
                <a:gd name="connsiteX814" fmla="*/ 373273 h 605239"/>
                <a:gd name="connsiteY814" fmla="*/ 373273 h 605239"/>
                <a:gd name="connsiteX815" fmla="*/ 373273 h 605239"/>
                <a:gd name="connsiteY815" fmla="*/ 373273 h 605239"/>
                <a:gd name="connsiteX816" fmla="*/ 373273 h 605239"/>
                <a:gd name="connsiteY816" fmla="*/ 373273 h 605239"/>
                <a:gd name="connsiteX817" fmla="*/ 373273 h 605239"/>
                <a:gd name="connsiteY817" fmla="*/ 373273 h 605239"/>
                <a:gd name="connsiteX818" fmla="*/ 373273 h 605239"/>
                <a:gd name="connsiteY818" fmla="*/ 373273 h 605239"/>
                <a:gd name="connsiteX819" fmla="*/ 373273 h 605239"/>
                <a:gd name="connsiteY819" fmla="*/ 373273 h 605239"/>
                <a:gd name="connsiteX820" fmla="*/ 373273 h 605239"/>
                <a:gd name="connsiteY820" fmla="*/ 373273 h 605239"/>
                <a:gd name="connsiteX821" fmla="*/ 373273 h 605239"/>
                <a:gd name="connsiteY821" fmla="*/ 373273 h 605239"/>
                <a:gd name="connsiteX822" fmla="*/ 373273 h 605239"/>
                <a:gd name="connsiteY822" fmla="*/ 373273 h 605239"/>
                <a:gd name="connsiteX823" fmla="*/ 373273 h 605239"/>
                <a:gd name="connsiteY823" fmla="*/ 373273 h 605239"/>
                <a:gd name="connsiteX824" fmla="*/ 373273 h 605239"/>
                <a:gd name="connsiteY824" fmla="*/ 373273 h 605239"/>
                <a:gd name="connsiteX825" fmla="*/ 373273 h 605239"/>
                <a:gd name="connsiteY825" fmla="*/ 373273 h 605239"/>
                <a:gd name="connsiteX826" fmla="*/ 373273 h 605239"/>
                <a:gd name="connsiteY826" fmla="*/ 373273 h 605239"/>
                <a:gd name="connsiteX827" fmla="*/ 373273 h 605239"/>
                <a:gd name="connsiteY827" fmla="*/ 373273 h 605239"/>
                <a:gd name="connsiteX828" fmla="*/ 373273 h 605239"/>
                <a:gd name="connsiteY828" fmla="*/ 373273 h 605239"/>
                <a:gd name="connsiteX829" fmla="*/ 373273 h 605239"/>
                <a:gd name="connsiteY829" fmla="*/ 373273 h 605239"/>
                <a:gd name="connsiteX830" fmla="*/ 373273 h 605239"/>
                <a:gd name="connsiteY830" fmla="*/ 373273 h 605239"/>
                <a:gd name="connsiteX831" fmla="*/ 373273 h 605239"/>
                <a:gd name="connsiteY831" fmla="*/ 373273 h 605239"/>
                <a:gd name="connsiteX832" fmla="*/ 373273 h 605239"/>
                <a:gd name="connsiteY832" fmla="*/ 373273 h 605239"/>
                <a:gd name="connsiteX833" fmla="*/ 373273 h 605239"/>
                <a:gd name="connsiteY833" fmla="*/ 373273 h 605239"/>
                <a:gd name="connsiteX834" fmla="*/ 373273 h 605239"/>
                <a:gd name="connsiteY834" fmla="*/ 373273 h 605239"/>
                <a:gd name="connsiteX835" fmla="*/ 373273 h 605239"/>
                <a:gd name="connsiteY835" fmla="*/ 373273 h 605239"/>
                <a:gd name="connsiteX836" fmla="*/ 373273 h 605239"/>
                <a:gd name="connsiteY836" fmla="*/ 373273 h 605239"/>
                <a:gd name="connsiteX837" fmla="*/ 373273 h 605239"/>
                <a:gd name="connsiteY837" fmla="*/ 373273 h 605239"/>
                <a:gd name="connsiteX838" fmla="*/ 373273 h 605239"/>
                <a:gd name="connsiteY838" fmla="*/ 373273 h 605239"/>
                <a:gd name="connsiteX839" fmla="*/ 373273 h 605239"/>
                <a:gd name="connsiteY839" fmla="*/ 373273 h 605239"/>
                <a:gd name="connsiteX840" fmla="*/ 373273 h 605239"/>
                <a:gd name="connsiteY840" fmla="*/ 373273 h 605239"/>
                <a:gd name="connsiteX841" fmla="*/ 373273 h 605239"/>
                <a:gd name="connsiteY841" fmla="*/ 373273 h 605239"/>
                <a:gd name="connsiteX842" fmla="*/ 373273 h 605239"/>
                <a:gd name="connsiteY842" fmla="*/ 373273 h 605239"/>
                <a:gd name="connsiteX843" fmla="*/ 373273 h 605239"/>
                <a:gd name="connsiteY843" fmla="*/ 373273 h 605239"/>
                <a:gd name="connsiteX844" fmla="*/ 373273 h 605239"/>
                <a:gd name="connsiteY844" fmla="*/ 373273 h 605239"/>
                <a:gd name="connsiteX845" fmla="*/ 373273 h 605239"/>
                <a:gd name="connsiteY845" fmla="*/ 373273 h 605239"/>
                <a:gd name="connsiteX846" fmla="*/ 373273 h 605239"/>
                <a:gd name="connsiteY846" fmla="*/ 373273 h 605239"/>
                <a:gd name="connsiteX847" fmla="*/ 373273 h 605239"/>
                <a:gd name="connsiteY847" fmla="*/ 373273 h 605239"/>
                <a:gd name="connsiteX848" fmla="*/ 373273 h 605239"/>
                <a:gd name="connsiteY848" fmla="*/ 373273 h 605239"/>
                <a:gd name="connsiteX849" fmla="*/ 373273 h 605239"/>
                <a:gd name="connsiteY849" fmla="*/ 373273 h 605239"/>
                <a:gd name="connsiteX850" fmla="*/ 373273 h 605239"/>
                <a:gd name="connsiteY850" fmla="*/ 373273 h 605239"/>
                <a:gd name="connsiteX851" fmla="*/ 373273 h 605239"/>
                <a:gd name="connsiteY851" fmla="*/ 373273 h 605239"/>
                <a:gd name="connsiteX852" fmla="*/ 373273 h 605239"/>
                <a:gd name="connsiteY852" fmla="*/ 373273 h 605239"/>
                <a:gd name="connsiteX853" fmla="*/ 373273 h 605239"/>
                <a:gd name="connsiteY853" fmla="*/ 373273 h 605239"/>
                <a:gd name="connsiteX854" fmla="*/ 373273 h 605239"/>
                <a:gd name="connsiteY854" fmla="*/ 373273 h 605239"/>
                <a:gd name="connsiteX855" fmla="*/ 373273 h 605239"/>
                <a:gd name="connsiteY855" fmla="*/ 373273 h 605239"/>
                <a:gd name="connsiteX856" fmla="*/ 373273 h 605239"/>
                <a:gd name="connsiteY856" fmla="*/ 373273 h 605239"/>
                <a:gd name="connsiteX857" fmla="*/ 373273 h 605239"/>
                <a:gd name="connsiteY857" fmla="*/ 373273 h 605239"/>
                <a:gd name="connsiteX858" fmla="*/ 373273 h 605239"/>
                <a:gd name="connsiteY858" fmla="*/ 373273 h 605239"/>
                <a:gd name="connsiteX859" fmla="*/ 373273 h 605239"/>
                <a:gd name="connsiteY859" fmla="*/ 373273 h 605239"/>
                <a:gd name="connsiteX860" fmla="*/ 373273 h 605239"/>
                <a:gd name="connsiteY860" fmla="*/ 373273 h 605239"/>
                <a:gd name="connsiteX861" fmla="*/ 373273 h 605239"/>
                <a:gd name="connsiteY861" fmla="*/ 373273 h 605239"/>
                <a:gd name="connsiteX862" fmla="*/ 373273 h 605239"/>
                <a:gd name="connsiteY862" fmla="*/ 373273 h 605239"/>
                <a:gd name="connsiteX863" fmla="*/ 373273 h 605239"/>
                <a:gd name="connsiteY863" fmla="*/ 373273 h 605239"/>
                <a:gd name="connsiteX864" fmla="*/ 373273 h 605239"/>
                <a:gd name="connsiteY864" fmla="*/ 373273 h 605239"/>
                <a:gd name="connsiteX865" fmla="*/ 373273 h 605239"/>
                <a:gd name="connsiteY865" fmla="*/ 373273 h 605239"/>
                <a:gd name="connsiteX866" fmla="*/ 373273 h 605239"/>
                <a:gd name="connsiteY866" fmla="*/ 373273 h 605239"/>
                <a:gd name="connsiteX867" fmla="*/ 373273 h 605239"/>
                <a:gd name="connsiteY867" fmla="*/ 373273 h 605239"/>
                <a:gd name="connsiteX868" fmla="*/ 373273 h 605239"/>
                <a:gd name="connsiteY868" fmla="*/ 373273 h 605239"/>
                <a:gd name="connsiteX869" fmla="*/ 373273 h 605239"/>
                <a:gd name="connsiteY869" fmla="*/ 373273 h 605239"/>
                <a:gd name="connsiteX870" fmla="*/ 373273 h 605239"/>
                <a:gd name="connsiteY870" fmla="*/ 373273 h 605239"/>
                <a:gd name="connsiteX871" fmla="*/ 373273 h 605239"/>
                <a:gd name="connsiteY871" fmla="*/ 373273 h 605239"/>
                <a:gd name="connsiteX872" fmla="*/ 373273 h 605239"/>
                <a:gd name="connsiteY872" fmla="*/ 373273 h 605239"/>
                <a:gd name="connsiteX873" fmla="*/ 373273 h 605239"/>
                <a:gd name="connsiteY873"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Lst>
              <a:rect l="l" t="t" r="r" b="b"/>
              <a:pathLst>
                <a:path w="606790" h="581568">
                  <a:moveTo>
                    <a:pt x="347165" y="342157"/>
                  </a:moveTo>
                  <a:cubicBezTo>
                    <a:pt x="329851" y="343677"/>
                    <a:pt x="320793" y="356965"/>
                    <a:pt x="312216" y="366250"/>
                  </a:cubicBezTo>
                  <a:cubicBezTo>
                    <a:pt x="310132" y="368411"/>
                    <a:pt x="308048" y="370652"/>
                    <a:pt x="305804" y="372653"/>
                  </a:cubicBezTo>
                  <a:cubicBezTo>
                    <a:pt x="302197" y="375855"/>
                    <a:pt x="303079" y="383779"/>
                    <a:pt x="302598" y="388662"/>
                  </a:cubicBezTo>
                  <a:cubicBezTo>
                    <a:pt x="301636" y="397547"/>
                    <a:pt x="300914" y="406512"/>
                    <a:pt x="300113" y="415397"/>
                  </a:cubicBezTo>
                  <a:cubicBezTo>
                    <a:pt x="299953" y="417238"/>
                    <a:pt x="300674" y="417478"/>
                    <a:pt x="301796" y="416037"/>
                  </a:cubicBezTo>
                  <a:cubicBezTo>
                    <a:pt x="311816" y="402990"/>
                    <a:pt x="328328" y="394505"/>
                    <a:pt x="338027" y="381138"/>
                  </a:cubicBezTo>
                  <a:cubicBezTo>
                    <a:pt x="343878" y="373134"/>
                    <a:pt x="347004" y="363448"/>
                    <a:pt x="349088" y="353363"/>
                  </a:cubicBezTo>
                  <a:cubicBezTo>
                    <a:pt x="349569" y="350801"/>
                    <a:pt x="350371" y="348160"/>
                    <a:pt x="350531" y="345358"/>
                  </a:cubicBezTo>
                  <a:cubicBezTo>
                    <a:pt x="350691" y="343517"/>
                    <a:pt x="349008" y="341996"/>
                    <a:pt x="347165" y="342157"/>
                  </a:cubicBezTo>
                  <a:close/>
                  <a:moveTo>
                    <a:pt x="244164" y="335033"/>
                  </a:moveTo>
                  <a:cubicBezTo>
                    <a:pt x="243122" y="338635"/>
                    <a:pt x="243523" y="342157"/>
                    <a:pt x="243603" y="345518"/>
                  </a:cubicBezTo>
                  <a:cubicBezTo>
                    <a:pt x="243683" y="353763"/>
                    <a:pt x="244565" y="361767"/>
                    <a:pt x="247290" y="369211"/>
                  </a:cubicBezTo>
                  <a:cubicBezTo>
                    <a:pt x="247931" y="370972"/>
                    <a:pt x="248893" y="370892"/>
                    <a:pt x="249294" y="369051"/>
                  </a:cubicBezTo>
                  <a:cubicBezTo>
                    <a:pt x="249775" y="366890"/>
                    <a:pt x="250176" y="364729"/>
                    <a:pt x="250657" y="362568"/>
                  </a:cubicBezTo>
                  <a:cubicBezTo>
                    <a:pt x="251618" y="357765"/>
                    <a:pt x="254985" y="350481"/>
                    <a:pt x="252500" y="346319"/>
                  </a:cubicBezTo>
                  <a:cubicBezTo>
                    <a:pt x="250897" y="343677"/>
                    <a:pt x="249615" y="341036"/>
                    <a:pt x="248332" y="338314"/>
                  </a:cubicBezTo>
                  <a:cubicBezTo>
                    <a:pt x="247851" y="337194"/>
                    <a:pt x="247370" y="336153"/>
                    <a:pt x="246889" y="335033"/>
                  </a:cubicBezTo>
                  <a:cubicBezTo>
                    <a:pt x="246088" y="333352"/>
                    <a:pt x="244725" y="333272"/>
                    <a:pt x="244164" y="335033"/>
                  </a:cubicBezTo>
                  <a:close/>
                  <a:moveTo>
                    <a:pt x="336985" y="322226"/>
                  </a:moveTo>
                  <a:cubicBezTo>
                    <a:pt x="332336" y="329990"/>
                    <a:pt x="326645" y="337274"/>
                    <a:pt x="320312" y="344398"/>
                  </a:cubicBezTo>
                  <a:cubicBezTo>
                    <a:pt x="319110" y="345759"/>
                    <a:pt x="319431" y="346079"/>
                    <a:pt x="321114" y="345358"/>
                  </a:cubicBezTo>
                  <a:cubicBezTo>
                    <a:pt x="328087" y="342077"/>
                    <a:pt x="336985" y="339995"/>
                    <a:pt x="347165" y="341276"/>
                  </a:cubicBezTo>
                  <a:cubicBezTo>
                    <a:pt x="348928" y="341516"/>
                    <a:pt x="350371" y="341196"/>
                    <a:pt x="350130" y="340396"/>
                  </a:cubicBezTo>
                  <a:cubicBezTo>
                    <a:pt x="350050" y="339915"/>
                    <a:pt x="349890" y="339435"/>
                    <a:pt x="349730" y="338955"/>
                  </a:cubicBezTo>
                  <a:cubicBezTo>
                    <a:pt x="348046" y="334392"/>
                    <a:pt x="344359" y="329750"/>
                    <a:pt x="341794" y="325187"/>
                  </a:cubicBezTo>
                  <a:cubicBezTo>
                    <a:pt x="341313" y="324227"/>
                    <a:pt x="340752" y="323266"/>
                    <a:pt x="340271" y="322306"/>
                  </a:cubicBezTo>
                  <a:cubicBezTo>
                    <a:pt x="339389" y="320625"/>
                    <a:pt x="337947" y="320625"/>
                    <a:pt x="336985" y="322226"/>
                  </a:cubicBezTo>
                  <a:close/>
                  <a:moveTo>
                    <a:pt x="246168" y="312620"/>
                  </a:moveTo>
                  <a:cubicBezTo>
                    <a:pt x="246088" y="312380"/>
                    <a:pt x="245927" y="312380"/>
                    <a:pt x="245927" y="312780"/>
                  </a:cubicBezTo>
                  <a:cubicBezTo>
                    <a:pt x="245927" y="313181"/>
                    <a:pt x="246088" y="313421"/>
                    <a:pt x="246248" y="313341"/>
                  </a:cubicBezTo>
                  <a:cubicBezTo>
                    <a:pt x="246328" y="313261"/>
                    <a:pt x="246328" y="312941"/>
                    <a:pt x="246168" y="312620"/>
                  </a:cubicBezTo>
                  <a:close/>
                  <a:moveTo>
                    <a:pt x="219316" y="255789"/>
                  </a:moveTo>
                  <a:cubicBezTo>
                    <a:pt x="219235" y="256429"/>
                    <a:pt x="219075" y="256990"/>
                    <a:pt x="218915" y="257550"/>
                  </a:cubicBezTo>
                  <a:cubicBezTo>
                    <a:pt x="218594" y="258911"/>
                    <a:pt x="218274" y="260352"/>
                    <a:pt x="218354" y="261712"/>
                  </a:cubicBezTo>
                  <a:cubicBezTo>
                    <a:pt x="218514" y="263233"/>
                    <a:pt x="220358" y="264274"/>
                    <a:pt x="221159" y="262513"/>
                  </a:cubicBezTo>
                  <a:cubicBezTo>
                    <a:pt x="221480" y="261792"/>
                    <a:pt x="221640" y="260992"/>
                    <a:pt x="221720" y="260192"/>
                  </a:cubicBezTo>
                  <a:cubicBezTo>
                    <a:pt x="220999" y="258671"/>
                    <a:pt x="220197" y="257230"/>
                    <a:pt x="219316" y="255789"/>
                  </a:cubicBezTo>
                  <a:close/>
                  <a:moveTo>
                    <a:pt x="477017" y="239940"/>
                  </a:moveTo>
                  <a:cubicBezTo>
                    <a:pt x="476216" y="240020"/>
                    <a:pt x="475414" y="240020"/>
                    <a:pt x="474613" y="240020"/>
                  </a:cubicBezTo>
                  <a:cubicBezTo>
                    <a:pt x="474853" y="240341"/>
                    <a:pt x="475174" y="240501"/>
                    <a:pt x="475735" y="240421"/>
                  </a:cubicBezTo>
                  <a:cubicBezTo>
                    <a:pt x="476136" y="240341"/>
                    <a:pt x="476617" y="240181"/>
                    <a:pt x="477017" y="239940"/>
                  </a:cubicBezTo>
                  <a:close/>
                  <a:moveTo>
                    <a:pt x="390370" y="217450"/>
                  </a:moveTo>
                  <a:cubicBezTo>
                    <a:pt x="391973" y="219452"/>
                    <a:pt x="393897" y="221134"/>
                    <a:pt x="395420" y="223136"/>
                  </a:cubicBezTo>
                  <a:cubicBezTo>
                    <a:pt x="395981" y="223857"/>
                    <a:pt x="397344" y="225699"/>
                    <a:pt x="396943" y="226500"/>
                  </a:cubicBezTo>
                  <a:cubicBezTo>
                    <a:pt x="396543" y="227221"/>
                    <a:pt x="395981" y="227941"/>
                    <a:pt x="395500" y="228582"/>
                  </a:cubicBezTo>
                  <a:cubicBezTo>
                    <a:pt x="394939" y="229303"/>
                    <a:pt x="394298" y="230184"/>
                    <a:pt x="394138" y="231145"/>
                  </a:cubicBezTo>
                  <a:cubicBezTo>
                    <a:pt x="393977" y="232186"/>
                    <a:pt x="395180" y="232426"/>
                    <a:pt x="395741" y="231705"/>
                  </a:cubicBezTo>
                  <a:cubicBezTo>
                    <a:pt x="396783" y="230584"/>
                    <a:pt x="397264" y="228502"/>
                    <a:pt x="398627" y="227781"/>
                  </a:cubicBezTo>
                  <a:cubicBezTo>
                    <a:pt x="400470" y="231866"/>
                    <a:pt x="400951" y="236350"/>
                    <a:pt x="398306" y="240275"/>
                  </a:cubicBezTo>
                  <a:cubicBezTo>
                    <a:pt x="397344" y="241636"/>
                    <a:pt x="396062" y="241396"/>
                    <a:pt x="394539" y="241236"/>
                  </a:cubicBezTo>
                  <a:cubicBezTo>
                    <a:pt x="393256" y="241156"/>
                    <a:pt x="392054" y="241236"/>
                    <a:pt x="390931" y="241796"/>
                  </a:cubicBezTo>
                  <a:cubicBezTo>
                    <a:pt x="390130" y="242277"/>
                    <a:pt x="389809" y="241236"/>
                    <a:pt x="389328" y="240515"/>
                  </a:cubicBezTo>
                  <a:cubicBezTo>
                    <a:pt x="387084" y="237552"/>
                    <a:pt x="384839" y="234589"/>
                    <a:pt x="382595" y="231625"/>
                  </a:cubicBezTo>
                  <a:cubicBezTo>
                    <a:pt x="381793" y="230584"/>
                    <a:pt x="380671" y="229463"/>
                    <a:pt x="379789" y="228262"/>
                  </a:cubicBezTo>
                  <a:cubicBezTo>
                    <a:pt x="382675" y="232666"/>
                    <a:pt x="385561" y="237071"/>
                    <a:pt x="388366" y="241476"/>
                  </a:cubicBezTo>
                  <a:cubicBezTo>
                    <a:pt x="388687" y="241876"/>
                    <a:pt x="388927" y="242277"/>
                    <a:pt x="389168" y="242677"/>
                  </a:cubicBezTo>
                  <a:cubicBezTo>
                    <a:pt x="389489" y="243158"/>
                    <a:pt x="388927" y="243238"/>
                    <a:pt x="388527" y="243638"/>
                  </a:cubicBezTo>
                  <a:cubicBezTo>
                    <a:pt x="387645" y="244679"/>
                    <a:pt x="387324" y="245961"/>
                    <a:pt x="386923" y="247242"/>
                  </a:cubicBezTo>
                  <a:cubicBezTo>
                    <a:pt x="386442" y="248764"/>
                    <a:pt x="386122" y="249405"/>
                    <a:pt x="384438" y="249725"/>
                  </a:cubicBezTo>
                  <a:cubicBezTo>
                    <a:pt x="380030" y="250686"/>
                    <a:pt x="376182" y="248684"/>
                    <a:pt x="373056" y="245641"/>
                  </a:cubicBezTo>
                  <a:cubicBezTo>
                    <a:pt x="374419" y="244599"/>
                    <a:pt x="376503" y="245000"/>
                    <a:pt x="378026" y="244279"/>
                  </a:cubicBezTo>
                  <a:cubicBezTo>
                    <a:pt x="378988" y="243718"/>
                    <a:pt x="378346" y="242597"/>
                    <a:pt x="377385" y="242597"/>
                  </a:cubicBezTo>
                  <a:cubicBezTo>
                    <a:pt x="376583" y="242597"/>
                    <a:pt x="375701" y="242837"/>
                    <a:pt x="374900" y="243078"/>
                  </a:cubicBezTo>
                  <a:cubicBezTo>
                    <a:pt x="374018" y="243318"/>
                    <a:pt x="373056" y="243638"/>
                    <a:pt x="372174" y="243638"/>
                  </a:cubicBezTo>
                  <a:cubicBezTo>
                    <a:pt x="371052" y="242837"/>
                    <a:pt x="370170" y="241796"/>
                    <a:pt x="369529" y="240595"/>
                  </a:cubicBezTo>
                  <a:cubicBezTo>
                    <a:pt x="368407" y="238593"/>
                    <a:pt x="367445" y="236431"/>
                    <a:pt x="366162" y="234508"/>
                  </a:cubicBezTo>
                  <a:cubicBezTo>
                    <a:pt x="369369" y="234188"/>
                    <a:pt x="372655" y="233067"/>
                    <a:pt x="375381" y="235389"/>
                  </a:cubicBezTo>
                  <a:cubicBezTo>
                    <a:pt x="376022" y="235870"/>
                    <a:pt x="378106" y="237151"/>
                    <a:pt x="378587" y="235870"/>
                  </a:cubicBezTo>
                  <a:cubicBezTo>
                    <a:pt x="379068" y="234909"/>
                    <a:pt x="377865" y="234108"/>
                    <a:pt x="377144" y="233868"/>
                  </a:cubicBezTo>
                  <a:cubicBezTo>
                    <a:pt x="375461" y="233307"/>
                    <a:pt x="373697" y="233067"/>
                    <a:pt x="372575" y="231465"/>
                  </a:cubicBezTo>
                  <a:cubicBezTo>
                    <a:pt x="371533" y="230184"/>
                    <a:pt x="371693" y="228342"/>
                    <a:pt x="371773" y="226740"/>
                  </a:cubicBezTo>
                  <a:cubicBezTo>
                    <a:pt x="371934" y="223777"/>
                    <a:pt x="372655" y="220894"/>
                    <a:pt x="372575" y="217931"/>
                  </a:cubicBezTo>
                  <a:cubicBezTo>
                    <a:pt x="375621" y="219052"/>
                    <a:pt x="378827" y="219292"/>
                    <a:pt x="381793" y="220253"/>
                  </a:cubicBezTo>
                  <a:cubicBezTo>
                    <a:pt x="383557" y="220894"/>
                    <a:pt x="385240" y="221534"/>
                    <a:pt x="385881" y="223457"/>
                  </a:cubicBezTo>
                  <a:cubicBezTo>
                    <a:pt x="386442" y="225058"/>
                    <a:pt x="385962" y="226500"/>
                    <a:pt x="386122" y="228102"/>
                  </a:cubicBezTo>
                  <a:cubicBezTo>
                    <a:pt x="386282" y="228822"/>
                    <a:pt x="387084" y="230264"/>
                    <a:pt x="387965" y="229383"/>
                  </a:cubicBezTo>
                  <a:cubicBezTo>
                    <a:pt x="388927" y="228502"/>
                    <a:pt x="388206" y="226980"/>
                    <a:pt x="387965" y="225939"/>
                  </a:cubicBezTo>
                  <a:cubicBezTo>
                    <a:pt x="387084" y="222736"/>
                    <a:pt x="389088" y="220173"/>
                    <a:pt x="390370" y="217450"/>
                  </a:cubicBezTo>
                  <a:close/>
                  <a:moveTo>
                    <a:pt x="70465" y="182469"/>
                  </a:moveTo>
                  <a:cubicBezTo>
                    <a:pt x="69744" y="182549"/>
                    <a:pt x="69022" y="182629"/>
                    <a:pt x="68221" y="182709"/>
                  </a:cubicBezTo>
                  <a:cubicBezTo>
                    <a:pt x="69824" y="183429"/>
                    <a:pt x="71427" y="184150"/>
                    <a:pt x="73030" y="184870"/>
                  </a:cubicBezTo>
                  <a:cubicBezTo>
                    <a:pt x="73190" y="184950"/>
                    <a:pt x="73431" y="185030"/>
                    <a:pt x="73591" y="185110"/>
                  </a:cubicBezTo>
                  <a:cubicBezTo>
                    <a:pt x="73832" y="185110"/>
                    <a:pt x="74072" y="185030"/>
                    <a:pt x="74313" y="185030"/>
                  </a:cubicBezTo>
                  <a:cubicBezTo>
                    <a:pt x="75595" y="184710"/>
                    <a:pt x="76236" y="183029"/>
                    <a:pt x="74713" y="182469"/>
                  </a:cubicBezTo>
                  <a:cubicBezTo>
                    <a:pt x="73351" y="182069"/>
                    <a:pt x="71828" y="182309"/>
                    <a:pt x="70465" y="182469"/>
                  </a:cubicBezTo>
                  <a:close/>
                  <a:moveTo>
                    <a:pt x="198302" y="168407"/>
                  </a:moveTo>
                  <a:cubicBezTo>
                    <a:pt x="200387" y="172967"/>
                    <a:pt x="203676" y="177207"/>
                    <a:pt x="202152" y="182407"/>
                  </a:cubicBezTo>
                  <a:cubicBezTo>
                    <a:pt x="201671" y="184087"/>
                    <a:pt x="200628" y="186647"/>
                    <a:pt x="202072" y="188167"/>
                  </a:cubicBezTo>
                  <a:cubicBezTo>
                    <a:pt x="203515" y="189687"/>
                    <a:pt x="204959" y="187207"/>
                    <a:pt x="205120" y="186087"/>
                  </a:cubicBezTo>
                  <a:cubicBezTo>
                    <a:pt x="205521" y="183447"/>
                    <a:pt x="204638" y="180967"/>
                    <a:pt x="205601" y="178407"/>
                  </a:cubicBezTo>
                  <a:cubicBezTo>
                    <a:pt x="206724" y="175287"/>
                    <a:pt x="209531" y="174167"/>
                    <a:pt x="212419" y="173207"/>
                  </a:cubicBezTo>
                  <a:cubicBezTo>
                    <a:pt x="217392" y="171607"/>
                    <a:pt x="222766" y="171207"/>
                    <a:pt x="227659" y="169447"/>
                  </a:cubicBezTo>
                  <a:cubicBezTo>
                    <a:pt x="227579" y="174327"/>
                    <a:pt x="228782" y="179127"/>
                    <a:pt x="229022" y="184087"/>
                  </a:cubicBezTo>
                  <a:cubicBezTo>
                    <a:pt x="229103" y="186647"/>
                    <a:pt x="229263" y="189687"/>
                    <a:pt x="227579" y="191847"/>
                  </a:cubicBezTo>
                  <a:cubicBezTo>
                    <a:pt x="225654" y="194407"/>
                    <a:pt x="222766" y="194807"/>
                    <a:pt x="219959" y="195767"/>
                  </a:cubicBezTo>
                  <a:cubicBezTo>
                    <a:pt x="218755" y="196168"/>
                    <a:pt x="216830" y="197448"/>
                    <a:pt x="217472" y="198968"/>
                  </a:cubicBezTo>
                  <a:cubicBezTo>
                    <a:pt x="218354" y="201048"/>
                    <a:pt x="221803" y="199048"/>
                    <a:pt x="222846" y="198248"/>
                  </a:cubicBezTo>
                  <a:cubicBezTo>
                    <a:pt x="227418" y="194487"/>
                    <a:pt x="232792" y="196328"/>
                    <a:pt x="238086" y="196888"/>
                  </a:cubicBezTo>
                  <a:cubicBezTo>
                    <a:pt x="236001" y="200168"/>
                    <a:pt x="234397" y="203608"/>
                    <a:pt x="232472" y="206968"/>
                  </a:cubicBezTo>
                  <a:cubicBezTo>
                    <a:pt x="231349" y="208968"/>
                    <a:pt x="229825" y="210568"/>
                    <a:pt x="228060" y="212008"/>
                  </a:cubicBezTo>
                  <a:cubicBezTo>
                    <a:pt x="226536" y="212008"/>
                    <a:pt x="225012" y="211368"/>
                    <a:pt x="223488" y="210888"/>
                  </a:cubicBezTo>
                  <a:cubicBezTo>
                    <a:pt x="222205" y="210568"/>
                    <a:pt x="220761" y="210088"/>
                    <a:pt x="219397" y="210168"/>
                  </a:cubicBezTo>
                  <a:cubicBezTo>
                    <a:pt x="217873" y="210168"/>
                    <a:pt x="216670" y="211928"/>
                    <a:pt x="218435" y="212888"/>
                  </a:cubicBezTo>
                  <a:cubicBezTo>
                    <a:pt x="220841" y="214168"/>
                    <a:pt x="224370" y="213448"/>
                    <a:pt x="226536" y="215288"/>
                  </a:cubicBezTo>
                  <a:cubicBezTo>
                    <a:pt x="221322" y="220168"/>
                    <a:pt x="214905" y="223448"/>
                    <a:pt x="207606" y="221848"/>
                  </a:cubicBezTo>
                  <a:cubicBezTo>
                    <a:pt x="204879" y="221288"/>
                    <a:pt x="204318" y="220248"/>
                    <a:pt x="203596" y="217688"/>
                  </a:cubicBezTo>
                  <a:cubicBezTo>
                    <a:pt x="202954" y="215528"/>
                    <a:pt x="202473" y="213368"/>
                    <a:pt x="200949" y="211688"/>
                  </a:cubicBezTo>
                  <a:cubicBezTo>
                    <a:pt x="200307" y="211048"/>
                    <a:pt x="199345" y="210888"/>
                    <a:pt x="199906" y="210088"/>
                  </a:cubicBezTo>
                  <a:cubicBezTo>
                    <a:pt x="200307" y="209368"/>
                    <a:pt x="200788" y="208728"/>
                    <a:pt x="201189" y="208088"/>
                  </a:cubicBezTo>
                  <a:cubicBezTo>
                    <a:pt x="206002" y="200888"/>
                    <a:pt x="210815" y="193607"/>
                    <a:pt x="215707" y="186407"/>
                  </a:cubicBezTo>
                  <a:cubicBezTo>
                    <a:pt x="214103" y="188327"/>
                    <a:pt x="212339" y="190247"/>
                    <a:pt x="210975" y="192007"/>
                  </a:cubicBezTo>
                  <a:cubicBezTo>
                    <a:pt x="207285" y="196888"/>
                    <a:pt x="203515" y="201688"/>
                    <a:pt x="199746" y="206568"/>
                  </a:cubicBezTo>
                  <a:cubicBezTo>
                    <a:pt x="198783" y="207768"/>
                    <a:pt x="198382" y="209448"/>
                    <a:pt x="196938" y="208648"/>
                  </a:cubicBezTo>
                  <a:cubicBezTo>
                    <a:pt x="195093" y="207688"/>
                    <a:pt x="193088" y="207528"/>
                    <a:pt x="191083" y="207688"/>
                  </a:cubicBezTo>
                  <a:cubicBezTo>
                    <a:pt x="188596" y="207848"/>
                    <a:pt x="186350" y="208248"/>
                    <a:pt x="184826" y="206008"/>
                  </a:cubicBezTo>
                  <a:cubicBezTo>
                    <a:pt x="180575" y="199528"/>
                    <a:pt x="181458" y="192087"/>
                    <a:pt x="184506" y="185287"/>
                  </a:cubicBezTo>
                  <a:cubicBezTo>
                    <a:pt x="186751" y="186647"/>
                    <a:pt x="187554" y="189927"/>
                    <a:pt x="189158" y="191847"/>
                  </a:cubicBezTo>
                  <a:cubicBezTo>
                    <a:pt x="190120" y="193047"/>
                    <a:pt x="192126" y="192727"/>
                    <a:pt x="191805" y="190887"/>
                  </a:cubicBezTo>
                  <a:cubicBezTo>
                    <a:pt x="191564" y="189367"/>
                    <a:pt x="190521" y="188007"/>
                    <a:pt x="189639" y="186727"/>
                  </a:cubicBezTo>
                  <a:cubicBezTo>
                    <a:pt x="188837" y="185607"/>
                    <a:pt x="187955" y="184487"/>
                    <a:pt x="187313" y="183207"/>
                  </a:cubicBezTo>
                  <a:cubicBezTo>
                    <a:pt x="186671" y="181847"/>
                    <a:pt x="188997" y="178887"/>
                    <a:pt x="189799" y="177767"/>
                  </a:cubicBezTo>
                  <a:cubicBezTo>
                    <a:pt x="192446" y="174487"/>
                    <a:pt x="195655" y="171767"/>
                    <a:pt x="198302" y="168407"/>
                  </a:cubicBezTo>
                  <a:close/>
                  <a:moveTo>
                    <a:pt x="72549" y="529"/>
                  </a:moveTo>
                  <a:cubicBezTo>
                    <a:pt x="73030" y="-1232"/>
                    <a:pt x="75275" y="1810"/>
                    <a:pt x="75595" y="3651"/>
                  </a:cubicBezTo>
                  <a:cubicBezTo>
                    <a:pt x="75916" y="5972"/>
                    <a:pt x="76317" y="8373"/>
                    <a:pt x="76878" y="10695"/>
                  </a:cubicBezTo>
                  <a:cubicBezTo>
                    <a:pt x="78160" y="15577"/>
                    <a:pt x="80004" y="20300"/>
                    <a:pt x="82088" y="24862"/>
                  </a:cubicBezTo>
                  <a:cubicBezTo>
                    <a:pt x="82809" y="26543"/>
                    <a:pt x="84332" y="26703"/>
                    <a:pt x="85374" y="25183"/>
                  </a:cubicBezTo>
                  <a:cubicBezTo>
                    <a:pt x="89783" y="19099"/>
                    <a:pt x="94352" y="13096"/>
                    <a:pt x="96436" y="6772"/>
                  </a:cubicBezTo>
                  <a:cubicBezTo>
                    <a:pt x="97077" y="5011"/>
                    <a:pt x="97398" y="5011"/>
                    <a:pt x="97237" y="6852"/>
                  </a:cubicBezTo>
                  <a:cubicBezTo>
                    <a:pt x="96436" y="18539"/>
                    <a:pt x="88420" y="31266"/>
                    <a:pt x="92588" y="41992"/>
                  </a:cubicBezTo>
                  <a:cubicBezTo>
                    <a:pt x="95794" y="50236"/>
                    <a:pt x="103570" y="57600"/>
                    <a:pt x="112066" y="64084"/>
                  </a:cubicBezTo>
                  <a:cubicBezTo>
                    <a:pt x="113108" y="64404"/>
                    <a:pt x="114150" y="64964"/>
                    <a:pt x="115112" y="65124"/>
                  </a:cubicBezTo>
                  <a:cubicBezTo>
                    <a:pt x="115994" y="65285"/>
                    <a:pt x="116795" y="64324"/>
                    <a:pt x="115994" y="63604"/>
                  </a:cubicBezTo>
                  <a:cubicBezTo>
                    <a:pt x="115272" y="62963"/>
                    <a:pt x="114230" y="62723"/>
                    <a:pt x="113269" y="62483"/>
                  </a:cubicBezTo>
                  <a:cubicBezTo>
                    <a:pt x="112467" y="62243"/>
                    <a:pt x="111585" y="62083"/>
                    <a:pt x="110864" y="61683"/>
                  </a:cubicBezTo>
                  <a:cubicBezTo>
                    <a:pt x="109982" y="61282"/>
                    <a:pt x="109902" y="58961"/>
                    <a:pt x="109902" y="58161"/>
                  </a:cubicBezTo>
                  <a:cubicBezTo>
                    <a:pt x="109822" y="55519"/>
                    <a:pt x="110303" y="52958"/>
                    <a:pt x="110223" y="50316"/>
                  </a:cubicBezTo>
                  <a:cubicBezTo>
                    <a:pt x="113028" y="51677"/>
                    <a:pt x="116314" y="52397"/>
                    <a:pt x="117597" y="55519"/>
                  </a:cubicBezTo>
                  <a:cubicBezTo>
                    <a:pt x="117998" y="56480"/>
                    <a:pt x="118479" y="58161"/>
                    <a:pt x="119841" y="58321"/>
                  </a:cubicBezTo>
                  <a:cubicBezTo>
                    <a:pt x="121044" y="58401"/>
                    <a:pt x="120803" y="56720"/>
                    <a:pt x="120402" y="56079"/>
                  </a:cubicBezTo>
                  <a:cubicBezTo>
                    <a:pt x="119601" y="54719"/>
                    <a:pt x="118238" y="53838"/>
                    <a:pt x="117677" y="52237"/>
                  </a:cubicBezTo>
                  <a:cubicBezTo>
                    <a:pt x="116956" y="50316"/>
                    <a:pt x="117837" y="48715"/>
                    <a:pt x="118879" y="47115"/>
                  </a:cubicBezTo>
                  <a:cubicBezTo>
                    <a:pt x="120643" y="44393"/>
                    <a:pt x="122967" y="42152"/>
                    <a:pt x="124651" y="39350"/>
                  </a:cubicBezTo>
                  <a:cubicBezTo>
                    <a:pt x="126574" y="41752"/>
                    <a:pt x="128979" y="43513"/>
                    <a:pt x="131063" y="45834"/>
                  </a:cubicBezTo>
                  <a:cubicBezTo>
                    <a:pt x="132105" y="47035"/>
                    <a:pt x="133388" y="48395"/>
                    <a:pt x="133388" y="50076"/>
                  </a:cubicBezTo>
                  <a:cubicBezTo>
                    <a:pt x="133468" y="51997"/>
                    <a:pt x="132266" y="53358"/>
                    <a:pt x="131304" y="54879"/>
                  </a:cubicBezTo>
                  <a:cubicBezTo>
                    <a:pt x="130903" y="55599"/>
                    <a:pt x="130502" y="56960"/>
                    <a:pt x="131384" y="57440"/>
                  </a:cubicBezTo>
                  <a:cubicBezTo>
                    <a:pt x="132666" y="58081"/>
                    <a:pt x="133548" y="55759"/>
                    <a:pt x="133708" y="54959"/>
                  </a:cubicBezTo>
                  <a:cubicBezTo>
                    <a:pt x="134350" y="51357"/>
                    <a:pt x="137636" y="50156"/>
                    <a:pt x="140441" y="48395"/>
                  </a:cubicBezTo>
                  <a:cubicBezTo>
                    <a:pt x="140682" y="50717"/>
                    <a:pt x="141323" y="53038"/>
                    <a:pt x="141724" y="55359"/>
                  </a:cubicBezTo>
                  <a:cubicBezTo>
                    <a:pt x="141964" y="56800"/>
                    <a:pt x="141884" y="58161"/>
                    <a:pt x="141564" y="59521"/>
                  </a:cubicBezTo>
                  <a:cubicBezTo>
                    <a:pt x="140842" y="60082"/>
                    <a:pt x="139880" y="60402"/>
                    <a:pt x="138999" y="60802"/>
                  </a:cubicBezTo>
                  <a:cubicBezTo>
                    <a:pt x="138197" y="61122"/>
                    <a:pt x="137315" y="61442"/>
                    <a:pt x="136674" y="62003"/>
                  </a:cubicBezTo>
                  <a:cubicBezTo>
                    <a:pt x="135953" y="62643"/>
                    <a:pt x="136113" y="63924"/>
                    <a:pt x="137315" y="63684"/>
                  </a:cubicBezTo>
                  <a:cubicBezTo>
                    <a:pt x="138999" y="63363"/>
                    <a:pt x="140361" y="61683"/>
                    <a:pt x="142125" y="61683"/>
                  </a:cubicBezTo>
                  <a:cubicBezTo>
                    <a:pt x="141564" y="66005"/>
                    <a:pt x="139800" y="70087"/>
                    <a:pt x="135712" y="72248"/>
                  </a:cubicBezTo>
                  <a:cubicBezTo>
                    <a:pt x="134189" y="72969"/>
                    <a:pt x="133468" y="72729"/>
                    <a:pt x="132105" y="71848"/>
                  </a:cubicBezTo>
                  <a:cubicBezTo>
                    <a:pt x="130983" y="71048"/>
                    <a:pt x="129941" y="70247"/>
                    <a:pt x="128498" y="70007"/>
                  </a:cubicBezTo>
                  <a:cubicBezTo>
                    <a:pt x="127937" y="69927"/>
                    <a:pt x="127456" y="70247"/>
                    <a:pt x="127376" y="69607"/>
                  </a:cubicBezTo>
                  <a:cubicBezTo>
                    <a:pt x="127296" y="69127"/>
                    <a:pt x="127296" y="68646"/>
                    <a:pt x="127216" y="68166"/>
                  </a:cubicBezTo>
                  <a:cubicBezTo>
                    <a:pt x="126655" y="62803"/>
                    <a:pt x="126174" y="57440"/>
                    <a:pt x="125613" y="52157"/>
                  </a:cubicBezTo>
                  <a:cubicBezTo>
                    <a:pt x="125613" y="53678"/>
                    <a:pt x="125532" y="55279"/>
                    <a:pt x="125532" y="56640"/>
                  </a:cubicBezTo>
                  <a:cubicBezTo>
                    <a:pt x="125693" y="60402"/>
                    <a:pt x="125853" y="64244"/>
                    <a:pt x="125933" y="68006"/>
                  </a:cubicBezTo>
                  <a:cubicBezTo>
                    <a:pt x="125933" y="68967"/>
                    <a:pt x="126414" y="69927"/>
                    <a:pt x="125452" y="70087"/>
                  </a:cubicBezTo>
                  <a:cubicBezTo>
                    <a:pt x="124410" y="70327"/>
                    <a:pt x="123609" y="70808"/>
                    <a:pt x="122807" y="71448"/>
                  </a:cubicBezTo>
                  <a:cubicBezTo>
                    <a:pt x="123929" y="72168"/>
                    <a:pt x="124971" y="72889"/>
                    <a:pt x="126174" y="73609"/>
                  </a:cubicBezTo>
                  <a:cubicBezTo>
                    <a:pt x="126093" y="72649"/>
                    <a:pt x="126093" y="71688"/>
                    <a:pt x="126013" y="70728"/>
                  </a:cubicBezTo>
                  <a:cubicBezTo>
                    <a:pt x="126013" y="69687"/>
                    <a:pt x="126334" y="70007"/>
                    <a:pt x="127376" y="69927"/>
                  </a:cubicBezTo>
                  <a:cubicBezTo>
                    <a:pt x="127536" y="71448"/>
                    <a:pt x="127697" y="72969"/>
                    <a:pt x="127857" y="74570"/>
                  </a:cubicBezTo>
                  <a:cubicBezTo>
                    <a:pt x="145331" y="84655"/>
                    <a:pt x="166572" y="91619"/>
                    <a:pt x="186692" y="99703"/>
                  </a:cubicBezTo>
                  <a:cubicBezTo>
                    <a:pt x="185329" y="97702"/>
                    <a:pt x="184287" y="95461"/>
                    <a:pt x="183646" y="93060"/>
                  </a:cubicBezTo>
                  <a:cubicBezTo>
                    <a:pt x="185650" y="92740"/>
                    <a:pt x="187654" y="94340"/>
                    <a:pt x="189497" y="94661"/>
                  </a:cubicBezTo>
                  <a:cubicBezTo>
                    <a:pt x="190620" y="94901"/>
                    <a:pt x="191662" y="93700"/>
                    <a:pt x="190620" y="92820"/>
                  </a:cubicBezTo>
                  <a:cubicBezTo>
                    <a:pt x="189738" y="92019"/>
                    <a:pt x="188455" y="91779"/>
                    <a:pt x="187333" y="91459"/>
                  </a:cubicBezTo>
                  <a:cubicBezTo>
                    <a:pt x="186371" y="91139"/>
                    <a:pt x="185249" y="90899"/>
                    <a:pt x="184367" y="90498"/>
                  </a:cubicBezTo>
                  <a:cubicBezTo>
                    <a:pt x="183325" y="90018"/>
                    <a:pt x="183165" y="87137"/>
                    <a:pt x="183165" y="86096"/>
                  </a:cubicBezTo>
                  <a:cubicBezTo>
                    <a:pt x="183085" y="82974"/>
                    <a:pt x="183646" y="79772"/>
                    <a:pt x="183566" y="76651"/>
                  </a:cubicBezTo>
                  <a:cubicBezTo>
                    <a:pt x="187013" y="78252"/>
                    <a:pt x="191020" y="79132"/>
                    <a:pt x="192624" y="82894"/>
                  </a:cubicBezTo>
                  <a:cubicBezTo>
                    <a:pt x="193104" y="84175"/>
                    <a:pt x="193746" y="86176"/>
                    <a:pt x="195349" y="86336"/>
                  </a:cubicBezTo>
                  <a:cubicBezTo>
                    <a:pt x="196872" y="86496"/>
                    <a:pt x="196551" y="84415"/>
                    <a:pt x="196070" y="83615"/>
                  </a:cubicBezTo>
                  <a:cubicBezTo>
                    <a:pt x="195028" y="81934"/>
                    <a:pt x="193345" y="80893"/>
                    <a:pt x="192624" y="78892"/>
                  </a:cubicBezTo>
                  <a:cubicBezTo>
                    <a:pt x="191822" y="76571"/>
                    <a:pt x="192864" y="74570"/>
                    <a:pt x="194147" y="72649"/>
                  </a:cubicBezTo>
                  <a:cubicBezTo>
                    <a:pt x="196311" y="69287"/>
                    <a:pt x="199196" y="66565"/>
                    <a:pt x="201200" y="63123"/>
                  </a:cubicBezTo>
                  <a:cubicBezTo>
                    <a:pt x="203525" y="66085"/>
                    <a:pt x="206571" y="68326"/>
                    <a:pt x="209056" y="71048"/>
                  </a:cubicBezTo>
                  <a:cubicBezTo>
                    <a:pt x="210338" y="72569"/>
                    <a:pt x="211861" y="74169"/>
                    <a:pt x="211941" y="76251"/>
                  </a:cubicBezTo>
                  <a:cubicBezTo>
                    <a:pt x="212021" y="78652"/>
                    <a:pt x="210579" y="80253"/>
                    <a:pt x="209376" y="82174"/>
                  </a:cubicBezTo>
                  <a:cubicBezTo>
                    <a:pt x="208895" y="82974"/>
                    <a:pt x="208334" y="84655"/>
                    <a:pt x="209456" y="85296"/>
                  </a:cubicBezTo>
                  <a:cubicBezTo>
                    <a:pt x="210979" y="86096"/>
                    <a:pt x="212021" y="83214"/>
                    <a:pt x="212262" y="82254"/>
                  </a:cubicBezTo>
                  <a:cubicBezTo>
                    <a:pt x="213063" y="77851"/>
                    <a:pt x="217151" y="76411"/>
                    <a:pt x="220518" y="74169"/>
                  </a:cubicBezTo>
                  <a:cubicBezTo>
                    <a:pt x="220839" y="77131"/>
                    <a:pt x="221560" y="79853"/>
                    <a:pt x="222041" y="82734"/>
                  </a:cubicBezTo>
                  <a:cubicBezTo>
                    <a:pt x="222361" y="84415"/>
                    <a:pt x="222281" y="86096"/>
                    <a:pt x="221881" y="87777"/>
                  </a:cubicBezTo>
                  <a:cubicBezTo>
                    <a:pt x="220999" y="88497"/>
                    <a:pt x="219796" y="88897"/>
                    <a:pt x="218754" y="89378"/>
                  </a:cubicBezTo>
                  <a:cubicBezTo>
                    <a:pt x="217793" y="89778"/>
                    <a:pt x="216751" y="90178"/>
                    <a:pt x="215949" y="90899"/>
                  </a:cubicBezTo>
                  <a:cubicBezTo>
                    <a:pt x="215067" y="91619"/>
                    <a:pt x="215228" y="93220"/>
                    <a:pt x="216670" y="92900"/>
                  </a:cubicBezTo>
                  <a:cubicBezTo>
                    <a:pt x="218754" y="92499"/>
                    <a:pt x="220438" y="90418"/>
                    <a:pt x="222602" y="90498"/>
                  </a:cubicBezTo>
                  <a:cubicBezTo>
                    <a:pt x="221881" y="95781"/>
                    <a:pt x="219716" y="100744"/>
                    <a:pt x="214666" y="103305"/>
                  </a:cubicBezTo>
                  <a:cubicBezTo>
                    <a:pt x="212823" y="104266"/>
                    <a:pt x="212021" y="104026"/>
                    <a:pt x="210338" y="102825"/>
                  </a:cubicBezTo>
                  <a:cubicBezTo>
                    <a:pt x="208975" y="101865"/>
                    <a:pt x="207613" y="100904"/>
                    <a:pt x="205929" y="100584"/>
                  </a:cubicBezTo>
                  <a:cubicBezTo>
                    <a:pt x="205288" y="100504"/>
                    <a:pt x="204647" y="100904"/>
                    <a:pt x="204567" y="100184"/>
                  </a:cubicBezTo>
                  <a:cubicBezTo>
                    <a:pt x="204487" y="99543"/>
                    <a:pt x="204407" y="98983"/>
                    <a:pt x="204326" y="98343"/>
                  </a:cubicBezTo>
                  <a:cubicBezTo>
                    <a:pt x="203685" y="91859"/>
                    <a:pt x="203044" y="85296"/>
                    <a:pt x="202403" y="78812"/>
                  </a:cubicBezTo>
                  <a:cubicBezTo>
                    <a:pt x="202403" y="80653"/>
                    <a:pt x="202242" y="82574"/>
                    <a:pt x="202322" y="84255"/>
                  </a:cubicBezTo>
                  <a:cubicBezTo>
                    <a:pt x="202483" y="88897"/>
                    <a:pt x="202643" y="93540"/>
                    <a:pt x="202803" y="98183"/>
                  </a:cubicBezTo>
                  <a:cubicBezTo>
                    <a:pt x="202803" y="99303"/>
                    <a:pt x="203364" y="100504"/>
                    <a:pt x="202162" y="100744"/>
                  </a:cubicBezTo>
                  <a:cubicBezTo>
                    <a:pt x="200639" y="101064"/>
                    <a:pt x="199357" y="101945"/>
                    <a:pt x="198234" y="102985"/>
                  </a:cubicBezTo>
                  <a:cubicBezTo>
                    <a:pt x="197834" y="103305"/>
                    <a:pt x="197513" y="103706"/>
                    <a:pt x="197112" y="104026"/>
                  </a:cubicBezTo>
                  <a:cubicBezTo>
                    <a:pt x="199116" y="104826"/>
                    <a:pt x="201040" y="105707"/>
                    <a:pt x="202964" y="106587"/>
                  </a:cubicBezTo>
                  <a:cubicBezTo>
                    <a:pt x="203044" y="106667"/>
                    <a:pt x="203044" y="106667"/>
                    <a:pt x="203124" y="106667"/>
                  </a:cubicBezTo>
                  <a:cubicBezTo>
                    <a:pt x="203124" y="106587"/>
                    <a:pt x="203124" y="106427"/>
                    <a:pt x="203124" y="106267"/>
                  </a:cubicBezTo>
                  <a:cubicBezTo>
                    <a:pt x="203044" y="104666"/>
                    <a:pt x="202964" y="103065"/>
                    <a:pt x="202884" y="101544"/>
                  </a:cubicBezTo>
                  <a:cubicBezTo>
                    <a:pt x="202803" y="100264"/>
                    <a:pt x="203284" y="100584"/>
                    <a:pt x="204567" y="100504"/>
                  </a:cubicBezTo>
                  <a:cubicBezTo>
                    <a:pt x="204807" y="102905"/>
                    <a:pt x="205048" y="105307"/>
                    <a:pt x="205208" y="107708"/>
                  </a:cubicBezTo>
                  <a:cubicBezTo>
                    <a:pt x="226049" y="117873"/>
                    <a:pt x="240477" y="130921"/>
                    <a:pt x="249615" y="145969"/>
                  </a:cubicBezTo>
                  <a:cubicBezTo>
                    <a:pt x="249855" y="145328"/>
                    <a:pt x="250095" y="144768"/>
                    <a:pt x="250336" y="144208"/>
                  </a:cubicBezTo>
                  <a:cubicBezTo>
                    <a:pt x="252180" y="145328"/>
                    <a:pt x="252821" y="148050"/>
                    <a:pt x="254183" y="149651"/>
                  </a:cubicBezTo>
                  <a:cubicBezTo>
                    <a:pt x="254985" y="150611"/>
                    <a:pt x="256588" y="150291"/>
                    <a:pt x="256348" y="148850"/>
                  </a:cubicBezTo>
                  <a:cubicBezTo>
                    <a:pt x="256187" y="147570"/>
                    <a:pt x="255306" y="146369"/>
                    <a:pt x="254584" y="145409"/>
                  </a:cubicBezTo>
                  <a:cubicBezTo>
                    <a:pt x="253943" y="144448"/>
                    <a:pt x="253222" y="143567"/>
                    <a:pt x="252660" y="142527"/>
                  </a:cubicBezTo>
                  <a:cubicBezTo>
                    <a:pt x="252099" y="141406"/>
                    <a:pt x="254023" y="138925"/>
                    <a:pt x="254745" y="137964"/>
                  </a:cubicBezTo>
                  <a:cubicBezTo>
                    <a:pt x="256829" y="135323"/>
                    <a:pt x="259554" y="133002"/>
                    <a:pt x="261638" y="130280"/>
                  </a:cubicBezTo>
                  <a:cubicBezTo>
                    <a:pt x="263401" y="134042"/>
                    <a:pt x="266127" y="137564"/>
                    <a:pt x="264924" y="141887"/>
                  </a:cubicBezTo>
                  <a:cubicBezTo>
                    <a:pt x="264524" y="143247"/>
                    <a:pt x="263562" y="145328"/>
                    <a:pt x="264844" y="146609"/>
                  </a:cubicBezTo>
                  <a:cubicBezTo>
                    <a:pt x="265966" y="147810"/>
                    <a:pt x="267169" y="145809"/>
                    <a:pt x="267329" y="144848"/>
                  </a:cubicBezTo>
                  <a:cubicBezTo>
                    <a:pt x="267650" y="142687"/>
                    <a:pt x="266928" y="140686"/>
                    <a:pt x="267730" y="138525"/>
                  </a:cubicBezTo>
                  <a:cubicBezTo>
                    <a:pt x="268612" y="135963"/>
                    <a:pt x="270936" y="135003"/>
                    <a:pt x="273341" y="134202"/>
                  </a:cubicBezTo>
                  <a:cubicBezTo>
                    <a:pt x="277429" y="132922"/>
                    <a:pt x="281837" y="132601"/>
                    <a:pt x="285845" y="131161"/>
                  </a:cubicBezTo>
                  <a:cubicBezTo>
                    <a:pt x="285845" y="135163"/>
                    <a:pt x="286807" y="139165"/>
                    <a:pt x="286967" y="143167"/>
                  </a:cubicBezTo>
                  <a:cubicBezTo>
                    <a:pt x="287047" y="145328"/>
                    <a:pt x="287208" y="147810"/>
                    <a:pt x="285845" y="149571"/>
                  </a:cubicBezTo>
                  <a:cubicBezTo>
                    <a:pt x="284242" y="151652"/>
                    <a:pt x="281837" y="152052"/>
                    <a:pt x="279513" y="152853"/>
                  </a:cubicBezTo>
                  <a:cubicBezTo>
                    <a:pt x="278551" y="153173"/>
                    <a:pt x="276948" y="154213"/>
                    <a:pt x="277509" y="155494"/>
                  </a:cubicBezTo>
                  <a:cubicBezTo>
                    <a:pt x="278230" y="157175"/>
                    <a:pt x="281036" y="155574"/>
                    <a:pt x="281917" y="154854"/>
                  </a:cubicBezTo>
                  <a:cubicBezTo>
                    <a:pt x="285685" y="151732"/>
                    <a:pt x="290093" y="153333"/>
                    <a:pt x="294502" y="153733"/>
                  </a:cubicBezTo>
                  <a:cubicBezTo>
                    <a:pt x="292739" y="156455"/>
                    <a:pt x="291456" y="159256"/>
                    <a:pt x="289853" y="162058"/>
                  </a:cubicBezTo>
                  <a:cubicBezTo>
                    <a:pt x="288891" y="163739"/>
                    <a:pt x="287689" y="165019"/>
                    <a:pt x="286246" y="166220"/>
                  </a:cubicBezTo>
                  <a:cubicBezTo>
                    <a:pt x="284963" y="166220"/>
                    <a:pt x="283681" y="165660"/>
                    <a:pt x="282479" y="165339"/>
                  </a:cubicBezTo>
                  <a:cubicBezTo>
                    <a:pt x="281356" y="165019"/>
                    <a:pt x="280234" y="164619"/>
                    <a:pt x="279032" y="164699"/>
                  </a:cubicBezTo>
                  <a:cubicBezTo>
                    <a:pt x="277830" y="164699"/>
                    <a:pt x="276868" y="166140"/>
                    <a:pt x="278230" y="166940"/>
                  </a:cubicBezTo>
                  <a:cubicBezTo>
                    <a:pt x="280234" y="167981"/>
                    <a:pt x="283120" y="167421"/>
                    <a:pt x="284963" y="168941"/>
                  </a:cubicBezTo>
                  <a:cubicBezTo>
                    <a:pt x="280715" y="172944"/>
                    <a:pt x="275345" y="175585"/>
                    <a:pt x="269333" y="174304"/>
                  </a:cubicBezTo>
                  <a:cubicBezTo>
                    <a:pt x="267169" y="173824"/>
                    <a:pt x="266608" y="173024"/>
                    <a:pt x="266047" y="170863"/>
                  </a:cubicBezTo>
                  <a:cubicBezTo>
                    <a:pt x="265485" y="169102"/>
                    <a:pt x="265085" y="167341"/>
                    <a:pt x="263882" y="165980"/>
                  </a:cubicBezTo>
                  <a:cubicBezTo>
                    <a:pt x="263401" y="165419"/>
                    <a:pt x="262600" y="165259"/>
                    <a:pt x="263001" y="164619"/>
                  </a:cubicBezTo>
                  <a:cubicBezTo>
                    <a:pt x="263401" y="164059"/>
                    <a:pt x="263722" y="163498"/>
                    <a:pt x="264123" y="163018"/>
                  </a:cubicBezTo>
                  <a:cubicBezTo>
                    <a:pt x="268050" y="157015"/>
                    <a:pt x="272058" y="151092"/>
                    <a:pt x="275986" y="145088"/>
                  </a:cubicBezTo>
                  <a:cubicBezTo>
                    <a:pt x="274703" y="146689"/>
                    <a:pt x="273261" y="148290"/>
                    <a:pt x="272138" y="149731"/>
                  </a:cubicBezTo>
                  <a:cubicBezTo>
                    <a:pt x="269092" y="153733"/>
                    <a:pt x="265966" y="157735"/>
                    <a:pt x="262920" y="161737"/>
                  </a:cubicBezTo>
                  <a:cubicBezTo>
                    <a:pt x="262119" y="162698"/>
                    <a:pt x="261718" y="164059"/>
                    <a:pt x="260596" y="163498"/>
                  </a:cubicBezTo>
                  <a:cubicBezTo>
                    <a:pt x="259634" y="162938"/>
                    <a:pt x="258592" y="162698"/>
                    <a:pt x="257550" y="162618"/>
                  </a:cubicBezTo>
                  <a:cubicBezTo>
                    <a:pt x="258031" y="164059"/>
                    <a:pt x="258512" y="165500"/>
                    <a:pt x="258913" y="166940"/>
                  </a:cubicBezTo>
                  <a:cubicBezTo>
                    <a:pt x="259474" y="166220"/>
                    <a:pt x="260115" y="165419"/>
                    <a:pt x="260676" y="164619"/>
                  </a:cubicBezTo>
                  <a:cubicBezTo>
                    <a:pt x="261478" y="163498"/>
                    <a:pt x="261638" y="164139"/>
                    <a:pt x="262760" y="164939"/>
                  </a:cubicBezTo>
                  <a:cubicBezTo>
                    <a:pt x="261718" y="166460"/>
                    <a:pt x="260676" y="168061"/>
                    <a:pt x="259634" y="169582"/>
                  </a:cubicBezTo>
                  <a:cubicBezTo>
                    <a:pt x="263482" y="184390"/>
                    <a:pt x="263642" y="200239"/>
                    <a:pt x="261077" y="216488"/>
                  </a:cubicBezTo>
                  <a:cubicBezTo>
                    <a:pt x="260756" y="218329"/>
                    <a:pt x="261718" y="218969"/>
                    <a:pt x="263321" y="218008"/>
                  </a:cubicBezTo>
                  <a:cubicBezTo>
                    <a:pt x="264043" y="217608"/>
                    <a:pt x="264764" y="217208"/>
                    <a:pt x="265485" y="216808"/>
                  </a:cubicBezTo>
                  <a:cubicBezTo>
                    <a:pt x="267169" y="215927"/>
                    <a:pt x="269573" y="214166"/>
                    <a:pt x="270856" y="212886"/>
                  </a:cubicBezTo>
                  <a:cubicBezTo>
                    <a:pt x="277108" y="206882"/>
                    <a:pt x="284482" y="201119"/>
                    <a:pt x="293139" y="195836"/>
                  </a:cubicBezTo>
                  <a:cubicBezTo>
                    <a:pt x="307487" y="186951"/>
                    <a:pt x="323679" y="179347"/>
                    <a:pt x="338828" y="171103"/>
                  </a:cubicBezTo>
                  <a:cubicBezTo>
                    <a:pt x="336343" y="170782"/>
                    <a:pt x="334019" y="169662"/>
                    <a:pt x="331935" y="168221"/>
                  </a:cubicBezTo>
                  <a:cubicBezTo>
                    <a:pt x="332977" y="167020"/>
                    <a:pt x="335061" y="166940"/>
                    <a:pt x="336424" y="166140"/>
                  </a:cubicBezTo>
                  <a:cubicBezTo>
                    <a:pt x="337305" y="165740"/>
                    <a:pt x="337305" y="164459"/>
                    <a:pt x="336183" y="164379"/>
                  </a:cubicBezTo>
                  <a:cubicBezTo>
                    <a:pt x="335221" y="164379"/>
                    <a:pt x="334259" y="164859"/>
                    <a:pt x="333378" y="165259"/>
                  </a:cubicBezTo>
                  <a:cubicBezTo>
                    <a:pt x="332576" y="165580"/>
                    <a:pt x="331775" y="165980"/>
                    <a:pt x="330973" y="166220"/>
                  </a:cubicBezTo>
                  <a:cubicBezTo>
                    <a:pt x="330091" y="166460"/>
                    <a:pt x="328488" y="164699"/>
                    <a:pt x="327927" y="164059"/>
                  </a:cubicBezTo>
                  <a:cubicBezTo>
                    <a:pt x="326244" y="162138"/>
                    <a:pt x="324961" y="159816"/>
                    <a:pt x="323278" y="157815"/>
                  </a:cubicBezTo>
                  <a:cubicBezTo>
                    <a:pt x="326244" y="157095"/>
                    <a:pt x="329210" y="155574"/>
                    <a:pt x="332256" y="157095"/>
                  </a:cubicBezTo>
                  <a:cubicBezTo>
                    <a:pt x="333217" y="157655"/>
                    <a:pt x="334660" y="158616"/>
                    <a:pt x="335782" y="157895"/>
                  </a:cubicBezTo>
                  <a:cubicBezTo>
                    <a:pt x="336824" y="157175"/>
                    <a:pt x="335462" y="156054"/>
                    <a:pt x="334821" y="155814"/>
                  </a:cubicBezTo>
                  <a:cubicBezTo>
                    <a:pt x="333217" y="155254"/>
                    <a:pt x="331614" y="155494"/>
                    <a:pt x="330171" y="154534"/>
                  </a:cubicBezTo>
                  <a:cubicBezTo>
                    <a:pt x="328408" y="153493"/>
                    <a:pt x="328087" y="151732"/>
                    <a:pt x="327847" y="149811"/>
                  </a:cubicBezTo>
                  <a:cubicBezTo>
                    <a:pt x="327446" y="146609"/>
                    <a:pt x="327847" y="143327"/>
                    <a:pt x="327366" y="140126"/>
                  </a:cubicBezTo>
                  <a:cubicBezTo>
                    <a:pt x="330332" y="140766"/>
                    <a:pt x="333378" y="140606"/>
                    <a:pt x="336424" y="141086"/>
                  </a:cubicBezTo>
                  <a:cubicBezTo>
                    <a:pt x="338027" y="141326"/>
                    <a:pt x="339870" y="141566"/>
                    <a:pt x="340993" y="142847"/>
                  </a:cubicBezTo>
                  <a:cubicBezTo>
                    <a:pt x="342275" y="144288"/>
                    <a:pt x="342195" y="146049"/>
                    <a:pt x="342435" y="147890"/>
                  </a:cubicBezTo>
                  <a:cubicBezTo>
                    <a:pt x="342596" y="148690"/>
                    <a:pt x="343077" y="150051"/>
                    <a:pt x="344119" y="149811"/>
                  </a:cubicBezTo>
                  <a:cubicBezTo>
                    <a:pt x="345481" y="149491"/>
                    <a:pt x="344680" y="147169"/>
                    <a:pt x="344359" y="146449"/>
                  </a:cubicBezTo>
                  <a:cubicBezTo>
                    <a:pt x="342596" y="143247"/>
                    <a:pt x="344359" y="140206"/>
                    <a:pt x="345321" y="137004"/>
                  </a:cubicBezTo>
                  <a:cubicBezTo>
                    <a:pt x="347004" y="138685"/>
                    <a:pt x="348928" y="140046"/>
                    <a:pt x="350772" y="141646"/>
                  </a:cubicBezTo>
                  <a:cubicBezTo>
                    <a:pt x="351894" y="142527"/>
                    <a:pt x="352695" y="143648"/>
                    <a:pt x="353337" y="144928"/>
                  </a:cubicBezTo>
                  <a:cubicBezTo>
                    <a:pt x="353096" y="145809"/>
                    <a:pt x="352535" y="146689"/>
                    <a:pt x="352134" y="147570"/>
                  </a:cubicBezTo>
                  <a:cubicBezTo>
                    <a:pt x="351733" y="148290"/>
                    <a:pt x="351333" y="149091"/>
                    <a:pt x="351172" y="149971"/>
                  </a:cubicBezTo>
                  <a:cubicBezTo>
                    <a:pt x="351012" y="150932"/>
                    <a:pt x="351974" y="151812"/>
                    <a:pt x="352695" y="150932"/>
                  </a:cubicBezTo>
                  <a:cubicBezTo>
                    <a:pt x="353818" y="149571"/>
                    <a:pt x="353818" y="147330"/>
                    <a:pt x="355180" y="146209"/>
                  </a:cubicBezTo>
                  <a:cubicBezTo>
                    <a:pt x="357505" y="149971"/>
                    <a:pt x="358707" y="154293"/>
                    <a:pt x="356944" y="158536"/>
                  </a:cubicBezTo>
                  <a:cubicBezTo>
                    <a:pt x="356222" y="160057"/>
                    <a:pt x="355581" y="160297"/>
                    <a:pt x="353898" y="160457"/>
                  </a:cubicBezTo>
                  <a:cubicBezTo>
                    <a:pt x="352535" y="160617"/>
                    <a:pt x="351172" y="160617"/>
                    <a:pt x="349890" y="161337"/>
                  </a:cubicBezTo>
                  <a:cubicBezTo>
                    <a:pt x="349409" y="161657"/>
                    <a:pt x="349249" y="162218"/>
                    <a:pt x="348848" y="161818"/>
                  </a:cubicBezTo>
                  <a:cubicBezTo>
                    <a:pt x="348447" y="161417"/>
                    <a:pt x="348126" y="161097"/>
                    <a:pt x="347726" y="160777"/>
                  </a:cubicBezTo>
                  <a:cubicBezTo>
                    <a:pt x="343958" y="156935"/>
                    <a:pt x="340111" y="153173"/>
                    <a:pt x="336263" y="149411"/>
                  </a:cubicBezTo>
                  <a:cubicBezTo>
                    <a:pt x="337225" y="150611"/>
                    <a:pt x="338187" y="151892"/>
                    <a:pt x="339069" y="152933"/>
                  </a:cubicBezTo>
                  <a:cubicBezTo>
                    <a:pt x="341634" y="155734"/>
                    <a:pt x="344119" y="158616"/>
                    <a:pt x="346684" y="161497"/>
                  </a:cubicBezTo>
                  <a:cubicBezTo>
                    <a:pt x="347325" y="162138"/>
                    <a:pt x="348207" y="162618"/>
                    <a:pt x="347645" y="163418"/>
                  </a:cubicBezTo>
                  <a:cubicBezTo>
                    <a:pt x="346764" y="164379"/>
                    <a:pt x="346443" y="165580"/>
                    <a:pt x="346283" y="166860"/>
                  </a:cubicBezTo>
                  <a:cubicBezTo>
                    <a:pt x="346283" y="166860"/>
                    <a:pt x="346283" y="166940"/>
                    <a:pt x="346283" y="166940"/>
                  </a:cubicBezTo>
                  <a:cubicBezTo>
                    <a:pt x="347485" y="166220"/>
                    <a:pt x="348607" y="165580"/>
                    <a:pt x="349730" y="164939"/>
                  </a:cubicBezTo>
                  <a:cubicBezTo>
                    <a:pt x="349329" y="164459"/>
                    <a:pt x="348928" y="163979"/>
                    <a:pt x="348447" y="163498"/>
                  </a:cubicBezTo>
                  <a:cubicBezTo>
                    <a:pt x="347806" y="162778"/>
                    <a:pt x="348287" y="162778"/>
                    <a:pt x="349008" y="161978"/>
                  </a:cubicBezTo>
                  <a:cubicBezTo>
                    <a:pt x="349730" y="162698"/>
                    <a:pt x="350371" y="163418"/>
                    <a:pt x="351092" y="164059"/>
                  </a:cubicBezTo>
                  <a:cubicBezTo>
                    <a:pt x="358066" y="159896"/>
                    <a:pt x="364639" y="155414"/>
                    <a:pt x="370490" y="150371"/>
                  </a:cubicBezTo>
                  <a:cubicBezTo>
                    <a:pt x="381071" y="141406"/>
                    <a:pt x="392373" y="130600"/>
                    <a:pt x="395419" y="119154"/>
                  </a:cubicBezTo>
                  <a:cubicBezTo>
                    <a:pt x="397663" y="110429"/>
                    <a:pt x="392533" y="101384"/>
                    <a:pt x="389086" y="92419"/>
                  </a:cubicBezTo>
                  <a:cubicBezTo>
                    <a:pt x="388044" y="90899"/>
                    <a:pt x="387082" y="89458"/>
                    <a:pt x="386120" y="87937"/>
                  </a:cubicBezTo>
                  <a:cubicBezTo>
                    <a:pt x="386842" y="87457"/>
                    <a:pt x="387002" y="87137"/>
                    <a:pt x="387403" y="87457"/>
                  </a:cubicBezTo>
                  <a:cubicBezTo>
                    <a:pt x="387403" y="87297"/>
                    <a:pt x="387323" y="87137"/>
                    <a:pt x="387243" y="86976"/>
                  </a:cubicBezTo>
                  <a:cubicBezTo>
                    <a:pt x="386762" y="86896"/>
                    <a:pt x="386441" y="86176"/>
                    <a:pt x="386040" y="85616"/>
                  </a:cubicBezTo>
                  <a:cubicBezTo>
                    <a:pt x="383796" y="82654"/>
                    <a:pt x="381552" y="79692"/>
                    <a:pt x="379307" y="76731"/>
                  </a:cubicBezTo>
                  <a:cubicBezTo>
                    <a:pt x="378506" y="75610"/>
                    <a:pt x="377464" y="74490"/>
                    <a:pt x="376502" y="73289"/>
                  </a:cubicBezTo>
                  <a:cubicBezTo>
                    <a:pt x="379387" y="77691"/>
                    <a:pt x="382273" y="82094"/>
                    <a:pt x="385159" y="86496"/>
                  </a:cubicBezTo>
                  <a:cubicBezTo>
                    <a:pt x="385399" y="86896"/>
                    <a:pt x="385639" y="87297"/>
                    <a:pt x="385960" y="87697"/>
                  </a:cubicBezTo>
                  <a:cubicBezTo>
                    <a:pt x="386281" y="88177"/>
                    <a:pt x="385639" y="88257"/>
                    <a:pt x="385319" y="88657"/>
                  </a:cubicBezTo>
                  <a:cubicBezTo>
                    <a:pt x="384357" y="89698"/>
                    <a:pt x="384036" y="90979"/>
                    <a:pt x="383716" y="92259"/>
                  </a:cubicBezTo>
                  <a:cubicBezTo>
                    <a:pt x="383235" y="93860"/>
                    <a:pt x="382834" y="94421"/>
                    <a:pt x="381231" y="94821"/>
                  </a:cubicBezTo>
                  <a:cubicBezTo>
                    <a:pt x="376822" y="95701"/>
                    <a:pt x="372895" y="93700"/>
                    <a:pt x="369849" y="90739"/>
                  </a:cubicBezTo>
                  <a:cubicBezTo>
                    <a:pt x="371131" y="89618"/>
                    <a:pt x="373295" y="90098"/>
                    <a:pt x="374738" y="89298"/>
                  </a:cubicBezTo>
                  <a:cubicBezTo>
                    <a:pt x="375780" y="88737"/>
                    <a:pt x="375059" y="87697"/>
                    <a:pt x="374177" y="87617"/>
                  </a:cubicBezTo>
                  <a:cubicBezTo>
                    <a:pt x="373295" y="87617"/>
                    <a:pt x="372494" y="87857"/>
                    <a:pt x="371692" y="88097"/>
                  </a:cubicBezTo>
                  <a:cubicBezTo>
                    <a:pt x="370811" y="88337"/>
                    <a:pt x="369849" y="88737"/>
                    <a:pt x="368887" y="88737"/>
                  </a:cubicBezTo>
                  <a:cubicBezTo>
                    <a:pt x="367845" y="87857"/>
                    <a:pt x="366883" y="86896"/>
                    <a:pt x="366242" y="85696"/>
                  </a:cubicBezTo>
                  <a:cubicBezTo>
                    <a:pt x="365120" y="83615"/>
                    <a:pt x="364158" y="81533"/>
                    <a:pt x="362955" y="79532"/>
                  </a:cubicBezTo>
                  <a:cubicBezTo>
                    <a:pt x="366162" y="79212"/>
                    <a:pt x="369368" y="78092"/>
                    <a:pt x="372173" y="80413"/>
                  </a:cubicBezTo>
                  <a:cubicBezTo>
                    <a:pt x="372734" y="80973"/>
                    <a:pt x="374818" y="82174"/>
                    <a:pt x="375380" y="80893"/>
                  </a:cubicBezTo>
                  <a:cubicBezTo>
                    <a:pt x="375780" y="80013"/>
                    <a:pt x="374578" y="79212"/>
                    <a:pt x="373857" y="78972"/>
                  </a:cubicBezTo>
                  <a:cubicBezTo>
                    <a:pt x="372173" y="78332"/>
                    <a:pt x="370490" y="78092"/>
                    <a:pt x="369288" y="76571"/>
                  </a:cubicBezTo>
                  <a:cubicBezTo>
                    <a:pt x="368326" y="75210"/>
                    <a:pt x="368406" y="73369"/>
                    <a:pt x="368486" y="71848"/>
                  </a:cubicBezTo>
                  <a:cubicBezTo>
                    <a:pt x="368646" y="68887"/>
                    <a:pt x="369368" y="66005"/>
                    <a:pt x="369368" y="62963"/>
                  </a:cubicBezTo>
                  <a:cubicBezTo>
                    <a:pt x="372334" y="64084"/>
                    <a:pt x="375540" y="64324"/>
                    <a:pt x="378586" y="65365"/>
                  </a:cubicBezTo>
                  <a:cubicBezTo>
                    <a:pt x="380349" y="65925"/>
                    <a:pt x="381952" y="66645"/>
                    <a:pt x="382674" y="68486"/>
                  </a:cubicBezTo>
                  <a:cubicBezTo>
                    <a:pt x="383235" y="70087"/>
                    <a:pt x="382674" y="71608"/>
                    <a:pt x="382914" y="73129"/>
                  </a:cubicBezTo>
                  <a:cubicBezTo>
                    <a:pt x="382994" y="73849"/>
                    <a:pt x="383876" y="75370"/>
                    <a:pt x="384758" y="74490"/>
                  </a:cubicBezTo>
                  <a:cubicBezTo>
                    <a:pt x="385639" y="73529"/>
                    <a:pt x="384998" y="72008"/>
                    <a:pt x="384678" y="70968"/>
                  </a:cubicBezTo>
                  <a:cubicBezTo>
                    <a:pt x="383796" y="67846"/>
                    <a:pt x="385880" y="65285"/>
                    <a:pt x="387162" y="62563"/>
                  </a:cubicBezTo>
                  <a:cubicBezTo>
                    <a:pt x="388685" y="64564"/>
                    <a:pt x="390609" y="66245"/>
                    <a:pt x="392212" y="68246"/>
                  </a:cubicBezTo>
                  <a:cubicBezTo>
                    <a:pt x="392693" y="68887"/>
                    <a:pt x="394056" y="70728"/>
                    <a:pt x="393655" y="71528"/>
                  </a:cubicBezTo>
                  <a:cubicBezTo>
                    <a:pt x="393254" y="72328"/>
                    <a:pt x="392773" y="72969"/>
                    <a:pt x="392292" y="73689"/>
                  </a:cubicBezTo>
                  <a:cubicBezTo>
                    <a:pt x="391731" y="74410"/>
                    <a:pt x="391090" y="75210"/>
                    <a:pt x="390930" y="76171"/>
                  </a:cubicBezTo>
                  <a:cubicBezTo>
                    <a:pt x="390769" y="77211"/>
                    <a:pt x="391892" y="77451"/>
                    <a:pt x="392533" y="76731"/>
                  </a:cubicBezTo>
                  <a:cubicBezTo>
                    <a:pt x="393495" y="75610"/>
                    <a:pt x="393976" y="73609"/>
                    <a:pt x="395338" y="72809"/>
                  </a:cubicBezTo>
                  <a:cubicBezTo>
                    <a:pt x="397182" y="76891"/>
                    <a:pt x="397663" y="81453"/>
                    <a:pt x="395018" y="85296"/>
                  </a:cubicBezTo>
                  <a:cubicBezTo>
                    <a:pt x="394136" y="86736"/>
                    <a:pt x="392773" y="86416"/>
                    <a:pt x="391250" y="86336"/>
                  </a:cubicBezTo>
                  <a:cubicBezTo>
                    <a:pt x="390369" y="86256"/>
                    <a:pt x="389487" y="86256"/>
                    <a:pt x="388605" y="86496"/>
                  </a:cubicBezTo>
                  <a:cubicBezTo>
                    <a:pt x="391571" y="91779"/>
                    <a:pt x="396140" y="96582"/>
                    <a:pt x="400629" y="101544"/>
                  </a:cubicBezTo>
                  <a:cubicBezTo>
                    <a:pt x="401911" y="102905"/>
                    <a:pt x="403354" y="102665"/>
                    <a:pt x="403915" y="100904"/>
                  </a:cubicBezTo>
                  <a:cubicBezTo>
                    <a:pt x="405438" y="96101"/>
                    <a:pt x="406721" y="91219"/>
                    <a:pt x="407442" y="86176"/>
                  </a:cubicBezTo>
                  <a:cubicBezTo>
                    <a:pt x="407763" y="83855"/>
                    <a:pt x="407843" y="81453"/>
                    <a:pt x="407923" y="79052"/>
                  </a:cubicBezTo>
                  <a:cubicBezTo>
                    <a:pt x="408003" y="77211"/>
                    <a:pt x="409927" y="73929"/>
                    <a:pt x="410568" y="75610"/>
                  </a:cubicBezTo>
                  <a:cubicBezTo>
                    <a:pt x="410969" y="76731"/>
                    <a:pt x="411209" y="78972"/>
                    <a:pt x="410889" y="83214"/>
                  </a:cubicBezTo>
                  <a:cubicBezTo>
                    <a:pt x="410648" y="87137"/>
                    <a:pt x="410568" y="91059"/>
                    <a:pt x="410087" y="94901"/>
                  </a:cubicBezTo>
                  <a:cubicBezTo>
                    <a:pt x="410648" y="94421"/>
                    <a:pt x="411289" y="94020"/>
                    <a:pt x="411931" y="93620"/>
                  </a:cubicBezTo>
                  <a:cubicBezTo>
                    <a:pt x="412893" y="95461"/>
                    <a:pt x="411931" y="98183"/>
                    <a:pt x="412171" y="100184"/>
                  </a:cubicBezTo>
                  <a:cubicBezTo>
                    <a:pt x="412331" y="101464"/>
                    <a:pt x="413935" y="102105"/>
                    <a:pt x="414496" y="100744"/>
                  </a:cubicBezTo>
                  <a:cubicBezTo>
                    <a:pt x="414977" y="99543"/>
                    <a:pt x="414896" y="98103"/>
                    <a:pt x="414816" y="96822"/>
                  </a:cubicBezTo>
                  <a:cubicBezTo>
                    <a:pt x="414736" y="95701"/>
                    <a:pt x="414656" y="94501"/>
                    <a:pt x="414736" y="93380"/>
                  </a:cubicBezTo>
                  <a:cubicBezTo>
                    <a:pt x="414896" y="92179"/>
                    <a:pt x="417862" y="91059"/>
                    <a:pt x="418904" y="90658"/>
                  </a:cubicBezTo>
                  <a:cubicBezTo>
                    <a:pt x="422191" y="89538"/>
                    <a:pt x="425637" y="89058"/>
                    <a:pt x="428924" y="87857"/>
                  </a:cubicBezTo>
                  <a:cubicBezTo>
                    <a:pt x="428363" y="91939"/>
                    <a:pt x="428844" y="96422"/>
                    <a:pt x="425397" y="99383"/>
                  </a:cubicBezTo>
                  <a:cubicBezTo>
                    <a:pt x="424355" y="100344"/>
                    <a:pt x="422431" y="101624"/>
                    <a:pt x="422832" y="103305"/>
                  </a:cubicBezTo>
                  <a:cubicBezTo>
                    <a:pt x="423153" y="104986"/>
                    <a:pt x="425237" y="103946"/>
                    <a:pt x="425878" y="103145"/>
                  </a:cubicBezTo>
                  <a:cubicBezTo>
                    <a:pt x="427321" y="101544"/>
                    <a:pt x="427802" y="99463"/>
                    <a:pt x="429565" y="98023"/>
                  </a:cubicBezTo>
                  <a:cubicBezTo>
                    <a:pt x="431729" y="96422"/>
                    <a:pt x="434214" y="96822"/>
                    <a:pt x="436619" y="97462"/>
                  </a:cubicBezTo>
                  <a:cubicBezTo>
                    <a:pt x="440787" y="98503"/>
                    <a:pt x="444634" y="100584"/>
                    <a:pt x="448883" y="101544"/>
                  </a:cubicBezTo>
                  <a:cubicBezTo>
                    <a:pt x="446638" y="104906"/>
                    <a:pt x="445356" y="108748"/>
                    <a:pt x="443352" y="112270"/>
                  </a:cubicBezTo>
                  <a:cubicBezTo>
                    <a:pt x="442230" y="114111"/>
                    <a:pt x="441027" y="116273"/>
                    <a:pt x="438943" y="117073"/>
                  </a:cubicBezTo>
                  <a:cubicBezTo>
                    <a:pt x="436458" y="118033"/>
                    <a:pt x="434294" y="116993"/>
                    <a:pt x="431890" y="116433"/>
                  </a:cubicBezTo>
                  <a:cubicBezTo>
                    <a:pt x="430928" y="116192"/>
                    <a:pt x="429004" y="116192"/>
                    <a:pt x="428763" y="117633"/>
                  </a:cubicBezTo>
                  <a:cubicBezTo>
                    <a:pt x="428443" y="119474"/>
                    <a:pt x="431729" y="119554"/>
                    <a:pt x="432771" y="119474"/>
                  </a:cubicBezTo>
                  <a:cubicBezTo>
                    <a:pt x="437661" y="118834"/>
                    <a:pt x="440546" y="122516"/>
                    <a:pt x="444073" y="125237"/>
                  </a:cubicBezTo>
                  <a:cubicBezTo>
                    <a:pt x="441108" y="126518"/>
                    <a:pt x="438462" y="128279"/>
                    <a:pt x="435657" y="129800"/>
                  </a:cubicBezTo>
                  <a:cubicBezTo>
                    <a:pt x="434054" y="130680"/>
                    <a:pt x="432210" y="131081"/>
                    <a:pt x="430367" y="131321"/>
                  </a:cubicBezTo>
                  <a:cubicBezTo>
                    <a:pt x="429325" y="130600"/>
                    <a:pt x="428523" y="129480"/>
                    <a:pt x="427721" y="128599"/>
                  </a:cubicBezTo>
                  <a:cubicBezTo>
                    <a:pt x="426920" y="127719"/>
                    <a:pt x="426118" y="126758"/>
                    <a:pt x="425156" y="126198"/>
                  </a:cubicBezTo>
                  <a:cubicBezTo>
                    <a:pt x="424114" y="125558"/>
                    <a:pt x="422511" y="126278"/>
                    <a:pt x="423233" y="127639"/>
                  </a:cubicBezTo>
                  <a:cubicBezTo>
                    <a:pt x="424355" y="129640"/>
                    <a:pt x="427160" y="130680"/>
                    <a:pt x="427882" y="132922"/>
                  </a:cubicBezTo>
                  <a:cubicBezTo>
                    <a:pt x="422111" y="134042"/>
                    <a:pt x="416179" y="133482"/>
                    <a:pt x="411770" y="129160"/>
                  </a:cubicBezTo>
                  <a:cubicBezTo>
                    <a:pt x="410167" y="127559"/>
                    <a:pt x="410167" y="126598"/>
                    <a:pt x="410809" y="124517"/>
                  </a:cubicBezTo>
                  <a:cubicBezTo>
                    <a:pt x="411370" y="122756"/>
                    <a:pt x="411931" y="120995"/>
                    <a:pt x="411610" y="119154"/>
                  </a:cubicBezTo>
                  <a:cubicBezTo>
                    <a:pt x="411530" y="118434"/>
                    <a:pt x="410889" y="117873"/>
                    <a:pt x="411610" y="117553"/>
                  </a:cubicBezTo>
                  <a:cubicBezTo>
                    <a:pt x="412251" y="117313"/>
                    <a:pt x="412812" y="117073"/>
                    <a:pt x="413454" y="116753"/>
                  </a:cubicBezTo>
                  <a:cubicBezTo>
                    <a:pt x="419946" y="113871"/>
                    <a:pt x="426519" y="110990"/>
                    <a:pt x="433092" y="108028"/>
                  </a:cubicBezTo>
                  <a:cubicBezTo>
                    <a:pt x="431168" y="108748"/>
                    <a:pt x="429084" y="109229"/>
                    <a:pt x="427321" y="109869"/>
                  </a:cubicBezTo>
                  <a:cubicBezTo>
                    <a:pt x="422591" y="111630"/>
                    <a:pt x="417862" y="113391"/>
                    <a:pt x="413053" y="115072"/>
                  </a:cubicBezTo>
                  <a:cubicBezTo>
                    <a:pt x="411931" y="115552"/>
                    <a:pt x="410889" y="116433"/>
                    <a:pt x="410247" y="115312"/>
                  </a:cubicBezTo>
                  <a:cubicBezTo>
                    <a:pt x="409366" y="113791"/>
                    <a:pt x="408083" y="112831"/>
                    <a:pt x="406560" y="112030"/>
                  </a:cubicBezTo>
                  <a:cubicBezTo>
                    <a:pt x="406400" y="111950"/>
                    <a:pt x="406240" y="111870"/>
                    <a:pt x="405999" y="111710"/>
                  </a:cubicBezTo>
                  <a:cubicBezTo>
                    <a:pt x="405198" y="114111"/>
                    <a:pt x="404316" y="116433"/>
                    <a:pt x="403274" y="118754"/>
                  </a:cubicBezTo>
                  <a:cubicBezTo>
                    <a:pt x="403835" y="118514"/>
                    <a:pt x="404316" y="118354"/>
                    <a:pt x="404797" y="118194"/>
                  </a:cubicBezTo>
                  <a:cubicBezTo>
                    <a:pt x="406400" y="117553"/>
                    <a:pt x="408083" y="116913"/>
                    <a:pt x="409686" y="116353"/>
                  </a:cubicBezTo>
                  <a:cubicBezTo>
                    <a:pt x="410969" y="115872"/>
                    <a:pt x="410728" y="116433"/>
                    <a:pt x="411289" y="117713"/>
                  </a:cubicBezTo>
                  <a:cubicBezTo>
                    <a:pt x="408163" y="119074"/>
                    <a:pt x="405037" y="120435"/>
                    <a:pt x="401911" y="121796"/>
                  </a:cubicBezTo>
                  <a:cubicBezTo>
                    <a:pt x="401751" y="122196"/>
                    <a:pt x="401591" y="122596"/>
                    <a:pt x="401430" y="122916"/>
                  </a:cubicBezTo>
                  <a:cubicBezTo>
                    <a:pt x="386281" y="153413"/>
                    <a:pt x="350932" y="182389"/>
                    <a:pt x="306926" y="198718"/>
                  </a:cubicBezTo>
                  <a:cubicBezTo>
                    <a:pt x="305163" y="199358"/>
                    <a:pt x="305243" y="200079"/>
                    <a:pt x="307086" y="200159"/>
                  </a:cubicBezTo>
                  <a:cubicBezTo>
                    <a:pt x="316866" y="200399"/>
                    <a:pt x="328568" y="197357"/>
                    <a:pt x="336664" y="194555"/>
                  </a:cubicBezTo>
                  <a:cubicBezTo>
                    <a:pt x="338428" y="193995"/>
                    <a:pt x="338908" y="194636"/>
                    <a:pt x="337546" y="195996"/>
                  </a:cubicBezTo>
                  <a:cubicBezTo>
                    <a:pt x="331935" y="201759"/>
                    <a:pt x="322717" y="207042"/>
                    <a:pt x="311174" y="207523"/>
                  </a:cubicBezTo>
                  <a:cubicBezTo>
                    <a:pt x="307327" y="207763"/>
                    <a:pt x="303960" y="206642"/>
                    <a:pt x="300514" y="205522"/>
                  </a:cubicBezTo>
                  <a:cubicBezTo>
                    <a:pt x="295223" y="203921"/>
                    <a:pt x="294903" y="205842"/>
                    <a:pt x="291937" y="208003"/>
                  </a:cubicBezTo>
                  <a:cubicBezTo>
                    <a:pt x="287047" y="211525"/>
                    <a:pt x="282559" y="215287"/>
                    <a:pt x="278551" y="219209"/>
                  </a:cubicBezTo>
                  <a:cubicBezTo>
                    <a:pt x="273421" y="224332"/>
                    <a:pt x="269173" y="229855"/>
                    <a:pt x="265886" y="235618"/>
                  </a:cubicBezTo>
                  <a:cubicBezTo>
                    <a:pt x="267810" y="239140"/>
                    <a:pt x="269734" y="242742"/>
                    <a:pt x="268451" y="246904"/>
                  </a:cubicBezTo>
                  <a:cubicBezTo>
                    <a:pt x="267970" y="248585"/>
                    <a:pt x="266848" y="251147"/>
                    <a:pt x="268371" y="252667"/>
                  </a:cubicBezTo>
                  <a:cubicBezTo>
                    <a:pt x="269814" y="254188"/>
                    <a:pt x="271257" y="251707"/>
                    <a:pt x="271417" y="250586"/>
                  </a:cubicBezTo>
                  <a:cubicBezTo>
                    <a:pt x="271818" y="247945"/>
                    <a:pt x="270936" y="245463"/>
                    <a:pt x="271898" y="242902"/>
                  </a:cubicBezTo>
                  <a:cubicBezTo>
                    <a:pt x="273020" y="239780"/>
                    <a:pt x="275745" y="238660"/>
                    <a:pt x="278711" y="237699"/>
                  </a:cubicBezTo>
                  <a:cubicBezTo>
                    <a:pt x="283681" y="236098"/>
                    <a:pt x="288971" y="235698"/>
                    <a:pt x="293941" y="233937"/>
                  </a:cubicBezTo>
                  <a:cubicBezTo>
                    <a:pt x="293861" y="238820"/>
                    <a:pt x="295063" y="243622"/>
                    <a:pt x="295223" y="248585"/>
                  </a:cubicBezTo>
                  <a:cubicBezTo>
                    <a:pt x="295384" y="251147"/>
                    <a:pt x="295544" y="254188"/>
                    <a:pt x="293861" y="256349"/>
                  </a:cubicBezTo>
                  <a:cubicBezTo>
                    <a:pt x="291937" y="258911"/>
                    <a:pt x="289051" y="259311"/>
                    <a:pt x="286246" y="260272"/>
                  </a:cubicBezTo>
                  <a:cubicBezTo>
                    <a:pt x="285044" y="260672"/>
                    <a:pt x="283120" y="261953"/>
                    <a:pt x="283761" y="263473"/>
                  </a:cubicBezTo>
                  <a:cubicBezTo>
                    <a:pt x="284643" y="265555"/>
                    <a:pt x="288089" y="263553"/>
                    <a:pt x="289132" y="262753"/>
                  </a:cubicBezTo>
                  <a:cubicBezTo>
                    <a:pt x="293700" y="258991"/>
                    <a:pt x="299071" y="260832"/>
                    <a:pt x="304361" y="261392"/>
                  </a:cubicBezTo>
                  <a:cubicBezTo>
                    <a:pt x="302277" y="264674"/>
                    <a:pt x="300674" y="268116"/>
                    <a:pt x="298750" y="271478"/>
                  </a:cubicBezTo>
                  <a:cubicBezTo>
                    <a:pt x="297628" y="273479"/>
                    <a:pt x="296105" y="275080"/>
                    <a:pt x="294342" y="276521"/>
                  </a:cubicBezTo>
                  <a:cubicBezTo>
                    <a:pt x="292819" y="276521"/>
                    <a:pt x="291216" y="275880"/>
                    <a:pt x="289773" y="275400"/>
                  </a:cubicBezTo>
                  <a:cubicBezTo>
                    <a:pt x="288490" y="275080"/>
                    <a:pt x="287047" y="274599"/>
                    <a:pt x="285685" y="274679"/>
                  </a:cubicBezTo>
                  <a:cubicBezTo>
                    <a:pt x="284162" y="274679"/>
                    <a:pt x="282960" y="276440"/>
                    <a:pt x="284643" y="277401"/>
                  </a:cubicBezTo>
                  <a:cubicBezTo>
                    <a:pt x="287128" y="278682"/>
                    <a:pt x="290654" y="277961"/>
                    <a:pt x="292819" y="279802"/>
                  </a:cubicBezTo>
                  <a:cubicBezTo>
                    <a:pt x="287609" y="284685"/>
                    <a:pt x="281196" y="287887"/>
                    <a:pt x="273902" y="286366"/>
                  </a:cubicBezTo>
                  <a:cubicBezTo>
                    <a:pt x="271177" y="285806"/>
                    <a:pt x="270615" y="284765"/>
                    <a:pt x="269814" y="282204"/>
                  </a:cubicBezTo>
                  <a:cubicBezTo>
                    <a:pt x="269253" y="280042"/>
                    <a:pt x="268772" y="277881"/>
                    <a:pt x="267249" y="276200"/>
                  </a:cubicBezTo>
                  <a:cubicBezTo>
                    <a:pt x="266608" y="275480"/>
                    <a:pt x="265646" y="275400"/>
                    <a:pt x="266207" y="274599"/>
                  </a:cubicBezTo>
                  <a:cubicBezTo>
                    <a:pt x="266608" y="273879"/>
                    <a:pt x="267089" y="273239"/>
                    <a:pt x="267489" y="272598"/>
                  </a:cubicBezTo>
                  <a:cubicBezTo>
                    <a:pt x="272299" y="265394"/>
                    <a:pt x="277108" y="258110"/>
                    <a:pt x="281917" y="250906"/>
                  </a:cubicBezTo>
                  <a:cubicBezTo>
                    <a:pt x="280395" y="252827"/>
                    <a:pt x="278631" y="254749"/>
                    <a:pt x="277268" y="256510"/>
                  </a:cubicBezTo>
                  <a:cubicBezTo>
                    <a:pt x="273501" y="261312"/>
                    <a:pt x="269814" y="266195"/>
                    <a:pt x="266047" y="271078"/>
                  </a:cubicBezTo>
                  <a:cubicBezTo>
                    <a:pt x="265085" y="272278"/>
                    <a:pt x="264684" y="273879"/>
                    <a:pt x="263241" y="273159"/>
                  </a:cubicBezTo>
                  <a:cubicBezTo>
                    <a:pt x="261398" y="272198"/>
                    <a:pt x="259394" y="272038"/>
                    <a:pt x="257390" y="272198"/>
                  </a:cubicBezTo>
                  <a:cubicBezTo>
                    <a:pt x="257069" y="272198"/>
                    <a:pt x="256748" y="272198"/>
                    <a:pt x="256428" y="272278"/>
                  </a:cubicBezTo>
                  <a:cubicBezTo>
                    <a:pt x="256508" y="274039"/>
                    <a:pt x="256588" y="275800"/>
                    <a:pt x="256668" y="277561"/>
                  </a:cubicBezTo>
                  <a:cubicBezTo>
                    <a:pt x="256748" y="278281"/>
                    <a:pt x="256829" y="279002"/>
                    <a:pt x="256909" y="279722"/>
                  </a:cubicBezTo>
                  <a:cubicBezTo>
                    <a:pt x="256989" y="280363"/>
                    <a:pt x="257229" y="281323"/>
                    <a:pt x="257470" y="282364"/>
                  </a:cubicBezTo>
                  <a:cubicBezTo>
                    <a:pt x="258191" y="281403"/>
                    <a:pt x="258833" y="280523"/>
                    <a:pt x="259554" y="279642"/>
                  </a:cubicBezTo>
                  <a:cubicBezTo>
                    <a:pt x="260836" y="277961"/>
                    <a:pt x="262039" y="276280"/>
                    <a:pt x="263321" y="274599"/>
                  </a:cubicBezTo>
                  <a:cubicBezTo>
                    <a:pt x="264363" y="273239"/>
                    <a:pt x="264524" y="273959"/>
                    <a:pt x="265886" y="275000"/>
                  </a:cubicBezTo>
                  <a:cubicBezTo>
                    <a:pt x="263482" y="278522"/>
                    <a:pt x="261077" y="282124"/>
                    <a:pt x="258672" y="285646"/>
                  </a:cubicBezTo>
                  <a:cubicBezTo>
                    <a:pt x="260516" y="289888"/>
                    <a:pt x="262760" y="293890"/>
                    <a:pt x="265245" y="297892"/>
                  </a:cubicBezTo>
                  <a:cubicBezTo>
                    <a:pt x="266207" y="299493"/>
                    <a:pt x="268371" y="300053"/>
                    <a:pt x="269974" y="299093"/>
                  </a:cubicBezTo>
                  <a:cubicBezTo>
                    <a:pt x="272619" y="297492"/>
                    <a:pt x="275184" y="295811"/>
                    <a:pt x="277509" y="293970"/>
                  </a:cubicBezTo>
                  <a:cubicBezTo>
                    <a:pt x="278952" y="292769"/>
                    <a:pt x="279112" y="292930"/>
                    <a:pt x="277910" y="294370"/>
                  </a:cubicBezTo>
                  <a:cubicBezTo>
                    <a:pt x="275906" y="297012"/>
                    <a:pt x="273822" y="299573"/>
                    <a:pt x="271738" y="302135"/>
                  </a:cubicBezTo>
                  <a:cubicBezTo>
                    <a:pt x="270615" y="303575"/>
                    <a:pt x="270455" y="306057"/>
                    <a:pt x="271417" y="307578"/>
                  </a:cubicBezTo>
                  <a:cubicBezTo>
                    <a:pt x="277188" y="316623"/>
                    <a:pt x="282479" y="325908"/>
                    <a:pt x="283280" y="336473"/>
                  </a:cubicBezTo>
                  <a:cubicBezTo>
                    <a:pt x="283440" y="338715"/>
                    <a:pt x="283521" y="340956"/>
                    <a:pt x="283521" y="343197"/>
                  </a:cubicBezTo>
                  <a:cubicBezTo>
                    <a:pt x="283521" y="345038"/>
                    <a:pt x="284242" y="345278"/>
                    <a:pt x="285364" y="343837"/>
                  </a:cubicBezTo>
                  <a:cubicBezTo>
                    <a:pt x="295464" y="330950"/>
                    <a:pt x="311816" y="322386"/>
                    <a:pt x="321515" y="309098"/>
                  </a:cubicBezTo>
                  <a:cubicBezTo>
                    <a:pt x="323518" y="306377"/>
                    <a:pt x="325202" y="303415"/>
                    <a:pt x="326645" y="300294"/>
                  </a:cubicBezTo>
                  <a:cubicBezTo>
                    <a:pt x="327366" y="298613"/>
                    <a:pt x="327767" y="296772"/>
                    <a:pt x="327446" y="296211"/>
                  </a:cubicBezTo>
                  <a:cubicBezTo>
                    <a:pt x="327206" y="295651"/>
                    <a:pt x="327206" y="295571"/>
                    <a:pt x="327526" y="295971"/>
                  </a:cubicBezTo>
                  <a:cubicBezTo>
                    <a:pt x="327847" y="296371"/>
                    <a:pt x="328729" y="295331"/>
                    <a:pt x="329290" y="293570"/>
                  </a:cubicBezTo>
                  <a:cubicBezTo>
                    <a:pt x="330652" y="289648"/>
                    <a:pt x="331694" y="285565"/>
                    <a:pt x="332576" y="281323"/>
                  </a:cubicBezTo>
                  <a:cubicBezTo>
                    <a:pt x="333458" y="276921"/>
                    <a:pt x="335141" y="272278"/>
                    <a:pt x="333217" y="266915"/>
                  </a:cubicBezTo>
                  <a:cubicBezTo>
                    <a:pt x="331534" y="262353"/>
                    <a:pt x="327847" y="257710"/>
                    <a:pt x="325282" y="253148"/>
                  </a:cubicBezTo>
                  <a:cubicBezTo>
                    <a:pt x="320312" y="244103"/>
                    <a:pt x="315984" y="235138"/>
                    <a:pt x="311896" y="226173"/>
                  </a:cubicBezTo>
                  <a:cubicBezTo>
                    <a:pt x="311094" y="224492"/>
                    <a:pt x="311255" y="224412"/>
                    <a:pt x="312457" y="225853"/>
                  </a:cubicBezTo>
                  <a:cubicBezTo>
                    <a:pt x="318469" y="233537"/>
                    <a:pt x="327927" y="239700"/>
                    <a:pt x="334500" y="247064"/>
                  </a:cubicBezTo>
                  <a:cubicBezTo>
                    <a:pt x="335782" y="248505"/>
                    <a:pt x="336824" y="248185"/>
                    <a:pt x="337145" y="246344"/>
                  </a:cubicBezTo>
                  <a:cubicBezTo>
                    <a:pt x="343958" y="201920"/>
                    <a:pt x="369608" y="166540"/>
                    <a:pt x="425958" y="159336"/>
                  </a:cubicBezTo>
                  <a:cubicBezTo>
                    <a:pt x="455536" y="155574"/>
                    <a:pt x="488400" y="157415"/>
                    <a:pt x="515172" y="149651"/>
                  </a:cubicBezTo>
                  <a:cubicBezTo>
                    <a:pt x="528478" y="145809"/>
                    <a:pt x="543307" y="140526"/>
                    <a:pt x="550761" y="131321"/>
                  </a:cubicBezTo>
                  <a:cubicBezTo>
                    <a:pt x="558055" y="122356"/>
                    <a:pt x="554288" y="107788"/>
                    <a:pt x="557013" y="96422"/>
                  </a:cubicBezTo>
                  <a:cubicBezTo>
                    <a:pt x="557414" y="94581"/>
                    <a:pt x="557815" y="94741"/>
                    <a:pt x="557815" y="96582"/>
                  </a:cubicBezTo>
                  <a:cubicBezTo>
                    <a:pt x="557975" y="103225"/>
                    <a:pt x="560460" y="110269"/>
                    <a:pt x="562785" y="117473"/>
                  </a:cubicBezTo>
                  <a:cubicBezTo>
                    <a:pt x="563346" y="119234"/>
                    <a:pt x="564788" y="119554"/>
                    <a:pt x="566071" y="118194"/>
                  </a:cubicBezTo>
                  <a:cubicBezTo>
                    <a:pt x="569437" y="114432"/>
                    <a:pt x="572564" y="110509"/>
                    <a:pt x="575289" y="106267"/>
                  </a:cubicBezTo>
                  <a:cubicBezTo>
                    <a:pt x="576571" y="104186"/>
                    <a:pt x="577613" y="102025"/>
                    <a:pt x="578655" y="99864"/>
                  </a:cubicBezTo>
                  <a:cubicBezTo>
                    <a:pt x="579377" y="98503"/>
                    <a:pt x="581621" y="96822"/>
                    <a:pt x="582262" y="97302"/>
                  </a:cubicBezTo>
                  <a:cubicBezTo>
                    <a:pt x="582343" y="97142"/>
                    <a:pt x="582343" y="96982"/>
                    <a:pt x="582423" y="96902"/>
                  </a:cubicBezTo>
                  <a:cubicBezTo>
                    <a:pt x="584587" y="90819"/>
                    <a:pt x="586751" y="84815"/>
                    <a:pt x="588915" y="78732"/>
                  </a:cubicBezTo>
                  <a:cubicBezTo>
                    <a:pt x="588114" y="80413"/>
                    <a:pt x="587232" y="82094"/>
                    <a:pt x="586511" y="83615"/>
                  </a:cubicBezTo>
                  <a:cubicBezTo>
                    <a:pt x="584747" y="87777"/>
                    <a:pt x="582904" y="91939"/>
                    <a:pt x="581140" y="96101"/>
                  </a:cubicBezTo>
                  <a:cubicBezTo>
                    <a:pt x="580659" y="97062"/>
                    <a:pt x="580659" y="98343"/>
                    <a:pt x="579457" y="98103"/>
                  </a:cubicBezTo>
                  <a:cubicBezTo>
                    <a:pt x="578014" y="97702"/>
                    <a:pt x="576571" y="97942"/>
                    <a:pt x="575129" y="98423"/>
                  </a:cubicBezTo>
                  <a:cubicBezTo>
                    <a:pt x="573365" y="98983"/>
                    <a:pt x="571842" y="99703"/>
                    <a:pt x="570319" y="98343"/>
                  </a:cubicBezTo>
                  <a:cubicBezTo>
                    <a:pt x="566071" y="94421"/>
                    <a:pt x="565350" y="88897"/>
                    <a:pt x="566392" y="83535"/>
                  </a:cubicBezTo>
                  <a:cubicBezTo>
                    <a:pt x="568235" y="84095"/>
                    <a:pt x="569357" y="86336"/>
                    <a:pt x="570880" y="87457"/>
                  </a:cubicBezTo>
                  <a:cubicBezTo>
                    <a:pt x="571762" y="88097"/>
                    <a:pt x="573125" y="87457"/>
                    <a:pt x="572644" y="86256"/>
                  </a:cubicBezTo>
                  <a:cubicBezTo>
                    <a:pt x="572163" y="85215"/>
                    <a:pt x="571121" y="84415"/>
                    <a:pt x="570319" y="83615"/>
                  </a:cubicBezTo>
                  <a:cubicBezTo>
                    <a:pt x="569518" y="82974"/>
                    <a:pt x="568716" y="82334"/>
                    <a:pt x="568075" y="81533"/>
                  </a:cubicBezTo>
                  <a:cubicBezTo>
                    <a:pt x="567273" y="80733"/>
                    <a:pt x="568395" y="78092"/>
                    <a:pt x="568796" y="77211"/>
                  </a:cubicBezTo>
                  <a:cubicBezTo>
                    <a:pt x="570079" y="74410"/>
                    <a:pt x="571922" y="71848"/>
                    <a:pt x="573205" y="68967"/>
                  </a:cubicBezTo>
                  <a:cubicBezTo>
                    <a:pt x="575529" y="71848"/>
                    <a:pt x="578655" y="74329"/>
                    <a:pt x="578495" y="78332"/>
                  </a:cubicBezTo>
                  <a:cubicBezTo>
                    <a:pt x="578495" y="79612"/>
                    <a:pt x="578094" y="81694"/>
                    <a:pt x="579457" y="82494"/>
                  </a:cubicBezTo>
                  <a:cubicBezTo>
                    <a:pt x="580739" y="83294"/>
                    <a:pt x="581381" y="81293"/>
                    <a:pt x="581220" y="80413"/>
                  </a:cubicBezTo>
                  <a:cubicBezTo>
                    <a:pt x="581060" y="78492"/>
                    <a:pt x="580018" y="76811"/>
                    <a:pt x="580259" y="74810"/>
                  </a:cubicBezTo>
                  <a:cubicBezTo>
                    <a:pt x="580499" y="72408"/>
                    <a:pt x="582262" y="71048"/>
                    <a:pt x="584186" y="69847"/>
                  </a:cubicBezTo>
                  <a:cubicBezTo>
                    <a:pt x="587473" y="67846"/>
                    <a:pt x="591160" y="66645"/>
                    <a:pt x="594446" y="64484"/>
                  </a:cubicBezTo>
                  <a:cubicBezTo>
                    <a:pt x="595248" y="68006"/>
                    <a:pt x="596931" y="71208"/>
                    <a:pt x="597973" y="74730"/>
                  </a:cubicBezTo>
                  <a:cubicBezTo>
                    <a:pt x="598534" y="76571"/>
                    <a:pt x="599175" y="78652"/>
                    <a:pt x="598374" y="80493"/>
                  </a:cubicBezTo>
                  <a:cubicBezTo>
                    <a:pt x="597492" y="82654"/>
                    <a:pt x="595488" y="83455"/>
                    <a:pt x="593645" y="84655"/>
                  </a:cubicBezTo>
                  <a:cubicBezTo>
                    <a:pt x="592843" y="85215"/>
                    <a:pt x="591641" y="86496"/>
                    <a:pt x="592442" y="87457"/>
                  </a:cubicBezTo>
                  <a:cubicBezTo>
                    <a:pt x="593404" y="88817"/>
                    <a:pt x="595568" y="86736"/>
                    <a:pt x="596129" y="85936"/>
                  </a:cubicBezTo>
                  <a:cubicBezTo>
                    <a:pt x="598694" y="82414"/>
                    <a:pt x="602863" y="82814"/>
                    <a:pt x="606790" y="82254"/>
                  </a:cubicBezTo>
                  <a:cubicBezTo>
                    <a:pt x="605909" y="84975"/>
                    <a:pt x="605347" y="87777"/>
                    <a:pt x="604626" y="90498"/>
                  </a:cubicBezTo>
                  <a:cubicBezTo>
                    <a:pt x="604145" y="92099"/>
                    <a:pt x="603344" y="93540"/>
                    <a:pt x="602382" y="94901"/>
                  </a:cubicBezTo>
                  <a:cubicBezTo>
                    <a:pt x="601259" y="95141"/>
                    <a:pt x="600057" y="94981"/>
                    <a:pt x="598935" y="94901"/>
                  </a:cubicBezTo>
                  <a:cubicBezTo>
                    <a:pt x="597893" y="94901"/>
                    <a:pt x="596771" y="94821"/>
                    <a:pt x="595809" y="95141"/>
                  </a:cubicBezTo>
                  <a:cubicBezTo>
                    <a:pt x="594687" y="95381"/>
                    <a:pt x="594206" y="96902"/>
                    <a:pt x="595568" y="97222"/>
                  </a:cubicBezTo>
                  <a:cubicBezTo>
                    <a:pt x="597572" y="97702"/>
                    <a:pt x="599977" y="96582"/>
                    <a:pt x="601821" y="97542"/>
                  </a:cubicBezTo>
                  <a:cubicBezTo>
                    <a:pt x="599015" y="101945"/>
                    <a:pt x="595007" y="105387"/>
                    <a:pt x="589476" y="105627"/>
                  </a:cubicBezTo>
                  <a:cubicBezTo>
                    <a:pt x="587473" y="105707"/>
                    <a:pt x="586831" y="105066"/>
                    <a:pt x="585869" y="103305"/>
                  </a:cubicBezTo>
                  <a:cubicBezTo>
                    <a:pt x="584988" y="101945"/>
                    <a:pt x="584266" y="100504"/>
                    <a:pt x="582904" y="99543"/>
                  </a:cubicBezTo>
                  <a:cubicBezTo>
                    <a:pt x="582663" y="99383"/>
                    <a:pt x="582423" y="99303"/>
                    <a:pt x="582262" y="99223"/>
                  </a:cubicBezTo>
                  <a:cubicBezTo>
                    <a:pt x="581862" y="100504"/>
                    <a:pt x="581140" y="102265"/>
                    <a:pt x="579697" y="104986"/>
                  </a:cubicBezTo>
                  <a:cubicBezTo>
                    <a:pt x="579457" y="105307"/>
                    <a:pt x="579297" y="105627"/>
                    <a:pt x="579136" y="105947"/>
                  </a:cubicBezTo>
                  <a:cubicBezTo>
                    <a:pt x="578495" y="107708"/>
                    <a:pt x="577854" y="109549"/>
                    <a:pt x="577213" y="111310"/>
                  </a:cubicBezTo>
                  <a:cubicBezTo>
                    <a:pt x="576972" y="111230"/>
                    <a:pt x="576732" y="111150"/>
                    <a:pt x="576491" y="111070"/>
                  </a:cubicBezTo>
                  <a:cubicBezTo>
                    <a:pt x="575609" y="112751"/>
                    <a:pt x="574648" y="114512"/>
                    <a:pt x="573606" y="116112"/>
                  </a:cubicBezTo>
                  <a:cubicBezTo>
                    <a:pt x="568476" y="124037"/>
                    <a:pt x="562143" y="131081"/>
                    <a:pt x="554689" y="137244"/>
                  </a:cubicBezTo>
                  <a:cubicBezTo>
                    <a:pt x="543707" y="146289"/>
                    <a:pt x="529600" y="153573"/>
                    <a:pt x="513489" y="158856"/>
                  </a:cubicBezTo>
                  <a:cubicBezTo>
                    <a:pt x="512206" y="160697"/>
                    <a:pt x="509401" y="161417"/>
                    <a:pt x="507717" y="162858"/>
                  </a:cubicBezTo>
                  <a:cubicBezTo>
                    <a:pt x="506675" y="163739"/>
                    <a:pt x="506996" y="165500"/>
                    <a:pt x="508599" y="165259"/>
                  </a:cubicBezTo>
                  <a:cubicBezTo>
                    <a:pt x="509962" y="165019"/>
                    <a:pt x="511244" y="164059"/>
                    <a:pt x="512366" y="163258"/>
                  </a:cubicBezTo>
                  <a:cubicBezTo>
                    <a:pt x="513328" y="162538"/>
                    <a:pt x="514370" y="161737"/>
                    <a:pt x="515492" y="161177"/>
                  </a:cubicBezTo>
                  <a:cubicBezTo>
                    <a:pt x="516695" y="160537"/>
                    <a:pt x="519420" y="162618"/>
                    <a:pt x="520382" y="163338"/>
                  </a:cubicBezTo>
                  <a:cubicBezTo>
                    <a:pt x="523348" y="165660"/>
                    <a:pt x="525833" y="168541"/>
                    <a:pt x="528878" y="170782"/>
                  </a:cubicBezTo>
                  <a:cubicBezTo>
                    <a:pt x="524791" y="172703"/>
                    <a:pt x="521023" y="175745"/>
                    <a:pt x="516294" y="174464"/>
                  </a:cubicBezTo>
                  <a:cubicBezTo>
                    <a:pt x="514771" y="173984"/>
                    <a:pt x="512446" y="173024"/>
                    <a:pt x="511164" y="174384"/>
                  </a:cubicBezTo>
                  <a:cubicBezTo>
                    <a:pt x="509801" y="175665"/>
                    <a:pt x="512046" y="176946"/>
                    <a:pt x="513088" y="177106"/>
                  </a:cubicBezTo>
                  <a:cubicBezTo>
                    <a:pt x="515412" y="177426"/>
                    <a:pt x="517657" y="176626"/>
                    <a:pt x="519981" y="177426"/>
                  </a:cubicBezTo>
                  <a:cubicBezTo>
                    <a:pt x="522787" y="178467"/>
                    <a:pt x="523829" y="180948"/>
                    <a:pt x="524710" y="183509"/>
                  </a:cubicBezTo>
                  <a:cubicBezTo>
                    <a:pt x="526153" y="187992"/>
                    <a:pt x="526554" y="192714"/>
                    <a:pt x="528157" y="197117"/>
                  </a:cubicBezTo>
                  <a:cubicBezTo>
                    <a:pt x="523748" y="197117"/>
                    <a:pt x="519420" y="198238"/>
                    <a:pt x="515011" y="198398"/>
                  </a:cubicBezTo>
                  <a:cubicBezTo>
                    <a:pt x="512687" y="198558"/>
                    <a:pt x="510042" y="198718"/>
                    <a:pt x="508038" y="197197"/>
                  </a:cubicBezTo>
                  <a:cubicBezTo>
                    <a:pt x="505794" y="195516"/>
                    <a:pt x="505393" y="192955"/>
                    <a:pt x="504511" y="190473"/>
                  </a:cubicBezTo>
                  <a:cubicBezTo>
                    <a:pt x="504110" y="189353"/>
                    <a:pt x="502988" y="187592"/>
                    <a:pt x="501545" y="188232"/>
                  </a:cubicBezTo>
                  <a:cubicBezTo>
                    <a:pt x="499702" y="189032"/>
                    <a:pt x="501545" y="192154"/>
                    <a:pt x="502267" y="193035"/>
                  </a:cubicBezTo>
                  <a:cubicBezTo>
                    <a:pt x="505713" y="197117"/>
                    <a:pt x="504030" y="201920"/>
                    <a:pt x="503629" y="206722"/>
                  </a:cubicBezTo>
                  <a:cubicBezTo>
                    <a:pt x="500664" y="204801"/>
                    <a:pt x="497537" y="203440"/>
                    <a:pt x="494492" y="201759"/>
                  </a:cubicBezTo>
                  <a:cubicBezTo>
                    <a:pt x="492728" y="200719"/>
                    <a:pt x="491285" y="199358"/>
                    <a:pt x="489923" y="197837"/>
                  </a:cubicBezTo>
                  <a:cubicBezTo>
                    <a:pt x="489923" y="196477"/>
                    <a:pt x="490484" y="195036"/>
                    <a:pt x="490884" y="193755"/>
                  </a:cubicBezTo>
                  <a:cubicBezTo>
                    <a:pt x="491205" y="192554"/>
                    <a:pt x="491606" y="191274"/>
                    <a:pt x="491526" y="189993"/>
                  </a:cubicBezTo>
                  <a:cubicBezTo>
                    <a:pt x="491526" y="188632"/>
                    <a:pt x="489923" y="187672"/>
                    <a:pt x="489121" y="189193"/>
                  </a:cubicBezTo>
                  <a:cubicBezTo>
                    <a:pt x="487919" y="191354"/>
                    <a:pt x="488640" y="194555"/>
                    <a:pt x="486957" y="196477"/>
                  </a:cubicBezTo>
                  <a:cubicBezTo>
                    <a:pt x="482548" y="191914"/>
                    <a:pt x="479582" y="186151"/>
                    <a:pt x="480945" y="179587"/>
                  </a:cubicBezTo>
                  <a:cubicBezTo>
                    <a:pt x="481426" y="177186"/>
                    <a:pt x="482388" y="176626"/>
                    <a:pt x="484632" y="175905"/>
                  </a:cubicBezTo>
                  <a:cubicBezTo>
                    <a:pt x="486556" y="175345"/>
                    <a:pt x="488480" y="174945"/>
                    <a:pt x="490003" y="173504"/>
                  </a:cubicBezTo>
                  <a:cubicBezTo>
                    <a:pt x="490644" y="173024"/>
                    <a:pt x="490724" y="172143"/>
                    <a:pt x="491446" y="172623"/>
                  </a:cubicBezTo>
                  <a:cubicBezTo>
                    <a:pt x="492087" y="173024"/>
                    <a:pt x="492648" y="173344"/>
                    <a:pt x="493289" y="173744"/>
                  </a:cubicBezTo>
                  <a:cubicBezTo>
                    <a:pt x="499782" y="177986"/>
                    <a:pt x="506355" y="182309"/>
                    <a:pt x="512847" y="186551"/>
                  </a:cubicBezTo>
                  <a:cubicBezTo>
                    <a:pt x="511084" y="185190"/>
                    <a:pt x="509401" y="183589"/>
                    <a:pt x="507797" y="182389"/>
                  </a:cubicBezTo>
                  <a:cubicBezTo>
                    <a:pt x="503389" y="179107"/>
                    <a:pt x="498980" y="175745"/>
                    <a:pt x="494572" y="172463"/>
                  </a:cubicBezTo>
                  <a:cubicBezTo>
                    <a:pt x="493530" y="171663"/>
                    <a:pt x="492087" y="171183"/>
                    <a:pt x="492728" y="169982"/>
                  </a:cubicBezTo>
                  <a:cubicBezTo>
                    <a:pt x="493610" y="168301"/>
                    <a:pt x="493690" y="166540"/>
                    <a:pt x="493530" y="164699"/>
                  </a:cubicBezTo>
                  <a:cubicBezTo>
                    <a:pt x="493530" y="164459"/>
                    <a:pt x="493530" y="164219"/>
                    <a:pt x="493530" y="164059"/>
                  </a:cubicBezTo>
                  <a:cubicBezTo>
                    <a:pt x="490804" y="164619"/>
                    <a:pt x="488079" y="165099"/>
                    <a:pt x="485354" y="165500"/>
                  </a:cubicBezTo>
                  <a:cubicBezTo>
                    <a:pt x="485835" y="165900"/>
                    <a:pt x="486396" y="166300"/>
                    <a:pt x="486877" y="166700"/>
                  </a:cubicBezTo>
                  <a:cubicBezTo>
                    <a:pt x="488400" y="167821"/>
                    <a:pt x="489923" y="168941"/>
                    <a:pt x="491446" y="170062"/>
                  </a:cubicBezTo>
                  <a:cubicBezTo>
                    <a:pt x="492648" y="170943"/>
                    <a:pt x="492007" y="171103"/>
                    <a:pt x="491125" y="172383"/>
                  </a:cubicBezTo>
                  <a:cubicBezTo>
                    <a:pt x="487919" y="170222"/>
                    <a:pt x="484793" y="168141"/>
                    <a:pt x="481667" y="166060"/>
                  </a:cubicBezTo>
                  <a:cubicBezTo>
                    <a:pt x="467479" y="168061"/>
                    <a:pt x="452570" y="168621"/>
                    <a:pt x="437340" y="167661"/>
                  </a:cubicBezTo>
                  <a:cubicBezTo>
                    <a:pt x="435497" y="167501"/>
                    <a:pt x="435256" y="168141"/>
                    <a:pt x="436939" y="168941"/>
                  </a:cubicBezTo>
                  <a:cubicBezTo>
                    <a:pt x="445757" y="173264"/>
                    <a:pt x="457700" y="175265"/>
                    <a:pt x="466196" y="176065"/>
                  </a:cubicBezTo>
                  <a:cubicBezTo>
                    <a:pt x="468040" y="176225"/>
                    <a:pt x="468200" y="177026"/>
                    <a:pt x="466437" y="177666"/>
                  </a:cubicBezTo>
                  <a:cubicBezTo>
                    <a:pt x="458902" y="180628"/>
                    <a:pt x="448402" y="181668"/>
                    <a:pt x="437581" y="177426"/>
                  </a:cubicBezTo>
                  <a:cubicBezTo>
                    <a:pt x="434054" y="176065"/>
                    <a:pt x="431409" y="173584"/>
                    <a:pt x="428683" y="171183"/>
                  </a:cubicBezTo>
                  <a:cubicBezTo>
                    <a:pt x="424595" y="167581"/>
                    <a:pt x="423473" y="169182"/>
                    <a:pt x="419866" y="169982"/>
                  </a:cubicBezTo>
                  <a:cubicBezTo>
                    <a:pt x="414015" y="171183"/>
                    <a:pt x="408324" y="172703"/>
                    <a:pt x="403033" y="174705"/>
                  </a:cubicBezTo>
                  <a:cubicBezTo>
                    <a:pt x="380750" y="183109"/>
                    <a:pt x="366081" y="199198"/>
                    <a:pt x="359188" y="218889"/>
                  </a:cubicBezTo>
                  <a:cubicBezTo>
                    <a:pt x="351814" y="239860"/>
                    <a:pt x="352455" y="264354"/>
                    <a:pt x="349489" y="287086"/>
                  </a:cubicBezTo>
                  <a:cubicBezTo>
                    <a:pt x="348447" y="294690"/>
                    <a:pt x="346603" y="301574"/>
                    <a:pt x="344038" y="308058"/>
                  </a:cubicBezTo>
                  <a:cubicBezTo>
                    <a:pt x="343317" y="309819"/>
                    <a:pt x="343878" y="312140"/>
                    <a:pt x="345241" y="313421"/>
                  </a:cubicBezTo>
                  <a:cubicBezTo>
                    <a:pt x="347325" y="315262"/>
                    <a:pt x="349249" y="317183"/>
                    <a:pt x="351012" y="319104"/>
                  </a:cubicBezTo>
                  <a:cubicBezTo>
                    <a:pt x="352295" y="320545"/>
                    <a:pt x="353337" y="320225"/>
                    <a:pt x="353657" y="318383"/>
                  </a:cubicBezTo>
                  <a:cubicBezTo>
                    <a:pt x="358066" y="289808"/>
                    <a:pt x="370250" y="264994"/>
                    <a:pt x="393415" y="248985"/>
                  </a:cubicBezTo>
                  <a:cubicBezTo>
                    <a:pt x="392052" y="246984"/>
                    <a:pt x="390689" y="244903"/>
                    <a:pt x="389327" y="242902"/>
                  </a:cubicBezTo>
                  <a:cubicBezTo>
                    <a:pt x="390208" y="242262"/>
                    <a:pt x="390289" y="241861"/>
                    <a:pt x="390930" y="242662"/>
                  </a:cubicBezTo>
                  <a:cubicBezTo>
                    <a:pt x="391651" y="243702"/>
                    <a:pt x="392453" y="244663"/>
                    <a:pt x="393174" y="245704"/>
                  </a:cubicBezTo>
                  <a:cubicBezTo>
                    <a:pt x="393735" y="246504"/>
                    <a:pt x="394296" y="247224"/>
                    <a:pt x="394857" y="248025"/>
                  </a:cubicBezTo>
                  <a:cubicBezTo>
                    <a:pt x="407522" y="239700"/>
                    <a:pt x="423153" y="233857"/>
                    <a:pt x="442470" y="231376"/>
                  </a:cubicBezTo>
                  <a:cubicBezTo>
                    <a:pt x="472048" y="227614"/>
                    <a:pt x="504912" y="229455"/>
                    <a:pt x="531684" y="221690"/>
                  </a:cubicBezTo>
                  <a:cubicBezTo>
                    <a:pt x="544990" y="217768"/>
                    <a:pt x="559819" y="212565"/>
                    <a:pt x="567273" y="203360"/>
                  </a:cubicBezTo>
                  <a:cubicBezTo>
                    <a:pt x="574567" y="194395"/>
                    <a:pt x="570800" y="179827"/>
                    <a:pt x="573525" y="168461"/>
                  </a:cubicBezTo>
                  <a:cubicBezTo>
                    <a:pt x="574006" y="166620"/>
                    <a:pt x="574327" y="166700"/>
                    <a:pt x="574327" y="168541"/>
                  </a:cubicBezTo>
                  <a:cubicBezTo>
                    <a:pt x="574487" y="175185"/>
                    <a:pt x="576972" y="182309"/>
                    <a:pt x="579297" y="189513"/>
                  </a:cubicBezTo>
                  <a:cubicBezTo>
                    <a:pt x="579858" y="191274"/>
                    <a:pt x="581301" y="191594"/>
                    <a:pt x="582583" y="190233"/>
                  </a:cubicBezTo>
                  <a:cubicBezTo>
                    <a:pt x="585950" y="186471"/>
                    <a:pt x="589076" y="182549"/>
                    <a:pt x="591801" y="178307"/>
                  </a:cubicBezTo>
                  <a:cubicBezTo>
                    <a:pt x="593084" y="176225"/>
                    <a:pt x="594126" y="174064"/>
                    <a:pt x="595248" y="171903"/>
                  </a:cubicBezTo>
                  <a:cubicBezTo>
                    <a:pt x="596049" y="170302"/>
                    <a:pt x="599095" y="168061"/>
                    <a:pt x="599015" y="169902"/>
                  </a:cubicBezTo>
                  <a:cubicBezTo>
                    <a:pt x="598935" y="171103"/>
                    <a:pt x="598214" y="173184"/>
                    <a:pt x="596129" y="176946"/>
                  </a:cubicBezTo>
                  <a:cubicBezTo>
                    <a:pt x="594126" y="180708"/>
                    <a:pt x="592362" y="184630"/>
                    <a:pt x="590118" y="188152"/>
                  </a:cubicBezTo>
                  <a:cubicBezTo>
                    <a:pt x="584988" y="196076"/>
                    <a:pt x="578655" y="203120"/>
                    <a:pt x="571201" y="209284"/>
                  </a:cubicBezTo>
                  <a:cubicBezTo>
                    <a:pt x="551482" y="225452"/>
                    <a:pt x="521825" y="236178"/>
                    <a:pt x="488480" y="239220"/>
                  </a:cubicBezTo>
                  <a:cubicBezTo>
                    <a:pt x="491045" y="241381"/>
                    <a:pt x="493369" y="243943"/>
                    <a:pt x="496014" y="245944"/>
                  </a:cubicBezTo>
                  <a:cubicBezTo>
                    <a:pt x="491927" y="247865"/>
                    <a:pt x="488159" y="250906"/>
                    <a:pt x="483430" y="249546"/>
                  </a:cubicBezTo>
                  <a:cubicBezTo>
                    <a:pt x="481987" y="249145"/>
                    <a:pt x="479663" y="248185"/>
                    <a:pt x="478300" y="249546"/>
                  </a:cubicBezTo>
                  <a:cubicBezTo>
                    <a:pt x="477017" y="250826"/>
                    <a:pt x="479182" y="252107"/>
                    <a:pt x="480224" y="252267"/>
                  </a:cubicBezTo>
                  <a:cubicBezTo>
                    <a:pt x="482548" y="252587"/>
                    <a:pt x="484793" y="251787"/>
                    <a:pt x="487117" y="252587"/>
                  </a:cubicBezTo>
                  <a:cubicBezTo>
                    <a:pt x="489923" y="253628"/>
                    <a:pt x="490965" y="256029"/>
                    <a:pt x="491846" y="258671"/>
                  </a:cubicBezTo>
                  <a:cubicBezTo>
                    <a:pt x="493289" y="263153"/>
                    <a:pt x="493690" y="267876"/>
                    <a:pt x="495373" y="272278"/>
                  </a:cubicBezTo>
                  <a:cubicBezTo>
                    <a:pt x="490884" y="272278"/>
                    <a:pt x="486636" y="273319"/>
                    <a:pt x="482228" y="273559"/>
                  </a:cubicBezTo>
                  <a:cubicBezTo>
                    <a:pt x="479823" y="273719"/>
                    <a:pt x="477178" y="273879"/>
                    <a:pt x="475174" y="272358"/>
                  </a:cubicBezTo>
                  <a:cubicBezTo>
                    <a:pt x="472930" y="270677"/>
                    <a:pt x="472529" y="268116"/>
                    <a:pt x="471647" y="265635"/>
                  </a:cubicBezTo>
                  <a:cubicBezTo>
                    <a:pt x="471246" y="264514"/>
                    <a:pt x="470124" y="262753"/>
                    <a:pt x="468681" y="263393"/>
                  </a:cubicBezTo>
                  <a:cubicBezTo>
                    <a:pt x="466838" y="264194"/>
                    <a:pt x="468681" y="267315"/>
                    <a:pt x="469403" y="268196"/>
                  </a:cubicBezTo>
                  <a:cubicBezTo>
                    <a:pt x="472849" y="272278"/>
                    <a:pt x="471166" y="277081"/>
                    <a:pt x="470765" y="281803"/>
                  </a:cubicBezTo>
                  <a:cubicBezTo>
                    <a:pt x="467800" y="279962"/>
                    <a:pt x="464673" y="278602"/>
                    <a:pt x="461627" y="276921"/>
                  </a:cubicBezTo>
                  <a:cubicBezTo>
                    <a:pt x="459864" y="275880"/>
                    <a:pt x="458421" y="274519"/>
                    <a:pt x="457139" y="272999"/>
                  </a:cubicBezTo>
                  <a:cubicBezTo>
                    <a:pt x="457139" y="271558"/>
                    <a:pt x="457620" y="270197"/>
                    <a:pt x="458020" y="268916"/>
                  </a:cubicBezTo>
                  <a:cubicBezTo>
                    <a:pt x="458341" y="267716"/>
                    <a:pt x="458742" y="266435"/>
                    <a:pt x="458742" y="265154"/>
                  </a:cubicBezTo>
                  <a:cubicBezTo>
                    <a:pt x="458662" y="263794"/>
                    <a:pt x="457059" y="262753"/>
                    <a:pt x="456257" y="264354"/>
                  </a:cubicBezTo>
                  <a:cubicBezTo>
                    <a:pt x="455055" y="266515"/>
                    <a:pt x="455776" y="269637"/>
                    <a:pt x="454173" y="271638"/>
                  </a:cubicBezTo>
                  <a:cubicBezTo>
                    <a:pt x="449684" y="266995"/>
                    <a:pt x="446718" y="261232"/>
                    <a:pt x="448081" y="254749"/>
                  </a:cubicBezTo>
                  <a:cubicBezTo>
                    <a:pt x="448562" y="252347"/>
                    <a:pt x="449524" y="251787"/>
                    <a:pt x="451768" y="251067"/>
                  </a:cubicBezTo>
                  <a:cubicBezTo>
                    <a:pt x="453692" y="250506"/>
                    <a:pt x="455616" y="250026"/>
                    <a:pt x="457139" y="248665"/>
                  </a:cubicBezTo>
                  <a:cubicBezTo>
                    <a:pt x="457780" y="248105"/>
                    <a:pt x="457860" y="247224"/>
                    <a:pt x="458662" y="247705"/>
                  </a:cubicBezTo>
                  <a:cubicBezTo>
                    <a:pt x="459223" y="248105"/>
                    <a:pt x="459784" y="248505"/>
                    <a:pt x="460425" y="248905"/>
                  </a:cubicBezTo>
                  <a:cubicBezTo>
                    <a:pt x="466918" y="253148"/>
                    <a:pt x="473491" y="257390"/>
                    <a:pt x="479983" y="261632"/>
                  </a:cubicBezTo>
                  <a:cubicBezTo>
                    <a:pt x="478220" y="260272"/>
                    <a:pt x="476537" y="258751"/>
                    <a:pt x="474933" y="257550"/>
                  </a:cubicBezTo>
                  <a:cubicBezTo>
                    <a:pt x="470525" y="254188"/>
                    <a:pt x="466116" y="250906"/>
                    <a:pt x="461708" y="247545"/>
                  </a:cubicBezTo>
                  <a:cubicBezTo>
                    <a:pt x="460666" y="246744"/>
                    <a:pt x="459223" y="246344"/>
                    <a:pt x="459864" y="245143"/>
                  </a:cubicBezTo>
                  <a:cubicBezTo>
                    <a:pt x="460666" y="243462"/>
                    <a:pt x="460826" y="241781"/>
                    <a:pt x="460746" y="240020"/>
                  </a:cubicBezTo>
                  <a:cubicBezTo>
                    <a:pt x="458421" y="239940"/>
                    <a:pt x="456177" y="239860"/>
                    <a:pt x="453852" y="239700"/>
                  </a:cubicBezTo>
                  <a:cubicBezTo>
                    <a:pt x="453452" y="239620"/>
                    <a:pt x="452570" y="239700"/>
                    <a:pt x="451368" y="239860"/>
                  </a:cubicBezTo>
                  <a:cubicBezTo>
                    <a:pt x="452249" y="240501"/>
                    <a:pt x="453131" y="241141"/>
                    <a:pt x="454013" y="241861"/>
                  </a:cubicBezTo>
                  <a:cubicBezTo>
                    <a:pt x="455536" y="242982"/>
                    <a:pt x="457059" y="244103"/>
                    <a:pt x="458582" y="245223"/>
                  </a:cubicBezTo>
                  <a:cubicBezTo>
                    <a:pt x="459784" y="246104"/>
                    <a:pt x="459143" y="246264"/>
                    <a:pt x="458261" y="247465"/>
                  </a:cubicBezTo>
                  <a:cubicBezTo>
                    <a:pt x="454654" y="245063"/>
                    <a:pt x="451047" y="242662"/>
                    <a:pt x="447360" y="240261"/>
                  </a:cubicBezTo>
                  <a:cubicBezTo>
                    <a:pt x="443272" y="240821"/>
                    <a:pt x="438462" y="241541"/>
                    <a:pt x="436378" y="241942"/>
                  </a:cubicBezTo>
                  <a:cubicBezTo>
                    <a:pt x="430527" y="243222"/>
                    <a:pt x="424836" y="244743"/>
                    <a:pt x="419626" y="246744"/>
                  </a:cubicBezTo>
                  <a:cubicBezTo>
                    <a:pt x="397262" y="255149"/>
                    <a:pt x="382594" y="271238"/>
                    <a:pt x="375700" y="290928"/>
                  </a:cubicBezTo>
                  <a:cubicBezTo>
                    <a:pt x="372734" y="299333"/>
                    <a:pt x="371131" y="308298"/>
                    <a:pt x="369929" y="317503"/>
                  </a:cubicBezTo>
                  <a:cubicBezTo>
                    <a:pt x="371933" y="316302"/>
                    <a:pt x="374017" y="315102"/>
                    <a:pt x="375860" y="313661"/>
                  </a:cubicBezTo>
                  <a:cubicBezTo>
                    <a:pt x="376742" y="318544"/>
                    <a:pt x="378906" y="323426"/>
                    <a:pt x="376181" y="328069"/>
                  </a:cubicBezTo>
                  <a:cubicBezTo>
                    <a:pt x="375299" y="329590"/>
                    <a:pt x="373616" y="331751"/>
                    <a:pt x="374658" y="333592"/>
                  </a:cubicBezTo>
                  <a:cubicBezTo>
                    <a:pt x="375620" y="335353"/>
                    <a:pt x="377624" y="333352"/>
                    <a:pt x="378105" y="332231"/>
                  </a:cubicBezTo>
                  <a:cubicBezTo>
                    <a:pt x="379067" y="329830"/>
                    <a:pt x="378906" y="327268"/>
                    <a:pt x="380429" y="325027"/>
                  </a:cubicBezTo>
                  <a:cubicBezTo>
                    <a:pt x="382273" y="322306"/>
                    <a:pt x="385239" y="321905"/>
                    <a:pt x="388285" y="321745"/>
                  </a:cubicBezTo>
                  <a:cubicBezTo>
                    <a:pt x="393495" y="321425"/>
                    <a:pt x="398625" y="322306"/>
                    <a:pt x="403835" y="321825"/>
                  </a:cubicBezTo>
                  <a:cubicBezTo>
                    <a:pt x="402552" y="326548"/>
                    <a:pt x="402472" y="331511"/>
                    <a:pt x="401430" y="336233"/>
                  </a:cubicBezTo>
                  <a:cubicBezTo>
                    <a:pt x="400949" y="338795"/>
                    <a:pt x="400308" y="341676"/>
                    <a:pt x="398224" y="343357"/>
                  </a:cubicBezTo>
                  <a:cubicBezTo>
                    <a:pt x="395739" y="345358"/>
                    <a:pt x="392854" y="344958"/>
                    <a:pt x="389968" y="345198"/>
                  </a:cubicBezTo>
                  <a:cubicBezTo>
                    <a:pt x="388685" y="345358"/>
                    <a:pt x="386441" y="346079"/>
                    <a:pt x="386762" y="347760"/>
                  </a:cubicBezTo>
                  <a:cubicBezTo>
                    <a:pt x="387082" y="349921"/>
                    <a:pt x="390850" y="348880"/>
                    <a:pt x="392052" y="348320"/>
                  </a:cubicBezTo>
                  <a:cubicBezTo>
                    <a:pt x="397422" y="345839"/>
                    <a:pt x="402071" y="348960"/>
                    <a:pt x="407041" y="350801"/>
                  </a:cubicBezTo>
                  <a:cubicBezTo>
                    <a:pt x="404236" y="353363"/>
                    <a:pt x="401831" y="356324"/>
                    <a:pt x="399186" y="359126"/>
                  </a:cubicBezTo>
                  <a:cubicBezTo>
                    <a:pt x="397583" y="360727"/>
                    <a:pt x="395739" y="361927"/>
                    <a:pt x="393655" y="362808"/>
                  </a:cubicBezTo>
                  <a:cubicBezTo>
                    <a:pt x="392212" y="362408"/>
                    <a:pt x="390850" y="361447"/>
                    <a:pt x="389567" y="360647"/>
                  </a:cubicBezTo>
                  <a:cubicBezTo>
                    <a:pt x="388365" y="360006"/>
                    <a:pt x="387162" y="359206"/>
                    <a:pt x="385800" y="358886"/>
                  </a:cubicBezTo>
                  <a:cubicBezTo>
                    <a:pt x="384357" y="358566"/>
                    <a:pt x="382754" y="360006"/>
                    <a:pt x="384197" y="361287"/>
                  </a:cubicBezTo>
                  <a:cubicBezTo>
                    <a:pt x="386201" y="363128"/>
                    <a:pt x="389727" y="363288"/>
                    <a:pt x="391411" y="365609"/>
                  </a:cubicBezTo>
                  <a:cubicBezTo>
                    <a:pt x="385239" y="369051"/>
                    <a:pt x="378185" y="370572"/>
                    <a:pt x="371612" y="367290"/>
                  </a:cubicBezTo>
                  <a:cubicBezTo>
                    <a:pt x="369207" y="366010"/>
                    <a:pt x="368807" y="364889"/>
                    <a:pt x="368727" y="362248"/>
                  </a:cubicBezTo>
                  <a:cubicBezTo>
                    <a:pt x="368727" y="360086"/>
                    <a:pt x="368727" y="357845"/>
                    <a:pt x="367685" y="355844"/>
                  </a:cubicBezTo>
                  <a:cubicBezTo>
                    <a:pt x="367284" y="355044"/>
                    <a:pt x="366402" y="354643"/>
                    <a:pt x="367123" y="354003"/>
                  </a:cubicBezTo>
                  <a:cubicBezTo>
                    <a:pt x="367685" y="353523"/>
                    <a:pt x="368326" y="352962"/>
                    <a:pt x="368887" y="352482"/>
                  </a:cubicBezTo>
                  <a:cubicBezTo>
                    <a:pt x="375299" y="346719"/>
                    <a:pt x="381712" y="340956"/>
                    <a:pt x="388124" y="335193"/>
                  </a:cubicBezTo>
                  <a:cubicBezTo>
                    <a:pt x="386120" y="336714"/>
                    <a:pt x="383956" y="338074"/>
                    <a:pt x="382273" y="339435"/>
                  </a:cubicBezTo>
                  <a:cubicBezTo>
                    <a:pt x="377464" y="343197"/>
                    <a:pt x="372654" y="346879"/>
                    <a:pt x="367845" y="350641"/>
                  </a:cubicBezTo>
                  <a:cubicBezTo>
                    <a:pt x="367524" y="350961"/>
                    <a:pt x="367123" y="351282"/>
                    <a:pt x="366883" y="351522"/>
                  </a:cubicBezTo>
                  <a:cubicBezTo>
                    <a:pt x="366803" y="352402"/>
                    <a:pt x="366642" y="353283"/>
                    <a:pt x="366562" y="354083"/>
                  </a:cubicBezTo>
                  <a:cubicBezTo>
                    <a:pt x="366642" y="354163"/>
                    <a:pt x="366723" y="354243"/>
                    <a:pt x="366803" y="354323"/>
                  </a:cubicBezTo>
                  <a:cubicBezTo>
                    <a:pt x="366723" y="354403"/>
                    <a:pt x="366642" y="354483"/>
                    <a:pt x="366562" y="354563"/>
                  </a:cubicBezTo>
                  <a:cubicBezTo>
                    <a:pt x="366322" y="356084"/>
                    <a:pt x="366162" y="357605"/>
                    <a:pt x="366001" y="359126"/>
                  </a:cubicBezTo>
                  <a:cubicBezTo>
                    <a:pt x="362875" y="382419"/>
                    <a:pt x="351653" y="399868"/>
                    <a:pt x="336824" y="416357"/>
                  </a:cubicBezTo>
                  <a:cubicBezTo>
                    <a:pt x="335622" y="417798"/>
                    <a:pt x="335943" y="418118"/>
                    <a:pt x="337626" y="417318"/>
                  </a:cubicBezTo>
                  <a:cubicBezTo>
                    <a:pt x="344920" y="413956"/>
                    <a:pt x="354218" y="411795"/>
                    <a:pt x="364959" y="413476"/>
                  </a:cubicBezTo>
                  <a:cubicBezTo>
                    <a:pt x="366803" y="413716"/>
                    <a:pt x="366723" y="414036"/>
                    <a:pt x="364879" y="414116"/>
                  </a:cubicBezTo>
                  <a:cubicBezTo>
                    <a:pt x="346764" y="414997"/>
                    <a:pt x="337546" y="428764"/>
                    <a:pt x="328729" y="438289"/>
                  </a:cubicBezTo>
                  <a:cubicBezTo>
                    <a:pt x="326645" y="440451"/>
                    <a:pt x="324561" y="442692"/>
                    <a:pt x="322316" y="444693"/>
                  </a:cubicBezTo>
                  <a:cubicBezTo>
                    <a:pt x="318709" y="447895"/>
                    <a:pt x="319591" y="455819"/>
                    <a:pt x="319110" y="460702"/>
                  </a:cubicBezTo>
                  <a:cubicBezTo>
                    <a:pt x="318549" y="466065"/>
                    <a:pt x="318068" y="471428"/>
                    <a:pt x="317587" y="476790"/>
                  </a:cubicBezTo>
                  <a:cubicBezTo>
                    <a:pt x="316545" y="516652"/>
                    <a:pt x="320312" y="544988"/>
                    <a:pt x="322797" y="558755"/>
                  </a:cubicBezTo>
                  <a:lnTo>
                    <a:pt x="400148" y="558755"/>
                  </a:lnTo>
                  <a:cubicBezTo>
                    <a:pt x="406480" y="558755"/>
                    <a:pt x="411530" y="563878"/>
                    <a:pt x="411530" y="570122"/>
                  </a:cubicBezTo>
                  <a:cubicBezTo>
                    <a:pt x="411530" y="576445"/>
                    <a:pt x="406480" y="581568"/>
                    <a:pt x="400148" y="581568"/>
                  </a:cubicBezTo>
                  <a:lnTo>
                    <a:pt x="152465" y="581568"/>
                  </a:lnTo>
                  <a:cubicBezTo>
                    <a:pt x="146133" y="581568"/>
                    <a:pt x="141003" y="576445"/>
                    <a:pt x="141003" y="570122"/>
                  </a:cubicBezTo>
                  <a:cubicBezTo>
                    <a:pt x="141003" y="563878"/>
                    <a:pt x="146133" y="558755"/>
                    <a:pt x="152465" y="558755"/>
                  </a:cubicBezTo>
                  <a:lnTo>
                    <a:pt x="229976" y="558755"/>
                  </a:lnTo>
                  <a:cubicBezTo>
                    <a:pt x="235267" y="533221"/>
                    <a:pt x="245446" y="464544"/>
                    <a:pt x="244404" y="461902"/>
                  </a:cubicBezTo>
                  <a:cubicBezTo>
                    <a:pt x="239916" y="449896"/>
                    <a:pt x="238633" y="437089"/>
                    <a:pt x="239274" y="424041"/>
                  </a:cubicBezTo>
                  <a:cubicBezTo>
                    <a:pt x="239355" y="422201"/>
                    <a:pt x="238633" y="419479"/>
                    <a:pt x="237431" y="418038"/>
                  </a:cubicBezTo>
                  <a:cubicBezTo>
                    <a:pt x="231900" y="411154"/>
                    <a:pt x="224606" y="404991"/>
                    <a:pt x="213063" y="402750"/>
                  </a:cubicBezTo>
                  <a:cubicBezTo>
                    <a:pt x="211220" y="402430"/>
                    <a:pt x="211300" y="402189"/>
                    <a:pt x="213144" y="402189"/>
                  </a:cubicBezTo>
                  <a:cubicBezTo>
                    <a:pt x="222923" y="402270"/>
                    <a:pt x="231179" y="404671"/>
                    <a:pt x="237832" y="408033"/>
                  </a:cubicBezTo>
                  <a:cubicBezTo>
                    <a:pt x="239435" y="408833"/>
                    <a:pt x="240797" y="408913"/>
                    <a:pt x="240958" y="408033"/>
                  </a:cubicBezTo>
                  <a:cubicBezTo>
                    <a:pt x="241118" y="407152"/>
                    <a:pt x="240397" y="405151"/>
                    <a:pt x="239435" y="403550"/>
                  </a:cubicBezTo>
                  <a:cubicBezTo>
                    <a:pt x="231499" y="390503"/>
                    <a:pt x="225728" y="377136"/>
                    <a:pt x="224205" y="362087"/>
                  </a:cubicBezTo>
                  <a:cubicBezTo>
                    <a:pt x="223323" y="361127"/>
                    <a:pt x="222522" y="360246"/>
                    <a:pt x="221640" y="359286"/>
                  </a:cubicBezTo>
                  <a:cubicBezTo>
                    <a:pt x="220678" y="358165"/>
                    <a:pt x="221319" y="358165"/>
                    <a:pt x="222442" y="357125"/>
                  </a:cubicBezTo>
                  <a:cubicBezTo>
                    <a:pt x="222923" y="357605"/>
                    <a:pt x="223404" y="358165"/>
                    <a:pt x="223884" y="358646"/>
                  </a:cubicBezTo>
                  <a:cubicBezTo>
                    <a:pt x="223884" y="357845"/>
                    <a:pt x="223804" y="356965"/>
                    <a:pt x="223804" y="356164"/>
                  </a:cubicBezTo>
                  <a:cubicBezTo>
                    <a:pt x="223804" y="356164"/>
                    <a:pt x="223724" y="356164"/>
                    <a:pt x="223724" y="356244"/>
                  </a:cubicBezTo>
                  <a:cubicBezTo>
                    <a:pt x="223003" y="356645"/>
                    <a:pt x="222762" y="357445"/>
                    <a:pt x="222121" y="356805"/>
                  </a:cubicBezTo>
                  <a:cubicBezTo>
                    <a:pt x="221640" y="356324"/>
                    <a:pt x="221159" y="355844"/>
                    <a:pt x="220598" y="355364"/>
                  </a:cubicBezTo>
                  <a:cubicBezTo>
                    <a:pt x="215228" y="350001"/>
                    <a:pt x="209777" y="344638"/>
                    <a:pt x="204326" y="339275"/>
                  </a:cubicBezTo>
                  <a:cubicBezTo>
                    <a:pt x="205769" y="340956"/>
                    <a:pt x="207052" y="342797"/>
                    <a:pt x="208334" y="344238"/>
                  </a:cubicBezTo>
                  <a:cubicBezTo>
                    <a:pt x="211941" y="348320"/>
                    <a:pt x="215548" y="352322"/>
                    <a:pt x="219075" y="356404"/>
                  </a:cubicBezTo>
                  <a:cubicBezTo>
                    <a:pt x="219957" y="357365"/>
                    <a:pt x="221319" y="358085"/>
                    <a:pt x="220438" y="359126"/>
                  </a:cubicBezTo>
                  <a:cubicBezTo>
                    <a:pt x="219316" y="360567"/>
                    <a:pt x="218835" y="362248"/>
                    <a:pt x="218594" y="364009"/>
                  </a:cubicBezTo>
                  <a:cubicBezTo>
                    <a:pt x="218274" y="366170"/>
                    <a:pt x="218354" y="368171"/>
                    <a:pt x="216109" y="369051"/>
                  </a:cubicBezTo>
                  <a:cubicBezTo>
                    <a:pt x="209777" y="371693"/>
                    <a:pt x="203445" y="369692"/>
                    <a:pt x="198154" y="365930"/>
                  </a:cubicBezTo>
                  <a:cubicBezTo>
                    <a:pt x="199677" y="364169"/>
                    <a:pt x="202643" y="364089"/>
                    <a:pt x="204567" y="363048"/>
                  </a:cubicBezTo>
                  <a:cubicBezTo>
                    <a:pt x="205769" y="362408"/>
                    <a:pt x="205849" y="360647"/>
                    <a:pt x="204246" y="360567"/>
                  </a:cubicBezTo>
                  <a:cubicBezTo>
                    <a:pt x="202884" y="360487"/>
                    <a:pt x="201441" y="361207"/>
                    <a:pt x="200238" y="361767"/>
                  </a:cubicBezTo>
                  <a:cubicBezTo>
                    <a:pt x="199116" y="362248"/>
                    <a:pt x="197994" y="362808"/>
                    <a:pt x="196872" y="363128"/>
                  </a:cubicBezTo>
                  <a:cubicBezTo>
                    <a:pt x="195589" y="363448"/>
                    <a:pt x="193345" y="360967"/>
                    <a:pt x="192543" y="360086"/>
                  </a:cubicBezTo>
                  <a:cubicBezTo>
                    <a:pt x="190139" y="357285"/>
                    <a:pt x="188295" y="354003"/>
                    <a:pt x="185890" y="351201"/>
                  </a:cubicBezTo>
                  <a:cubicBezTo>
                    <a:pt x="190139" y="350241"/>
                    <a:pt x="194387" y="348000"/>
                    <a:pt x="198635" y="350241"/>
                  </a:cubicBezTo>
                  <a:cubicBezTo>
                    <a:pt x="199998" y="350961"/>
                    <a:pt x="202082" y="352322"/>
                    <a:pt x="203605" y="351282"/>
                  </a:cubicBezTo>
                  <a:cubicBezTo>
                    <a:pt x="205128" y="350321"/>
                    <a:pt x="203284" y="348640"/>
                    <a:pt x="202242" y="348320"/>
                  </a:cubicBezTo>
                  <a:cubicBezTo>
                    <a:pt x="200078" y="347519"/>
                    <a:pt x="197834" y="347840"/>
                    <a:pt x="195750" y="346639"/>
                  </a:cubicBezTo>
                  <a:cubicBezTo>
                    <a:pt x="193265" y="345118"/>
                    <a:pt x="192704" y="342557"/>
                    <a:pt x="192383" y="339835"/>
                  </a:cubicBezTo>
                  <a:cubicBezTo>
                    <a:pt x="191822" y="335273"/>
                    <a:pt x="192383" y="330630"/>
                    <a:pt x="191662" y="326068"/>
                  </a:cubicBezTo>
                  <a:cubicBezTo>
                    <a:pt x="195910" y="327028"/>
                    <a:pt x="200319" y="326788"/>
                    <a:pt x="204567" y="327428"/>
                  </a:cubicBezTo>
                  <a:cubicBezTo>
                    <a:pt x="206811" y="327749"/>
                    <a:pt x="209456" y="328149"/>
                    <a:pt x="211059" y="329910"/>
                  </a:cubicBezTo>
                  <a:cubicBezTo>
                    <a:pt x="212903" y="331991"/>
                    <a:pt x="212743" y="334552"/>
                    <a:pt x="213144" y="337194"/>
                  </a:cubicBezTo>
                  <a:cubicBezTo>
                    <a:pt x="213304" y="338234"/>
                    <a:pt x="214025" y="340155"/>
                    <a:pt x="215548" y="339835"/>
                  </a:cubicBezTo>
                  <a:cubicBezTo>
                    <a:pt x="217472" y="339435"/>
                    <a:pt x="216350" y="336153"/>
                    <a:pt x="215789" y="335113"/>
                  </a:cubicBezTo>
                  <a:cubicBezTo>
                    <a:pt x="213304" y="330550"/>
                    <a:pt x="215789" y="326228"/>
                    <a:pt x="217151" y="321745"/>
                  </a:cubicBezTo>
                  <a:cubicBezTo>
                    <a:pt x="219636" y="324147"/>
                    <a:pt x="222361" y="326068"/>
                    <a:pt x="224926" y="328229"/>
                  </a:cubicBezTo>
                  <a:cubicBezTo>
                    <a:pt x="225327" y="328629"/>
                    <a:pt x="225648" y="328949"/>
                    <a:pt x="225969" y="329349"/>
                  </a:cubicBezTo>
                  <a:cubicBezTo>
                    <a:pt x="226530" y="325027"/>
                    <a:pt x="227091" y="320785"/>
                    <a:pt x="227572" y="316462"/>
                  </a:cubicBezTo>
                  <a:cubicBezTo>
                    <a:pt x="227732" y="314621"/>
                    <a:pt x="226770" y="312220"/>
                    <a:pt x="225327" y="311019"/>
                  </a:cubicBezTo>
                  <a:cubicBezTo>
                    <a:pt x="222361" y="308538"/>
                    <a:pt x="219476" y="306057"/>
                    <a:pt x="216590" y="303575"/>
                  </a:cubicBezTo>
                  <a:cubicBezTo>
                    <a:pt x="215147" y="302295"/>
                    <a:pt x="215308" y="302135"/>
                    <a:pt x="216911" y="303015"/>
                  </a:cubicBezTo>
                  <a:cubicBezTo>
                    <a:pt x="218995" y="304136"/>
                    <a:pt x="221239" y="305016"/>
                    <a:pt x="223564" y="305897"/>
                  </a:cubicBezTo>
                  <a:cubicBezTo>
                    <a:pt x="225327" y="306457"/>
                    <a:pt x="225488" y="306137"/>
                    <a:pt x="223804" y="305416"/>
                  </a:cubicBezTo>
                  <a:cubicBezTo>
                    <a:pt x="223003" y="305016"/>
                    <a:pt x="222121" y="304616"/>
                    <a:pt x="221159" y="304296"/>
                  </a:cubicBezTo>
                  <a:cubicBezTo>
                    <a:pt x="219476" y="303575"/>
                    <a:pt x="219476" y="303335"/>
                    <a:pt x="221319" y="303655"/>
                  </a:cubicBezTo>
                  <a:cubicBezTo>
                    <a:pt x="222762" y="303896"/>
                    <a:pt x="224125" y="304136"/>
                    <a:pt x="225407" y="304456"/>
                  </a:cubicBezTo>
                  <a:cubicBezTo>
                    <a:pt x="227171" y="304936"/>
                    <a:pt x="228694" y="303896"/>
                    <a:pt x="228854" y="302055"/>
                  </a:cubicBezTo>
                  <a:cubicBezTo>
                    <a:pt x="229014" y="298052"/>
                    <a:pt x="229095" y="294130"/>
                    <a:pt x="228934" y="290208"/>
                  </a:cubicBezTo>
                  <a:cubicBezTo>
                    <a:pt x="227572" y="289247"/>
                    <a:pt x="226209" y="288367"/>
                    <a:pt x="224846" y="287406"/>
                  </a:cubicBezTo>
                  <a:cubicBezTo>
                    <a:pt x="223163" y="286286"/>
                    <a:pt x="221400" y="285085"/>
                    <a:pt x="219636" y="283965"/>
                  </a:cubicBezTo>
                  <a:cubicBezTo>
                    <a:pt x="218193" y="283004"/>
                    <a:pt x="218915" y="282844"/>
                    <a:pt x="219877" y="281403"/>
                  </a:cubicBezTo>
                  <a:cubicBezTo>
                    <a:pt x="222842" y="283164"/>
                    <a:pt x="225808" y="284925"/>
                    <a:pt x="228774" y="286686"/>
                  </a:cubicBezTo>
                  <a:cubicBezTo>
                    <a:pt x="228614" y="284205"/>
                    <a:pt x="228373" y="281803"/>
                    <a:pt x="227972" y="279402"/>
                  </a:cubicBezTo>
                  <a:cubicBezTo>
                    <a:pt x="227812" y="278522"/>
                    <a:pt x="227652" y="277641"/>
                    <a:pt x="227491" y="276761"/>
                  </a:cubicBezTo>
                  <a:cubicBezTo>
                    <a:pt x="227251" y="276841"/>
                    <a:pt x="227091" y="276921"/>
                    <a:pt x="226850" y="277001"/>
                  </a:cubicBezTo>
                  <a:cubicBezTo>
                    <a:pt x="224766" y="277721"/>
                    <a:pt x="222602" y="278362"/>
                    <a:pt x="220999" y="279962"/>
                  </a:cubicBezTo>
                  <a:cubicBezTo>
                    <a:pt x="220358" y="280603"/>
                    <a:pt x="220277" y="281643"/>
                    <a:pt x="219476" y="281083"/>
                  </a:cubicBezTo>
                  <a:cubicBezTo>
                    <a:pt x="218754" y="280763"/>
                    <a:pt x="218113" y="280363"/>
                    <a:pt x="217392" y="279962"/>
                  </a:cubicBezTo>
                  <a:cubicBezTo>
                    <a:pt x="209857" y="275560"/>
                    <a:pt x="202403" y="271158"/>
                    <a:pt x="194868" y="266755"/>
                  </a:cubicBezTo>
                  <a:cubicBezTo>
                    <a:pt x="196872" y="268196"/>
                    <a:pt x="198876" y="269877"/>
                    <a:pt x="200719" y="271078"/>
                  </a:cubicBezTo>
                  <a:cubicBezTo>
                    <a:pt x="205769" y="274599"/>
                    <a:pt x="210899" y="278041"/>
                    <a:pt x="215949" y="281483"/>
                  </a:cubicBezTo>
                  <a:cubicBezTo>
                    <a:pt x="217231" y="282284"/>
                    <a:pt x="218915" y="282684"/>
                    <a:pt x="218193" y="284125"/>
                  </a:cubicBezTo>
                  <a:cubicBezTo>
                    <a:pt x="217392" y="286046"/>
                    <a:pt x="217312" y="288047"/>
                    <a:pt x="217552" y="290048"/>
                  </a:cubicBezTo>
                  <a:cubicBezTo>
                    <a:pt x="217873" y="292529"/>
                    <a:pt x="218434" y="294690"/>
                    <a:pt x="216270" y="296371"/>
                  </a:cubicBezTo>
                  <a:cubicBezTo>
                    <a:pt x="210017" y="301014"/>
                    <a:pt x="202483" y="300614"/>
                    <a:pt x="195589" y="297892"/>
                  </a:cubicBezTo>
                  <a:cubicBezTo>
                    <a:pt x="196792" y="295571"/>
                    <a:pt x="200078" y="294610"/>
                    <a:pt x="201922" y="292930"/>
                  </a:cubicBezTo>
                  <a:cubicBezTo>
                    <a:pt x="202964" y="291889"/>
                    <a:pt x="202563" y="289888"/>
                    <a:pt x="200799" y="290288"/>
                  </a:cubicBezTo>
                  <a:cubicBezTo>
                    <a:pt x="199277" y="290608"/>
                    <a:pt x="197914" y="291809"/>
                    <a:pt x="196712" y="292689"/>
                  </a:cubicBezTo>
                  <a:cubicBezTo>
                    <a:pt x="195589" y="293570"/>
                    <a:pt x="194547" y="294530"/>
                    <a:pt x="193345" y="295171"/>
                  </a:cubicBezTo>
                  <a:cubicBezTo>
                    <a:pt x="191982" y="295971"/>
                    <a:pt x="188856" y="293810"/>
                    <a:pt x="187734" y="293090"/>
                  </a:cubicBezTo>
                  <a:cubicBezTo>
                    <a:pt x="184287" y="290688"/>
                    <a:pt x="181322" y="287567"/>
                    <a:pt x="177874" y="285165"/>
                  </a:cubicBezTo>
                  <a:cubicBezTo>
                    <a:pt x="182283" y="282844"/>
                    <a:pt x="186371" y="279242"/>
                    <a:pt x="191662" y="280443"/>
                  </a:cubicBezTo>
                  <a:cubicBezTo>
                    <a:pt x="193345" y="280843"/>
                    <a:pt x="195990" y="281803"/>
                    <a:pt x="197433" y="280203"/>
                  </a:cubicBezTo>
                  <a:cubicBezTo>
                    <a:pt x="198796" y="278682"/>
                    <a:pt x="196311" y="277401"/>
                    <a:pt x="195108" y="277321"/>
                  </a:cubicBezTo>
                  <a:cubicBezTo>
                    <a:pt x="192463" y="277081"/>
                    <a:pt x="190059" y="278041"/>
                    <a:pt x="187413" y="277321"/>
                  </a:cubicBezTo>
                  <a:cubicBezTo>
                    <a:pt x="184287" y="276360"/>
                    <a:pt x="182925" y="273639"/>
                    <a:pt x="181802" y="270837"/>
                  </a:cubicBezTo>
                  <a:cubicBezTo>
                    <a:pt x="179958" y="265955"/>
                    <a:pt x="179237" y="260672"/>
                    <a:pt x="177153" y="255789"/>
                  </a:cubicBezTo>
                  <a:cubicBezTo>
                    <a:pt x="182123" y="255629"/>
                    <a:pt x="186852" y="254108"/>
                    <a:pt x="191742" y="253628"/>
                  </a:cubicBezTo>
                  <a:cubicBezTo>
                    <a:pt x="194307" y="253388"/>
                    <a:pt x="197273" y="253068"/>
                    <a:pt x="199597" y="254588"/>
                  </a:cubicBezTo>
                  <a:cubicBezTo>
                    <a:pt x="202242" y="256349"/>
                    <a:pt x="202803" y="259231"/>
                    <a:pt x="203926" y="261953"/>
                  </a:cubicBezTo>
                  <a:cubicBezTo>
                    <a:pt x="204407" y="263153"/>
                    <a:pt x="205849" y="264994"/>
                    <a:pt x="207372" y="264274"/>
                  </a:cubicBezTo>
                  <a:cubicBezTo>
                    <a:pt x="209376" y="263233"/>
                    <a:pt x="207132" y="259871"/>
                    <a:pt x="206250" y="258991"/>
                  </a:cubicBezTo>
                  <a:cubicBezTo>
                    <a:pt x="202242" y="254588"/>
                    <a:pt x="203765" y="249145"/>
                    <a:pt x="204006" y="243783"/>
                  </a:cubicBezTo>
                  <a:cubicBezTo>
                    <a:pt x="207372" y="245784"/>
                    <a:pt x="210979" y="247144"/>
                    <a:pt x="214426" y="248825"/>
                  </a:cubicBezTo>
                  <a:cubicBezTo>
                    <a:pt x="214506" y="248825"/>
                    <a:pt x="214506" y="248905"/>
                    <a:pt x="214586" y="248905"/>
                  </a:cubicBezTo>
                  <a:cubicBezTo>
                    <a:pt x="208414" y="240981"/>
                    <a:pt x="200078" y="234017"/>
                    <a:pt x="189658" y="228414"/>
                  </a:cubicBezTo>
                  <a:cubicBezTo>
                    <a:pt x="184287" y="225533"/>
                    <a:pt x="178516" y="223051"/>
                    <a:pt x="172344" y="220890"/>
                  </a:cubicBezTo>
                  <a:cubicBezTo>
                    <a:pt x="168576" y="219529"/>
                    <a:pt x="167775" y="217768"/>
                    <a:pt x="162484" y="220650"/>
                  </a:cubicBezTo>
                  <a:cubicBezTo>
                    <a:pt x="159038" y="222571"/>
                    <a:pt x="155671" y="224492"/>
                    <a:pt x="151503" y="225292"/>
                  </a:cubicBezTo>
                  <a:cubicBezTo>
                    <a:pt x="138758" y="227694"/>
                    <a:pt x="127456" y="224812"/>
                    <a:pt x="119841" y="220650"/>
                  </a:cubicBezTo>
                  <a:cubicBezTo>
                    <a:pt x="118238" y="219689"/>
                    <a:pt x="118479" y="218969"/>
                    <a:pt x="120322" y="219129"/>
                  </a:cubicBezTo>
                  <a:cubicBezTo>
                    <a:pt x="129861" y="219849"/>
                    <a:pt x="143728" y="219849"/>
                    <a:pt x="154308" y="216968"/>
                  </a:cubicBezTo>
                  <a:cubicBezTo>
                    <a:pt x="156152" y="216488"/>
                    <a:pt x="156072" y="215927"/>
                    <a:pt x="154228" y="215687"/>
                  </a:cubicBezTo>
                  <a:cubicBezTo>
                    <a:pt x="102447" y="211045"/>
                    <a:pt x="56758" y="191834"/>
                    <a:pt x="32712" y="166060"/>
                  </a:cubicBezTo>
                  <a:cubicBezTo>
                    <a:pt x="25898" y="158696"/>
                    <a:pt x="20448" y="150611"/>
                    <a:pt x="16680" y="142047"/>
                  </a:cubicBezTo>
                  <a:cubicBezTo>
                    <a:pt x="14917" y="138125"/>
                    <a:pt x="13795" y="133962"/>
                    <a:pt x="12432" y="129960"/>
                  </a:cubicBezTo>
                  <a:cubicBezTo>
                    <a:pt x="11951" y="128679"/>
                    <a:pt x="11631" y="127639"/>
                    <a:pt x="11390" y="126758"/>
                  </a:cubicBezTo>
                  <a:cubicBezTo>
                    <a:pt x="10669" y="127399"/>
                    <a:pt x="9867" y="127879"/>
                    <a:pt x="8745" y="127479"/>
                  </a:cubicBezTo>
                  <a:cubicBezTo>
                    <a:pt x="4176" y="126118"/>
                    <a:pt x="1611" y="122196"/>
                    <a:pt x="409" y="117713"/>
                  </a:cubicBezTo>
                  <a:cubicBezTo>
                    <a:pt x="2012" y="117553"/>
                    <a:pt x="3695" y="118834"/>
                    <a:pt x="5218" y="119074"/>
                  </a:cubicBezTo>
                  <a:cubicBezTo>
                    <a:pt x="6180" y="119234"/>
                    <a:pt x="6981" y="118354"/>
                    <a:pt x="6180" y="117553"/>
                  </a:cubicBezTo>
                  <a:cubicBezTo>
                    <a:pt x="5459" y="116913"/>
                    <a:pt x="4336" y="116673"/>
                    <a:pt x="3455" y="116433"/>
                  </a:cubicBezTo>
                  <a:cubicBezTo>
                    <a:pt x="2653" y="116192"/>
                    <a:pt x="1771" y="116032"/>
                    <a:pt x="970" y="115632"/>
                  </a:cubicBezTo>
                  <a:cubicBezTo>
                    <a:pt x="88" y="115312"/>
                    <a:pt x="8" y="112911"/>
                    <a:pt x="8" y="112110"/>
                  </a:cubicBezTo>
                  <a:cubicBezTo>
                    <a:pt x="-72" y="109469"/>
                    <a:pt x="409" y="106907"/>
                    <a:pt x="409" y="104346"/>
                  </a:cubicBezTo>
                  <a:cubicBezTo>
                    <a:pt x="3134" y="105707"/>
                    <a:pt x="6420" y="106347"/>
                    <a:pt x="7783" y="109469"/>
                  </a:cubicBezTo>
                  <a:cubicBezTo>
                    <a:pt x="8184" y="110429"/>
                    <a:pt x="8665" y="112110"/>
                    <a:pt x="9947" y="112270"/>
                  </a:cubicBezTo>
                  <a:cubicBezTo>
                    <a:pt x="11230" y="112430"/>
                    <a:pt x="10989" y="110669"/>
                    <a:pt x="10589" y="110029"/>
                  </a:cubicBezTo>
                  <a:cubicBezTo>
                    <a:pt x="9707" y="108668"/>
                    <a:pt x="8344" y="107788"/>
                    <a:pt x="7783" y="106187"/>
                  </a:cubicBezTo>
                  <a:cubicBezTo>
                    <a:pt x="7142" y="104266"/>
                    <a:pt x="8024" y="102665"/>
                    <a:pt x="8985" y="101064"/>
                  </a:cubicBezTo>
                  <a:cubicBezTo>
                    <a:pt x="10749" y="98343"/>
                    <a:pt x="13154" y="96101"/>
                    <a:pt x="14837" y="93300"/>
                  </a:cubicBezTo>
                  <a:cubicBezTo>
                    <a:pt x="16680" y="95701"/>
                    <a:pt x="19165" y="97462"/>
                    <a:pt x="21169" y="99783"/>
                  </a:cubicBezTo>
                  <a:cubicBezTo>
                    <a:pt x="22291" y="100984"/>
                    <a:pt x="23494" y="102345"/>
                    <a:pt x="23574" y="104026"/>
                  </a:cubicBezTo>
                  <a:cubicBezTo>
                    <a:pt x="23654" y="106027"/>
                    <a:pt x="22452" y="107308"/>
                    <a:pt x="21490" y="108908"/>
                  </a:cubicBezTo>
                  <a:cubicBezTo>
                    <a:pt x="21089" y="109549"/>
                    <a:pt x="20608" y="110910"/>
                    <a:pt x="21570" y="111390"/>
                  </a:cubicBezTo>
                  <a:cubicBezTo>
                    <a:pt x="22772" y="112030"/>
                    <a:pt x="23654" y="109709"/>
                    <a:pt x="23814" y="108989"/>
                  </a:cubicBezTo>
                  <a:cubicBezTo>
                    <a:pt x="24536" y="105307"/>
                    <a:pt x="27822" y="104186"/>
                    <a:pt x="30547" y="102345"/>
                  </a:cubicBezTo>
                  <a:cubicBezTo>
                    <a:pt x="30868" y="104746"/>
                    <a:pt x="31429" y="106987"/>
                    <a:pt x="31830" y="109309"/>
                  </a:cubicBezTo>
                  <a:cubicBezTo>
                    <a:pt x="32070" y="110749"/>
                    <a:pt x="31990" y="112110"/>
                    <a:pt x="31750" y="113471"/>
                  </a:cubicBezTo>
                  <a:cubicBezTo>
                    <a:pt x="30948" y="114031"/>
                    <a:pt x="29986" y="114351"/>
                    <a:pt x="29105" y="114752"/>
                  </a:cubicBezTo>
                  <a:cubicBezTo>
                    <a:pt x="28303" y="115072"/>
                    <a:pt x="27501" y="115392"/>
                    <a:pt x="26860" y="115952"/>
                  </a:cubicBezTo>
                  <a:cubicBezTo>
                    <a:pt x="26139" y="116593"/>
                    <a:pt x="26299" y="117873"/>
                    <a:pt x="27421" y="117633"/>
                  </a:cubicBezTo>
                  <a:cubicBezTo>
                    <a:pt x="29105" y="117313"/>
                    <a:pt x="30547" y="115632"/>
                    <a:pt x="32311" y="115632"/>
                  </a:cubicBezTo>
                  <a:cubicBezTo>
                    <a:pt x="31750" y="120035"/>
                    <a:pt x="29906" y="124117"/>
                    <a:pt x="25818" y="126198"/>
                  </a:cubicBezTo>
                  <a:cubicBezTo>
                    <a:pt x="24295" y="126998"/>
                    <a:pt x="23654" y="126758"/>
                    <a:pt x="22291" y="125798"/>
                  </a:cubicBezTo>
                  <a:cubicBezTo>
                    <a:pt x="21089" y="124997"/>
                    <a:pt x="20047" y="124197"/>
                    <a:pt x="18684" y="123957"/>
                  </a:cubicBezTo>
                  <a:cubicBezTo>
                    <a:pt x="18123" y="123877"/>
                    <a:pt x="17562" y="124197"/>
                    <a:pt x="17482" y="123557"/>
                  </a:cubicBezTo>
                  <a:cubicBezTo>
                    <a:pt x="17482" y="123076"/>
                    <a:pt x="17402" y="122596"/>
                    <a:pt x="17402" y="122116"/>
                  </a:cubicBezTo>
                  <a:cubicBezTo>
                    <a:pt x="16841" y="116753"/>
                    <a:pt x="16280" y="111470"/>
                    <a:pt x="15719" y="106107"/>
                  </a:cubicBezTo>
                  <a:cubicBezTo>
                    <a:pt x="15799" y="107628"/>
                    <a:pt x="15638" y="109229"/>
                    <a:pt x="15719" y="110589"/>
                  </a:cubicBezTo>
                  <a:cubicBezTo>
                    <a:pt x="15799" y="114351"/>
                    <a:pt x="15959" y="118194"/>
                    <a:pt x="16039" y="121956"/>
                  </a:cubicBezTo>
                  <a:cubicBezTo>
                    <a:pt x="16119" y="122916"/>
                    <a:pt x="16520" y="123877"/>
                    <a:pt x="15558" y="124037"/>
                  </a:cubicBezTo>
                  <a:cubicBezTo>
                    <a:pt x="15077" y="124117"/>
                    <a:pt x="14676" y="124357"/>
                    <a:pt x="14276" y="124517"/>
                  </a:cubicBezTo>
                  <a:cubicBezTo>
                    <a:pt x="14436" y="124757"/>
                    <a:pt x="14516" y="124917"/>
                    <a:pt x="14516" y="125077"/>
                  </a:cubicBezTo>
                  <a:cubicBezTo>
                    <a:pt x="15077" y="126918"/>
                    <a:pt x="15719" y="128759"/>
                    <a:pt x="16440" y="130600"/>
                  </a:cubicBezTo>
                  <a:cubicBezTo>
                    <a:pt x="16360" y="129960"/>
                    <a:pt x="16360" y="129240"/>
                    <a:pt x="16360" y="128599"/>
                  </a:cubicBezTo>
                  <a:cubicBezTo>
                    <a:pt x="16280" y="127319"/>
                    <a:pt x="16199" y="125958"/>
                    <a:pt x="16199" y="124677"/>
                  </a:cubicBezTo>
                  <a:cubicBezTo>
                    <a:pt x="16119" y="123637"/>
                    <a:pt x="16440" y="123957"/>
                    <a:pt x="17562" y="123877"/>
                  </a:cubicBezTo>
                  <a:cubicBezTo>
                    <a:pt x="17883" y="127559"/>
                    <a:pt x="18203" y="131241"/>
                    <a:pt x="18524" y="134923"/>
                  </a:cubicBezTo>
                  <a:cubicBezTo>
                    <a:pt x="18444" y="134923"/>
                    <a:pt x="18364" y="134923"/>
                    <a:pt x="18284" y="134923"/>
                  </a:cubicBezTo>
                  <a:cubicBezTo>
                    <a:pt x="20047" y="138525"/>
                    <a:pt x="22211" y="141967"/>
                    <a:pt x="24456" y="145328"/>
                  </a:cubicBezTo>
                  <a:cubicBezTo>
                    <a:pt x="25498" y="146929"/>
                    <a:pt x="27101" y="146849"/>
                    <a:pt x="28063" y="145248"/>
                  </a:cubicBezTo>
                  <a:cubicBezTo>
                    <a:pt x="32070" y="138525"/>
                    <a:pt x="36399" y="131881"/>
                    <a:pt x="37922" y="125237"/>
                  </a:cubicBezTo>
                  <a:cubicBezTo>
                    <a:pt x="38403" y="123476"/>
                    <a:pt x="38803" y="123476"/>
                    <a:pt x="38884" y="125317"/>
                  </a:cubicBezTo>
                  <a:cubicBezTo>
                    <a:pt x="39445" y="137004"/>
                    <a:pt x="32231" y="150771"/>
                    <a:pt x="38242" y="160777"/>
                  </a:cubicBezTo>
                  <a:cubicBezTo>
                    <a:pt x="43132" y="169102"/>
                    <a:pt x="53713" y="175665"/>
                    <a:pt x="64694" y="181028"/>
                  </a:cubicBezTo>
                  <a:cubicBezTo>
                    <a:pt x="64133" y="180148"/>
                    <a:pt x="63652" y="179107"/>
                    <a:pt x="63411" y="178547"/>
                  </a:cubicBezTo>
                  <a:cubicBezTo>
                    <a:pt x="61888" y="175105"/>
                    <a:pt x="61087" y="171343"/>
                    <a:pt x="59564" y="167901"/>
                  </a:cubicBezTo>
                  <a:cubicBezTo>
                    <a:pt x="64053" y="168141"/>
                    <a:pt x="68862" y="167341"/>
                    <a:pt x="72389" y="170782"/>
                  </a:cubicBezTo>
                  <a:cubicBezTo>
                    <a:pt x="73511" y="171823"/>
                    <a:pt x="75034" y="173824"/>
                    <a:pt x="76878" y="173264"/>
                  </a:cubicBezTo>
                  <a:cubicBezTo>
                    <a:pt x="78641" y="172703"/>
                    <a:pt x="77359" y="170622"/>
                    <a:pt x="76477" y="169982"/>
                  </a:cubicBezTo>
                  <a:cubicBezTo>
                    <a:pt x="74553" y="168541"/>
                    <a:pt x="72229" y="168141"/>
                    <a:pt x="70625" y="166300"/>
                  </a:cubicBezTo>
                  <a:cubicBezTo>
                    <a:pt x="68622" y="164139"/>
                    <a:pt x="68862" y="161497"/>
                    <a:pt x="69423" y="158776"/>
                  </a:cubicBezTo>
                  <a:cubicBezTo>
                    <a:pt x="70225" y="154133"/>
                    <a:pt x="72148" y="149811"/>
                    <a:pt x="72870" y="145088"/>
                  </a:cubicBezTo>
                  <a:cubicBezTo>
                    <a:pt x="76717" y="147250"/>
                    <a:pt x="81046" y="148370"/>
                    <a:pt x="84973" y="150291"/>
                  </a:cubicBezTo>
                  <a:cubicBezTo>
                    <a:pt x="87138" y="151332"/>
                    <a:pt x="89542" y="152452"/>
                    <a:pt x="90584" y="154694"/>
                  </a:cubicBezTo>
                  <a:cubicBezTo>
                    <a:pt x="91787" y="157255"/>
                    <a:pt x="90825" y="159736"/>
                    <a:pt x="90424" y="162378"/>
                  </a:cubicBezTo>
                  <a:cubicBezTo>
                    <a:pt x="90264" y="163498"/>
                    <a:pt x="90424" y="165580"/>
                    <a:pt x="91947" y="165740"/>
                  </a:cubicBezTo>
                  <a:cubicBezTo>
                    <a:pt x="93951" y="165900"/>
                    <a:pt x="93871" y="162298"/>
                    <a:pt x="93630" y="161177"/>
                  </a:cubicBezTo>
                  <a:cubicBezTo>
                    <a:pt x="92588" y="155894"/>
                    <a:pt x="96275" y="152532"/>
                    <a:pt x="99001" y="148530"/>
                  </a:cubicBezTo>
                  <a:cubicBezTo>
                    <a:pt x="100684" y="151572"/>
                    <a:pt x="102768" y="154293"/>
                    <a:pt x="104612" y="157255"/>
                  </a:cubicBezTo>
                  <a:cubicBezTo>
                    <a:pt x="105734" y="158936"/>
                    <a:pt x="106375" y="160857"/>
                    <a:pt x="106696" y="162858"/>
                  </a:cubicBezTo>
                  <a:cubicBezTo>
                    <a:pt x="106054" y="164059"/>
                    <a:pt x="104932" y="165019"/>
                    <a:pt x="103970" y="165980"/>
                  </a:cubicBezTo>
                  <a:cubicBezTo>
                    <a:pt x="103089" y="166860"/>
                    <a:pt x="102127" y="167821"/>
                    <a:pt x="101566" y="168941"/>
                  </a:cubicBezTo>
                  <a:cubicBezTo>
                    <a:pt x="100924" y="170142"/>
                    <a:pt x="101886" y="171823"/>
                    <a:pt x="103329" y="170863"/>
                  </a:cubicBezTo>
                  <a:cubicBezTo>
                    <a:pt x="105413" y="169502"/>
                    <a:pt x="106295" y="166380"/>
                    <a:pt x="108700" y="165500"/>
                  </a:cubicBezTo>
                  <a:cubicBezTo>
                    <a:pt x="110303" y="171583"/>
                    <a:pt x="110142" y="178066"/>
                    <a:pt x="105814" y="183189"/>
                  </a:cubicBezTo>
                  <a:cubicBezTo>
                    <a:pt x="104291" y="185030"/>
                    <a:pt x="103169" y="185110"/>
                    <a:pt x="100844" y="184630"/>
                  </a:cubicBezTo>
                  <a:cubicBezTo>
                    <a:pt x="98921" y="184150"/>
                    <a:pt x="96997" y="183670"/>
                    <a:pt x="94993" y="184150"/>
                  </a:cubicBezTo>
                  <a:cubicBezTo>
                    <a:pt x="94191" y="184310"/>
                    <a:pt x="93710" y="185030"/>
                    <a:pt x="93229" y="184230"/>
                  </a:cubicBezTo>
                  <a:cubicBezTo>
                    <a:pt x="92909" y="183589"/>
                    <a:pt x="92588" y="183029"/>
                    <a:pt x="92268" y="182389"/>
                  </a:cubicBezTo>
                  <a:cubicBezTo>
                    <a:pt x="88580" y="175505"/>
                    <a:pt x="84893" y="168621"/>
                    <a:pt x="81206" y="161818"/>
                  </a:cubicBezTo>
                  <a:cubicBezTo>
                    <a:pt x="82088" y="163819"/>
                    <a:pt x="82809" y="165980"/>
                    <a:pt x="83611" y="167821"/>
                  </a:cubicBezTo>
                  <a:cubicBezTo>
                    <a:pt x="85935" y="172864"/>
                    <a:pt x="88180" y="177906"/>
                    <a:pt x="90424" y="182869"/>
                  </a:cubicBezTo>
                  <a:cubicBezTo>
                    <a:pt x="90985" y="184150"/>
                    <a:pt x="92107" y="185190"/>
                    <a:pt x="90905" y="185991"/>
                  </a:cubicBezTo>
                  <a:cubicBezTo>
                    <a:pt x="89382" y="187031"/>
                    <a:pt x="88420" y="188552"/>
                    <a:pt x="87619" y="190153"/>
                  </a:cubicBezTo>
                  <a:cubicBezTo>
                    <a:pt x="87619" y="190233"/>
                    <a:pt x="87619" y="190313"/>
                    <a:pt x="87538" y="190313"/>
                  </a:cubicBezTo>
                  <a:cubicBezTo>
                    <a:pt x="89943" y="191114"/>
                    <a:pt x="92428" y="191834"/>
                    <a:pt x="94833" y="192554"/>
                  </a:cubicBezTo>
                  <a:cubicBezTo>
                    <a:pt x="94752" y="192234"/>
                    <a:pt x="94592" y="191914"/>
                    <a:pt x="94432" y="191594"/>
                  </a:cubicBezTo>
                  <a:cubicBezTo>
                    <a:pt x="93630" y="189913"/>
                    <a:pt x="92829" y="188232"/>
                    <a:pt x="92107" y="186471"/>
                  </a:cubicBezTo>
                  <a:cubicBezTo>
                    <a:pt x="91466" y="185110"/>
                    <a:pt x="92107" y="185350"/>
                    <a:pt x="93470" y="184630"/>
                  </a:cubicBezTo>
                  <a:cubicBezTo>
                    <a:pt x="94993" y="187592"/>
                    <a:pt x="96516" y="190473"/>
                    <a:pt x="98039" y="193435"/>
                  </a:cubicBezTo>
                  <a:cubicBezTo>
                    <a:pt x="120563" y="199518"/>
                    <a:pt x="145491" y="203120"/>
                    <a:pt x="168015" y="209364"/>
                  </a:cubicBezTo>
                  <a:cubicBezTo>
                    <a:pt x="176512" y="211765"/>
                    <a:pt x="184287" y="214566"/>
                    <a:pt x="191181" y="217768"/>
                  </a:cubicBezTo>
                  <a:cubicBezTo>
                    <a:pt x="191902" y="216888"/>
                    <a:pt x="192543" y="216007"/>
                    <a:pt x="193265" y="215127"/>
                  </a:cubicBezTo>
                  <a:cubicBezTo>
                    <a:pt x="194547" y="213446"/>
                    <a:pt x="195830" y="211765"/>
                    <a:pt x="197032" y="210084"/>
                  </a:cubicBezTo>
                  <a:cubicBezTo>
                    <a:pt x="198074" y="208723"/>
                    <a:pt x="198234" y="209444"/>
                    <a:pt x="199597" y="210484"/>
                  </a:cubicBezTo>
                  <a:cubicBezTo>
                    <a:pt x="197673" y="213366"/>
                    <a:pt x="195750" y="216167"/>
                    <a:pt x="193826" y="219049"/>
                  </a:cubicBezTo>
                  <a:cubicBezTo>
                    <a:pt x="212823" y="228414"/>
                    <a:pt x="226049" y="240981"/>
                    <a:pt x="234385" y="255629"/>
                  </a:cubicBezTo>
                  <a:cubicBezTo>
                    <a:pt x="235267" y="257230"/>
                    <a:pt x="236148" y="257070"/>
                    <a:pt x="236389" y="255309"/>
                  </a:cubicBezTo>
                  <a:cubicBezTo>
                    <a:pt x="236549" y="254028"/>
                    <a:pt x="236709" y="252827"/>
                    <a:pt x="236950" y="251627"/>
                  </a:cubicBezTo>
                  <a:cubicBezTo>
                    <a:pt x="241038" y="228974"/>
                    <a:pt x="249053" y="205842"/>
                    <a:pt x="248412" y="183670"/>
                  </a:cubicBezTo>
                  <a:cubicBezTo>
                    <a:pt x="247851" y="162778"/>
                    <a:pt x="238793" y="143007"/>
                    <a:pt x="220117" y="128199"/>
                  </a:cubicBezTo>
                  <a:cubicBezTo>
                    <a:pt x="215709" y="124757"/>
                    <a:pt x="210739" y="121555"/>
                    <a:pt x="205529" y="118594"/>
                  </a:cubicBezTo>
                  <a:cubicBezTo>
                    <a:pt x="202322" y="116753"/>
                    <a:pt x="191341" y="111550"/>
                    <a:pt x="189578" y="111070"/>
                  </a:cubicBezTo>
                  <a:cubicBezTo>
                    <a:pt x="144048" y="99864"/>
                    <a:pt x="105574" y="75050"/>
                    <a:pt x="87057" y="46554"/>
                  </a:cubicBezTo>
                  <a:cubicBezTo>
                    <a:pt x="81847" y="38390"/>
                    <a:pt x="77920" y="29665"/>
                    <a:pt x="75515" y="20620"/>
                  </a:cubicBezTo>
                  <a:cubicBezTo>
                    <a:pt x="74393" y="16538"/>
                    <a:pt x="73912" y="12295"/>
                    <a:pt x="73110" y="8133"/>
                  </a:cubicBezTo>
                  <a:cubicBezTo>
                    <a:pt x="72309" y="3971"/>
                    <a:pt x="72309" y="1650"/>
                    <a:pt x="72549" y="529"/>
                  </a:cubicBezTo>
                  <a:close/>
                </a:path>
              </a:pathLst>
            </a:custGeom>
            <a:solidFill>
              <a:schemeClr val="bg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grpSp>
      <p:sp>
        <p:nvSpPr>
          <p:cNvPr id="3" name="TextBox 2">
            <a:extLst>
              <a:ext uri="{FF2B5EF4-FFF2-40B4-BE49-F238E27FC236}">
                <a16:creationId xmlns:a16="http://schemas.microsoft.com/office/drawing/2014/main" id="{F8DECC71-EC60-6F32-4E3A-B01EE675FB05}"/>
              </a:ext>
            </a:extLst>
          </p:cNvPr>
          <p:cNvSpPr txBox="1"/>
          <p:nvPr/>
        </p:nvSpPr>
        <p:spPr>
          <a:xfrm>
            <a:off x="2286000" y="1848535"/>
            <a:ext cx="5309234" cy="1815882"/>
          </a:xfrm>
          <a:prstGeom prst="rect">
            <a:avLst/>
          </a:prstGeom>
          <a:noFill/>
        </p:spPr>
        <p:txBody>
          <a:bodyPr wrap="square">
            <a:spAutoFit/>
          </a:bodyPr>
          <a:lstStyle/>
          <a:p>
            <a:r>
              <a:rPr lang="vi-VN" sz="2800" dirty="0">
                <a:latin typeface="Times New Roman" panose="02020603050405020304" pitchFamily="18" charset="0"/>
                <a:cs typeface="Times New Roman" panose="02020603050405020304" pitchFamily="18" charset="0"/>
              </a:rPr>
              <a:t>Vừa vỗ tay vừa thực hiện gọi theo nhịp. Không gọi tên người vừa mới gọi mình. Không gọi tên người ngồi cạnh mình</a:t>
            </a:r>
          </a:p>
        </p:txBody>
      </p:sp>
      <p:sp>
        <p:nvSpPr>
          <p:cNvPr id="5" name="TextBox 4">
            <a:extLst>
              <a:ext uri="{FF2B5EF4-FFF2-40B4-BE49-F238E27FC236}">
                <a16:creationId xmlns:a16="http://schemas.microsoft.com/office/drawing/2014/main" id="{BD4B31C2-9B7A-07F5-9EBC-5368ED194A4F}"/>
              </a:ext>
            </a:extLst>
          </p:cNvPr>
          <p:cNvSpPr txBox="1"/>
          <p:nvPr/>
        </p:nvSpPr>
        <p:spPr>
          <a:xfrm>
            <a:off x="2505074" y="3796783"/>
            <a:ext cx="3705225" cy="523220"/>
          </a:xfrm>
          <a:prstGeom prst="rect">
            <a:avLst/>
          </a:prstGeom>
          <a:noFill/>
        </p:spPr>
        <p:txBody>
          <a:bodyPr wrap="square">
            <a:spAutoFit/>
          </a:bodyPr>
          <a:lstStyle/>
          <a:p>
            <a:r>
              <a:rPr lang="en-US" sz="2800" dirty="0" err="1">
                <a:latin typeface="Times New Roman" panose="02020603050405020304" pitchFamily="18" charset="0"/>
                <a:cs typeface="Times New Roman" panose="02020603050405020304" pitchFamily="18" charset="0"/>
              </a:rPr>
              <a:t>Tốc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nhịp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dần</a:t>
            </a:r>
            <a:r>
              <a:rPr lang="en-US" sz="2800" dirty="0">
                <a:latin typeface="Times New Roman" panose="02020603050405020304" pitchFamily="18" charset="0"/>
                <a:cs typeface="Times New Roman" panose="02020603050405020304" pitchFamily="18" charset="0"/>
              </a:rPr>
              <a:t> </a:t>
            </a:r>
          </a:p>
        </p:txBody>
      </p:sp>
      <p:sp>
        <p:nvSpPr>
          <p:cNvPr id="7" name="TextBox 6">
            <a:extLst>
              <a:ext uri="{FF2B5EF4-FFF2-40B4-BE49-F238E27FC236}">
                <a16:creationId xmlns:a16="http://schemas.microsoft.com/office/drawing/2014/main" id="{28580324-A291-ECA8-E134-CDB390675F2C}"/>
              </a:ext>
            </a:extLst>
          </p:cNvPr>
          <p:cNvSpPr txBox="1"/>
          <p:nvPr/>
        </p:nvSpPr>
        <p:spPr>
          <a:xfrm>
            <a:off x="2400299" y="4620310"/>
            <a:ext cx="4618011" cy="1384995"/>
          </a:xfrm>
          <a:prstGeom prst="rect">
            <a:avLst/>
          </a:prstGeom>
          <a:noFill/>
        </p:spPr>
        <p:txBody>
          <a:bodyPr wrap="square">
            <a:spAutoFit/>
          </a:bodyPr>
          <a:lstStyle/>
          <a:p>
            <a:r>
              <a:rPr lang="vi-VN" sz="2800" dirty="0">
                <a:latin typeface="Times New Roman" panose="02020603050405020304" pitchFamily="18" charset="0"/>
                <a:cs typeface="Times New Roman" panose="02020603050405020304" pitchFamily="18" charset="0"/>
              </a:rPr>
              <a:t>Bạn nào làm chậm, làm sai nhịp thì thua cuộc và dừng cuộc chơi</a:t>
            </a:r>
            <a:endParaRPr lang="en-US" sz="2800" dirty="0">
              <a:latin typeface="Times New Roman" panose="02020603050405020304" pitchFamily="18" charset="0"/>
              <a:cs typeface="Times New Roman" panose="02020603050405020304" pitchFamily="18" charset="0"/>
            </a:endParaRPr>
          </a:p>
        </p:txBody>
      </p:sp>
      <p:pic>
        <p:nvPicPr>
          <p:cNvPr id="2" name="HopeYou-V.A-3640547">
            <a:hlinkClick r:id="" action="ppaction://media"/>
            <a:extLst>
              <a:ext uri="{FF2B5EF4-FFF2-40B4-BE49-F238E27FC236}">
                <a16:creationId xmlns:a16="http://schemas.microsoft.com/office/drawing/2014/main" id="{B324EAE5-FBF8-2236-6677-E362CFFADC3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367211" y="192767"/>
            <a:ext cx="406400" cy="406400"/>
          </a:xfrm>
          <a:prstGeom prst="rect">
            <a:avLst/>
          </a:prstGeom>
        </p:spPr>
      </p:pic>
      <p:pic>
        <p:nvPicPr>
          <p:cNvPr id="5122"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182002" y="43765"/>
            <a:ext cx="990600" cy="571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7760724"/>
      </p:ext>
    </p:extLst>
  </p:cSld>
  <p:clrMapOvr>
    <a:masterClrMapping/>
  </p:clrMapOvr>
  <mc:AlternateContent xmlns:mc="http://schemas.openxmlformats.org/markup-compatibility/2006" xmlns:p14="http://schemas.microsoft.com/office/powerpoint/2010/main">
    <mc:Choice Requires="p14">
      <p:transition spd="slow" p14:dur="1200" advTm="0">
        <p:dissolve/>
      </p:transition>
    </mc:Choice>
    <mc:Fallback xmlns="">
      <p:transition spd="slow" advTm="0">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23" presetClass="entr" presetSubtype="528" fill="hold" grpId="0" nodeType="afterEffect">
                                  <p:stCondLst>
                                    <p:cond delay="0"/>
                                  </p:stCondLst>
                                  <p:iterate type="lt">
                                    <p:tmPct val="5000"/>
                                  </p:iterate>
                                  <p:childTnLst>
                                    <p:set>
                                      <p:cBhvr>
                                        <p:cTn id="12" dur="1" fill="hold">
                                          <p:stCondLst>
                                            <p:cond delay="0"/>
                                          </p:stCondLst>
                                        </p:cTn>
                                        <p:tgtEl>
                                          <p:spTgt spid="15"/>
                                        </p:tgtEl>
                                        <p:attrNameLst>
                                          <p:attrName>style.visibility</p:attrName>
                                        </p:attrNameLst>
                                      </p:cBhvr>
                                      <p:to>
                                        <p:strVal val="visible"/>
                                      </p:to>
                                    </p:set>
                                    <p:anim to="" calcmode="lin" valueType="num">
                                      <p:cBhvr>
                                        <p:cTn id="13" dur="1000" fill="hold">
                                          <p:stCondLst>
                                            <p:cond delay="0"/>
                                          </p:stCondLst>
                                        </p:cTn>
                                        <p:tgtEl>
                                          <p:spTgt spid="15"/>
                                        </p:tgtEl>
                                        <p:attrNameLst>
                                          <p:attrName>ppt_x</p:attrName>
                                        </p:attrNameLst>
                                      </p:cBhvr>
                                      <p:tavLst>
                                        <p:tav tm="0" fmla="#ppt_x+(8/9)*(#ppt_x-(#ppt_x-#ppt_w/2))*((1.5-1.5*$)^2-(1.5-1.5*$)^3)">
                                          <p:val>
                                            <p:strVal val="0"/>
                                          </p:val>
                                        </p:tav>
                                        <p:tav tm="100000">
                                          <p:val>
                                            <p:strVal val="1"/>
                                          </p:val>
                                        </p:tav>
                                      </p:tavLst>
                                    </p:anim>
                                    <p:anim to="" calcmode="lin" valueType="num">
                                      <p:cBhvr>
                                        <p:cTn id="14" dur="1000" fill="hold">
                                          <p:stCondLst>
                                            <p:cond delay="0"/>
                                          </p:stCondLst>
                                        </p:cTn>
                                        <p:tgtEl>
                                          <p:spTgt spid="15"/>
                                        </p:tgtEl>
                                        <p:attrNameLst>
                                          <p:attrName>ppt_y</p:attrName>
                                        </p:attrNameLst>
                                      </p:cBhvr>
                                      <p:tavLst>
                                        <p:tav tm="0" fmla="#ppt_y+(8/9)*(#ppt_y-(#ppt_y+#ppt_h/2))*((1.5-1.5*$)^2-(1.5-1.5*$)^3)">
                                          <p:val>
                                            <p:strVal val="0"/>
                                          </p:val>
                                        </p:tav>
                                        <p:tav tm="100000">
                                          <p:val>
                                            <p:strVal val="1"/>
                                          </p:val>
                                        </p:tav>
                                      </p:tavLst>
                                    </p:anim>
                                    <p:anim to="" calcmode="lin" valueType="num">
                                      <p:cBhvr>
                                        <p:cTn id="15" dur="1000" fill="hold">
                                          <p:stCondLst>
                                            <p:cond delay="0"/>
                                          </p:stCondLst>
                                        </p:cTn>
                                        <p:tgtEl>
                                          <p:spTgt spid="15"/>
                                        </p:tgtEl>
                                        <p:attrNameLst>
                                          <p:attrName>ppt_w</p:attrName>
                                        </p:attrNameLst>
                                      </p:cBhvr>
                                      <p:tavLst>
                                        <p:tav tm="0" fmla="#ppt_w+(8/9)*(#ppt_w-0)*((1.5-1.5*$)^2-(1.5-1.5*$)^3)">
                                          <p:val>
                                            <p:strVal val="0"/>
                                          </p:val>
                                        </p:tav>
                                        <p:tav tm="100000">
                                          <p:val>
                                            <p:strVal val="1"/>
                                          </p:val>
                                        </p:tav>
                                      </p:tavLst>
                                    </p:anim>
                                    <p:anim to="" calcmode="lin" valueType="num">
                                      <p:cBhvr>
                                        <p:cTn id="16" dur="1000" fill="hold">
                                          <p:stCondLst>
                                            <p:cond delay="0"/>
                                          </p:stCondLst>
                                        </p:cTn>
                                        <p:tgtEl>
                                          <p:spTgt spid="15"/>
                                        </p:tgtEl>
                                        <p:attrNameLst>
                                          <p:attrName>ppt_h</p:attrName>
                                        </p:attrNameLst>
                                      </p:cBhvr>
                                      <p:tavLst>
                                        <p:tav tm="0" fmla="#ppt_h+(8/9)*(#ppt_h-0)*((1.5-1.5*$)^2-(1.5-1.5*$)^3)">
                                          <p:val>
                                            <p:strVal val="0"/>
                                          </p:val>
                                        </p:tav>
                                        <p:tav tm="100000">
                                          <p:val>
                                            <p:strVal val="1"/>
                                          </p:val>
                                        </p:tav>
                                      </p:tavLst>
                                    </p:anim>
                                  </p:childTnLst>
                                </p:cTn>
                              </p:par>
                            </p:childTnLst>
                          </p:cTn>
                        </p:par>
                        <p:par>
                          <p:cTn id="17" fill="hold">
                            <p:stCondLst>
                              <p:cond delay="1650"/>
                            </p:stCondLst>
                            <p:childTnLst>
                              <p:par>
                                <p:cTn id="18" presetID="2" presetClass="entr" presetSubtype="2" decel="10000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1500" fill="hold"/>
                                        <p:tgtEl>
                                          <p:spTgt spid="9"/>
                                        </p:tgtEl>
                                        <p:attrNameLst>
                                          <p:attrName>ppt_x</p:attrName>
                                        </p:attrNameLst>
                                      </p:cBhvr>
                                      <p:tavLst>
                                        <p:tav tm="0">
                                          <p:val>
                                            <p:strVal val="1+#ppt_w/2"/>
                                          </p:val>
                                        </p:tav>
                                        <p:tav tm="100000">
                                          <p:val>
                                            <p:strVal val="#ppt_x"/>
                                          </p:val>
                                        </p:tav>
                                      </p:tavLst>
                                    </p:anim>
                                    <p:anim calcmode="lin" valueType="num">
                                      <p:cBhvr additive="base">
                                        <p:cTn id="21" dur="1500" fill="hold"/>
                                        <p:tgtEl>
                                          <p:spTgt spid="9"/>
                                        </p:tgtEl>
                                        <p:attrNameLst>
                                          <p:attrName>ppt_y</p:attrName>
                                        </p:attrNameLst>
                                      </p:cBhvr>
                                      <p:tavLst>
                                        <p:tav tm="0">
                                          <p:val>
                                            <p:strVal val="#ppt_y"/>
                                          </p:val>
                                        </p:tav>
                                        <p:tav tm="100000">
                                          <p:val>
                                            <p:strVal val="#ppt_y"/>
                                          </p:val>
                                        </p:tav>
                                      </p:tavLst>
                                    </p:anim>
                                  </p:childTnLst>
                                </p:cTn>
                              </p:par>
                              <p:par>
                                <p:cTn id="22" presetID="2" presetClass="entr" presetSubtype="2" decel="10000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1500" fill="hold"/>
                                        <p:tgtEl>
                                          <p:spTgt spid="10"/>
                                        </p:tgtEl>
                                        <p:attrNameLst>
                                          <p:attrName>ppt_x</p:attrName>
                                        </p:attrNameLst>
                                      </p:cBhvr>
                                      <p:tavLst>
                                        <p:tav tm="0">
                                          <p:val>
                                            <p:strVal val="1+#ppt_w/2"/>
                                          </p:val>
                                        </p:tav>
                                        <p:tav tm="100000">
                                          <p:val>
                                            <p:strVal val="#ppt_x"/>
                                          </p:val>
                                        </p:tav>
                                      </p:tavLst>
                                    </p:anim>
                                    <p:anim calcmode="lin" valueType="num">
                                      <p:cBhvr additive="base">
                                        <p:cTn id="25" dur="1500" fill="hold"/>
                                        <p:tgtEl>
                                          <p:spTgt spid="10"/>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1500" fill="hold"/>
                                        <p:tgtEl>
                                          <p:spTgt spid="8"/>
                                        </p:tgtEl>
                                        <p:attrNameLst>
                                          <p:attrName>ppt_x</p:attrName>
                                        </p:attrNameLst>
                                      </p:cBhvr>
                                      <p:tavLst>
                                        <p:tav tm="0">
                                          <p:val>
                                            <p:strVal val="1+#ppt_w/2"/>
                                          </p:val>
                                        </p:tav>
                                        <p:tav tm="100000">
                                          <p:val>
                                            <p:strVal val="#ppt_x"/>
                                          </p:val>
                                        </p:tav>
                                      </p:tavLst>
                                    </p:anim>
                                    <p:anim calcmode="lin" valueType="num">
                                      <p:cBhvr additive="base">
                                        <p:cTn id="29" dur="1500" fill="hold"/>
                                        <p:tgtEl>
                                          <p:spTgt spid="8"/>
                                        </p:tgtEl>
                                        <p:attrNameLst>
                                          <p:attrName>ppt_y</p:attrName>
                                        </p:attrNameLst>
                                      </p:cBhvr>
                                      <p:tavLst>
                                        <p:tav tm="0">
                                          <p:val>
                                            <p:strVal val="#ppt_y"/>
                                          </p:val>
                                        </p:tav>
                                        <p:tav tm="100000">
                                          <p:val>
                                            <p:strVal val="#ppt_y"/>
                                          </p:val>
                                        </p:tav>
                                      </p:tavLst>
                                    </p:anim>
                                  </p:childTnLst>
                                </p:cTn>
                              </p:par>
                            </p:childTnLst>
                          </p:cTn>
                        </p:par>
                        <p:par>
                          <p:cTn id="30" fill="hold">
                            <p:stCondLst>
                              <p:cond delay="3150"/>
                            </p:stCondLst>
                            <p:childTnLst>
                              <p:par>
                                <p:cTn id="31" presetID="49" presetClass="entr" presetSubtype="0" decel="100000" fill="hold" nodeType="after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fltVal val="0"/>
                                          </p:val>
                                        </p:tav>
                                        <p:tav tm="100000">
                                          <p:val>
                                            <p:strVal val="#ppt_w"/>
                                          </p:val>
                                        </p:tav>
                                      </p:tavLst>
                                    </p:anim>
                                    <p:anim calcmode="lin" valueType="num">
                                      <p:cBhvr>
                                        <p:cTn id="34" dur="500" fill="hold"/>
                                        <p:tgtEl>
                                          <p:spTgt spid="11"/>
                                        </p:tgtEl>
                                        <p:attrNameLst>
                                          <p:attrName>ppt_h</p:attrName>
                                        </p:attrNameLst>
                                      </p:cBhvr>
                                      <p:tavLst>
                                        <p:tav tm="0">
                                          <p:val>
                                            <p:fltVal val="0"/>
                                          </p:val>
                                        </p:tav>
                                        <p:tav tm="100000">
                                          <p:val>
                                            <p:strVal val="#ppt_h"/>
                                          </p:val>
                                        </p:tav>
                                      </p:tavLst>
                                    </p:anim>
                                    <p:anim calcmode="lin" valueType="num">
                                      <p:cBhvr>
                                        <p:cTn id="35" dur="500" fill="hold"/>
                                        <p:tgtEl>
                                          <p:spTgt spid="11"/>
                                        </p:tgtEl>
                                        <p:attrNameLst>
                                          <p:attrName>style.rotation</p:attrName>
                                        </p:attrNameLst>
                                      </p:cBhvr>
                                      <p:tavLst>
                                        <p:tav tm="0">
                                          <p:val>
                                            <p:fltVal val="360"/>
                                          </p:val>
                                        </p:tav>
                                        <p:tav tm="100000">
                                          <p:val>
                                            <p:fltVal val="0"/>
                                          </p:val>
                                        </p:tav>
                                      </p:tavLst>
                                    </p:anim>
                                    <p:animEffect transition="in" filter="fade">
                                      <p:cBhvr>
                                        <p:cTn id="36" dur="500"/>
                                        <p:tgtEl>
                                          <p:spTgt spid="11"/>
                                        </p:tgtEl>
                                      </p:cBhvr>
                                    </p:animEffect>
                                  </p:childTnLst>
                                </p:cTn>
                              </p:par>
                            </p:childTnLst>
                          </p:cTn>
                        </p:par>
                        <p:par>
                          <p:cTn id="37" fill="hold">
                            <p:stCondLst>
                              <p:cond delay="3650"/>
                            </p:stCondLst>
                            <p:childTnLst>
                              <p:par>
                                <p:cTn id="38" presetID="49" presetClass="entr" presetSubtype="0" decel="100000" fill="hold" nodeType="afterEffect">
                                  <p:stCondLst>
                                    <p:cond delay="0"/>
                                  </p:stCondLst>
                                  <p:childTnLst>
                                    <p:set>
                                      <p:cBhvr>
                                        <p:cTn id="39" dur="1" fill="hold">
                                          <p:stCondLst>
                                            <p:cond delay="0"/>
                                          </p:stCondLst>
                                        </p:cTn>
                                        <p:tgtEl>
                                          <p:spTgt spid="22"/>
                                        </p:tgtEl>
                                        <p:attrNameLst>
                                          <p:attrName>style.visibility</p:attrName>
                                        </p:attrNameLst>
                                      </p:cBhvr>
                                      <p:to>
                                        <p:strVal val="visible"/>
                                      </p:to>
                                    </p:set>
                                    <p:anim calcmode="lin" valueType="num">
                                      <p:cBhvr>
                                        <p:cTn id="40" dur="500" fill="hold"/>
                                        <p:tgtEl>
                                          <p:spTgt spid="22"/>
                                        </p:tgtEl>
                                        <p:attrNameLst>
                                          <p:attrName>ppt_w</p:attrName>
                                        </p:attrNameLst>
                                      </p:cBhvr>
                                      <p:tavLst>
                                        <p:tav tm="0">
                                          <p:val>
                                            <p:fltVal val="0"/>
                                          </p:val>
                                        </p:tav>
                                        <p:tav tm="100000">
                                          <p:val>
                                            <p:strVal val="#ppt_w"/>
                                          </p:val>
                                        </p:tav>
                                      </p:tavLst>
                                    </p:anim>
                                    <p:anim calcmode="lin" valueType="num">
                                      <p:cBhvr>
                                        <p:cTn id="41" dur="500" fill="hold"/>
                                        <p:tgtEl>
                                          <p:spTgt spid="22"/>
                                        </p:tgtEl>
                                        <p:attrNameLst>
                                          <p:attrName>ppt_h</p:attrName>
                                        </p:attrNameLst>
                                      </p:cBhvr>
                                      <p:tavLst>
                                        <p:tav tm="0">
                                          <p:val>
                                            <p:fltVal val="0"/>
                                          </p:val>
                                        </p:tav>
                                        <p:tav tm="100000">
                                          <p:val>
                                            <p:strVal val="#ppt_h"/>
                                          </p:val>
                                        </p:tav>
                                      </p:tavLst>
                                    </p:anim>
                                    <p:anim calcmode="lin" valueType="num">
                                      <p:cBhvr>
                                        <p:cTn id="42" dur="500" fill="hold"/>
                                        <p:tgtEl>
                                          <p:spTgt spid="22"/>
                                        </p:tgtEl>
                                        <p:attrNameLst>
                                          <p:attrName>style.rotation</p:attrName>
                                        </p:attrNameLst>
                                      </p:cBhvr>
                                      <p:tavLst>
                                        <p:tav tm="0">
                                          <p:val>
                                            <p:fltVal val="360"/>
                                          </p:val>
                                        </p:tav>
                                        <p:tav tm="100000">
                                          <p:val>
                                            <p:fltVal val="0"/>
                                          </p:val>
                                        </p:tav>
                                      </p:tavLst>
                                    </p:anim>
                                    <p:animEffect transition="in" filter="fade">
                                      <p:cBhvr>
                                        <p:cTn id="43" dur="500"/>
                                        <p:tgtEl>
                                          <p:spTgt spid="22"/>
                                        </p:tgtEl>
                                      </p:cBhvr>
                                    </p:animEffect>
                                  </p:childTnLst>
                                </p:cTn>
                              </p:par>
                            </p:childTnLst>
                          </p:cTn>
                        </p:par>
                        <p:par>
                          <p:cTn id="44" fill="hold">
                            <p:stCondLst>
                              <p:cond delay="4150"/>
                            </p:stCondLst>
                            <p:childTnLst>
                              <p:par>
                                <p:cTn id="45" presetID="49" presetClass="entr" presetSubtype="0" decel="100000" fill="hold" nodeType="after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p:cTn id="47" dur="500" fill="hold"/>
                                        <p:tgtEl>
                                          <p:spTgt spid="27"/>
                                        </p:tgtEl>
                                        <p:attrNameLst>
                                          <p:attrName>ppt_w</p:attrName>
                                        </p:attrNameLst>
                                      </p:cBhvr>
                                      <p:tavLst>
                                        <p:tav tm="0">
                                          <p:val>
                                            <p:fltVal val="0"/>
                                          </p:val>
                                        </p:tav>
                                        <p:tav tm="100000">
                                          <p:val>
                                            <p:strVal val="#ppt_w"/>
                                          </p:val>
                                        </p:tav>
                                      </p:tavLst>
                                    </p:anim>
                                    <p:anim calcmode="lin" valueType="num">
                                      <p:cBhvr>
                                        <p:cTn id="48" dur="500" fill="hold"/>
                                        <p:tgtEl>
                                          <p:spTgt spid="27"/>
                                        </p:tgtEl>
                                        <p:attrNameLst>
                                          <p:attrName>ppt_h</p:attrName>
                                        </p:attrNameLst>
                                      </p:cBhvr>
                                      <p:tavLst>
                                        <p:tav tm="0">
                                          <p:val>
                                            <p:fltVal val="0"/>
                                          </p:val>
                                        </p:tav>
                                        <p:tav tm="100000">
                                          <p:val>
                                            <p:strVal val="#ppt_h"/>
                                          </p:val>
                                        </p:tav>
                                      </p:tavLst>
                                    </p:anim>
                                    <p:anim calcmode="lin" valueType="num">
                                      <p:cBhvr>
                                        <p:cTn id="49" dur="500" fill="hold"/>
                                        <p:tgtEl>
                                          <p:spTgt spid="27"/>
                                        </p:tgtEl>
                                        <p:attrNameLst>
                                          <p:attrName>style.rotation</p:attrName>
                                        </p:attrNameLst>
                                      </p:cBhvr>
                                      <p:tavLst>
                                        <p:tav tm="0">
                                          <p:val>
                                            <p:fltVal val="360"/>
                                          </p:val>
                                        </p:tav>
                                        <p:tav tm="100000">
                                          <p:val>
                                            <p:fltVal val="0"/>
                                          </p:val>
                                        </p:tav>
                                      </p:tavLst>
                                    </p:anim>
                                    <p:animEffect transition="in" filter="fade">
                                      <p:cBhvr>
                                        <p:cTn id="50" dur="500"/>
                                        <p:tgtEl>
                                          <p:spTgt spid="27"/>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219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55" fill="hold" display="0">
                  <p:stCondLst>
                    <p:cond delay="indefinite"/>
                  </p:stCondLst>
                  <p:endCondLst>
                    <p:cond evt="onStopAudio" delay="0">
                      <p:tgtEl>
                        <p:sldTgt/>
                      </p:tgtEl>
                    </p:cond>
                  </p:endCondLst>
                </p:cTn>
                <p:tgtEl>
                  <p:spTgt spid="2"/>
                </p:tgtEl>
              </p:cMediaNode>
            </p:audio>
          </p:childTnLst>
        </p:cTn>
      </p:par>
    </p:tnLst>
    <p:bldLst>
      <p:bldP spid="15" grpId="0"/>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0D68EC9-8530-42DD-9347-059716CF5AB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41280" y="0"/>
            <a:ext cx="1950720" cy="1770695"/>
          </a:xfrm>
          <a:prstGeom prst="rect">
            <a:avLst/>
          </a:prstGeom>
        </p:spPr>
      </p:pic>
      <p:pic>
        <p:nvPicPr>
          <p:cNvPr id="3" name="图片 2">
            <a:extLst>
              <a:ext uri="{FF2B5EF4-FFF2-40B4-BE49-F238E27FC236}">
                <a16:creationId xmlns:a16="http://schemas.microsoft.com/office/drawing/2014/main" id="{6EF5AA5C-F4BB-4FB4-B1A8-EBF7545CEB2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2204085" cy="1661218"/>
          </a:xfrm>
          <a:prstGeom prst="rect">
            <a:avLst/>
          </a:prstGeom>
        </p:spPr>
      </p:pic>
      <p:pic>
        <p:nvPicPr>
          <p:cNvPr id="9" name="图片 8">
            <a:extLst>
              <a:ext uri="{FF2B5EF4-FFF2-40B4-BE49-F238E27FC236}">
                <a16:creationId xmlns:a16="http://schemas.microsoft.com/office/drawing/2014/main" id="{F358BEB1-FF96-4D56-A294-1DE8CDD394B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05840" y="1920528"/>
            <a:ext cx="5509260" cy="5199818"/>
          </a:xfrm>
          <a:prstGeom prst="rect">
            <a:avLst/>
          </a:prstGeom>
        </p:spPr>
      </p:pic>
      <p:pic>
        <p:nvPicPr>
          <p:cNvPr id="11" name="图片 10">
            <a:extLst>
              <a:ext uri="{FF2B5EF4-FFF2-40B4-BE49-F238E27FC236}">
                <a16:creationId xmlns:a16="http://schemas.microsoft.com/office/drawing/2014/main" id="{1CD25B1B-49D6-4716-8F9B-9C958129427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3154970"/>
            <a:ext cx="3971109" cy="3778127"/>
          </a:xfrm>
          <a:prstGeom prst="rect">
            <a:avLst/>
          </a:prstGeom>
        </p:spPr>
      </p:pic>
      <p:sp>
        <p:nvSpPr>
          <p:cNvPr id="14" name="文本框 13">
            <a:extLst>
              <a:ext uri="{FF2B5EF4-FFF2-40B4-BE49-F238E27FC236}">
                <a16:creationId xmlns:a16="http://schemas.microsoft.com/office/drawing/2014/main" id="{CFA89D0F-CAAB-4436-A012-A3A466F18B59}"/>
              </a:ext>
            </a:extLst>
          </p:cNvPr>
          <p:cNvSpPr txBox="1"/>
          <p:nvPr/>
        </p:nvSpPr>
        <p:spPr>
          <a:xfrm>
            <a:off x="-733425" y="565774"/>
            <a:ext cx="13041539" cy="1046408"/>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r>
              <a:rPr lang="en-US" altLang="zh-CN" sz="6000" dirty="0">
                <a:ln w="38100">
                  <a:gradFill>
                    <a:gsLst>
                      <a:gs pos="0">
                        <a:srgbClr val="66A117"/>
                      </a:gs>
                      <a:gs pos="100000">
                        <a:srgbClr val="3E830E"/>
                      </a:gs>
                    </a:gsLst>
                    <a:lin ang="5400000" scaled="1"/>
                  </a:gradFill>
                </a:ln>
                <a:solidFill>
                  <a:srgbClr val="00B050"/>
                </a:solidFill>
                <a:effectLst/>
                <a:latin typeface="Times New Roman" panose="02020603050405020304" pitchFamily="18" charset="0"/>
                <a:ea typeface="+mn-ea"/>
                <a:cs typeface="Times New Roman" panose="02020603050405020304" pitchFamily="18" charset="0"/>
                <a:sym typeface="+mn-lt"/>
              </a:rPr>
              <a:t>BÀI 1: BÀI MỞ ĐẦU</a:t>
            </a:r>
          </a:p>
        </p:txBody>
      </p:sp>
      <p:pic>
        <p:nvPicPr>
          <p:cNvPr id="24" name="图片 23">
            <a:extLst>
              <a:ext uri="{FF2B5EF4-FFF2-40B4-BE49-F238E27FC236}">
                <a16:creationId xmlns:a16="http://schemas.microsoft.com/office/drawing/2014/main" id="{3F1B0382-18A8-4C35-B77F-1DA5B2B5420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985554" y="1661218"/>
            <a:ext cx="928516" cy="831459"/>
          </a:xfrm>
          <a:prstGeom prst="rect">
            <a:avLst/>
          </a:prstGeom>
        </p:spPr>
      </p:pic>
      <p:pic>
        <p:nvPicPr>
          <p:cNvPr id="25" name="图片 24">
            <a:extLst>
              <a:ext uri="{FF2B5EF4-FFF2-40B4-BE49-F238E27FC236}">
                <a16:creationId xmlns:a16="http://schemas.microsoft.com/office/drawing/2014/main" id="{EF934D37-5F73-47C1-B224-A1D09A149FD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8818645" y="150046"/>
            <a:ext cx="928516" cy="831459"/>
          </a:xfrm>
          <a:prstGeom prst="rect">
            <a:avLst/>
          </a:prstGeom>
        </p:spPr>
      </p:pic>
      <p:pic>
        <p:nvPicPr>
          <p:cNvPr id="4" name="Picture 3">
            <a:extLst>
              <a:ext uri="{FF2B5EF4-FFF2-40B4-BE49-F238E27FC236}">
                <a16:creationId xmlns:a16="http://schemas.microsoft.com/office/drawing/2014/main" id="{399C28A1-B2E3-BF58-DA68-DBE654884D41}"/>
              </a:ext>
            </a:extLst>
          </p:cNvPr>
          <p:cNvPicPr>
            <a:picLocks noChangeAspect="1"/>
          </p:cNvPicPr>
          <p:nvPr/>
        </p:nvPicPr>
        <p:blipFill>
          <a:blip r:embed="rId7"/>
          <a:stretch>
            <a:fillRect/>
          </a:stretch>
        </p:blipFill>
        <p:spPr>
          <a:xfrm rot="780402">
            <a:off x="7003428" y="3516066"/>
            <a:ext cx="1140051" cy="1597290"/>
          </a:xfrm>
          <a:prstGeom prst="rect">
            <a:avLst/>
          </a:prstGeom>
        </p:spPr>
      </p:pic>
      <p:pic>
        <p:nvPicPr>
          <p:cNvPr id="5" name="Picture 4">
            <a:extLst>
              <a:ext uri="{FF2B5EF4-FFF2-40B4-BE49-F238E27FC236}">
                <a16:creationId xmlns:a16="http://schemas.microsoft.com/office/drawing/2014/main" id="{F0BD0226-96AB-DB7C-BBE1-EDDCE2DD4319}"/>
              </a:ext>
            </a:extLst>
          </p:cNvPr>
          <p:cNvPicPr>
            <a:picLocks noChangeAspect="1"/>
          </p:cNvPicPr>
          <p:nvPr/>
        </p:nvPicPr>
        <p:blipFill>
          <a:blip r:embed="rId7"/>
          <a:stretch>
            <a:fillRect/>
          </a:stretch>
        </p:blipFill>
        <p:spPr>
          <a:xfrm rot="20316941">
            <a:off x="10616134" y="2256614"/>
            <a:ext cx="1140051" cy="1597290"/>
          </a:xfrm>
          <a:prstGeom prst="rect">
            <a:avLst/>
          </a:prstGeom>
        </p:spPr>
      </p:pic>
      <p:pic>
        <p:nvPicPr>
          <p:cNvPr id="6" name="Picture 5">
            <a:extLst>
              <a:ext uri="{FF2B5EF4-FFF2-40B4-BE49-F238E27FC236}">
                <a16:creationId xmlns:a16="http://schemas.microsoft.com/office/drawing/2014/main" id="{6D63A85F-427B-9625-A4D3-30213C514213}"/>
              </a:ext>
            </a:extLst>
          </p:cNvPr>
          <p:cNvPicPr>
            <a:picLocks noChangeAspect="1"/>
          </p:cNvPicPr>
          <p:nvPr/>
        </p:nvPicPr>
        <p:blipFill>
          <a:blip r:embed="rId7"/>
          <a:stretch>
            <a:fillRect/>
          </a:stretch>
        </p:blipFill>
        <p:spPr>
          <a:xfrm rot="20699546">
            <a:off x="9585528" y="4632737"/>
            <a:ext cx="1140051" cy="1597290"/>
          </a:xfrm>
          <a:prstGeom prst="rect">
            <a:avLst/>
          </a:prstGeom>
        </p:spPr>
      </p:pic>
      <p:pic>
        <p:nvPicPr>
          <p:cNvPr id="614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345" y="-962"/>
            <a:ext cx="987425" cy="56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417624"/>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2" presetClass="entr" presetSubtype="8" decel="10000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2000" fill="hold"/>
                                        <p:tgtEl>
                                          <p:spTgt spid="9"/>
                                        </p:tgtEl>
                                        <p:attrNameLst>
                                          <p:attrName>ppt_x</p:attrName>
                                        </p:attrNameLst>
                                      </p:cBhvr>
                                      <p:tavLst>
                                        <p:tav tm="0">
                                          <p:val>
                                            <p:strVal val="0-#ppt_w/2"/>
                                          </p:val>
                                        </p:tav>
                                        <p:tav tm="100000">
                                          <p:val>
                                            <p:strVal val="#ppt_x"/>
                                          </p:val>
                                        </p:tav>
                                      </p:tavLst>
                                    </p:anim>
                                    <p:anim calcmode="lin" valueType="num">
                                      <p:cBhvr additive="base">
                                        <p:cTn id="18" dur="2000" fill="hold"/>
                                        <p:tgtEl>
                                          <p:spTgt spid="9"/>
                                        </p:tgtEl>
                                        <p:attrNameLst>
                                          <p:attrName>ppt_y</p:attrName>
                                        </p:attrNameLst>
                                      </p:cBhvr>
                                      <p:tavLst>
                                        <p:tav tm="0">
                                          <p:val>
                                            <p:strVal val="#ppt_y"/>
                                          </p:val>
                                        </p:tav>
                                        <p:tav tm="100000">
                                          <p:val>
                                            <p:strVal val="#ppt_y"/>
                                          </p:val>
                                        </p:tav>
                                      </p:tavLst>
                                    </p:anim>
                                  </p:childTnLst>
                                </p:cTn>
                              </p:par>
                              <p:par>
                                <p:cTn id="19" presetID="2" presetClass="entr" presetSubtype="8" decel="10000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2000" fill="hold"/>
                                        <p:tgtEl>
                                          <p:spTgt spid="11"/>
                                        </p:tgtEl>
                                        <p:attrNameLst>
                                          <p:attrName>ppt_x</p:attrName>
                                        </p:attrNameLst>
                                      </p:cBhvr>
                                      <p:tavLst>
                                        <p:tav tm="0">
                                          <p:val>
                                            <p:strVal val="0-#ppt_w/2"/>
                                          </p:val>
                                        </p:tav>
                                        <p:tav tm="100000">
                                          <p:val>
                                            <p:strVal val="#ppt_x"/>
                                          </p:val>
                                        </p:tav>
                                      </p:tavLst>
                                    </p:anim>
                                    <p:anim calcmode="lin" valueType="num">
                                      <p:cBhvr additive="base">
                                        <p:cTn id="22" dur="2000" fill="hold"/>
                                        <p:tgtEl>
                                          <p:spTgt spid="11"/>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17" presetClass="entr" presetSubtype="10" fill="hold" grpId="0" nodeType="afterEffect">
                                  <p:stCondLst>
                                    <p:cond delay="0"/>
                                  </p:stCondLst>
                                  <p:iterate type="lt">
                                    <p:tmPct val="10000"/>
                                  </p:iterate>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ppt_w</p:attrName>
                                        </p:attrNameLst>
                                      </p:cBhvr>
                                      <p:tavLst>
                                        <p:tav tm="0">
                                          <p:val>
                                            <p:fltVal val="0"/>
                                          </p:val>
                                        </p:tav>
                                        <p:tav tm="100000">
                                          <p:val>
                                            <p:strVal val="#ppt_w"/>
                                          </p:val>
                                        </p:tav>
                                      </p:tavLst>
                                    </p:anim>
                                    <p:anim calcmode="lin" valueType="num">
                                      <p:cBhvr>
                                        <p:cTn id="27" dur="500" fill="hold"/>
                                        <p:tgtEl>
                                          <p:spTgt spid="14"/>
                                        </p:tgtEl>
                                        <p:attrNameLst>
                                          <p:attrName>ppt_h</p:attrName>
                                        </p:attrNameLst>
                                      </p:cBhvr>
                                      <p:tavLst>
                                        <p:tav tm="0">
                                          <p:val>
                                            <p:strVal val="#ppt_h"/>
                                          </p:val>
                                        </p:tav>
                                        <p:tav tm="100000">
                                          <p:val>
                                            <p:strVal val="#ppt_h"/>
                                          </p:val>
                                        </p:tav>
                                      </p:tavLst>
                                    </p:anim>
                                  </p:childTnLst>
                                </p:cTn>
                              </p:par>
                            </p:childTnLst>
                          </p:cTn>
                        </p:par>
                        <p:par>
                          <p:cTn id="28" fill="hold">
                            <p:stCondLst>
                              <p:cond delay="3100"/>
                            </p:stCondLst>
                            <p:childTnLst>
                              <p:par>
                                <p:cTn id="29" presetID="2" presetClass="entr" presetSubtype="9" decel="100000" fill="hold" nodeType="after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2000" fill="hold"/>
                                        <p:tgtEl>
                                          <p:spTgt spid="24"/>
                                        </p:tgtEl>
                                        <p:attrNameLst>
                                          <p:attrName>ppt_x</p:attrName>
                                        </p:attrNameLst>
                                      </p:cBhvr>
                                      <p:tavLst>
                                        <p:tav tm="0">
                                          <p:val>
                                            <p:strVal val="0-#ppt_w/2"/>
                                          </p:val>
                                        </p:tav>
                                        <p:tav tm="100000">
                                          <p:val>
                                            <p:strVal val="#ppt_x"/>
                                          </p:val>
                                        </p:tav>
                                      </p:tavLst>
                                    </p:anim>
                                    <p:anim calcmode="lin" valueType="num">
                                      <p:cBhvr additive="base">
                                        <p:cTn id="32" dur="2000" fill="hold"/>
                                        <p:tgtEl>
                                          <p:spTgt spid="24"/>
                                        </p:tgtEl>
                                        <p:attrNameLst>
                                          <p:attrName>ppt_y</p:attrName>
                                        </p:attrNameLst>
                                      </p:cBhvr>
                                      <p:tavLst>
                                        <p:tav tm="0">
                                          <p:val>
                                            <p:strVal val="0-#ppt_h/2"/>
                                          </p:val>
                                        </p:tav>
                                        <p:tav tm="100000">
                                          <p:val>
                                            <p:strVal val="#ppt_y"/>
                                          </p:val>
                                        </p:tav>
                                      </p:tavLst>
                                    </p:anim>
                                  </p:childTnLst>
                                </p:cTn>
                              </p:par>
                              <p:par>
                                <p:cTn id="33" presetID="2" presetClass="entr" presetSubtype="3" decel="100000" fill="hold" nodeType="withEffect">
                                  <p:stCondLst>
                                    <p:cond delay="300"/>
                                  </p:stCondLst>
                                  <p:childTnLst>
                                    <p:set>
                                      <p:cBhvr>
                                        <p:cTn id="34" dur="1" fill="hold">
                                          <p:stCondLst>
                                            <p:cond delay="0"/>
                                          </p:stCondLst>
                                        </p:cTn>
                                        <p:tgtEl>
                                          <p:spTgt spid="25"/>
                                        </p:tgtEl>
                                        <p:attrNameLst>
                                          <p:attrName>style.visibility</p:attrName>
                                        </p:attrNameLst>
                                      </p:cBhvr>
                                      <p:to>
                                        <p:strVal val="visible"/>
                                      </p:to>
                                    </p:set>
                                    <p:anim calcmode="lin" valueType="num">
                                      <p:cBhvr additive="base">
                                        <p:cTn id="35" dur="2000" fill="hold"/>
                                        <p:tgtEl>
                                          <p:spTgt spid="25"/>
                                        </p:tgtEl>
                                        <p:attrNameLst>
                                          <p:attrName>ppt_x</p:attrName>
                                        </p:attrNameLst>
                                      </p:cBhvr>
                                      <p:tavLst>
                                        <p:tav tm="0">
                                          <p:val>
                                            <p:strVal val="1+#ppt_w/2"/>
                                          </p:val>
                                        </p:tav>
                                        <p:tav tm="100000">
                                          <p:val>
                                            <p:strVal val="#ppt_x"/>
                                          </p:val>
                                        </p:tav>
                                      </p:tavLst>
                                    </p:anim>
                                    <p:anim calcmode="lin" valueType="num">
                                      <p:cBhvr additive="base">
                                        <p:cTn id="36" dur="2000" fill="hold"/>
                                        <p:tgtEl>
                                          <p:spTgt spid="2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5F236AA7-627F-4B85-BFEB-7C0E48ECAEB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602992" y="862781"/>
            <a:ext cx="5909164" cy="5995219"/>
          </a:xfrm>
          <a:prstGeom prst="rect">
            <a:avLst/>
          </a:prstGeom>
        </p:spPr>
      </p:pic>
      <p:pic>
        <p:nvPicPr>
          <p:cNvPr id="18" name="图片 17">
            <a:extLst>
              <a:ext uri="{FF2B5EF4-FFF2-40B4-BE49-F238E27FC236}">
                <a16:creationId xmlns:a16="http://schemas.microsoft.com/office/drawing/2014/main" id="{106AC89F-CFB4-4AB8-8E2B-F8A723F98DD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885347"/>
            <a:ext cx="12192000" cy="4316640"/>
          </a:xfrm>
          <a:prstGeom prst="rect">
            <a:avLst/>
          </a:prstGeom>
        </p:spPr>
      </p:pic>
      <p:pic>
        <p:nvPicPr>
          <p:cNvPr id="3" name="图片 2">
            <a:extLst>
              <a:ext uri="{FF2B5EF4-FFF2-40B4-BE49-F238E27FC236}">
                <a16:creationId xmlns:a16="http://schemas.microsoft.com/office/drawing/2014/main" id="{F355C750-CAC8-4541-9A2D-685B4753C52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41280" y="0"/>
            <a:ext cx="1950720" cy="1770695"/>
          </a:xfrm>
          <a:prstGeom prst="rect">
            <a:avLst/>
          </a:prstGeom>
        </p:spPr>
      </p:pic>
      <p:pic>
        <p:nvPicPr>
          <p:cNvPr id="5" name="图片 4">
            <a:extLst>
              <a:ext uri="{FF2B5EF4-FFF2-40B4-BE49-F238E27FC236}">
                <a16:creationId xmlns:a16="http://schemas.microsoft.com/office/drawing/2014/main" id="{26969F99-AF7B-45C3-BD35-5DB085A13C7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0"/>
            <a:ext cx="2204085" cy="1661218"/>
          </a:xfrm>
          <a:prstGeom prst="rect">
            <a:avLst/>
          </a:prstGeom>
        </p:spPr>
      </p:pic>
      <p:sp>
        <p:nvSpPr>
          <p:cNvPr id="8" name="文本框 7">
            <a:extLst>
              <a:ext uri="{FF2B5EF4-FFF2-40B4-BE49-F238E27FC236}">
                <a16:creationId xmlns:a16="http://schemas.microsoft.com/office/drawing/2014/main" id="{8F309168-44D0-4082-B07D-474DB38913D2}"/>
              </a:ext>
            </a:extLst>
          </p:cNvPr>
          <p:cNvSpPr txBox="1"/>
          <p:nvPr/>
        </p:nvSpPr>
        <p:spPr>
          <a:xfrm>
            <a:off x="2852465" y="704183"/>
            <a:ext cx="2520967" cy="1892794"/>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r>
              <a:rPr lang="en-US" altLang="zh-CN"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chemeClr val="accent6">
                      <a:lumMod val="50000"/>
                      <a:alpha val="40000"/>
                    </a:schemeClr>
                  </a:outerShdw>
                </a:effectLst>
                <a:latin typeface="+mn-lt"/>
                <a:ea typeface="+mn-ea"/>
                <a:cs typeface="+mn-ea"/>
                <a:sym typeface="+mn-lt"/>
              </a:rPr>
              <a:t>02</a:t>
            </a:r>
            <a:endParaRPr lang="zh-CN" altLang="en-US"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chemeClr val="accent6">
                    <a:lumMod val="50000"/>
                    <a:alpha val="40000"/>
                  </a:schemeClr>
                </a:outerShdw>
              </a:effectLst>
              <a:latin typeface="+mn-lt"/>
              <a:ea typeface="+mn-ea"/>
              <a:cs typeface="+mn-ea"/>
              <a:sym typeface="+mn-lt"/>
            </a:endParaRPr>
          </a:p>
        </p:txBody>
      </p:sp>
      <p:sp>
        <p:nvSpPr>
          <p:cNvPr id="9" name="文本框 8">
            <a:extLst>
              <a:ext uri="{FF2B5EF4-FFF2-40B4-BE49-F238E27FC236}">
                <a16:creationId xmlns:a16="http://schemas.microsoft.com/office/drawing/2014/main" id="{0FC1CB6A-5E83-4FA0-96A4-1E4AAA90CA9A}"/>
              </a:ext>
            </a:extLst>
          </p:cNvPr>
          <p:cNvSpPr txBox="1"/>
          <p:nvPr/>
        </p:nvSpPr>
        <p:spPr>
          <a:xfrm>
            <a:off x="1102042" y="2343488"/>
            <a:ext cx="6021813" cy="135418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r>
              <a:rPr lang="en-US" altLang="zh-CN" sz="8000"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chemeClr val="accent6">
                      <a:lumMod val="50000"/>
                      <a:alpha val="40000"/>
                    </a:schemeClr>
                  </a:outerShdw>
                </a:effectLst>
                <a:latin typeface="Times New Roman" panose="02020603050405020304" pitchFamily="18" charset="0"/>
                <a:ea typeface="+mn-ea"/>
                <a:cs typeface="Times New Roman" panose="02020603050405020304" pitchFamily="18" charset="0"/>
                <a:sym typeface="+mn-lt"/>
              </a:rPr>
              <a:t>KHÁM PHÁ</a:t>
            </a:r>
            <a:endParaRPr lang="zh-CN" altLang="en-US" sz="8000"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chemeClr val="accent6">
                    <a:lumMod val="50000"/>
                    <a:alpha val="40000"/>
                  </a:schemeClr>
                </a:outerShdw>
              </a:effectLst>
              <a:latin typeface="Times New Roman" panose="02020603050405020304" pitchFamily="18" charset="0"/>
              <a:ea typeface="+mn-ea"/>
              <a:cs typeface="Times New Roman" panose="02020603050405020304" pitchFamily="18" charset="0"/>
              <a:sym typeface="+mn-lt"/>
            </a:endParaRPr>
          </a:p>
        </p:txBody>
      </p:sp>
      <p:grpSp>
        <p:nvGrpSpPr>
          <p:cNvPr id="10" name="组合 9">
            <a:extLst>
              <a:ext uri="{FF2B5EF4-FFF2-40B4-BE49-F238E27FC236}">
                <a16:creationId xmlns:a16="http://schemas.microsoft.com/office/drawing/2014/main" id="{6A64573A-A31F-4A85-8D68-46619D42FD4B}"/>
              </a:ext>
            </a:extLst>
          </p:cNvPr>
          <p:cNvGrpSpPr/>
          <p:nvPr/>
        </p:nvGrpSpPr>
        <p:grpSpPr>
          <a:xfrm>
            <a:off x="2514476" y="3747323"/>
            <a:ext cx="3196944" cy="739065"/>
            <a:chOff x="4383228" y="3311420"/>
            <a:chExt cx="3196944" cy="739065"/>
          </a:xfrm>
        </p:grpSpPr>
        <p:pic>
          <p:nvPicPr>
            <p:cNvPr id="11" name="图片 10">
              <a:extLst>
                <a:ext uri="{FF2B5EF4-FFF2-40B4-BE49-F238E27FC236}">
                  <a16:creationId xmlns:a16="http://schemas.microsoft.com/office/drawing/2014/main" id="{740A5ECD-8AC4-4052-A734-5D16A33D61C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383228" y="3311420"/>
              <a:ext cx="3196944" cy="739065"/>
            </a:xfrm>
            <a:prstGeom prst="rect">
              <a:avLst/>
            </a:prstGeom>
          </p:spPr>
        </p:pic>
        <p:sp>
          <p:nvSpPr>
            <p:cNvPr id="12" name="矩形 11">
              <a:extLst>
                <a:ext uri="{FF2B5EF4-FFF2-40B4-BE49-F238E27FC236}">
                  <a16:creationId xmlns:a16="http://schemas.microsoft.com/office/drawing/2014/main" id="{5DD1438B-EB50-4120-9B97-D3756FE64804}"/>
                </a:ext>
              </a:extLst>
            </p:cNvPr>
            <p:cNvSpPr/>
            <p:nvPr/>
          </p:nvSpPr>
          <p:spPr>
            <a:xfrm>
              <a:off x="5172865" y="3386782"/>
              <a:ext cx="1617670" cy="433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prstTxWarp prst="textWave1">
                <a:avLst>
                  <a:gd name="adj1" fmla="val 20000"/>
                  <a:gd name="adj2" fmla="val 0"/>
                </a:avLst>
              </a:prstTxWarp>
              <a:spAutoFit/>
            </a:bodyPr>
            <a:lstStyle/>
            <a:p>
              <a:endParaRPr lang="zh-CN" altLang="en-US" sz="1600" dirty="0">
                <a:solidFill>
                  <a:schemeClr val="bg1"/>
                </a:solidFill>
                <a:cs typeface="+mn-ea"/>
                <a:sym typeface="+mn-lt"/>
              </a:endParaRPr>
            </a:p>
          </p:txBody>
        </p:sp>
      </p:grpSp>
      <p:pic>
        <p:nvPicPr>
          <p:cNvPr id="15" name="图片 14">
            <a:extLst>
              <a:ext uri="{FF2B5EF4-FFF2-40B4-BE49-F238E27FC236}">
                <a16:creationId xmlns:a16="http://schemas.microsoft.com/office/drawing/2014/main" id="{F75C492B-E4A1-4F0A-AF01-B262C0D4B49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512040" y="1326341"/>
            <a:ext cx="928516" cy="831459"/>
          </a:xfrm>
          <a:prstGeom prst="rect">
            <a:avLst/>
          </a:prstGeom>
        </p:spPr>
      </p:pic>
      <p:pic>
        <p:nvPicPr>
          <p:cNvPr id="16" name="图片 15">
            <a:extLst>
              <a:ext uri="{FF2B5EF4-FFF2-40B4-BE49-F238E27FC236}">
                <a16:creationId xmlns:a16="http://schemas.microsoft.com/office/drawing/2014/main" id="{4F5DDE9E-945A-4089-92AE-2B0B53D726B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flipH="1">
            <a:off x="6529362" y="287249"/>
            <a:ext cx="928516" cy="831459"/>
          </a:xfrm>
          <a:prstGeom prst="rect">
            <a:avLst/>
          </a:prstGeom>
        </p:spPr>
      </p:pic>
      <p:pic>
        <p:nvPicPr>
          <p:cNvPr id="717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3880"/>
            <a:ext cx="987425" cy="56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2018319"/>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1+#ppt_w/2"/>
                                          </p:val>
                                        </p:tav>
                                        <p:tav tm="100000">
                                          <p:val>
                                            <p:strVal val="#ppt_x"/>
                                          </p:val>
                                        </p:tav>
                                      </p:tavLst>
                                    </p:anim>
                                    <p:anim calcmode="lin" valueType="num">
                                      <p:cBhvr additive="base">
                                        <p:cTn id="8" dur="2000" fill="hold"/>
                                        <p:tgtEl>
                                          <p:spTgt spid="7"/>
                                        </p:tgtEl>
                                        <p:attrNameLst>
                                          <p:attrName>ppt_y</p:attrName>
                                        </p:attrNameLst>
                                      </p:cBhvr>
                                      <p:tavLst>
                                        <p:tav tm="0">
                                          <p:val>
                                            <p:strVal val="#ppt_y"/>
                                          </p:val>
                                        </p:tav>
                                        <p:tav tm="100000">
                                          <p:val>
                                            <p:strVal val="#ppt_y"/>
                                          </p:val>
                                        </p:tav>
                                      </p:tavLst>
                                    </p:anim>
                                  </p:childTnLst>
                                </p:cTn>
                              </p:par>
                              <p:par>
                                <p:cTn id="9" presetID="47"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par>
                                <p:cTn id="14" presetID="47"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17" presetClass="entr" presetSubtype="10" fill="hold" grpId="0" nodeType="afterEffect">
                                  <p:stCondLst>
                                    <p:cond delay="0"/>
                                  </p:stCondLst>
                                  <p:iterate type="lt">
                                    <p:tmPct val="10000"/>
                                  </p:iterate>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strVal val="#ppt_h"/>
                                          </p:val>
                                        </p:tav>
                                        <p:tav tm="100000">
                                          <p:val>
                                            <p:strVal val="#ppt_h"/>
                                          </p:val>
                                        </p:tav>
                                      </p:tavLst>
                                    </p:anim>
                                  </p:childTnLst>
                                </p:cTn>
                              </p:par>
                            </p:childTnLst>
                          </p:cTn>
                        </p:par>
                        <p:par>
                          <p:cTn id="24" fill="hold">
                            <p:stCondLst>
                              <p:cond delay="2550"/>
                            </p:stCondLst>
                            <p:childTnLst>
                              <p:par>
                                <p:cTn id="25" presetID="53" presetClass="entr" presetSubtype="16" fill="hold" grpId="0" nodeType="afterEffect">
                                  <p:stCondLst>
                                    <p:cond delay="0"/>
                                  </p:stCondLst>
                                  <p:iterate type="lt">
                                    <p:tmPct val="10000"/>
                                  </p:iterate>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childTnLst>
                          </p:cTn>
                        </p:par>
                        <p:par>
                          <p:cTn id="30" fill="hold">
                            <p:stCondLst>
                              <p:cond delay="3350"/>
                            </p:stCondLst>
                            <p:childTnLst>
                              <p:par>
                                <p:cTn id="31" presetID="2" presetClass="entr" presetSubtype="4" decel="100000"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2000" fill="hold"/>
                                        <p:tgtEl>
                                          <p:spTgt spid="10"/>
                                        </p:tgtEl>
                                        <p:attrNameLst>
                                          <p:attrName>ppt_x</p:attrName>
                                        </p:attrNameLst>
                                      </p:cBhvr>
                                      <p:tavLst>
                                        <p:tav tm="0">
                                          <p:val>
                                            <p:strVal val="#ppt_x"/>
                                          </p:val>
                                        </p:tav>
                                        <p:tav tm="100000">
                                          <p:val>
                                            <p:strVal val="#ppt_x"/>
                                          </p:val>
                                        </p:tav>
                                      </p:tavLst>
                                    </p:anim>
                                    <p:anim calcmode="lin" valueType="num">
                                      <p:cBhvr additive="base">
                                        <p:cTn id="34" dur="2000" fill="hold"/>
                                        <p:tgtEl>
                                          <p:spTgt spid="10"/>
                                        </p:tgtEl>
                                        <p:attrNameLst>
                                          <p:attrName>ppt_y</p:attrName>
                                        </p:attrNameLst>
                                      </p:cBhvr>
                                      <p:tavLst>
                                        <p:tav tm="0">
                                          <p:val>
                                            <p:strVal val="1+#ppt_h/2"/>
                                          </p:val>
                                        </p:tav>
                                        <p:tav tm="100000">
                                          <p:val>
                                            <p:strVal val="#ppt_y"/>
                                          </p:val>
                                        </p:tav>
                                      </p:tavLst>
                                    </p:anim>
                                  </p:childTnLst>
                                </p:cTn>
                              </p:par>
                            </p:childTnLst>
                          </p:cTn>
                        </p:par>
                        <p:par>
                          <p:cTn id="35" fill="hold">
                            <p:stCondLst>
                              <p:cond delay="5350"/>
                            </p:stCondLst>
                            <p:childTnLst>
                              <p:par>
                                <p:cTn id="36" presetID="2" presetClass="entr" presetSubtype="9" decel="100000" fill="hold" nodeType="after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2000" fill="hold"/>
                                        <p:tgtEl>
                                          <p:spTgt spid="15"/>
                                        </p:tgtEl>
                                        <p:attrNameLst>
                                          <p:attrName>ppt_x</p:attrName>
                                        </p:attrNameLst>
                                      </p:cBhvr>
                                      <p:tavLst>
                                        <p:tav tm="0">
                                          <p:val>
                                            <p:strVal val="0-#ppt_w/2"/>
                                          </p:val>
                                        </p:tav>
                                        <p:tav tm="100000">
                                          <p:val>
                                            <p:strVal val="#ppt_x"/>
                                          </p:val>
                                        </p:tav>
                                      </p:tavLst>
                                    </p:anim>
                                    <p:anim calcmode="lin" valueType="num">
                                      <p:cBhvr additive="base">
                                        <p:cTn id="39" dur="2000" fill="hold"/>
                                        <p:tgtEl>
                                          <p:spTgt spid="15"/>
                                        </p:tgtEl>
                                        <p:attrNameLst>
                                          <p:attrName>ppt_y</p:attrName>
                                        </p:attrNameLst>
                                      </p:cBhvr>
                                      <p:tavLst>
                                        <p:tav tm="0">
                                          <p:val>
                                            <p:strVal val="0-#ppt_h/2"/>
                                          </p:val>
                                        </p:tav>
                                        <p:tav tm="100000">
                                          <p:val>
                                            <p:strVal val="#ppt_y"/>
                                          </p:val>
                                        </p:tav>
                                      </p:tavLst>
                                    </p:anim>
                                  </p:childTnLst>
                                </p:cTn>
                              </p:par>
                              <p:par>
                                <p:cTn id="40" presetID="2" presetClass="entr" presetSubtype="3" decel="100000" fill="hold" nodeType="withEffect">
                                  <p:stCondLst>
                                    <p:cond delay="300"/>
                                  </p:stCondLst>
                                  <p:childTnLst>
                                    <p:set>
                                      <p:cBhvr>
                                        <p:cTn id="41" dur="1" fill="hold">
                                          <p:stCondLst>
                                            <p:cond delay="0"/>
                                          </p:stCondLst>
                                        </p:cTn>
                                        <p:tgtEl>
                                          <p:spTgt spid="16"/>
                                        </p:tgtEl>
                                        <p:attrNameLst>
                                          <p:attrName>style.visibility</p:attrName>
                                        </p:attrNameLst>
                                      </p:cBhvr>
                                      <p:to>
                                        <p:strVal val="visible"/>
                                      </p:to>
                                    </p:set>
                                    <p:anim calcmode="lin" valueType="num">
                                      <p:cBhvr additive="base">
                                        <p:cTn id="42" dur="2000" fill="hold"/>
                                        <p:tgtEl>
                                          <p:spTgt spid="16"/>
                                        </p:tgtEl>
                                        <p:attrNameLst>
                                          <p:attrName>ppt_x</p:attrName>
                                        </p:attrNameLst>
                                      </p:cBhvr>
                                      <p:tavLst>
                                        <p:tav tm="0">
                                          <p:val>
                                            <p:strVal val="1+#ppt_w/2"/>
                                          </p:val>
                                        </p:tav>
                                        <p:tav tm="100000">
                                          <p:val>
                                            <p:strVal val="#ppt_x"/>
                                          </p:val>
                                        </p:tav>
                                      </p:tavLst>
                                    </p:anim>
                                    <p:anim calcmode="lin" valueType="num">
                                      <p:cBhvr additive="base">
                                        <p:cTn id="43" dur="2000" fill="hold"/>
                                        <p:tgtEl>
                                          <p:spTgt spid="16"/>
                                        </p:tgtEl>
                                        <p:attrNameLst>
                                          <p:attrName>ppt_y</p:attrName>
                                        </p:attrNameLst>
                                      </p:cBhvr>
                                      <p:tavLst>
                                        <p:tav tm="0">
                                          <p:val>
                                            <p:strVal val="0-#ppt_h/2"/>
                                          </p:val>
                                        </p:tav>
                                        <p:tav tm="100000">
                                          <p:val>
                                            <p:strVal val="#ppt_y"/>
                                          </p:val>
                                        </p:tav>
                                      </p:tavLst>
                                    </p:anim>
                                  </p:childTnLst>
                                </p:cTn>
                              </p:par>
                              <p:par>
                                <p:cTn id="44" presetID="6" presetClass="entr" presetSubtype="16" fill="hold" nodeType="withEffect">
                                  <p:stCondLst>
                                    <p:cond delay="300"/>
                                  </p:stCondLst>
                                  <p:childTnLst>
                                    <p:set>
                                      <p:cBhvr>
                                        <p:cTn id="45" dur="1" fill="hold">
                                          <p:stCondLst>
                                            <p:cond delay="0"/>
                                          </p:stCondLst>
                                        </p:cTn>
                                        <p:tgtEl>
                                          <p:spTgt spid="18"/>
                                        </p:tgtEl>
                                        <p:attrNameLst>
                                          <p:attrName>style.visibility</p:attrName>
                                        </p:attrNameLst>
                                      </p:cBhvr>
                                      <p:to>
                                        <p:strVal val="visible"/>
                                      </p:to>
                                    </p:set>
                                    <p:animEffect transition="in" filter="circle(in)">
                                      <p:cBhvr>
                                        <p:cTn id="46"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OKI- Kỹ năng tự nhận thức - Kỹ năng sống POKI-">
            <a:hlinkClick r:id="" action="ppaction://media"/>
            <a:extLst>
              <a:ext uri="{FF2B5EF4-FFF2-40B4-BE49-F238E27FC236}">
                <a16:creationId xmlns:a16="http://schemas.microsoft.com/office/drawing/2014/main" id="{2527E006-A078-B727-268F-3AC8BD9CE12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819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87425" cy="56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284790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91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789CA887-C328-4EF8-BD37-F5F28B4E8AF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9987915" y="0"/>
            <a:ext cx="2204085" cy="1661218"/>
          </a:xfrm>
          <a:prstGeom prst="rect">
            <a:avLst/>
          </a:prstGeom>
        </p:spPr>
      </p:pic>
      <p:grpSp>
        <p:nvGrpSpPr>
          <p:cNvPr id="12" name="组合 11">
            <a:extLst>
              <a:ext uri="{FF2B5EF4-FFF2-40B4-BE49-F238E27FC236}">
                <a16:creationId xmlns:a16="http://schemas.microsoft.com/office/drawing/2014/main" id="{5721FC75-7CC3-4EF9-883E-52078F6854BC}"/>
              </a:ext>
            </a:extLst>
          </p:cNvPr>
          <p:cNvGrpSpPr/>
          <p:nvPr/>
        </p:nvGrpSpPr>
        <p:grpSpPr>
          <a:xfrm>
            <a:off x="720095" y="581218"/>
            <a:ext cx="874304" cy="786472"/>
            <a:chOff x="6818812" y="2162158"/>
            <a:chExt cx="1038497" cy="934170"/>
          </a:xfrm>
        </p:grpSpPr>
        <p:pic>
          <p:nvPicPr>
            <p:cNvPr id="13" name="图片 12">
              <a:extLst>
                <a:ext uri="{FF2B5EF4-FFF2-40B4-BE49-F238E27FC236}">
                  <a16:creationId xmlns:a16="http://schemas.microsoft.com/office/drawing/2014/main" id="{7902552C-657F-4F90-81F3-82CB63A4229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14" name="文本框 13">
              <a:extLst>
                <a:ext uri="{FF2B5EF4-FFF2-40B4-BE49-F238E27FC236}">
                  <a16:creationId xmlns:a16="http://schemas.microsoft.com/office/drawing/2014/main" id="{7B38970B-1E38-4095-B780-1D3CA3D13200}"/>
                </a:ext>
              </a:extLst>
            </p:cNvPr>
            <p:cNvSpPr txBox="1"/>
            <p:nvPr/>
          </p:nvSpPr>
          <p:spPr>
            <a:xfrm>
              <a:off x="6871064" y="2258412"/>
              <a:ext cx="986245" cy="73111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endParaRPr lang="zh-CN" altLang="en-US"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endParaRPr>
            </a:p>
          </p:txBody>
        </p:sp>
      </p:grpSp>
      <p:sp>
        <p:nvSpPr>
          <p:cNvPr id="15" name="文本框 14">
            <a:extLst>
              <a:ext uri="{FF2B5EF4-FFF2-40B4-BE49-F238E27FC236}">
                <a16:creationId xmlns:a16="http://schemas.microsoft.com/office/drawing/2014/main" id="{CD6BF381-A719-4384-851C-0BF5DEF477F8}"/>
              </a:ext>
            </a:extLst>
          </p:cNvPr>
          <p:cNvSpPr txBox="1"/>
          <p:nvPr/>
        </p:nvSpPr>
        <p:spPr>
          <a:xfrm>
            <a:off x="1206140" y="728249"/>
            <a:ext cx="7944564" cy="800187"/>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pPr algn="l"/>
            <a:r>
              <a:rPr lang="en-US" altLang="zh-CN" sz="4400" dirty="0">
                <a:ln w="38100">
                  <a:noFill/>
                </a:ln>
                <a:solidFill>
                  <a:srgbClr val="3E830E"/>
                </a:solidFill>
                <a:effectLst/>
                <a:latin typeface="Times New Roman" panose="02020603050405020304" pitchFamily="18" charset="0"/>
                <a:ea typeface="+mn-ea"/>
                <a:cs typeface="Times New Roman" panose="02020603050405020304" pitchFamily="18" charset="0"/>
                <a:sym typeface="+mn-lt"/>
              </a:rPr>
              <a:t>                   TRẢ LỜI CÂU HỎI</a:t>
            </a:r>
            <a:endParaRPr lang="zh-CN" altLang="en-US" sz="4400" dirty="0">
              <a:ln w="38100">
                <a:noFill/>
              </a:ln>
              <a:solidFill>
                <a:srgbClr val="3E830E"/>
              </a:solidFill>
              <a:effectLst/>
              <a:latin typeface="Times New Roman" panose="02020603050405020304" pitchFamily="18" charset="0"/>
              <a:ea typeface="+mn-ea"/>
              <a:cs typeface="Times New Roman" panose="02020603050405020304" pitchFamily="18" charset="0"/>
              <a:sym typeface="+mn-lt"/>
            </a:endParaRPr>
          </a:p>
        </p:txBody>
      </p:sp>
      <p:pic>
        <p:nvPicPr>
          <p:cNvPr id="16" name="图片 15">
            <a:extLst>
              <a:ext uri="{FF2B5EF4-FFF2-40B4-BE49-F238E27FC236}">
                <a16:creationId xmlns:a16="http://schemas.microsoft.com/office/drawing/2014/main" id="{68AFFE7B-7389-447A-A90E-08CB02B9D1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0" y="0"/>
            <a:ext cx="1950720" cy="1770695"/>
          </a:xfrm>
          <a:prstGeom prst="rect">
            <a:avLst/>
          </a:prstGeom>
        </p:spPr>
      </p:pic>
      <p:pic>
        <p:nvPicPr>
          <p:cNvPr id="87" name="图片 86">
            <a:extLst>
              <a:ext uri="{FF2B5EF4-FFF2-40B4-BE49-F238E27FC236}">
                <a16:creationId xmlns:a16="http://schemas.microsoft.com/office/drawing/2014/main" id="{4E70C1C1-7665-4DEA-987C-C0E407BB31F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4649" y="1599744"/>
            <a:ext cx="12192000" cy="4316640"/>
          </a:xfrm>
          <a:prstGeom prst="rect">
            <a:avLst/>
          </a:prstGeom>
        </p:spPr>
      </p:pic>
      <p:grpSp>
        <p:nvGrpSpPr>
          <p:cNvPr id="88" name="组合 87">
            <a:extLst>
              <a:ext uri="{FF2B5EF4-FFF2-40B4-BE49-F238E27FC236}">
                <a16:creationId xmlns:a16="http://schemas.microsoft.com/office/drawing/2014/main" id="{6D34BE9C-3B5A-4CEA-A4EA-3576625E9872}"/>
              </a:ext>
            </a:extLst>
          </p:cNvPr>
          <p:cNvGrpSpPr/>
          <p:nvPr/>
        </p:nvGrpSpPr>
        <p:grpSpPr>
          <a:xfrm>
            <a:off x="2493463" y="1236510"/>
            <a:ext cx="1956107" cy="1846392"/>
            <a:chOff x="4285015" y="2723973"/>
            <a:chExt cx="1956107" cy="1846392"/>
          </a:xfrm>
        </p:grpSpPr>
        <p:pic>
          <p:nvPicPr>
            <p:cNvPr id="89" name="图片 88">
              <a:extLst>
                <a:ext uri="{FF2B5EF4-FFF2-40B4-BE49-F238E27FC236}">
                  <a16:creationId xmlns:a16="http://schemas.microsoft.com/office/drawing/2014/main" id="{81B7C434-DB42-4554-962B-6DD708AB09C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rot="19800000">
              <a:off x="4285015" y="2723973"/>
              <a:ext cx="952848" cy="1846392"/>
            </a:xfrm>
            <a:prstGeom prst="rect">
              <a:avLst/>
            </a:prstGeom>
          </p:spPr>
        </p:pic>
        <p:sp>
          <p:nvSpPr>
            <p:cNvPr id="90" name="Oval 19">
              <a:extLst>
                <a:ext uri="{FF2B5EF4-FFF2-40B4-BE49-F238E27FC236}">
                  <a16:creationId xmlns:a16="http://schemas.microsoft.com/office/drawing/2014/main" id="{8562FDD6-55AC-441A-9C8F-26887ED213B6}"/>
                </a:ext>
              </a:extLst>
            </p:cNvPr>
            <p:cNvSpPr/>
            <p:nvPr/>
          </p:nvSpPr>
          <p:spPr>
            <a:xfrm>
              <a:off x="5057819" y="2994102"/>
              <a:ext cx="1183303" cy="1183304"/>
            </a:xfrm>
            <a:prstGeom prst="ellipse">
              <a:avLst/>
            </a:prstGeom>
            <a:solidFill>
              <a:srgbClr val="BFE7B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zh-CN">
                <a:solidFill>
                  <a:srgbClr val="FFFFFF"/>
                </a:solidFill>
                <a:cs typeface="+mn-ea"/>
                <a:sym typeface="+mn-lt"/>
              </a:endParaRPr>
            </a:p>
          </p:txBody>
        </p:sp>
        <p:sp>
          <p:nvSpPr>
            <p:cNvPr id="91" name="Shape 2778">
              <a:extLst>
                <a:ext uri="{FF2B5EF4-FFF2-40B4-BE49-F238E27FC236}">
                  <a16:creationId xmlns:a16="http://schemas.microsoft.com/office/drawing/2014/main" id="{9F7D5BD6-7F0B-4B2A-9851-DB8847FD3407}"/>
                </a:ext>
              </a:extLst>
            </p:cNvPr>
            <p:cNvSpPr/>
            <p:nvPr/>
          </p:nvSpPr>
          <p:spPr>
            <a:xfrm>
              <a:off x="5367802" y="3317719"/>
              <a:ext cx="555117" cy="555117"/>
            </a:xfrm>
            <a:custGeom>
              <a:avLst/>
              <a:gdLst/>
              <a:ahLst/>
              <a:cxnLst>
                <a:cxn ang="0">
                  <a:pos x="wd2" y="hd2"/>
                </a:cxn>
                <a:cxn ang="5400000">
                  <a:pos x="wd2" y="hd2"/>
                </a:cxn>
                <a:cxn ang="10800000">
                  <a:pos x="wd2" y="hd2"/>
                </a:cxn>
                <a:cxn ang="16200000">
                  <a:pos x="wd2" y="hd2"/>
                </a:cxn>
              </a:cxnLst>
              <a:rect l="0" t="0" r="r" b="b"/>
              <a:pathLst>
                <a:path w="21600" h="21600" extrusionOk="0">
                  <a:moveTo>
                    <a:pt x="17481" y="12956"/>
                  </a:moveTo>
                  <a:cubicBezTo>
                    <a:pt x="17070" y="12258"/>
                    <a:pt x="16576" y="11533"/>
                    <a:pt x="16011" y="10795"/>
                  </a:cubicBezTo>
                  <a:cubicBezTo>
                    <a:pt x="16573" y="10063"/>
                    <a:pt x="17072" y="9339"/>
                    <a:pt x="17481" y="8644"/>
                  </a:cubicBezTo>
                  <a:cubicBezTo>
                    <a:pt x="19410" y="9181"/>
                    <a:pt x="20618" y="9948"/>
                    <a:pt x="20618" y="10800"/>
                  </a:cubicBezTo>
                  <a:cubicBezTo>
                    <a:pt x="20618" y="11652"/>
                    <a:pt x="19410" y="12419"/>
                    <a:pt x="17481" y="12956"/>
                  </a:cubicBezTo>
                  <a:moveTo>
                    <a:pt x="17742" y="17743"/>
                  </a:moveTo>
                  <a:cubicBezTo>
                    <a:pt x="17140" y="18345"/>
                    <a:pt x="15740" y="18028"/>
                    <a:pt x="13996" y="17045"/>
                  </a:cubicBezTo>
                  <a:cubicBezTo>
                    <a:pt x="14198" y="16261"/>
                    <a:pt x="14365" y="15406"/>
                    <a:pt x="14487" y="14488"/>
                  </a:cubicBezTo>
                  <a:cubicBezTo>
                    <a:pt x="15405" y="14366"/>
                    <a:pt x="16261" y="14198"/>
                    <a:pt x="17044" y="13996"/>
                  </a:cubicBezTo>
                  <a:cubicBezTo>
                    <a:pt x="18028" y="15740"/>
                    <a:pt x="18345" y="17140"/>
                    <a:pt x="17742" y="17743"/>
                  </a:cubicBezTo>
                  <a:moveTo>
                    <a:pt x="15404" y="11561"/>
                  </a:moveTo>
                  <a:cubicBezTo>
                    <a:pt x="15837" y="12119"/>
                    <a:pt x="16219" y="12662"/>
                    <a:pt x="16554" y="13185"/>
                  </a:cubicBezTo>
                  <a:cubicBezTo>
                    <a:pt x="15950" y="13317"/>
                    <a:pt x="15295" y="13429"/>
                    <a:pt x="14597" y="13517"/>
                  </a:cubicBezTo>
                  <a:cubicBezTo>
                    <a:pt x="14631" y="13155"/>
                    <a:pt x="14655" y="12784"/>
                    <a:pt x="14677" y="12409"/>
                  </a:cubicBezTo>
                  <a:cubicBezTo>
                    <a:pt x="14930" y="12127"/>
                    <a:pt x="15170" y="11844"/>
                    <a:pt x="15404" y="11561"/>
                  </a:cubicBezTo>
                  <a:moveTo>
                    <a:pt x="15402" y="10032"/>
                  </a:moveTo>
                  <a:cubicBezTo>
                    <a:pt x="15170" y="9752"/>
                    <a:pt x="14928" y="9471"/>
                    <a:pt x="14677" y="9191"/>
                  </a:cubicBezTo>
                  <a:cubicBezTo>
                    <a:pt x="14655" y="8817"/>
                    <a:pt x="14631" y="8445"/>
                    <a:pt x="14597" y="8084"/>
                  </a:cubicBezTo>
                  <a:cubicBezTo>
                    <a:pt x="15295" y="8171"/>
                    <a:pt x="15950" y="8283"/>
                    <a:pt x="16554" y="8415"/>
                  </a:cubicBezTo>
                  <a:cubicBezTo>
                    <a:pt x="16221" y="8935"/>
                    <a:pt x="15832" y="9478"/>
                    <a:pt x="15402" y="10032"/>
                  </a:cubicBezTo>
                  <a:moveTo>
                    <a:pt x="17742" y="3857"/>
                  </a:moveTo>
                  <a:cubicBezTo>
                    <a:pt x="18345" y="4460"/>
                    <a:pt x="18028" y="5860"/>
                    <a:pt x="17044" y="7604"/>
                  </a:cubicBezTo>
                  <a:cubicBezTo>
                    <a:pt x="16261" y="7402"/>
                    <a:pt x="15405" y="7234"/>
                    <a:pt x="14487" y="7112"/>
                  </a:cubicBezTo>
                  <a:cubicBezTo>
                    <a:pt x="14365" y="6194"/>
                    <a:pt x="14198" y="5339"/>
                    <a:pt x="13996" y="4555"/>
                  </a:cubicBezTo>
                  <a:cubicBezTo>
                    <a:pt x="15740" y="3572"/>
                    <a:pt x="17140" y="3255"/>
                    <a:pt x="17742" y="3857"/>
                  </a:cubicBezTo>
                  <a:moveTo>
                    <a:pt x="13718" y="12012"/>
                  </a:moveTo>
                  <a:cubicBezTo>
                    <a:pt x="13448" y="12303"/>
                    <a:pt x="13172" y="12593"/>
                    <a:pt x="12882" y="12883"/>
                  </a:cubicBezTo>
                  <a:cubicBezTo>
                    <a:pt x="12593" y="13172"/>
                    <a:pt x="12303" y="13449"/>
                    <a:pt x="12012" y="13719"/>
                  </a:cubicBezTo>
                  <a:cubicBezTo>
                    <a:pt x="11614" y="13733"/>
                    <a:pt x="11212" y="13745"/>
                    <a:pt x="10800" y="13745"/>
                  </a:cubicBezTo>
                  <a:cubicBezTo>
                    <a:pt x="10387" y="13745"/>
                    <a:pt x="9985" y="13733"/>
                    <a:pt x="9587" y="13719"/>
                  </a:cubicBezTo>
                  <a:cubicBezTo>
                    <a:pt x="9297" y="13449"/>
                    <a:pt x="9006" y="13172"/>
                    <a:pt x="8717" y="12883"/>
                  </a:cubicBezTo>
                  <a:cubicBezTo>
                    <a:pt x="8428" y="12593"/>
                    <a:pt x="8152" y="12303"/>
                    <a:pt x="7881" y="12012"/>
                  </a:cubicBezTo>
                  <a:cubicBezTo>
                    <a:pt x="7866" y="11614"/>
                    <a:pt x="7855" y="11212"/>
                    <a:pt x="7855" y="10800"/>
                  </a:cubicBezTo>
                  <a:cubicBezTo>
                    <a:pt x="7855" y="10388"/>
                    <a:pt x="7866" y="9986"/>
                    <a:pt x="7881" y="9587"/>
                  </a:cubicBezTo>
                  <a:cubicBezTo>
                    <a:pt x="8152" y="9297"/>
                    <a:pt x="8428" y="9007"/>
                    <a:pt x="8717" y="8717"/>
                  </a:cubicBezTo>
                  <a:cubicBezTo>
                    <a:pt x="9006" y="8428"/>
                    <a:pt x="9297" y="8151"/>
                    <a:pt x="9587" y="7881"/>
                  </a:cubicBezTo>
                  <a:cubicBezTo>
                    <a:pt x="9985" y="7867"/>
                    <a:pt x="10387" y="7855"/>
                    <a:pt x="10800" y="7855"/>
                  </a:cubicBezTo>
                  <a:cubicBezTo>
                    <a:pt x="11212" y="7855"/>
                    <a:pt x="11614" y="7867"/>
                    <a:pt x="12012" y="7881"/>
                  </a:cubicBezTo>
                  <a:cubicBezTo>
                    <a:pt x="12303" y="8151"/>
                    <a:pt x="12593" y="8428"/>
                    <a:pt x="12882" y="8717"/>
                  </a:cubicBezTo>
                  <a:cubicBezTo>
                    <a:pt x="13172" y="9007"/>
                    <a:pt x="13448" y="9297"/>
                    <a:pt x="13718" y="9587"/>
                  </a:cubicBezTo>
                  <a:cubicBezTo>
                    <a:pt x="13733" y="9986"/>
                    <a:pt x="13745" y="10388"/>
                    <a:pt x="13745" y="10800"/>
                  </a:cubicBezTo>
                  <a:cubicBezTo>
                    <a:pt x="13745" y="11212"/>
                    <a:pt x="13733" y="11614"/>
                    <a:pt x="13718" y="12012"/>
                  </a:cubicBezTo>
                  <a:moveTo>
                    <a:pt x="13185" y="16555"/>
                  </a:moveTo>
                  <a:cubicBezTo>
                    <a:pt x="12662" y="16219"/>
                    <a:pt x="12120" y="15837"/>
                    <a:pt x="11561" y="15404"/>
                  </a:cubicBezTo>
                  <a:cubicBezTo>
                    <a:pt x="11844" y="15170"/>
                    <a:pt x="12127" y="14931"/>
                    <a:pt x="12409" y="14677"/>
                  </a:cubicBezTo>
                  <a:cubicBezTo>
                    <a:pt x="12783" y="14655"/>
                    <a:pt x="13155" y="14631"/>
                    <a:pt x="13517" y="14597"/>
                  </a:cubicBezTo>
                  <a:cubicBezTo>
                    <a:pt x="13429" y="15295"/>
                    <a:pt x="13316" y="15950"/>
                    <a:pt x="13185" y="16555"/>
                  </a:cubicBezTo>
                  <a:moveTo>
                    <a:pt x="10800" y="20618"/>
                  </a:moveTo>
                  <a:cubicBezTo>
                    <a:pt x="9948" y="20618"/>
                    <a:pt x="9181" y="19410"/>
                    <a:pt x="8643" y="17481"/>
                  </a:cubicBezTo>
                  <a:cubicBezTo>
                    <a:pt x="9339" y="17072"/>
                    <a:pt x="10062" y="16573"/>
                    <a:pt x="10795" y="16011"/>
                  </a:cubicBezTo>
                  <a:cubicBezTo>
                    <a:pt x="11532" y="16576"/>
                    <a:pt x="12258" y="17070"/>
                    <a:pt x="12957" y="17481"/>
                  </a:cubicBezTo>
                  <a:cubicBezTo>
                    <a:pt x="12419" y="19410"/>
                    <a:pt x="11652" y="20618"/>
                    <a:pt x="10800" y="20618"/>
                  </a:cubicBezTo>
                  <a:moveTo>
                    <a:pt x="8083" y="14597"/>
                  </a:moveTo>
                  <a:cubicBezTo>
                    <a:pt x="8445" y="14631"/>
                    <a:pt x="8816" y="14655"/>
                    <a:pt x="9190" y="14677"/>
                  </a:cubicBezTo>
                  <a:cubicBezTo>
                    <a:pt x="9471" y="14929"/>
                    <a:pt x="9751" y="15170"/>
                    <a:pt x="10032" y="15403"/>
                  </a:cubicBezTo>
                  <a:cubicBezTo>
                    <a:pt x="9478" y="15832"/>
                    <a:pt x="8935" y="16221"/>
                    <a:pt x="8415" y="16555"/>
                  </a:cubicBezTo>
                  <a:cubicBezTo>
                    <a:pt x="8283" y="15950"/>
                    <a:pt x="8171" y="15295"/>
                    <a:pt x="8083" y="14597"/>
                  </a:cubicBezTo>
                  <a:moveTo>
                    <a:pt x="8415" y="5045"/>
                  </a:moveTo>
                  <a:cubicBezTo>
                    <a:pt x="8938" y="5381"/>
                    <a:pt x="9480" y="5762"/>
                    <a:pt x="10038" y="6196"/>
                  </a:cubicBezTo>
                  <a:cubicBezTo>
                    <a:pt x="9756" y="6430"/>
                    <a:pt x="9473" y="6670"/>
                    <a:pt x="9190" y="6924"/>
                  </a:cubicBezTo>
                  <a:cubicBezTo>
                    <a:pt x="8816" y="6945"/>
                    <a:pt x="8445" y="6969"/>
                    <a:pt x="8083" y="7003"/>
                  </a:cubicBezTo>
                  <a:cubicBezTo>
                    <a:pt x="8171" y="6305"/>
                    <a:pt x="8283" y="5650"/>
                    <a:pt x="8415" y="5045"/>
                  </a:cubicBezTo>
                  <a:moveTo>
                    <a:pt x="10800" y="982"/>
                  </a:moveTo>
                  <a:cubicBezTo>
                    <a:pt x="11652" y="982"/>
                    <a:pt x="12419" y="2191"/>
                    <a:pt x="12957" y="4119"/>
                  </a:cubicBezTo>
                  <a:cubicBezTo>
                    <a:pt x="12261" y="4528"/>
                    <a:pt x="11537" y="5027"/>
                    <a:pt x="10804" y="5589"/>
                  </a:cubicBezTo>
                  <a:cubicBezTo>
                    <a:pt x="10067" y="5024"/>
                    <a:pt x="9341" y="4530"/>
                    <a:pt x="8643" y="4119"/>
                  </a:cubicBezTo>
                  <a:cubicBezTo>
                    <a:pt x="9181" y="2191"/>
                    <a:pt x="9948" y="982"/>
                    <a:pt x="10800" y="982"/>
                  </a:cubicBezTo>
                  <a:moveTo>
                    <a:pt x="13517" y="7003"/>
                  </a:moveTo>
                  <a:cubicBezTo>
                    <a:pt x="13155" y="6969"/>
                    <a:pt x="12783" y="6945"/>
                    <a:pt x="12409" y="6924"/>
                  </a:cubicBezTo>
                  <a:cubicBezTo>
                    <a:pt x="12129" y="6671"/>
                    <a:pt x="11848" y="6430"/>
                    <a:pt x="11568" y="6198"/>
                  </a:cubicBezTo>
                  <a:cubicBezTo>
                    <a:pt x="12122" y="5768"/>
                    <a:pt x="12665" y="5379"/>
                    <a:pt x="13185" y="5045"/>
                  </a:cubicBezTo>
                  <a:cubicBezTo>
                    <a:pt x="13316" y="5650"/>
                    <a:pt x="13429" y="6305"/>
                    <a:pt x="13517" y="7003"/>
                  </a:cubicBezTo>
                  <a:moveTo>
                    <a:pt x="7112" y="7112"/>
                  </a:moveTo>
                  <a:cubicBezTo>
                    <a:pt x="6194" y="7234"/>
                    <a:pt x="5339" y="7402"/>
                    <a:pt x="4555" y="7604"/>
                  </a:cubicBezTo>
                  <a:cubicBezTo>
                    <a:pt x="3572" y="5860"/>
                    <a:pt x="3255" y="4460"/>
                    <a:pt x="3858" y="3857"/>
                  </a:cubicBezTo>
                  <a:cubicBezTo>
                    <a:pt x="4460" y="3255"/>
                    <a:pt x="5860" y="3572"/>
                    <a:pt x="7604" y="4555"/>
                  </a:cubicBezTo>
                  <a:cubicBezTo>
                    <a:pt x="7402" y="5339"/>
                    <a:pt x="7234" y="6194"/>
                    <a:pt x="7112" y="7112"/>
                  </a:cubicBezTo>
                  <a:moveTo>
                    <a:pt x="3858" y="17743"/>
                  </a:moveTo>
                  <a:cubicBezTo>
                    <a:pt x="3255" y="17140"/>
                    <a:pt x="3572" y="15740"/>
                    <a:pt x="4555" y="13996"/>
                  </a:cubicBezTo>
                  <a:cubicBezTo>
                    <a:pt x="5339" y="14198"/>
                    <a:pt x="6194" y="14366"/>
                    <a:pt x="7112" y="14488"/>
                  </a:cubicBezTo>
                  <a:cubicBezTo>
                    <a:pt x="7234" y="15406"/>
                    <a:pt x="7402" y="16261"/>
                    <a:pt x="7604" y="17045"/>
                  </a:cubicBezTo>
                  <a:cubicBezTo>
                    <a:pt x="5860" y="18028"/>
                    <a:pt x="4460" y="18345"/>
                    <a:pt x="3858" y="17743"/>
                  </a:cubicBezTo>
                  <a:moveTo>
                    <a:pt x="7003" y="13517"/>
                  </a:moveTo>
                  <a:cubicBezTo>
                    <a:pt x="6305" y="13429"/>
                    <a:pt x="5650" y="13317"/>
                    <a:pt x="5045" y="13185"/>
                  </a:cubicBezTo>
                  <a:cubicBezTo>
                    <a:pt x="5379" y="12665"/>
                    <a:pt x="5768" y="12122"/>
                    <a:pt x="6197" y="11568"/>
                  </a:cubicBezTo>
                  <a:cubicBezTo>
                    <a:pt x="6429" y="11848"/>
                    <a:pt x="6671" y="12129"/>
                    <a:pt x="6923" y="12409"/>
                  </a:cubicBezTo>
                  <a:cubicBezTo>
                    <a:pt x="6944" y="12784"/>
                    <a:pt x="6968" y="13155"/>
                    <a:pt x="7003" y="13517"/>
                  </a:cubicBezTo>
                  <a:moveTo>
                    <a:pt x="6923" y="9191"/>
                  </a:moveTo>
                  <a:cubicBezTo>
                    <a:pt x="6669" y="9473"/>
                    <a:pt x="6429" y="9756"/>
                    <a:pt x="6196" y="10039"/>
                  </a:cubicBezTo>
                  <a:cubicBezTo>
                    <a:pt x="5763" y="9481"/>
                    <a:pt x="5381" y="8938"/>
                    <a:pt x="5045" y="8415"/>
                  </a:cubicBezTo>
                  <a:cubicBezTo>
                    <a:pt x="5650" y="8283"/>
                    <a:pt x="6305" y="8171"/>
                    <a:pt x="7003" y="8084"/>
                  </a:cubicBezTo>
                  <a:cubicBezTo>
                    <a:pt x="6968" y="8445"/>
                    <a:pt x="6944" y="8816"/>
                    <a:pt x="6923" y="9191"/>
                  </a:cubicBezTo>
                  <a:moveTo>
                    <a:pt x="982" y="10800"/>
                  </a:moveTo>
                  <a:cubicBezTo>
                    <a:pt x="982" y="9948"/>
                    <a:pt x="2190" y="9181"/>
                    <a:pt x="4119" y="8644"/>
                  </a:cubicBezTo>
                  <a:cubicBezTo>
                    <a:pt x="4530" y="9342"/>
                    <a:pt x="5023" y="10067"/>
                    <a:pt x="5588" y="10805"/>
                  </a:cubicBezTo>
                  <a:cubicBezTo>
                    <a:pt x="5027" y="11537"/>
                    <a:pt x="4528" y="12262"/>
                    <a:pt x="4119" y="12956"/>
                  </a:cubicBezTo>
                  <a:cubicBezTo>
                    <a:pt x="2190" y="12419"/>
                    <a:pt x="982" y="11652"/>
                    <a:pt x="982" y="10800"/>
                  </a:cubicBezTo>
                  <a:moveTo>
                    <a:pt x="21600" y="10800"/>
                  </a:moveTo>
                  <a:cubicBezTo>
                    <a:pt x="21600" y="9624"/>
                    <a:pt x="20173" y="8571"/>
                    <a:pt x="17918" y="7853"/>
                  </a:cubicBezTo>
                  <a:cubicBezTo>
                    <a:pt x="19002" y="5750"/>
                    <a:pt x="19269" y="3995"/>
                    <a:pt x="18437" y="3163"/>
                  </a:cubicBezTo>
                  <a:cubicBezTo>
                    <a:pt x="17605" y="2332"/>
                    <a:pt x="15850" y="2598"/>
                    <a:pt x="13748" y="3682"/>
                  </a:cubicBezTo>
                  <a:cubicBezTo>
                    <a:pt x="13029" y="1427"/>
                    <a:pt x="11976" y="0"/>
                    <a:pt x="10800" y="0"/>
                  </a:cubicBezTo>
                  <a:cubicBezTo>
                    <a:pt x="9623" y="0"/>
                    <a:pt x="8571" y="1427"/>
                    <a:pt x="7852" y="3682"/>
                  </a:cubicBezTo>
                  <a:cubicBezTo>
                    <a:pt x="5750" y="2598"/>
                    <a:pt x="3995" y="2332"/>
                    <a:pt x="3163" y="3163"/>
                  </a:cubicBezTo>
                  <a:cubicBezTo>
                    <a:pt x="2331" y="3995"/>
                    <a:pt x="2598" y="5750"/>
                    <a:pt x="3682" y="7853"/>
                  </a:cubicBezTo>
                  <a:cubicBezTo>
                    <a:pt x="1426" y="8571"/>
                    <a:pt x="0" y="9624"/>
                    <a:pt x="0" y="10800"/>
                  </a:cubicBezTo>
                  <a:cubicBezTo>
                    <a:pt x="0" y="11976"/>
                    <a:pt x="1426" y="13029"/>
                    <a:pt x="3682" y="13748"/>
                  </a:cubicBezTo>
                  <a:cubicBezTo>
                    <a:pt x="2598" y="15851"/>
                    <a:pt x="2331" y="17605"/>
                    <a:pt x="3163" y="18437"/>
                  </a:cubicBezTo>
                  <a:cubicBezTo>
                    <a:pt x="3995" y="19268"/>
                    <a:pt x="5750" y="19002"/>
                    <a:pt x="7852" y="17918"/>
                  </a:cubicBezTo>
                  <a:cubicBezTo>
                    <a:pt x="8571" y="20173"/>
                    <a:pt x="9623" y="21600"/>
                    <a:pt x="10800" y="21600"/>
                  </a:cubicBezTo>
                  <a:cubicBezTo>
                    <a:pt x="11976" y="21600"/>
                    <a:pt x="13029" y="20173"/>
                    <a:pt x="13748" y="17918"/>
                  </a:cubicBezTo>
                  <a:cubicBezTo>
                    <a:pt x="15850" y="19002"/>
                    <a:pt x="17605" y="19268"/>
                    <a:pt x="18437" y="18437"/>
                  </a:cubicBezTo>
                  <a:cubicBezTo>
                    <a:pt x="19269" y="17605"/>
                    <a:pt x="19002" y="15851"/>
                    <a:pt x="17918" y="13748"/>
                  </a:cubicBezTo>
                  <a:cubicBezTo>
                    <a:pt x="20173" y="13029"/>
                    <a:pt x="21600" y="11976"/>
                    <a:pt x="21600" y="10800"/>
                  </a:cubicBezTo>
                  <a:moveTo>
                    <a:pt x="10800" y="9818"/>
                  </a:moveTo>
                  <a:cubicBezTo>
                    <a:pt x="10258" y="9818"/>
                    <a:pt x="9818" y="10258"/>
                    <a:pt x="9818" y="10800"/>
                  </a:cubicBezTo>
                  <a:cubicBezTo>
                    <a:pt x="9818" y="11342"/>
                    <a:pt x="10258" y="11782"/>
                    <a:pt x="10800" y="11782"/>
                  </a:cubicBezTo>
                  <a:cubicBezTo>
                    <a:pt x="11342" y="11782"/>
                    <a:pt x="11782" y="11342"/>
                    <a:pt x="11782" y="10800"/>
                  </a:cubicBezTo>
                  <a:cubicBezTo>
                    <a:pt x="11782" y="10258"/>
                    <a:pt x="11342" y="9818"/>
                    <a:pt x="10800" y="9818"/>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tx1">
                    <a:lumMod val="85000"/>
                    <a:lumOff val="15000"/>
                  </a:schemeClr>
                </a:solidFill>
                <a:cs typeface="+mn-ea"/>
                <a:sym typeface="+mn-lt"/>
              </a:endParaRPr>
            </a:p>
          </p:txBody>
        </p:sp>
      </p:grpSp>
      <p:grpSp>
        <p:nvGrpSpPr>
          <p:cNvPr id="92" name="组合 91">
            <a:extLst>
              <a:ext uri="{FF2B5EF4-FFF2-40B4-BE49-F238E27FC236}">
                <a16:creationId xmlns:a16="http://schemas.microsoft.com/office/drawing/2014/main" id="{79174C8B-77B7-4FD6-9240-0971BC3395C8}"/>
              </a:ext>
            </a:extLst>
          </p:cNvPr>
          <p:cNvGrpSpPr/>
          <p:nvPr/>
        </p:nvGrpSpPr>
        <p:grpSpPr>
          <a:xfrm>
            <a:off x="5716973" y="1208959"/>
            <a:ext cx="1895533" cy="1846392"/>
            <a:chOff x="6476863" y="2723974"/>
            <a:chExt cx="1895533" cy="1846392"/>
          </a:xfrm>
        </p:grpSpPr>
        <p:pic>
          <p:nvPicPr>
            <p:cNvPr id="93" name="图片 92">
              <a:extLst>
                <a:ext uri="{FF2B5EF4-FFF2-40B4-BE49-F238E27FC236}">
                  <a16:creationId xmlns:a16="http://schemas.microsoft.com/office/drawing/2014/main" id="{FFFB49D8-F3A0-4790-9085-782F0CE877F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rot="19800000">
              <a:off x="6476863" y="2723974"/>
              <a:ext cx="952848" cy="1846392"/>
            </a:xfrm>
            <a:prstGeom prst="rect">
              <a:avLst/>
            </a:prstGeom>
          </p:spPr>
        </p:pic>
        <p:sp>
          <p:nvSpPr>
            <p:cNvPr id="94" name="Oval 20">
              <a:extLst>
                <a:ext uri="{FF2B5EF4-FFF2-40B4-BE49-F238E27FC236}">
                  <a16:creationId xmlns:a16="http://schemas.microsoft.com/office/drawing/2014/main" id="{72A32D29-479B-45D9-99C8-3929F301AB3F}"/>
                </a:ext>
              </a:extLst>
            </p:cNvPr>
            <p:cNvSpPr/>
            <p:nvPr/>
          </p:nvSpPr>
          <p:spPr>
            <a:xfrm>
              <a:off x="7189092" y="3003627"/>
              <a:ext cx="1183304" cy="1183304"/>
            </a:xfrm>
            <a:prstGeom prst="ellipse">
              <a:avLst/>
            </a:prstGeom>
            <a:solidFill>
              <a:srgbClr val="A6DB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zh-CN">
                <a:solidFill>
                  <a:srgbClr val="FFFFFF"/>
                </a:solidFill>
                <a:cs typeface="+mn-ea"/>
                <a:sym typeface="+mn-lt"/>
              </a:endParaRPr>
            </a:p>
          </p:txBody>
        </p:sp>
        <p:sp>
          <p:nvSpPr>
            <p:cNvPr id="95" name="Shape 2779">
              <a:extLst>
                <a:ext uri="{FF2B5EF4-FFF2-40B4-BE49-F238E27FC236}">
                  <a16:creationId xmlns:a16="http://schemas.microsoft.com/office/drawing/2014/main" id="{FC794CD8-7045-419B-9479-453C2ABC3460}"/>
                </a:ext>
              </a:extLst>
            </p:cNvPr>
            <p:cNvSpPr/>
            <p:nvPr/>
          </p:nvSpPr>
          <p:spPr>
            <a:xfrm>
              <a:off x="7558439" y="3287495"/>
              <a:ext cx="447686" cy="615567"/>
            </a:xfrm>
            <a:custGeom>
              <a:avLst/>
              <a:gdLst/>
              <a:ahLst/>
              <a:cxnLst>
                <a:cxn ang="0">
                  <a:pos x="wd2" y="hd2"/>
                </a:cxn>
                <a:cxn ang="5400000">
                  <a:pos x="wd2" y="hd2"/>
                </a:cxn>
                <a:cxn ang="10800000">
                  <a:pos x="wd2" y="hd2"/>
                </a:cxn>
                <a:cxn ang="16200000">
                  <a:pos x="wd2" y="hd2"/>
                </a:cxn>
              </a:cxnLst>
              <a:rect l="0" t="0" r="r" b="b"/>
              <a:pathLst>
                <a:path w="21600" h="21600" extrusionOk="0">
                  <a:moveTo>
                    <a:pt x="1867" y="16691"/>
                  </a:moveTo>
                  <a:lnTo>
                    <a:pt x="5303" y="12525"/>
                  </a:lnTo>
                  <a:lnTo>
                    <a:pt x="5294" y="12521"/>
                  </a:lnTo>
                  <a:cubicBezTo>
                    <a:pt x="5355" y="12447"/>
                    <a:pt x="5400" y="12365"/>
                    <a:pt x="5400" y="12273"/>
                  </a:cubicBezTo>
                  <a:cubicBezTo>
                    <a:pt x="5400" y="12001"/>
                    <a:pt x="5098" y="11782"/>
                    <a:pt x="4725" y="11782"/>
                  </a:cubicBezTo>
                  <a:lnTo>
                    <a:pt x="3375" y="11782"/>
                  </a:lnTo>
                  <a:lnTo>
                    <a:pt x="6615" y="8640"/>
                  </a:lnTo>
                  <a:lnTo>
                    <a:pt x="6606" y="8635"/>
                  </a:lnTo>
                  <a:cubicBezTo>
                    <a:pt x="6691" y="8553"/>
                    <a:pt x="6750" y="8456"/>
                    <a:pt x="6750" y="8345"/>
                  </a:cubicBezTo>
                  <a:cubicBezTo>
                    <a:pt x="6750" y="8075"/>
                    <a:pt x="6448" y="7855"/>
                    <a:pt x="6075" y="7855"/>
                  </a:cubicBezTo>
                  <a:lnTo>
                    <a:pt x="4855" y="7855"/>
                  </a:lnTo>
                  <a:lnTo>
                    <a:pt x="8548" y="4785"/>
                  </a:lnTo>
                  <a:lnTo>
                    <a:pt x="8544" y="4782"/>
                  </a:lnTo>
                  <a:cubicBezTo>
                    <a:pt x="8683" y="4691"/>
                    <a:pt x="8775" y="4564"/>
                    <a:pt x="8775" y="4418"/>
                  </a:cubicBezTo>
                  <a:cubicBezTo>
                    <a:pt x="8775" y="4147"/>
                    <a:pt x="8473" y="3927"/>
                    <a:pt x="8100" y="3927"/>
                  </a:cubicBezTo>
                  <a:lnTo>
                    <a:pt x="7029" y="3927"/>
                  </a:lnTo>
                  <a:lnTo>
                    <a:pt x="10800" y="1185"/>
                  </a:lnTo>
                  <a:lnTo>
                    <a:pt x="14571" y="3927"/>
                  </a:lnTo>
                  <a:lnTo>
                    <a:pt x="13500" y="3927"/>
                  </a:lnTo>
                  <a:cubicBezTo>
                    <a:pt x="13128" y="3927"/>
                    <a:pt x="12825" y="4147"/>
                    <a:pt x="12825" y="4418"/>
                  </a:cubicBezTo>
                  <a:cubicBezTo>
                    <a:pt x="12825" y="4564"/>
                    <a:pt x="12917" y="4691"/>
                    <a:pt x="13056" y="4782"/>
                  </a:cubicBezTo>
                  <a:lnTo>
                    <a:pt x="13052" y="4785"/>
                  </a:lnTo>
                  <a:lnTo>
                    <a:pt x="16744" y="7855"/>
                  </a:lnTo>
                  <a:lnTo>
                    <a:pt x="15525" y="7855"/>
                  </a:lnTo>
                  <a:cubicBezTo>
                    <a:pt x="15153" y="7855"/>
                    <a:pt x="14850" y="8075"/>
                    <a:pt x="14850" y="8345"/>
                  </a:cubicBezTo>
                  <a:cubicBezTo>
                    <a:pt x="14850" y="8456"/>
                    <a:pt x="14909" y="8553"/>
                    <a:pt x="14994" y="8635"/>
                  </a:cubicBezTo>
                  <a:lnTo>
                    <a:pt x="14985" y="8640"/>
                  </a:lnTo>
                  <a:lnTo>
                    <a:pt x="18225" y="11782"/>
                  </a:lnTo>
                  <a:lnTo>
                    <a:pt x="16875" y="11782"/>
                  </a:lnTo>
                  <a:cubicBezTo>
                    <a:pt x="16503" y="11782"/>
                    <a:pt x="16200" y="12001"/>
                    <a:pt x="16200" y="12273"/>
                  </a:cubicBezTo>
                  <a:cubicBezTo>
                    <a:pt x="16200" y="12365"/>
                    <a:pt x="16244" y="12447"/>
                    <a:pt x="16306" y="12521"/>
                  </a:cubicBezTo>
                  <a:lnTo>
                    <a:pt x="16296" y="12525"/>
                  </a:lnTo>
                  <a:lnTo>
                    <a:pt x="19733" y="16691"/>
                  </a:lnTo>
                  <a:cubicBezTo>
                    <a:pt x="19733" y="16691"/>
                    <a:pt x="1867" y="16691"/>
                    <a:pt x="1867" y="16691"/>
                  </a:cubicBezTo>
                  <a:close/>
                  <a:moveTo>
                    <a:pt x="12150" y="20618"/>
                  </a:moveTo>
                  <a:lnTo>
                    <a:pt x="9450" y="20618"/>
                  </a:lnTo>
                  <a:lnTo>
                    <a:pt x="9450" y="17673"/>
                  </a:lnTo>
                  <a:lnTo>
                    <a:pt x="12150" y="17673"/>
                  </a:lnTo>
                  <a:cubicBezTo>
                    <a:pt x="12150" y="17673"/>
                    <a:pt x="12150" y="20618"/>
                    <a:pt x="12150" y="20618"/>
                  </a:cubicBezTo>
                  <a:close/>
                  <a:moveTo>
                    <a:pt x="21494" y="16933"/>
                  </a:moveTo>
                  <a:lnTo>
                    <a:pt x="21503" y="16929"/>
                  </a:lnTo>
                  <a:lnTo>
                    <a:pt x="18067" y="12764"/>
                  </a:lnTo>
                  <a:lnTo>
                    <a:pt x="19575" y="12764"/>
                  </a:lnTo>
                  <a:cubicBezTo>
                    <a:pt x="19948" y="12764"/>
                    <a:pt x="20250" y="12544"/>
                    <a:pt x="20250" y="12273"/>
                  </a:cubicBezTo>
                  <a:cubicBezTo>
                    <a:pt x="20250" y="12162"/>
                    <a:pt x="20191" y="12066"/>
                    <a:pt x="20106" y="11983"/>
                  </a:cubicBezTo>
                  <a:lnTo>
                    <a:pt x="20115" y="11978"/>
                  </a:lnTo>
                  <a:lnTo>
                    <a:pt x="16875" y="8836"/>
                  </a:lnTo>
                  <a:lnTo>
                    <a:pt x="18225" y="8836"/>
                  </a:lnTo>
                  <a:cubicBezTo>
                    <a:pt x="18598" y="8836"/>
                    <a:pt x="18900" y="8617"/>
                    <a:pt x="18900" y="8345"/>
                  </a:cubicBezTo>
                  <a:cubicBezTo>
                    <a:pt x="18900" y="8200"/>
                    <a:pt x="18808" y="8072"/>
                    <a:pt x="18669" y="7982"/>
                  </a:cubicBezTo>
                  <a:lnTo>
                    <a:pt x="18673" y="7978"/>
                  </a:lnTo>
                  <a:lnTo>
                    <a:pt x="14980" y="4909"/>
                  </a:lnTo>
                  <a:lnTo>
                    <a:pt x="16200" y="4909"/>
                  </a:lnTo>
                  <a:cubicBezTo>
                    <a:pt x="16573" y="4909"/>
                    <a:pt x="16875" y="4690"/>
                    <a:pt x="16875" y="4418"/>
                  </a:cubicBezTo>
                  <a:cubicBezTo>
                    <a:pt x="16875" y="4283"/>
                    <a:pt x="16800" y="4160"/>
                    <a:pt x="16677" y="4071"/>
                  </a:cubicBezTo>
                  <a:lnTo>
                    <a:pt x="11277" y="144"/>
                  </a:lnTo>
                  <a:cubicBezTo>
                    <a:pt x="11155" y="55"/>
                    <a:pt x="10986" y="0"/>
                    <a:pt x="10800" y="0"/>
                  </a:cubicBezTo>
                  <a:cubicBezTo>
                    <a:pt x="10614" y="0"/>
                    <a:pt x="10445" y="55"/>
                    <a:pt x="10323" y="144"/>
                  </a:cubicBezTo>
                  <a:lnTo>
                    <a:pt x="4923" y="4071"/>
                  </a:lnTo>
                  <a:cubicBezTo>
                    <a:pt x="4801" y="4160"/>
                    <a:pt x="4725" y="4283"/>
                    <a:pt x="4725" y="4418"/>
                  </a:cubicBezTo>
                  <a:cubicBezTo>
                    <a:pt x="4725" y="4690"/>
                    <a:pt x="5028" y="4909"/>
                    <a:pt x="5400" y="4909"/>
                  </a:cubicBezTo>
                  <a:lnTo>
                    <a:pt x="6619" y="4909"/>
                  </a:lnTo>
                  <a:lnTo>
                    <a:pt x="2927" y="7978"/>
                  </a:lnTo>
                  <a:lnTo>
                    <a:pt x="2931" y="7982"/>
                  </a:lnTo>
                  <a:cubicBezTo>
                    <a:pt x="2792" y="8072"/>
                    <a:pt x="2700" y="8200"/>
                    <a:pt x="2700" y="8345"/>
                  </a:cubicBezTo>
                  <a:cubicBezTo>
                    <a:pt x="2700" y="8617"/>
                    <a:pt x="3003" y="8836"/>
                    <a:pt x="3375" y="8836"/>
                  </a:cubicBezTo>
                  <a:lnTo>
                    <a:pt x="4725" y="8836"/>
                  </a:lnTo>
                  <a:lnTo>
                    <a:pt x="1485" y="11978"/>
                  </a:lnTo>
                  <a:lnTo>
                    <a:pt x="1494" y="11983"/>
                  </a:lnTo>
                  <a:cubicBezTo>
                    <a:pt x="1409" y="12066"/>
                    <a:pt x="1350" y="12162"/>
                    <a:pt x="1350" y="12273"/>
                  </a:cubicBezTo>
                  <a:cubicBezTo>
                    <a:pt x="1350" y="12544"/>
                    <a:pt x="1653" y="12764"/>
                    <a:pt x="2025" y="12764"/>
                  </a:cubicBezTo>
                  <a:lnTo>
                    <a:pt x="3533" y="12764"/>
                  </a:lnTo>
                  <a:lnTo>
                    <a:pt x="96" y="16929"/>
                  </a:lnTo>
                  <a:lnTo>
                    <a:pt x="106" y="16933"/>
                  </a:lnTo>
                  <a:cubicBezTo>
                    <a:pt x="44" y="17007"/>
                    <a:pt x="0" y="17089"/>
                    <a:pt x="0" y="17182"/>
                  </a:cubicBezTo>
                  <a:cubicBezTo>
                    <a:pt x="0" y="17453"/>
                    <a:pt x="303" y="17673"/>
                    <a:pt x="675" y="17673"/>
                  </a:cubicBezTo>
                  <a:lnTo>
                    <a:pt x="8100" y="17673"/>
                  </a:lnTo>
                  <a:lnTo>
                    <a:pt x="8100" y="21109"/>
                  </a:lnTo>
                  <a:cubicBezTo>
                    <a:pt x="8100" y="21380"/>
                    <a:pt x="8403" y="21600"/>
                    <a:pt x="8775" y="21600"/>
                  </a:cubicBezTo>
                  <a:lnTo>
                    <a:pt x="12825" y="21600"/>
                  </a:lnTo>
                  <a:cubicBezTo>
                    <a:pt x="13198" y="21600"/>
                    <a:pt x="13500" y="21380"/>
                    <a:pt x="13500" y="21109"/>
                  </a:cubicBezTo>
                  <a:lnTo>
                    <a:pt x="13500" y="17673"/>
                  </a:lnTo>
                  <a:lnTo>
                    <a:pt x="20925" y="17673"/>
                  </a:lnTo>
                  <a:cubicBezTo>
                    <a:pt x="21298" y="17673"/>
                    <a:pt x="21600" y="17453"/>
                    <a:pt x="21600" y="17182"/>
                  </a:cubicBezTo>
                  <a:cubicBezTo>
                    <a:pt x="21600" y="17089"/>
                    <a:pt x="21555" y="17007"/>
                    <a:pt x="21494" y="16933"/>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solidFill>
                  <a:schemeClr val="tx1">
                    <a:lumMod val="85000"/>
                    <a:lumOff val="15000"/>
                  </a:schemeClr>
                </a:solidFill>
                <a:cs typeface="+mn-ea"/>
                <a:sym typeface="+mn-lt"/>
              </a:endParaRPr>
            </a:p>
          </p:txBody>
        </p:sp>
      </p:grpSp>
      <p:grpSp>
        <p:nvGrpSpPr>
          <p:cNvPr id="96" name="组合 95">
            <a:extLst>
              <a:ext uri="{FF2B5EF4-FFF2-40B4-BE49-F238E27FC236}">
                <a16:creationId xmlns:a16="http://schemas.microsoft.com/office/drawing/2014/main" id="{4EFA3751-1726-4464-B324-B18B942397B7}"/>
              </a:ext>
            </a:extLst>
          </p:cNvPr>
          <p:cNvGrpSpPr/>
          <p:nvPr/>
        </p:nvGrpSpPr>
        <p:grpSpPr>
          <a:xfrm>
            <a:off x="8352536" y="1121004"/>
            <a:ext cx="1891348" cy="1846392"/>
            <a:chOff x="8643223" y="2723975"/>
            <a:chExt cx="1891348" cy="1846392"/>
          </a:xfrm>
        </p:grpSpPr>
        <p:pic>
          <p:nvPicPr>
            <p:cNvPr id="97" name="图片 96">
              <a:extLst>
                <a:ext uri="{FF2B5EF4-FFF2-40B4-BE49-F238E27FC236}">
                  <a16:creationId xmlns:a16="http://schemas.microsoft.com/office/drawing/2014/main" id="{F5DFED92-DAD4-4055-87AD-F0F2988D686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rot="19800000">
              <a:off x="8643223" y="2723975"/>
              <a:ext cx="952848" cy="1846392"/>
            </a:xfrm>
            <a:prstGeom prst="rect">
              <a:avLst/>
            </a:prstGeom>
          </p:spPr>
        </p:pic>
        <p:sp>
          <p:nvSpPr>
            <p:cNvPr id="98" name="Oval 20">
              <a:extLst>
                <a:ext uri="{FF2B5EF4-FFF2-40B4-BE49-F238E27FC236}">
                  <a16:creationId xmlns:a16="http://schemas.microsoft.com/office/drawing/2014/main" id="{954B65C5-5D46-44CE-A812-501633E6F957}"/>
                </a:ext>
              </a:extLst>
            </p:cNvPr>
            <p:cNvSpPr/>
            <p:nvPr/>
          </p:nvSpPr>
          <p:spPr>
            <a:xfrm>
              <a:off x="9351267" y="2994102"/>
              <a:ext cx="1183304" cy="1183304"/>
            </a:xfrm>
            <a:prstGeom prst="ellipse">
              <a:avLst/>
            </a:prstGeom>
            <a:solidFill>
              <a:srgbClr val="BFE7B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zh-CN">
                <a:solidFill>
                  <a:srgbClr val="FFFFFF"/>
                </a:solidFill>
                <a:cs typeface="+mn-ea"/>
                <a:sym typeface="+mn-lt"/>
              </a:endParaRPr>
            </a:p>
          </p:txBody>
        </p:sp>
        <p:sp>
          <p:nvSpPr>
            <p:cNvPr id="99" name="Shape 2783">
              <a:extLst>
                <a:ext uri="{FF2B5EF4-FFF2-40B4-BE49-F238E27FC236}">
                  <a16:creationId xmlns:a16="http://schemas.microsoft.com/office/drawing/2014/main" id="{2F287B86-A73A-441D-80B8-AA8B56DC3D01}"/>
                </a:ext>
              </a:extLst>
            </p:cNvPr>
            <p:cNvSpPr/>
            <p:nvPr/>
          </p:nvSpPr>
          <p:spPr>
            <a:xfrm>
              <a:off x="9682768" y="3370602"/>
              <a:ext cx="520301" cy="449352"/>
            </a:xfrm>
            <a:custGeom>
              <a:avLst/>
              <a:gdLst/>
              <a:ahLst/>
              <a:cxnLst>
                <a:cxn ang="0">
                  <a:pos x="wd2" y="hd2"/>
                </a:cxn>
                <a:cxn ang="5400000">
                  <a:pos x="wd2" y="hd2"/>
                </a:cxn>
                <a:cxn ang="10800000">
                  <a:pos x="wd2" y="hd2"/>
                </a:cxn>
                <a:cxn ang="16200000">
                  <a:pos x="wd2" y="hd2"/>
                </a:cxn>
              </a:cxnLst>
              <a:rect l="0" t="0" r="r" b="b"/>
              <a:pathLst>
                <a:path w="21600" h="21600" extrusionOk="0">
                  <a:moveTo>
                    <a:pt x="10800" y="15855"/>
                  </a:moveTo>
                  <a:lnTo>
                    <a:pt x="1633" y="10800"/>
                  </a:lnTo>
                  <a:lnTo>
                    <a:pt x="4615" y="9156"/>
                  </a:lnTo>
                  <a:lnTo>
                    <a:pt x="10589" y="12450"/>
                  </a:lnTo>
                  <a:lnTo>
                    <a:pt x="10591" y="12446"/>
                  </a:lnTo>
                  <a:cubicBezTo>
                    <a:pt x="10654" y="12482"/>
                    <a:pt x="10724" y="12505"/>
                    <a:pt x="10800" y="12505"/>
                  </a:cubicBezTo>
                  <a:cubicBezTo>
                    <a:pt x="10876" y="12505"/>
                    <a:pt x="10946" y="12482"/>
                    <a:pt x="11009" y="12446"/>
                  </a:cubicBezTo>
                  <a:lnTo>
                    <a:pt x="11011" y="12450"/>
                  </a:lnTo>
                  <a:lnTo>
                    <a:pt x="16985" y="9156"/>
                  </a:lnTo>
                  <a:lnTo>
                    <a:pt x="19967" y="10800"/>
                  </a:lnTo>
                  <a:cubicBezTo>
                    <a:pt x="19967" y="10800"/>
                    <a:pt x="10800" y="15855"/>
                    <a:pt x="10800" y="15855"/>
                  </a:cubicBezTo>
                  <a:close/>
                  <a:moveTo>
                    <a:pt x="19967" y="15347"/>
                  </a:moveTo>
                  <a:lnTo>
                    <a:pt x="10800" y="20402"/>
                  </a:lnTo>
                  <a:lnTo>
                    <a:pt x="1633" y="15347"/>
                  </a:lnTo>
                  <a:lnTo>
                    <a:pt x="4615" y="13703"/>
                  </a:lnTo>
                  <a:lnTo>
                    <a:pt x="10589" y="16997"/>
                  </a:lnTo>
                  <a:lnTo>
                    <a:pt x="10591" y="16994"/>
                  </a:lnTo>
                  <a:cubicBezTo>
                    <a:pt x="10654" y="17029"/>
                    <a:pt x="10724" y="17053"/>
                    <a:pt x="10800" y="17053"/>
                  </a:cubicBezTo>
                  <a:cubicBezTo>
                    <a:pt x="10876" y="17053"/>
                    <a:pt x="10946" y="17029"/>
                    <a:pt x="11009" y="16994"/>
                  </a:cubicBezTo>
                  <a:lnTo>
                    <a:pt x="11011" y="16997"/>
                  </a:lnTo>
                  <a:lnTo>
                    <a:pt x="16985" y="13703"/>
                  </a:lnTo>
                  <a:cubicBezTo>
                    <a:pt x="16985" y="13703"/>
                    <a:pt x="19967" y="15347"/>
                    <a:pt x="19967" y="15347"/>
                  </a:cubicBezTo>
                  <a:close/>
                  <a:moveTo>
                    <a:pt x="1633" y="6253"/>
                  </a:moveTo>
                  <a:lnTo>
                    <a:pt x="10800" y="1198"/>
                  </a:lnTo>
                  <a:lnTo>
                    <a:pt x="19967" y="6253"/>
                  </a:lnTo>
                  <a:lnTo>
                    <a:pt x="10800" y="11307"/>
                  </a:lnTo>
                  <a:cubicBezTo>
                    <a:pt x="10800" y="11307"/>
                    <a:pt x="1633" y="6253"/>
                    <a:pt x="1633" y="6253"/>
                  </a:cubicBezTo>
                  <a:close/>
                  <a:moveTo>
                    <a:pt x="21600" y="10800"/>
                  </a:moveTo>
                  <a:cubicBezTo>
                    <a:pt x="21600" y="10574"/>
                    <a:pt x="21484" y="10383"/>
                    <a:pt x="21319" y="10290"/>
                  </a:cubicBezTo>
                  <a:lnTo>
                    <a:pt x="21320" y="10287"/>
                  </a:lnTo>
                  <a:lnTo>
                    <a:pt x="18127" y="8526"/>
                  </a:lnTo>
                  <a:lnTo>
                    <a:pt x="21320" y="6766"/>
                  </a:lnTo>
                  <a:lnTo>
                    <a:pt x="21319" y="6762"/>
                  </a:lnTo>
                  <a:cubicBezTo>
                    <a:pt x="21484" y="6671"/>
                    <a:pt x="21600" y="6479"/>
                    <a:pt x="21600" y="6253"/>
                  </a:cubicBezTo>
                  <a:cubicBezTo>
                    <a:pt x="21600" y="6027"/>
                    <a:pt x="21484" y="5835"/>
                    <a:pt x="21319" y="5743"/>
                  </a:cubicBezTo>
                  <a:lnTo>
                    <a:pt x="21320" y="5740"/>
                  </a:lnTo>
                  <a:lnTo>
                    <a:pt x="11011" y="56"/>
                  </a:lnTo>
                  <a:lnTo>
                    <a:pt x="11009" y="59"/>
                  </a:lnTo>
                  <a:cubicBezTo>
                    <a:pt x="10946" y="23"/>
                    <a:pt x="10876" y="0"/>
                    <a:pt x="10800" y="0"/>
                  </a:cubicBezTo>
                  <a:cubicBezTo>
                    <a:pt x="10724" y="0"/>
                    <a:pt x="10654" y="23"/>
                    <a:pt x="10591" y="59"/>
                  </a:cubicBezTo>
                  <a:lnTo>
                    <a:pt x="10589" y="56"/>
                  </a:lnTo>
                  <a:lnTo>
                    <a:pt x="280" y="5740"/>
                  </a:lnTo>
                  <a:lnTo>
                    <a:pt x="281" y="5743"/>
                  </a:lnTo>
                  <a:cubicBezTo>
                    <a:pt x="116" y="5835"/>
                    <a:pt x="0" y="6027"/>
                    <a:pt x="0" y="6253"/>
                  </a:cubicBezTo>
                  <a:cubicBezTo>
                    <a:pt x="0" y="6479"/>
                    <a:pt x="116" y="6671"/>
                    <a:pt x="281" y="6762"/>
                  </a:cubicBezTo>
                  <a:lnTo>
                    <a:pt x="280" y="6766"/>
                  </a:lnTo>
                  <a:lnTo>
                    <a:pt x="3473" y="8526"/>
                  </a:lnTo>
                  <a:lnTo>
                    <a:pt x="280" y="10287"/>
                  </a:lnTo>
                  <a:lnTo>
                    <a:pt x="281" y="10290"/>
                  </a:lnTo>
                  <a:cubicBezTo>
                    <a:pt x="116" y="10383"/>
                    <a:pt x="0" y="10574"/>
                    <a:pt x="0" y="10800"/>
                  </a:cubicBezTo>
                  <a:cubicBezTo>
                    <a:pt x="0" y="11026"/>
                    <a:pt x="116" y="11218"/>
                    <a:pt x="281" y="11310"/>
                  </a:cubicBezTo>
                  <a:lnTo>
                    <a:pt x="280" y="11313"/>
                  </a:lnTo>
                  <a:lnTo>
                    <a:pt x="3473" y="13074"/>
                  </a:lnTo>
                  <a:lnTo>
                    <a:pt x="280" y="14834"/>
                  </a:lnTo>
                  <a:lnTo>
                    <a:pt x="281" y="14838"/>
                  </a:lnTo>
                  <a:cubicBezTo>
                    <a:pt x="116" y="14930"/>
                    <a:pt x="0" y="15121"/>
                    <a:pt x="0" y="15347"/>
                  </a:cubicBezTo>
                  <a:cubicBezTo>
                    <a:pt x="0" y="15574"/>
                    <a:pt x="116" y="15765"/>
                    <a:pt x="281" y="15857"/>
                  </a:cubicBezTo>
                  <a:lnTo>
                    <a:pt x="280" y="15860"/>
                  </a:lnTo>
                  <a:lnTo>
                    <a:pt x="10589" y="21544"/>
                  </a:lnTo>
                  <a:lnTo>
                    <a:pt x="10591" y="21541"/>
                  </a:lnTo>
                  <a:cubicBezTo>
                    <a:pt x="10654" y="21577"/>
                    <a:pt x="10724" y="21600"/>
                    <a:pt x="10800" y="21600"/>
                  </a:cubicBezTo>
                  <a:cubicBezTo>
                    <a:pt x="10876" y="21600"/>
                    <a:pt x="10946" y="21577"/>
                    <a:pt x="11009" y="21541"/>
                  </a:cubicBezTo>
                  <a:lnTo>
                    <a:pt x="11011" y="21544"/>
                  </a:lnTo>
                  <a:lnTo>
                    <a:pt x="21320" y="15860"/>
                  </a:lnTo>
                  <a:lnTo>
                    <a:pt x="21319" y="15857"/>
                  </a:lnTo>
                  <a:cubicBezTo>
                    <a:pt x="21484" y="15765"/>
                    <a:pt x="21600" y="15574"/>
                    <a:pt x="21600" y="15347"/>
                  </a:cubicBezTo>
                  <a:cubicBezTo>
                    <a:pt x="21600" y="15121"/>
                    <a:pt x="21484" y="14930"/>
                    <a:pt x="21319" y="14838"/>
                  </a:cubicBezTo>
                  <a:lnTo>
                    <a:pt x="21320" y="14834"/>
                  </a:lnTo>
                  <a:lnTo>
                    <a:pt x="18127" y="13074"/>
                  </a:lnTo>
                  <a:lnTo>
                    <a:pt x="21320" y="11313"/>
                  </a:lnTo>
                  <a:lnTo>
                    <a:pt x="21319" y="11310"/>
                  </a:lnTo>
                  <a:cubicBezTo>
                    <a:pt x="21484" y="11218"/>
                    <a:pt x="21600" y="11026"/>
                    <a:pt x="21600" y="1080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solidFill>
                  <a:schemeClr val="tx1">
                    <a:lumMod val="85000"/>
                    <a:lumOff val="15000"/>
                  </a:schemeClr>
                </a:solidFill>
                <a:cs typeface="+mn-ea"/>
                <a:sym typeface="+mn-lt"/>
              </a:endParaRPr>
            </a:p>
          </p:txBody>
        </p:sp>
      </p:grpSp>
      <p:sp>
        <p:nvSpPr>
          <p:cNvPr id="101" name="TextBox 11">
            <a:extLst>
              <a:ext uri="{FF2B5EF4-FFF2-40B4-BE49-F238E27FC236}">
                <a16:creationId xmlns:a16="http://schemas.microsoft.com/office/drawing/2014/main" id="{1F970261-5499-417B-BBF5-7C75CEBD6A53}"/>
              </a:ext>
            </a:extLst>
          </p:cNvPr>
          <p:cNvSpPr txBox="1"/>
          <p:nvPr/>
        </p:nvSpPr>
        <p:spPr>
          <a:xfrm>
            <a:off x="975361" y="2662618"/>
            <a:ext cx="3456668" cy="3229346"/>
          </a:xfrm>
          <a:prstGeom prst="rect">
            <a:avLst/>
          </a:prstGeom>
          <a:noFill/>
        </p:spPr>
        <p:txBody>
          <a:bodyPr wrap="square" rtlCol="0">
            <a:spAutoFit/>
          </a:bodyPr>
          <a:lstStyle/>
          <a:p>
            <a:pPr algn="ctr">
              <a:lnSpc>
                <a:spcPct val="130000"/>
              </a:lnSpc>
            </a:pPr>
            <a:r>
              <a:rPr lang="vi-VN" altLang="zh-CN" sz="3200" b="1" dirty="0">
                <a:solidFill>
                  <a:srgbClr val="C00000"/>
                </a:solidFill>
                <a:latin typeface="Times New Roman" panose="02020603050405020304" pitchFamily="18" charset="0"/>
                <a:cs typeface="Times New Roman" panose="02020603050405020304" pitchFamily="18" charset="0"/>
                <a:sym typeface="+mn-lt"/>
              </a:rPr>
              <a:t>Qua video vừa rồi, các em thấy chú chim đã học cách bắt chước những ai? Và làm gì?</a:t>
            </a:r>
            <a:endParaRPr lang="zh-CN" altLang="en-US" sz="3200" b="1" dirty="0">
              <a:solidFill>
                <a:srgbClr val="C00000"/>
              </a:solidFill>
              <a:latin typeface="Times New Roman" panose="02020603050405020304" pitchFamily="18" charset="0"/>
              <a:cs typeface="Times New Roman" panose="02020603050405020304" pitchFamily="18" charset="0"/>
              <a:sym typeface="+mn-lt"/>
            </a:endParaRPr>
          </a:p>
        </p:txBody>
      </p:sp>
      <p:sp>
        <p:nvSpPr>
          <p:cNvPr id="103" name="TextBox 11">
            <a:extLst>
              <a:ext uri="{FF2B5EF4-FFF2-40B4-BE49-F238E27FC236}">
                <a16:creationId xmlns:a16="http://schemas.microsoft.com/office/drawing/2014/main" id="{D600BB6C-22EA-4BAD-980B-9419556AE4EF}"/>
              </a:ext>
            </a:extLst>
          </p:cNvPr>
          <p:cNvSpPr txBox="1"/>
          <p:nvPr/>
        </p:nvSpPr>
        <p:spPr>
          <a:xfrm>
            <a:off x="4964414" y="2658295"/>
            <a:ext cx="2946706" cy="1948995"/>
          </a:xfrm>
          <a:prstGeom prst="rect">
            <a:avLst/>
          </a:prstGeom>
          <a:noFill/>
        </p:spPr>
        <p:txBody>
          <a:bodyPr wrap="square" rtlCol="0">
            <a:spAutoFit/>
          </a:bodyPr>
          <a:lstStyle/>
          <a:p>
            <a:pPr algn="ctr">
              <a:lnSpc>
                <a:spcPct val="130000"/>
              </a:lnSpc>
            </a:pPr>
            <a:r>
              <a:rPr lang="vi-VN" altLang="zh-CN" sz="3200" b="1" dirty="0">
                <a:latin typeface="Times New Roman" panose="02020603050405020304" pitchFamily="18" charset="0"/>
                <a:cs typeface="Times New Roman" panose="02020603050405020304" pitchFamily="18" charset="0"/>
                <a:sym typeface="+mn-lt"/>
              </a:rPr>
              <a:t>Chú chim Rio có bắt chước được không?</a:t>
            </a:r>
            <a:endParaRPr lang="zh-CN" altLang="en-US" sz="3200" b="1" dirty="0">
              <a:latin typeface="Times New Roman" panose="02020603050405020304" pitchFamily="18" charset="0"/>
              <a:cs typeface="Times New Roman" panose="02020603050405020304" pitchFamily="18" charset="0"/>
              <a:sym typeface="+mn-lt"/>
            </a:endParaRPr>
          </a:p>
        </p:txBody>
      </p:sp>
      <p:sp>
        <p:nvSpPr>
          <p:cNvPr id="105" name="TextBox 11">
            <a:extLst>
              <a:ext uri="{FF2B5EF4-FFF2-40B4-BE49-F238E27FC236}">
                <a16:creationId xmlns:a16="http://schemas.microsoft.com/office/drawing/2014/main" id="{F5134AA5-92AC-4440-8C8B-263A2546D976}"/>
              </a:ext>
            </a:extLst>
          </p:cNvPr>
          <p:cNvSpPr txBox="1"/>
          <p:nvPr/>
        </p:nvSpPr>
        <p:spPr>
          <a:xfrm>
            <a:off x="7937224" y="2671916"/>
            <a:ext cx="4051576" cy="4509696"/>
          </a:xfrm>
          <a:prstGeom prst="rect">
            <a:avLst/>
          </a:prstGeom>
          <a:noFill/>
        </p:spPr>
        <p:txBody>
          <a:bodyPr wrap="square" rtlCol="0">
            <a:spAutoFit/>
          </a:bodyPr>
          <a:lstStyle/>
          <a:p>
            <a:pPr algn="ctr">
              <a:lnSpc>
                <a:spcPct val="130000"/>
              </a:lnSpc>
            </a:pPr>
            <a:r>
              <a:rPr lang="vi-VN" altLang="zh-CN" sz="3200" b="1" dirty="0">
                <a:solidFill>
                  <a:srgbClr val="7030A0"/>
                </a:solidFill>
                <a:latin typeface="Times New Roman" panose="02020603050405020304" pitchFamily="18" charset="0"/>
                <a:cs typeface="Times New Roman" panose="02020603050405020304" pitchFamily="18" charset="0"/>
                <a:sym typeface="+mn-lt"/>
              </a:rPr>
              <a:t>Sau khi nghe bác cú mèo nói, chú chim Rio đã nhận ra mình thích gì và có năng khiếu gì khiến mọi người trầm trồ, khen ngợi nhỉ</a:t>
            </a:r>
            <a:r>
              <a:rPr lang="vi-VN" altLang="zh-CN" sz="2800" b="1" dirty="0">
                <a:solidFill>
                  <a:srgbClr val="7030A0"/>
                </a:solidFill>
                <a:latin typeface="Times New Roman" panose="02020603050405020304" pitchFamily="18" charset="0"/>
                <a:cs typeface="Times New Roman" panose="02020603050405020304" pitchFamily="18" charset="0"/>
                <a:sym typeface="+mn-lt"/>
              </a:rPr>
              <a:t>?</a:t>
            </a:r>
            <a:endParaRPr lang="zh-CN" altLang="en-US" sz="2800" b="1" dirty="0">
              <a:solidFill>
                <a:srgbClr val="7030A0"/>
              </a:solidFill>
              <a:latin typeface="Times New Roman" panose="02020603050405020304" pitchFamily="18" charset="0"/>
              <a:cs typeface="Times New Roman" panose="02020603050405020304" pitchFamily="18" charset="0"/>
              <a:sym typeface="+mn-lt"/>
            </a:endParaRPr>
          </a:p>
        </p:txBody>
      </p:sp>
      <p:pic>
        <p:nvPicPr>
          <p:cNvPr id="9218"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065" y="14481"/>
            <a:ext cx="987425" cy="56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5050404"/>
      </p:ext>
    </p:extLst>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23" presetClass="entr" presetSubtype="528" fill="hold" grpId="0" nodeType="afterEffect">
                                  <p:stCondLst>
                                    <p:cond delay="0"/>
                                  </p:stCondLst>
                                  <p:iterate type="lt">
                                    <p:tmPct val="5000"/>
                                  </p:iterate>
                                  <p:childTnLst>
                                    <p:set>
                                      <p:cBhvr>
                                        <p:cTn id="12" dur="1" fill="hold">
                                          <p:stCondLst>
                                            <p:cond delay="0"/>
                                          </p:stCondLst>
                                        </p:cTn>
                                        <p:tgtEl>
                                          <p:spTgt spid="15"/>
                                        </p:tgtEl>
                                        <p:attrNameLst>
                                          <p:attrName>style.visibility</p:attrName>
                                        </p:attrNameLst>
                                      </p:cBhvr>
                                      <p:to>
                                        <p:strVal val="visible"/>
                                      </p:to>
                                    </p:set>
                                    <p:anim to="" calcmode="lin" valueType="num">
                                      <p:cBhvr>
                                        <p:cTn id="13" dur="1000" fill="hold">
                                          <p:stCondLst>
                                            <p:cond delay="0"/>
                                          </p:stCondLst>
                                        </p:cTn>
                                        <p:tgtEl>
                                          <p:spTgt spid="15"/>
                                        </p:tgtEl>
                                        <p:attrNameLst>
                                          <p:attrName>ppt_x</p:attrName>
                                        </p:attrNameLst>
                                      </p:cBhvr>
                                      <p:tavLst>
                                        <p:tav tm="0" fmla="#ppt_x+(8/9)*(#ppt_x-(#ppt_x-#ppt_w/2))*((1.5-1.5*$)^2-(1.5-1.5*$)^3)">
                                          <p:val>
                                            <p:strVal val="0"/>
                                          </p:val>
                                        </p:tav>
                                        <p:tav tm="100000">
                                          <p:val>
                                            <p:strVal val="1"/>
                                          </p:val>
                                        </p:tav>
                                      </p:tavLst>
                                    </p:anim>
                                    <p:anim to="" calcmode="lin" valueType="num">
                                      <p:cBhvr>
                                        <p:cTn id="14" dur="1000" fill="hold">
                                          <p:stCondLst>
                                            <p:cond delay="0"/>
                                          </p:stCondLst>
                                        </p:cTn>
                                        <p:tgtEl>
                                          <p:spTgt spid="15"/>
                                        </p:tgtEl>
                                        <p:attrNameLst>
                                          <p:attrName>ppt_y</p:attrName>
                                        </p:attrNameLst>
                                      </p:cBhvr>
                                      <p:tavLst>
                                        <p:tav tm="0" fmla="#ppt_y+(8/9)*(#ppt_y-(#ppt_y+#ppt_h/2))*((1.5-1.5*$)^2-(1.5-1.5*$)^3)">
                                          <p:val>
                                            <p:strVal val="0"/>
                                          </p:val>
                                        </p:tav>
                                        <p:tav tm="100000">
                                          <p:val>
                                            <p:strVal val="1"/>
                                          </p:val>
                                        </p:tav>
                                      </p:tavLst>
                                    </p:anim>
                                    <p:anim to="" calcmode="lin" valueType="num">
                                      <p:cBhvr>
                                        <p:cTn id="15" dur="1000" fill="hold">
                                          <p:stCondLst>
                                            <p:cond delay="0"/>
                                          </p:stCondLst>
                                        </p:cTn>
                                        <p:tgtEl>
                                          <p:spTgt spid="15"/>
                                        </p:tgtEl>
                                        <p:attrNameLst>
                                          <p:attrName>ppt_w</p:attrName>
                                        </p:attrNameLst>
                                      </p:cBhvr>
                                      <p:tavLst>
                                        <p:tav tm="0" fmla="#ppt_w+(8/9)*(#ppt_w-0)*((1.5-1.5*$)^2-(1.5-1.5*$)^3)">
                                          <p:val>
                                            <p:strVal val="0"/>
                                          </p:val>
                                        </p:tav>
                                        <p:tav tm="100000">
                                          <p:val>
                                            <p:strVal val="1"/>
                                          </p:val>
                                        </p:tav>
                                      </p:tavLst>
                                    </p:anim>
                                    <p:anim to="" calcmode="lin" valueType="num">
                                      <p:cBhvr>
                                        <p:cTn id="16" dur="1000" fill="hold">
                                          <p:stCondLst>
                                            <p:cond delay="0"/>
                                          </p:stCondLst>
                                        </p:cTn>
                                        <p:tgtEl>
                                          <p:spTgt spid="15"/>
                                        </p:tgtEl>
                                        <p:attrNameLst>
                                          <p:attrName>ppt_h</p:attrName>
                                        </p:attrNameLst>
                                      </p:cBhvr>
                                      <p:tavLst>
                                        <p:tav tm="0" fmla="#ppt_h+(8/9)*(#ppt_h-0)*((1.5-1.5*$)^2-(1.5-1.5*$)^3)">
                                          <p:val>
                                            <p:strVal val="0"/>
                                          </p:val>
                                        </p:tav>
                                        <p:tav tm="100000">
                                          <p:val>
                                            <p:strVal val="1"/>
                                          </p:val>
                                        </p:tav>
                                      </p:tavLst>
                                    </p:anim>
                                  </p:childTnLst>
                                </p:cTn>
                              </p:par>
                            </p:childTnLst>
                          </p:cTn>
                        </p:par>
                        <p:par>
                          <p:cTn id="17" fill="hold">
                            <p:stCondLst>
                              <p:cond delay="2050"/>
                            </p:stCondLst>
                            <p:childTnLst>
                              <p:par>
                                <p:cTn id="18" presetID="2" presetClass="entr" presetSubtype="4" fill="hold" nodeType="afterEffect">
                                  <p:stCondLst>
                                    <p:cond delay="0"/>
                                  </p:stCondLst>
                                  <p:childTnLst>
                                    <p:set>
                                      <p:cBhvr>
                                        <p:cTn id="19" dur="1" fill="hold">
                                          <p:stCondLst>
                                            <p:cond delay="0"/>
                                          </p:stCondLst>
                                        </p:cTn>
                                        <p:tgtEl>
                                          <p:spTgt spid="88"/>
                                        </p:tgtEl>
                                        <p:attrNameLst>
                                          <p:attrName>style.visibility</p:attrName>
                                        </p:attrNameLst>
                                      </p:cBhvr>
                                      <p:to>
                                        <p:strVal val="visible"/>
                                      </p:to>
                                    </p:set>
                                    <p:anim calcmode="lin" valueType="num">
                                      <p:cBhvr additive="base">
                                        <p:cTn id="20" dur="500" fill="hold"/>
                                        <p:tgtEl>
                                          <p:spTgt spid="88"/>
                                        </p:tgtEl>
                                        <p:attrNameLst>
                                          <p:attrName>ppt_x</p:attrName>
                                        </p:attrNameLst>
                                      </p:cBhvr>
                                      <p:tavLst>
                                        <p:tav tm="0">
                                          <p:val>
                                            <p:strVal val="#ppt_x"/>
                                          </p:val>
                                        </p:tav>
                                        <p:tav tm="100000">
                                          <p:val>
                                            <p:strVal val="#ppt_x"/>
                                          </p:val>
                                        </p:tav>
                                      </p:tavLst>
                                    </p:anim>
                                    <p:anim calcmode="lin" valueType="num">
                                      <p:cBhvr additive="base">
                                        <p:cTn id="21" dur="500" fill="hold"/>
                                        <p:tgtEl>
                                          <p:spTgt spid="88"/>
                                        </p:tgtEl>
                                        <p:attrNameLst>
                                          <p:attrName>ppt_y</p:attrName>
                                        </p:attrNameLst>
                                      </p:cBhvr>
                                      <p:tavLst>
                                        <p:tav tm="0">
                                          <p:val>
                                            <p:strVal val="1+#ppt_h/2"/>
                                          </p:val>
                                        </p:tav>
                                        <p:tav tm="100000">
                                          <p:val>
                                            <p:strVal val="#ppt_y"/>
                                          </p:val>
                                        </p:tav>
                                      </p:tavLst>
                                    </p:anim>
                                  </p:childTnLst>
                                </p:cTn>
                              </p:par>
                            </p:childTnLst>
                          </p:cTn>
                        </p:par>
                        <p:par>
                          <p:cTn id="22" fill="hold">
                            <p:stCondLst>
                              <p:cond delay="2550"/>
                            </p:stCondLst>
                            <p:childTnLst>
                              <p:par>
                                <p:cTn id="23" presetID="2" presetClass="entr" presetSubtype="4" fill="hold" nodeType="afterEffect">
                                  <p:stCondLst>
                                    <p:cond delay="0"/>
                                  </p:stCondLst>
                                  <p:childTnLst>
                                    <p:set>
                                      <p:cBhvr>
                                        <p:cTn id="24" dur="1" fill="hold">
                                          <p:stCondLst>
                                            <p:cond delay="0"/>
                                          </p:stCondLst>
                                        </p:cTn>
                                        <p:tgtEl>
                                          <p:spTgt spid="92"/>
                                        </p:tgtEl>
                                        <p:attrNameLst>
                                          <p:attrName>style.visibility</p:attrName>
                                        </p:attrNameLst>
                                      </p:cBhvr>
                                      <p:to>
                                        <p:strVal val="visible"/>
                                      </p:to>
                                    </p:set>
                                    <p:anim calcmode="lin" valueType="num">
                                      <p:cBhvr additive="base">
                                        <p:cTn id="25" dur="500" fill="hold"/>
                                        <p:tgtEl>
                                          <p:spTgt spid="92"/>
                                        </p:tgtEl>
                                        <p:attrNameLst>
                                          <p:attrName>ppt_x</p:attrName>
                                        </p:attrNameLst>
                                      </p:cBhvr>
                                      <p:tavLst>
                                        <p:tav tm="0">
                                          <p:val>
                                            <p:strVal val="#ppt_x"/>
                                          </p:val>
                                        </p:tav>
                                        <p:tav tm="100000">
                                          <p:val>
                                            <p:strVal val="#ppt_x"/>
                                          </p:val>
                                        </p:tav>
                                      </p:tavLst>
                                    </p:anim>
                                    <p:anim calcmode="lin" valueType="num">
                                      <p:cBhvr additive="base">
                                        <p:cTn id="26" dur="500" fill="hold"/>
                                        <p:tgtEl>
                                          <p:spTgt spid="92"/>
                                        </p:tgtEl>
                                        <p:attrNameLst>
                                          <p:attrName>ppt_y</p:attrName>
                                        </p:attrNameLst>
                                      </p:cBhvr>
                                      <p:tavLst>
                                        <p:tav tm="0">
                                          <p:val>
                                            <p:strVal val="1+#ppt_h/2"/>
                                          </p:val>
                                        </p:tav>
                                        <p:tav tm="100000">
                                          <p:val>
                                            <p:strVal val="#ppt_y"/>
                                          </p:val>
                                        </p:tav>
                                      </p:tavLst>
                                    </p:anim>
                                  </p:childTnLst>
                                </p:cTn>
                              </p:par>
                            </p:childTnLst>
                          </p:cTn>
                        </p:par>
                        <p:par>
                          <p:cTn id="27" fill="hold">
                            <p:stCondLst>
                              <p:cond delay="3050"/>
                            </p:stCondLst>
                            <p:childTnLst>
                              <p:par>
                                <p:cTn id="28" presetID="2" presetClass="entr" presetSubtype="4" fill="hold" nodeType="afterEffect">
                                  <p:stCondLst>
                                    <p:cond delay="0"/>
                                  </p:stCondLst>
                                  <p:childTnLst>
                                    <p:set>
                                      <p:cBhvr>
                                        <p:cTn id="29" dur="1" fill="hold">
                                          <p:stCondLst>
                                            <p:cond delay="0"/>
                                          </p:stCondLst>
                                        </p:cTn>
                                        <p:tgtEl>
                                          <p:spTgt spid="96"/>
                                        </p:tgtEl>
                                        <p:attrNameLst>
                                          <p:attrName>style.visibility</p:attrName>
                                        </p:attrNameLst>
                                      </p:cBhvr>
                                      <p:to>
                                        <p:strVal val="visible"/>
                                      </p:to>
                                    </p:set>
                                    <p:anim calcmode="lin" valueType="num">
                                      <p:cBhvr additive="base">
                                        <p:cTn id="30" dur="500" fill="hold"/>
                                        <p:tgtEl>
                                          <p:spTgt spid="96"/>
                                        </p:tgtEl>
                                        <p:attrNameLst>
                                          <p:attrName>ppt_x</p:attrName>
                                        </p:attrNameLst>
                                      </p:cBhvr>
                                      <p:tavLst>
                                        <p:tav tm="0">
                                          <p:val>
                                            <p:strVal val="#ppt_x"/>
                                          </p:val>
                                        </p:tav>
                                        <p:tav tm="100000">
                                          <p:val>
                                            <p:strVal val="#ppt_x"/>
                                          </p:val>
                                        </p:tav>
                                      </p:tavLst>
                                    </p:anim>
                                    <p:anim calcmode="lin" valueType="num">
                                      <p:cBhvr additive="base">
                                        <p:cTn id="31" dur="500" fill="hold"/>
                                        <p:tgtEl>
                                          <p:spTgt spid="96"/>
                                        </p:tgtEl>
                                        <p:attrNameLst>
                                          <p:attrName>ppt_y</p:attrName>
                                        </p:attrNameLst>
                                      </p:cBhvr>
                                      <p:tavLst>
                                        <p:tav tm="0">
                                          <p:val>
                                            <p:strVal val="1+#ppt_h/2"/>
                                          </p:val>
                                        </p:tav>
                                        <p:tav tm="100000">
                                          <p:val>
                                            <p:strVal val="#ppt_y"/>
                                          </p:val>
                                        </p:tav>
                                      </p:tavLst>
                                    </p:anim>
                                  </p:childTnLst>
                                </p:cTn>
                              </p:par>
                              <p:par>
                                <p:cTn id="32" presetID="42" presetClass="entr" presetSubtype="0" fill="hold" grpId="0" nodeType="withEffect">
                                  <p:stCondLst>
                                    <p:cond delay="1000"/>
                                  </p:stCondLst>
                                  <p:childTnLst>
                                    <p:set>
                                      <p:cBhvr>
                                        <p:cTn id="33" dur="1" fill="hold">
                                          <p:stCondLst>
                                            <p:cond delay="0"/>
                                          </p:stCondLst>
                                        </p:cTn>
                                        <p:tgtEl>
                                          <p:spTgt spid="101"/>
                                        </p:tgtEl>
                                        <p:attrNameLst>
                                          <p:attrName>style.visibility</p:attrName>
                                        </p:attrNameLst>
                                      </p:cBhvr>
                                      <p:to>
                                        <p:strVal val="visible"/>
                                      </p:to>
                                    </p:set>
                                    <p:animEffect transition="in" filter="fade">
                                      <p:cBhvr>
                                        <p:cTn id="34" dur="1000"/>
                                        <p:tgtEl>
                                          <p:spTgt spid="101"/>
                                        </p:tgtEl>
                                      </p:cBhvr>
                                    </p:animEffect>
                                    <p:anim calcmode="lin" valueType="num">
                                      <p:cBhvr>
                                        <p:cTn id="35" dur="1000" fill="hold"/>
                                        <p:tgtEl>
                                          <p:spTgt spid="101"/>
                                        </p:tgtEl>
                                        <p:attrNameLst>
                                          <p:attrName>ppt_x</p:attrName>
                                        </p:attrNameLst>
                                      </p:cBhvr>
                                      <p:tavLst>
                                        <p:tav tm="0">
                                          <p:val>
                                            <p:strVal val="#ppt_x"/>
                                          </p:val>
                                        </p:tav>
                                        <p:tav tm="100000">
                                          <p:val>
                                            <p:strVal val="#ppt_x"/>
                                          </p:val>
                                        </p:tav>
                                      </p:tavLst>
                                    </p:anim>
                                    <p:anim calcmode="lin" valueType="num">
                                      <p:cBhvr>
                                        <p:cTn id="36" dur="1000" fill="hold"/>
                                        <p:tgtEl>
                                          <p:spTgt spid="101"/>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1000"/>
                                  </p:stCondLst>
                                  <p:childTnLst>
                                    <p:set>
                                      <p:cBhvr>
                                        <p:cTn id="38" dur="1" fill="hold">
                                          <p:stCondLst>
                                            <p:cond delay="0"/>
                                          </p:stCondLst>
                                        </p:cTn>
                                        <p:tgtEl>
                                          <p:spTgt spid="103"/>
                                        </p:tgtEl>
                                        <p:attrNameLst>
                                          <p:attrName>style.visibility</p:attrName>
                                        </p:attrNameLst>
                                      </p:cBhvr>
                                      <p:to>
                                        <p:strVal val="visible"/>
                                      </p:to>
                                    </p:set>
                                    <p:animEffect transition="in" filter="fade">
                                      <p:cBhvr>
                                        <p:cTn id="39" dur="1000"/>
                                        <p:tgtEl>
                                          <p:spTgt spid="103"/>
                                        </p:tgtEl>
                                      </p:cBhvr>
                                    </p:animEffect>
                                    <p:anim calcmode="lin" valueType="num">
                                      <p:cBhvr>
                                        <p:cTn id="40" dur="1000" fill="hold"/>
                                        <p:tgtEl>
                                          <p:spTgt spid="103"/>
                                        </p:tgtEl>
                                        <p:attrNameLst>
                                          <p:attrName>ppt_x</p:attrName>
                                        </p:attrNameLst>
                                      </p:cBhvr>
                                      <p:tavLst>
                                        <p:tav tm="0">
                                          <p:val>
                                            <p:strVal val="#ppt_x"/>
                                          </p:val>
                                        </p:tav>
                                        <p:tav tm="100000">
                                          <p:val>
                                            <p:strVal val="#ppt_x"/>
                                          </p:val>
                                        </p:tav>
                                      </p:tavLst>
                                    </p:anim>
                                    <p:anim calcmode="lin" valueType="num">
                                      <p:cBhvr>
                                        <p:cTn id="41" dur="1000" fill="hold"/>
                                        <p:tgtEl>
                                          <p:spTgt spid="103"/>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1000"/>
                                  </p:stCondLst>
                                  <p:childTnLst>
                                    <p:set>
                                      <p:cBhvr>
                                        <p:cTn id="43" dur="1" fill="hold">
                                          <p:stCondLst>
                                            <p:cond delay="0"/>
                                          </p:stCondLst>
                                        </p:cTn>
                                        <p:tgtEl>
                                          <p:spTgt spid="105"/>
                                        </p:tgtEl>
                                        <p:attrNameLst>
                                          <p:attrName>style.visibility</p:attrName>
                                        </p:attrNameLst>
                                      </p:cBhvr>
                                      <p:to>
                                        <p:strVal val="visible"/>
                                      </p:to>
                                    </p:set>
                                    <p:animEffect transition="in" filter="fade">
                                      <p:cBhvr>
                                        <p:cTn id="44" dur="1000"/>
                                        <p:tgtEl>
                                          <p:spTgt spid="105"/>
                                        </p:tgtEl>
                                      </p:cBhvr>
                                    </p:animEffect>
                                    <p:anim calcmode="lin" valueType="num">
                                      <p:cBhvr>
                                        <p:cTn id="45" dur="1000" fill="hold"/>
                                        <p:tgtEl>
                                          <p:spTgt spid="105"/>
                                        </p:tgtEl>
                                        <p:attrNameLst>
                                          <p:attrName>ppt_x</p:attrName>
                                        </p:attrNameLst>
                                      </p:cBhvr>
                                      <p:tavLst>
                                        <p:tav tm="0">
                                          <p:val>
                                            <p:strVal val="#ppt_x"/>
                                          </p:val>
                                        </p:tav>
                                        <p:tav tm="100000">
                                          <p:val>
                                            <p:strVal val="#ppt_x"/>
                                          </p:val>
                                        </p:tav>
                                      </p:tavLst>
                                    </p:anim>
                                    <p:anim calcmode="lin" valueType="num">
                                      <p:cBhvr>
                                        <p:cTn id="46" dur="1000" fill="hold"/>
                                        <p:tgtEl>
                                          <p:spTgt spid="105"/>
                                        </p:tgtEl>
                                        <p:attrNameLst>
                                          <p:attrName>ppt_y</p:attrName>
                                        </p:attrNameLst>
                                      </p:cBhvr>
                                      <p:tavLst>
                                        <p:tav tm="0">
                                          <p:val>
                                            <p:strVal val="#ppt_y+.1"/>
                                          </p:val>
                                        </p:tav>
                                        <p:tav tm="100000">
                                          <p:val>
                                            <p:strVal val="#ppt_y"/>
                                          </p:val>
                                        </p:tav>
                                      </p:tavLst>
                                    </p:anim>
                                  </p:childTnLst>
                                </p:cTn>
                              </p:par>
                              <p:par>
                                <p:cTn id="47" presetID="6" presetClass="entr" presetSubtype="16" fill="hold" nodeType="withEffect">
                                  <p:stCondLst>
                                    <p:cond delay="1000"/>
                                  </p:stCondLst>
                                  <p:childTnLst>
                                    <p:set>
                                      <p:cBhvr>
                                        <p:cTn id="48" dur="1" fill="hold">
                                          <p:stCondLst>
                                            <p:cond delay="0"/>
                                          </p:stCondLst>
                                        </p:cTn>
                                        <p:tgtEl>
                                          <p:spTgt spid="87"/>
                                        </p:tgtEl>
                                        <p:attrNameLst>
                                          <p:attrName>style.visibility</p:attrName>
                                        </p:attrNameLst>
                                      </p:cBhvr>
                                      <p:to>
                                        <p:strVal val="visible"/>
                                      </p:to>
                                    </p:set>
                                    <p:animEffect transition="in" filter="circle(in)">
                                      <p:cBhvr>
                                        <p:cTn id="49" dur="20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01" grpId="0"/>
      <p:bldP spid="103" grpId="0"/>
      <p:bldP spid="10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789CA887-C328-4EF8-BD37-F5F28B4E8AF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9987915" y="0"/>
            <a:ext cx="2204085" cy="1661218"/>
          </a:xfrm>
          <a:prstGeom prst="rect">
            <a:avLst/>
          </a:prstGeom>
        </p:spPr>
      </p:pic>
      <p:grpSp>
        <p:nvGrpSpPr>
          <p:cNvPr id="12" name="组合 11">
            <a:extLst>
              <a:ext uri="{FF2B5EF4-FFF2-40B4-BE49-F238E27FC236}">
                <a16:creationId xmlns:a16="http://schemas.microsoft.com/office/drawing/2014/main" id="{5721FC75-7CC3-4EF9-883E-52078F6854BC}"/>
              </a:ext>
            </a:extLst>
          </p:cNvPr>
          <p:cNvGrpSpPr/>
          <p:nvPr/>
        </p:nvGrpSpPr>
        <p:grpSpPr>
          <a:xfrm>
            <a:off x="720095" y="581218"/>
            <a:ext cx="874304" cy="786472"/>
            <a:chOff x="6818812" y="2162158"/>
            <a:chExt cx="1038497" cy="934170"/>
          </a:xfrm>
        </p:grpSpPr>
        <p:pic>
          <p:nvPicPr>
            <p:cNvPr id="13" name="图片 12">
              <a:extLst>
                <a:ext uri="{FF2B5EF4-FFF2-40B4-BE49-F238E27FC236}">
                  <a16:creationId xmlns:a16="http://schemas.microsoft.com/office/drawing/2014/main" id="{7902552C-657F-4F90-81F3-82CB63A4229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14" name="文本框 13">
              <a:extLst>
                <a:ext uri="{FF2B5EF4-FFF2-40B4-BE49-F238E27FC236}">
                  <a16:creationId xmlns:a16="http://schemas.microsoft.com/office/drawing/2014/main" id="{7B38970B-1E38-4095-B780-1D3CA3D13200}"/>
                </a:ext>
              </a:extLst>
            </p:cNvPr>
            <p:cNvSpPr txBox="1"/>
            <p:nvPr/>
          </p:nvSpPr>
          <p:spPr>
            <a:xfrm>
              <a:off x="6871064" y="2258412"/>
              <a:ext cx="986245" cy="73111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endParaRPr lang="zh-CN" altLang="en-US"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endParaRPr>
            </a:p>
          </p:txBody>
        </p:sp>
      </p:grpSp>
      <p:pic>
        <p:nvPicPr>
          <p:cNvPr id="16" name="图片 15">
            <a:extLst>
              <a:ext uri="{FF2B5EF4-FFF2-40B4-BE49-F238E27FC236}">
                <a16:creationId xmlns:a16="http://schemas.microsoft.com/office/drawing/2014/main" id="{68AFFE7B-7389-447A-A90E-08CB02B9D1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19628" y="27597"/>
            <a:ext cx="1950720" cy="1770695"/>
          </a:xfrm>
          <a:prstGeom prst="rect">
            <a:avLst/>
          </a:prstGeom>
        </p:spPr>
      </p:pic>
      <p:pic>
        <p:nvPicPr>
          <p:cNvPr id="8" name="图片 7">
            <a:extLst>
              <a:ext uri="{FF2B5EF4-FFF2-40B4-BE49-F238E27FC236}">
                <a16:creationId xmlns:a16="http://schemas.microsoft.com/office/drawing/2014/main" id="{A07866F2-19C9-40A7-921F-AA9C11F8FD5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flipH="1">
            <a:off x="0" y="4695192"/>
            <a:ext cx="12192000" cy="2162808"/>
          </a:xfrm>
          <a:prstGeom prst="rect">
            <a:avLst/>
          </a:prstGeom>
        </p:spPr>
      </p:pic>
      <p:pic>
        <p:nvPicPr>
          <p:cNvPr id="9" name="图片 8">
            <a:extLst>
              <a:ext uri="{FF2B5EF4-FFF2-40B4-BE49-F238E27FC236}">
                <a16:creationId xmlns:a16="http://schemas.microsoft.com/office/drawing/2014/main" id="{DE726B17-CB5D-4E6D-9EC3-0849AD9086A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44308" y="3628354"/>
            <a:ext cx="3222929" cy="3198636"/>
          </a:xfrm>
          <a:prstGeom prst="rect">
            <a:avLst/>
          </a:prstGeom>
        </p:spPr>
      </p:pic>
      <p:pic>
        <p:nvPicPr>
          <p:cNvPr id="10" name="图片 9">
            <a:extLst>
              <a:ext uri="{FF2B5EF4-FFF2-40B4-BE49-F238E27FC236}">
                <a16:creationId xmlns:a16="http://schemas.microsoft.com/office/drawing/2014/main" id="{05682262-EE79-4E5A-8C72-96ABD76E041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3014200">
            <a:off x="630602" y="1734157"/>
            <a:ext cx="1231580" cy="1231580"/>
          </a:xfrm>
          <a:prstGeom prst="rect">
            <a:avLst/>
          </a:prstGeom>
        </p:spPr>
      </p:pic>
      <p:pic>
        <p:nvPicPr>
          <p:cNvPr id="11" name="图片 10">
            <a:extLst>
              <a:ext uri="{FF2B5EF4-FFF2-40B4-BE49-F238E27FC236}">
                <a16:creationId xmlns:a16="http://schemas.microsoft.com/office/drawing/2014/main" id="{AF83102E-8B81-4BB8-904D-204B0DC7F7E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4400000">
            <a:off x="5295755" y="5307495"/>
            <a:ext cx="1231580" cy="1231580"/>
          </a:xfrm>
          <a:prstGeom prst="rect">
            <a:avLst/>
          </a:prstGeom>
        </p:spPr>
      </p:pic>
      <p:pic>
        <p:nvPicPr>
          <p:cNvPr id="18" name="图片 17">
            <a:extLst>
              <a:ext uri="{FF2B5EF4-FFF2-40B4-BE49-F238E27FC236}">
                <a16:creationId xmlns:a16="http://schemas.microsoft.com/office/drawing/2014/main" id="{F0F58BC6-B063-4F93-9C2F-264D75C8CAC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5931993">
            <a:off x="7569000" y="5307495"/>
            <a:ext cx="1231580" cy="1231580"/>
          </a:xfrm>
          <a:prstGeom prst="rect">
            <a:avLst/>
          </a:prstGeom>
        </p:spPr>
      </p:pic>
      <p:sp>
        <p:nvSpPr>
          <p:cNvPr id="20" name="TextBox 11">
            <a:extLst>
              <a:ext uri="{FF2B5EF4-FFF2-40B4-BE49-F238E27FC236}">
                <a16:creationId xmlns:a16="http://schemas.microsoft.com/office/drawing/2014/main" id="{7B17741C-16E0-43A7-84AA-DEAD903E4939}"/>
              </a:ext>
            </a:extLst>
          </p:cNvPr>
          <p:cNvSpPr txBox="1"/>
          <p:nvPr/>
        </p:nvSpPr>
        <p:spPr>
          <a:xfrm>
            <a:off x="1493258" y="1027817"/>
            <a:ext cx="10289677" cy="3837589"/>
          </a:xfrm>
          <a:prstGeom prst="rect">
            <a:avLst/>
          </a:prstGeom>
          <a:noFill/>
        </p:spPr>
        <p:txBody>
          <a:bodyPr wrap="square" rtlCol="0">
            <a:spAutoFit/>
          </a:bodyPr>
          <a:lstStyle/>
          <a:p>
            <a:pPr algn="ctr">
              <a:lnSpc>
                <a:spcPct val="130000"/>
              </a:lnSpc>
            </a:pPr>
            <a:r>
              <a:rPr lang="vi-VN" altLang="zh-CN" sz="4800" b="1" dirty="0">
                <a:solidFill>
                  <a:srgbClr val="66A117"/>
                </a:solidFill>
                <a:latin typeface="Times New Roman" panose="02020603050405020304" pitchFamily="18" charset="0"/>
                <a:cs typeface="Times New Roman" panose="02020603050405020304" pitchFamily="18" charset="0"/>
                <a:sym typeface="+mn-lt"/>
              </a:rPr>
              <a:t>Thế còn các em thì sao,các em đã nhận ra năng khiếu của bản thân mình chưa ? Và phát huy khả năng đó như thế nào rồi?</a:t>
            </a:r>
            <a:endParaRPr lang="zh-CN" altLang="en-US" sz="4800" b="1" dirty="0">
              <a:solidFill>
                <a:srgbClr val="66A117"/>
              </a:solidFill>
              <a:latin typeface="Times New Roman" panose="02020603050405020304" pitchFamily="18" charset="0"/>
              <a:cs typeface="Times New Roman" panose="02020603050405020304" pitchFamily="18" charset="0"/>
              <a:sym typeface="+mn-lt"/>
            </a:endParaRPr>
          </a:p>
        </p:txBody>
      </p:sp>
      <p:sp>
        <p:nvSpPr>
          <p:cNvPr id="22" name="TextBox 11">
            <a:extLst>
              <a:ext uri="{FF2B5EF4-FFF2-40B4-BE49-F238E27FC236}">
                <a16:creationId xmlns:a16="http://schemas.microsoft.com/office/drawing/2014/main" id="{FE1A4A9C-86C1-4F08-BE05-524D73E8DE22}"/>
              </a:ext>
            </a:extLst>
          </p:cNvPr>
          <p:cNvSpPr txBox="1"/>
          <p:nvPr/>
        </p:nvSpPr>
        <p:spPr>
          <a:xfrm>
            <a:off x="4683517" y="2692598"/>
            <a:ext cx="2192021" cy="349776"/>
          </a:xfrm>
          <a:prstGeom prst="rect">
            <a:avLst/>
          </a:prstGeom>
          <a:noFill/>
        </p:spPr>
        <p:txBody>
          <a:bodyPr wrap="square" rtlCol="0">
            <a:spAutoFit/>
          </a:bodyPr>
          <a:lstStyle/>
          <a:p>
            <a:pPr algn="ctr">
              <a:lnSpc>
                <a:spcPct val="130000"/>
              </a:lnSpc>
            </a:pPr>
            <a:r>
              <a:rPr lang="en-US" altLang="zh-CN" sz="1400" dirty="0">
                <a:solidFill>
                  <a:schemeClr val="bg1">
                    <a:lumMod val="50000"/>
                  </a:schemeClr>
                </a:solidFill>
                <a:cs typeface="+mn-ea"/>
                <a:sym typeface="+mn-lt"/>
              </a:rPr>
              <a:t> </a:t>
            </a:r>
            <a:endParaRPr lang="zh-CN" altLang="en-US" sz="1400" dirty="0">
              <a:solidFill>
                <a:schemeClr val="bg1">
                  <a:lumMod val="50000"/>
                </a:schemeClr>
              </a:solidFill>
              <a:cs typeface="+mn-ea"/>
              <a:sym typeface="+mn-lt"/>
            </a:endParaRPr>
          </a:p>
        </p:txBody>
      </p:sp>
      <p:pic>
        <p:nvPicPr>
          <p:cNvPr id="25" name="Picture 159" descr="10004015438746072987">
            <a:extLst>
              <a:ext uri="{FF2B5EF4-FFF2-40B4-BE49-F238E27FC236}">
                <a16:creationId xmlns:a16="http://schemas.microsoft.com/office/drawing/2014/main" id="{5AB54185-F0C7-4576-8C0B-FAF6FFDF11D4}"/>
              </a:ext>
            </a:extLst>
          </p:cNvPr>
          <p:cNvPicPr>
            <a:picLocks noChangeAspect="1" noChangeArrowheads="1" noCrop="1"/>
          </p:cNvPicPr>
          <p:nvPr/>
        </p:nvPicPr>
        <p:blipFill>
          <a:blip r:embed="rId8">
            <a:extLst>
              <a:ext uri="{28A0092B-C50C-407E-A947-70E740481C1C}">
                <a14:useLocalDpi xmlns:a14="http://schemas.microsoft.com/office/drawing/2010/main"/>
              </a:ext>
            </a:extLst>
          </a:blip>
          <a:srcRect/>
          <a:stretch>
            <a:fillRect/>
          </a:stretch>
        </p:blipFill>
        <p:spPr bwMode="auto">
          <a:xfrm rot="4828234" flipH="1">
            <a:off x="9560194" y="371734"/>
            <a:ext cx="1322916" cy="132291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D4835ED-46DE-98AF-D1C5-526C25CD6E7A}"/>
              </a:ext>
            </a:extLst>
          </p:cNvPr>
          <p:cNvPicPr>
            <a:picLocks noChangeAspect="1"/>
          </p:cNvPicPr>
          <p:nvPr/>
        </p:nvPicPr>
        <p:blipFill>
          <a:blip r:embed="rId9"/>
          <a:stretch>
            <a:fillRect/>
          </a:stretch>
        </p:blipFill>
        <p:spPr>
          <a:xfrm rot="1396639">
            <a:off x="9573635" y="5127791"/>
            <a:ext cx="1688738" cy="1688738"/>
          </a:xfrm>
          <a:prstGeom prst="rect">
            <a:avLst/>
          </a:prstGeom>
        </p:spPr>
      </p:pic>
      <p:pic>
        <p:nvPicPr>
          <p:cNvPr id="3" name="Picture 2">
            <a:extLst>
              <a:ext uri="{FF2B5EF4-FFF2-40B4-BE49-F238E27FC236}">
                <a16:creationId xmlns:a16="http://schemas.microsoft.com/office/drawing/2014/main" id="{FBF3D58F-AA95-F3D2-8C71-571A3C49398D}"/>
              </a:ext>
            </a:extLst>
          </p:cNvPr>
          <p:cNvPicPr>
            <a:picLocks noChangeAspect="1"/>
          </p:cNvPicPr>
          <p:nvPr/>
        </p:nvPicPr>
        <p:blipFill>
          <a:blip r:embed="rId10"/>
          <a:stretch>
            <a:fillRect/>
          </a:stretch>
        </p:blipFill>
        <p:spPr>
          <a:xfrm>
            <a:off x="4299983" y="4171119"/>
            <a:ext cx="1322947" cy="1322947"/>
          </a:xfrm>
          <a:prstGeom prst="rect">
            <a:avLst/>
          </a:prstGeom>
        </p:spPr>
      </p:pic>
      <p:pic>
        <p:nvPicPr>
          <p:cNvPr id="4" name="Picture 3">
            <a:extLst>
              <a:ext uri="{FF2B5EF4-FFF2-40B4-BE49-F238E27FC236}">
                <a16:creationId xmlns:a16="http://schemas.microsoft.com/office/drawing/2014/main" id="{2D2E6865-F983-C8EE-E4FF-0B729AF23EF5}"/>
              </a:ext>
            </a:extLst>
          </p:cNvPr>
          <p:cNvPicPr>
            <a:picLocks noChangeAspect="1"/>
          </p:cNvPicPr>
          <p:nvPr/>
        </p:nvPicPr>
        <p:blipFill>
          <a:blip r:embed="rId10"/>
          <a:stretch>
            <a:fillRect/>
          </a:stretch>
        </p:blipFill>
        <p:spPr>
          <a:xfrm>
            <a:off x="1541921" y="75883"/>
            <a:ext cx="1322947" cy="1322947"/>
          </a:xfrm>
          <a:prstGeom prst="rect">
            <a:avLst/>
          </a:prstGeom>
        </p:spPr>
      </p:pic>
      <p:pic>
        <p:nvPicPr>
          <p:cNvPr id="5" name="Picture 4">
            <a:extLst>
              <a:ext uri="{FF2B5EF4-FFF2-40B4-BE49-F238E27FC236}">
                <a16:creationId xmlns:a16="http://schemas.microsoft.com/office/drawing/2014/main" id="{E019EC5C-2F52-B023-0BB8-8F012CD1BEA0}"/>
              </a:ext>
            </a:extLst>
          </p:cNvPr>
          <p:cNvPicPr>
            <a:picLocks noChangeAspect="1"/>
          </p:cNvPicPr>
          <p:nvPr/>
        </p:nvPicPr>
        <p:blipFill>
          <a:blip r:embed="rId10"/>
          <a:stretch>
            <a:fillRect/>
          </a:stretch>
        </p:blipFill>
        <p:spPr>
          <a:xfrm rot="5018803">
            <a:off x="5122718" y="402948"/>
            <a:ext cx="1322947" cy="1322947"/>
          </a:xfrm>
          <a:prstGeom prst="rect">
            <a:avLst/>
          </a:prstGeom>
        </p:spPr>
      </p:pic>
      <p:pic>
        <p:nvPicPr>
          <p:cNvPr id="6" name="Picture 5">
            <a:extLst>
              <a:ext uri="{FF2B5EF4-FFF2-40B4-BE49-F238E27FC236}">
                <a16:creationId xmlns:a16="http://schemas.microsoft.com/office/drawing/2014/main" id="{FE13881D-E9D4-35E0-F925-6B470F6B1B57}"/>
              </a:ext>
            </a:extLst>
          </p:cNvPr>
          <p:cNvPicPr>
            <a:picLocks noChangeAspect="1"/>
          </p:cNvPicPr>
          <p:nvPr/>
        </p:nvPicPr>
        <p:blipFill>
          <a:blip r:embed="rId10"/>
          <a:stretch>
            <a:fillRect/>
          </a:stretch>
        </p:blipFill>
        <p:spPr>
          <a:xfrm rot="3904222">
            <a:off x="9968108" y="3751130"/>
            <a:ext cx="1322947" cy="1322947"/>
          </a:xfrm>
          <a:prstGeom prst="rect">
            <a:avLst/>
          </a:prstGeom>
        </p:spPr>
      </p:pic>
      <p:pic>
        <p:nvPicPr>
          <p:cNvPr id="10242"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628" y="20319"/>
            <a:ext cx="987425" cy="56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2058781"/>
      </p:ext>
    </p:extLst>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53" presetClass="entr" presetSubtype="16"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750" fill="hold"/>
                                        <p:tgtEl>
                                          <p:spTgt spid="10"/>
                                        </p:tgtEl>
                                        <p:attrNameLst>
                                          <p:attrName>ppt_w</p:attrName>
                                        </p:attrNameLst>
                                      </p:cBhvr>
                                      <p:tavLst>
                                        <p:tav tm="0">
                                          <p:val>
                                            <p:fltVal val="0"/>
                                          </p:val>
                                        </p:tav>
                                        <p:tav tm="100000">
                                          <p:val>
                                            <p:strVal val="#ppt_w"/>
                                          </p:val>
                                        </p:tav>
                                      </p:tavLst>
                                    </p:anim>
                                    <p:anim calcmode="lin" valueType="num">
                                      <p:cBhvr>
                                        <p:cTn id="25" dur="750" fill="hold"/>
                                        <p:tgtEl>
                                          <p:spTgt spid="10"/>
                                        </p:tgtEl>
                                        <p:attrNameLst>
                                          <p:attrName>ppt_h</p:attrName>
                                        </p:attrNameLst>
                                      </p:cBhvr>
                                      <p:tavLst>
                                        <p:tav tm="0">
                                          <p:val>
                                            <p:fltVal val="0"/>
                                          </p:val>
                                        </p:tav>
                                        <p:tav tm="100000">
                                          <p:val>
                                            <p:strVal val="#ppt_h"/>
                                          </p:val>
                                        </p:tav>
                                      </p:tavLst>
                                    </p:anim>
                                    <p:animEffect transition="in" filter="fade">
                                      <p:cBhvr>
                                        <p:cTn id="26" dur="750"/>
                                        <p:tgtEl>
                                          <p:spTgt spid="10"/>
                                        </p:tgtEl>
                                      </p:cBhvr>
                                    </p:animEffect>
                                  </p:childTnLst>
                                </p:cTn>
                              </p:par>
                            </p:childTnLst>
                          </p:cTn>
                        </p:par>
                        <p:par>
                          <p:cTn id="27" fill="hold">
                            <p:stCondLst>
                              <p:cond delay="2750"/>
                            </p:stCondLst>
                            <p:childTnLst>
                              <p:par>
                                <p:cTn id="28" presetID="53" presetClass="entr" presetSubtype="16"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750" fill="hold"/>
                                        <p:tgtEl>
                                          <p:spTgt spid="11"/>
                                        </p:tgtEl>
                                        <p:attrNameLst>
                                          <p:attrName>ppt_w</p:attrName>
                                        </p:attrNameLst>
                                      </p:cBhvr>
                                      <p:tavLst>
                                        <p:tav tm="0">
                                          <p:val>
                                            <p:fltVal val="0"/>
                                          </p:val>
                                        </p:tav>
                                        <p:tav tm="100000">
                                          <p:val>
                                            <p:strVal val="#ppt_w"/>
                                          </p:val>
                                        </p:tav>
                                      </p:tavLst>
                                    </p:anim>
                                    <p:anim calcmode="lin" valueType="num">
                                      <p:cBhvr>
                                        <p:cTn id="31" dur="750" fill="hold"/>
                                        <p:tgtEl>
                                          <p:spTgt spid="11"/>
                                        </p:tgtEl>
                                        <p:attrNameLst>
                                          <p:attrName>ppt_h</p:attrName>
                                        </p:attrNameLst>
                                      </p:cBhvr>
                                      <p:tavLst>
                                        <p:tav tm="0">
                                          <p:val>
                                            <p:fltVal val="0"/>
                                          </p:val>
                                        </p:tav>
                                        <p:tav tm="100000">
                                          <p:val>
                                            <p:strVal val="#ppt_h"/>
                                          </p:val>
                                        </p:tav>
                                      </p:tavLst>
                                    </p:anim>
                                    <p:animEffect transition="in" filter="fade">
                                      <p:cBhvr>
                                        <p:cTn id="32" dur="750"/>
                                        <p:tgtEl>
                                          <p:spTgt spid="11"/>
                                        </p:tgtEl>
                                      </p:cBhvr>
                                    </p:animEffect>
                                  </p:childTnLst>
                                </p:cTn>
                              </p:par>
                            </p:childTnLst>
                          </p:cTn>
                        </p:par>
                        <p:par>
                          <p:cTn id="33" fill="hold">
                            <p:stCondLst>
                              <p:cond delay="3500"/>
                            </p:stCondLst>
                            <p:childTnLst>
                              <p:par>
                                <p:cTn id="34" presetID="53" presetClass="entr" presetSubtype="16" fill="hold" nodeType="after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p:cTn id="36" dur="750" fill="hold"/>
                                        <p:tgtEl>
                                          <p:spTgt spid="18"/>
                                        </p:tgtEl>
                                        <p:attrNameLst>
                                          <p:attrName>ppt_w</p:attrName>
                                        </p:attrNameLst>
                                      </p:cBhvr>
                                      <p:tavLst>
                                        <p:tav tm="0">
                                          <p:val>
                                            <p:fltVal val="0"/>
                                          </p:val>
                                        </p:tav>
                                        <p:tav tm="100000">
                                          <p:val>
                                            <p:strVal val="#ppt_w"/>
                                          </p:val>
                                        </p:tav>
                                      </p:tavLst>
                                    </p:anim>
                                    <p:anim calcmode="lin" valueType="num">
                                      <p:cBhvr>
                                        <p:cTn id="37" dur="750" fill="hold"/>
                                        <p:tgtEl>
                                          <p:spTgt spid="18"/>
                                        </p:tgtEl>
                                        <p:attrNameLst>
                                          <p:attrName>ppt_h</p:attrName>
                                        </p:attrNameLst>
                                      </p:cBhvr>
                                      <p:tavLst>
                                        <p:tav tm="0">
                                          <p:val>
                                            <p:fltVal val="0"/>
                                          </p:val>
                                        </p:tav>
                                        <p:tav tm="100000">
                                          <p:val>
                                            <p:strVal val="#ppt_h"/>
                                          </p:val>
                                        </p:tav>
                                      </p:tavLst>
                                    </p:anim>
                                    <p:animEffect transition="in" filter="fade">
                                      <p:cBhvr>
                                        <p:cTn id="38" dur="750"/>
                                        <p:tgtEl>
                                          <p:spTgt spid="18"/>
                                        </p:tgtEl>
                                      </p:cBhvr>
                                    </p:animEffect>
                                  </p:childTnLst>
                                </p:cTn>
                              </p:par>
                            </p:childTnLst>
                          </p:cTn>
                        </p:par>
                        <p:par>
                          <p:cTn id="39" fill="hold">
                            <p:stCondLst>
                              <p:cond delay="4250"/>
                            </p:stCondLst>
                            <p:childTnLst>
                              <p:par>
                                <p:cTn id="40" presetID="42" presetClass="entr" presetSubtype="0" fill="hold" grpId="0" nodeType="after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childTnLst>
                          </p:cTn>
                        </p:par>
                        <p:par>
                          <p:cTn id="45" fill="hold">
                            <p:stCondLst>
                              <p:cond delay="5250"/>
                            </p:stCondLst>
                            <p:childTnLst>
                              <p:par>
                                <p:cTn id="46" presetID="42" presetClass="entr" presetSubtype="0" fill="hold" grpId="0" nodeType="after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fade">
                                      <p:cBhvr>
                                        <p:cTn id="48" dur="1000"/>
                                        <p:tgtEl>
                                          <p:spTgt spid="22"/>
                                        </p:tgtEl>
                                      </p:cBhvr>
                                    </p:animEffect>
                                    <p:anim calcmode="lin" valueType="num">
                                      <p:cBhvr>
                                        <p:cTn id="49" dur="1000" fill="hold"/>
                                        <p:tgtEl>
                                          <p:spTgt spid="22"/>
                                        </p:tgtEl>
                                        <p:attrNameLst>
                                          <p:attrName>ppt_x</p:attrName>
                                        </p:attrNameLst>
                                      </p:cBhvr>
                                      <p:tavLst>
                                        <p:tav tm="0">
                                          <p:val>
                                            <p:strVal val="#ppt_x"/>
                                          </p:val>
                                        </p:tav>
                                        <p:tav tm="100000">
                                          <p:val>
                                            <p:strVal val="#ppt_x"/>
                                          </p:val>
                                        </p:tav>
                                      </p:tavLst>
                                    </p:anim>
                                    <p:anim calcmode="lin" valueType="num">
                                      <p:cBhvr>
                                        <p:cTn id="50" dur="1000" fill="hold"/>
                                        <p:tgtEl>
                                          <p:spTgt spid="22"/>
                                        </p:tgtEl>
                                        <p:attrNameLst>
                                          <p:attrName>ppt_y</p:attrName>
                                        </p:attrNameLst>
                                      </p:cBhvr>
                                      <p:tavLst>
                                        <p:tav tm="0">
                                          <p:val>
                                            <p:strVal val="#ppt_y+.1"/>
                                          </p:val>
                                        </p:tav>
                                        <p:tav tm="100000">
                                          <p:val>
                                            <p:strVal val="#ppt_y"/>
                                          </p:val>
                                        </p:tav>
                                      </p:tavLst>
                                    </p:anim>
                                  </p:childTnLst>
                                </p:cTn>
                              </p:par>
                            </p:childTnLst>
                          </p:cTn>
                        </p:par>
                        <p:par>
                          <p:cTn id="51" fill="hold">
                            <p:stCondLst>
                              <p:cond delay="6250"/>
                            </p:stCondLst>
                            <p:childTnLst>
                              <p:par>
                                <p:cTn id="52" presetID="42" presetClass="entr" presetSubtype="0" fill="hold" nodeType="after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fade">
                                      <p:cBhvr>
                                        <p:cTn id="54" dur="1000"/>
                                        <p:tgtEl>
                                          <p:spTgt spid="25"/>
                                        </p:tgtEl>
                                      </p:cBhvr>
                                    </p:animEffect>
                                    <p:anim calcmode="lin" valueType="num">
                                      <p:cBhvr>
                                        <p:cTn id="55" dur="1000" fill="hold"/>
                                        <p:tgtEl>
                                          <p:spTgt spid="25"/>
                                        </p:tgtEl>
                                        <p:attrNameLst>
                                          <p:attrName>ppt_x</p:attrName>
                                        </p:attrNameLst>
                                      </p:cBhvr>
                                      <p:tavLst>
                                        <p:tav tm="0">
                                          <p:val>
                                            <p:strVal val="#ppt_x"/>
                                          </p:val>
                                        </p:tav>
                                        <p:tav tm="100000">
                                          <p:val>
                                            <p:strVal val="#ppt_x"/>
                                          </p:val>
                                        </p:tav>
                                      </p:tavLst>
                                    </p:anim>
                                    <p:anim calcmode="lin" valueType="num">
                                      <p:cBhvr>
                                        <p:cTn id="5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Lst>
  </p:timing>
</p:sld>
</file>

<file path=ppt/tags/tag1.xml><?xml version="1.0" encoding="utf-8"?>
<p:tagLst xmlns:a="http://schemas.openxmlformats.org/drawingml/2006/main" xmlns:r="http://schemas.openxmlformats.org/officeDocument/2006/relationships" xmlns:p="http://schemas.openxmlformats.org/presentationml/2006/main">
  <p:tag name="MH" val="20171227123754"/>
  <p:tag name="MH_LIBRARY" val="GRAPHIC"/>
  <p:tag name="MH_ORDER" val="Picture 11"/>
</p:tagLst>
</file>

<file path=ppt/tags/tag2.xml><?xml version="1.0" encoding="utf-8"?>
<p:tagLst xmlns:a="http://schemas.openxmlformats.org/drawingml/2006/main" xmlns:r="http://schemas.openxmlformats.org/officeDocument/2006/relationships" xmlns:p="http://schemas.openxmlformats.org/presentationml/2006/main">
  <p:tag name="MH" val="20171227123754"/>
  <p:tag name="MH_LIBRARY" val="GRAPHIC"/>
  <p:tag name="MH_ORDER" val="Picture 11"/>
</p:tagLst>
</file>

<file path=ppt/theme/theme1.xml><?xml version="1.0" encoding="utf-8"?>
<a:theme xmlns:a="http://schemas.openxmlformats.org/drawingml/2006/main" name="www.freeppt7.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iiilcwe">
      <a:majorFont>
        <a:latin typeface="印品黑体"/>
        <a:ea typeface="楷体"/>
        <a:cs typeface=""/>
      </a:majorFont>
      <a:minorFont>
        <a:latin typeface="印品黑体"/>
        <a:ea typeface="楷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ww.jpppt.c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455</TotalTime>
  <Words>444</Words>
  <Application>Microsoft Office PowerPoint</Application>
  <PresentationFormat>Màn hình rộng</PresentationFormat>
  <Paragraphs>50</Paragraphs>
  <Slides>16</Slides>
  <Notes>0</Notes>
  <HiddenSlides>0</HiddenSlides>
  <MMClips>4</MMClips>
  <ScaleCrop>false</ScaleCrop>
  <HeadingPairs>
    <vt:vector size="6" baseType="variant">
      <vt:variant>
        <vt:lpstr>Phông được Dùng</vt:lpstr>
      </vt:variant>
      <vt:variant>
        <vt:i4>7</vt:i4>
      </vt:variant>
      <vt:variant>
        <vt:lpstr>Chủ đề</vt:lpstr>
      </vt:variant>
      <vt:variant>
        <vt:i4>2</vt:i4>
      </vt:variant>
      <vt:variant>
        <vt:lpstr>Tiêu đề Bản chiếu</vt:lpstr>
      </vt:variant>
      <vt:variant>
        <vt:i4>16</vt:i4>
      </vt:variant>
    </vt:vector>
  </HeadingPairs>
  <TitlesOfParts>
    <vt:vector size="25" baseType="lpstr">
      <vt:lpstr>KaiTi</vt:lpstr>
      <vt:lpstr>微软雅黑</vt:lpstr>
      <vt:lpstr>Arial</vt:lpstr>
      <vt:lpstr>Calibri</vt:lpstr>
      <vt:lpstr>Gill Sans</vt:lpstr>
      <vt:lpstr>Times New Roman</vt:lpstr>
      <vt:lpstr>印品黑体</vt:lpstr>
      <vt:lpstr>www.freeppt7.com</vt:lpstr>
      <vt:lpstr>www.jpppt.com</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Manager>第一PPT</Manager>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春天</dc:title>
  <dc:creator>第一PPT</dc:creator>
  <cp:keywords>www.1ppt.com</cp:keywords>
  <dc:description>www.1ppt.com</dc:description>
  <cp:lastModifiedBy>Khoa Dang</cp:lastModifiedBy>
  <cp:revision>127</cp:revision>
  <dcterms:created xsi:type="dcterms:W3CDTF">2021-02-28T11:59:59Z</dcterms:created>
  <dcterms:modified xsi:type="dcterms:W3CDTF">2023-08-30T20:15:04Z</dcterms:modified>
</cp:coreProperties>
</file>