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710" r:id="rId3"/>
  </p:sldMasterIdLst>
  <p:notesMasterIdLst>
    <p:notesMasterId r:id="rId22"/>
  </p:notesMasterIdLst>
  <p:sldIdLst>
    <p:sldId id="306" r:id="rId4"/>
    <p:sldId id="301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95" r:id="rId14"/>
    <p:sldId id="288" r:id="rId15"/>
    <p:sldId id="293" r:id="rId16"/>
    <p:sldId id="297" r:id="rId17"/>
    <p:sldId id="303" r:id="rId18"/>
    <p:sldId id="302" r:id="rId19"/>
    <p:sldId id="305" r:id="rId20"/>
    <p:sldId id="30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130" autoAdjust="0"/>
  </p:normalViewPr>
  <p:slideViewPr>
    <p:cSldViewPr snapToGrid="0">
      <p:cViewPr varScale="1">
        <p:scale>
          <a:sx n="70" d="100"/>
          <a:sy n="70" d="100"/>
        </p:scale>
        <p:origin x="5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91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527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787877"/>
            <a:ext cx="6676103" cy="3338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54" y="3687098"/>
            <a:ext cx="1035174" cy="1401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7" y="3687098"/>
            <a:ext cx="1025545" cy="1401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" y="2281448"/>
            <a:ext cx="3509687" cy="45765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983464" y="0"/>
            <a:ext cx="4670086" cy="2068825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Chỉ có một trái không có độc. Ngươi hãy chọn đi</a:t>
            </a:r>
          </a:p>
          <a:p>
            <a:pPr algn="ctr"/>
            <a:r>
              <a:rPr lang="en-US" sz="3600"/>
              <a:t>Choose ! Now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>
            <a:fillRect/>
          </a:stretch>
        </p:blipFill>
        <p:spPr>
          <a:xfrm flipH="1">
            <a:off x="7496829" y="2256502"/>
            <a:ext cx="4655842" cy="4586750"/>
          </a:xfrm>
          <a:prstGeom prst="rect">
            <a:avLst/>
          </a:prstGeom>
        </p:spPr>
      </p:pic>
      <p:sp>
        <p:nvSpPr>
          <p:cNvPr id="12" name="Rounded Rectangle 11">
            <a:hlinkClick r:id="" action="ppaction://hlinkshowjump?jump=nextslide"/>
          </p:cNvPr>
          <p:cNvSpPr/>
          <p:nvPr/>
        </p:nvSpPr>
        <p:spPr>
          <a:xfrm>
            <a:off x="4072191" y="5338915"/>
            <a:ext cx="3723152" cy="1061884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15292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bldLvl="0" animBg="1"/>
      <p:bldP spid="1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14 - 8 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A. 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B. 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bg1">
                    <a:lumMod val="50000"/>
                  </a:schemeClr>
                </a:solidFill>
              </a:rPr>
              <a:t>Ngày hôm sau . The next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+ 15 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3148685"/>
            <a:ext cx="4766949" cy="366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3196983"/>
            <a:ext cx="2996843" cy="3612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95" y="0"/>
            <a:ext cx="84466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  <p:sp>
        <p:nvSpPr>
          <p:cNvPr id="12" name="矩形 7"/>
          <p:cNvSpPr/>
          <p:nvPr/>
        </p:nvSpPr>
        <p:spPr>
          <a:xfrm>
            <a:off x="702323" y="1631196"/>
            <a:ext cx="9968819" cy="271526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Bài 25: </a:t>
            </a:r>
            <a:r>
              <a:rPr lang="en-US" sz="44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Luyện</a:t>
            </a:r>
            <a:r>
              <a:rPr lang="en-US" sz="44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tập</a:t>
            </a:r>
            <a:r>
              <a:rPr lang="en-US" sz="44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4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7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2" grpId="0" bldLvl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0" y="0"/>
            <a:ext cx="12192000" cy="619182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65158" y="3978111"/>
            <a:ext cx="752177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8165" y="3978110"/>
            <a:ext cx="699770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05207" y="3978109"/>
            <a:ext cx="781549" cy="8766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05208" y="5184742"/>
            <a:ext cx="781548" cy="10070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" name="Oval 15"/>
          <p:cNvSpPr/>
          <p:nvPr/>
        </p:nvSpPr>
        <p:spPr>
          <a:xfrm>
            <a:off x="2265212" y="3978110"/>
            <a:ext cx="677152" cy="8766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50546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402"/>
            <a:ext cx="12191999" cy="532584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74585" y="3501683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7182" y="3501683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4339" y="3501683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4340" y="4562574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Oval 15"/>
          <p:cNvSpPr/>
          <p:nvPr/>
        </p:nvSpPr>
        <p:spPr>
          <a:xfrm>
            <a:off x="2186156" y="3501683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849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591283" y="2577040"/>
            <a:ext cx="5798572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Tuấn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14083" y="3231795"/>
            <a:ext cx="405352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24 + 10 = 34 (</a:t>
            </a:r>
            <a:r>
              <a:rPr lang="en-US" sz="3200" dirty="0" err="1">
                <a:solidFill>
                  <a:schemeClr val="tx1"/>
                </a:solidFill>
              </a:rPr>
              <a:t>bưu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ảnh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11666" y="3886549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34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968"/>
            <a:ext cx="12192000" cy="18170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90286" y="1933904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44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89755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2913344"/>
            <a:ext cx="472440" cy="526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4129" y="1272423"/>
            <a:ext cx="3467060" cy="418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>
            <a:fillRect/>
          </a:stretch>
        </p:blipFill>
        <p:spPr>
          <a:xfrm>
            <a:off x="4192171" y="3756074"/>
            <a:ext cx="2138291" cy="1955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4460" y="906663"/>
            <a:ext cx="6773065" cy="817723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77440" y="956603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Bạch Tuyết </a:t>
            </a:r>
          </a:p>
          <a:p>
            <a:pPr algn="ctr"/>
            <a:r>
              <a:rPr lang="en-US" sz="3600"/>
              <a:t>Ngươi sẽ chết chắc</a:t>
            </a:r>
          </a:p>
          <a:p>
            <a:pPr algn="ctr"/>
            <a:r>
              <a:rPr lang="en-US" sz="3600"/>
              <a:t>Snow White</a:t>
            </a:r>
          </a:p>
          <a:p>
            <a:pPr algn="ctr"/>
            <a:r>
              <a:rPr lang="en-US" sz="3600"/>
              <a:t>You will die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5521919" y="274395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Gọi Bạch Tuyết vào đây cho ta</a:t>
            </a:r>
          </a:p>
          <a:p>
            <a:pPr algn="ctr"/>
            <a:r>
              <a:rPr lang="en-US" sz="3600"/>
              <a:t>Call her on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130</Words>
  <Application>Microsoft Office PowerPoint</Application>
  <PresentationFormat>Widescreen</PresentationFormat>
  <Paragraphs>38</Paragraphs>
  <Slides>18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等线</vt:lpstr>
      <vt:lpstr>微软雅黑</vt:lpstr>
      <vt:lpstr>黑体</vt:lpstr>
      <vt:lpstr>SimSun</vt:lpstr>
      <vt:lpstr>.VnAvant</vt:lpstr>
      <vt:lpstr>Arial</vt:lpstr>
      <vt:lpstr>Arial-Rounded</vt:lpstr>
      <vt:lpstr>Calibri</vt:lpstr>
      <vt:lpstr>Calibri Light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11</cp:revision>
  <dcterms:created xsi:type="dcterms:W3CDTF">2021-05-19T13:00:00Z</dcterms:created>
  <dcterms:modified xsi:type="dcterms:W3CDTF">2021-06-26T04:31:58Z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