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9"/>
  </p:notesMasterIdLst>
  <p:sldIdLst>
    <p:sldId id="269" r:id="rId2"/>
    <p:sldId id="392" r:id="rId3"/>
    <p:sldId id="345" r:id="rId4"/>
    <p:sldId id="347" r:id="rId5"/>
    <p:sldId id="308" r:id="rId6"/>
    <p:sldId id="312" r:id="rId7"/>
    <p:sldId id="333" r:id="rId8"/>
    <p:sldId id="335" r:id="rId9"/>
    <p:sldId id="348" r:id="rId10"/>
    <p:sldId id="318" r:id="rId11"/>
    <p:sldId id="319" r:id="rId12"/>
    <p:sldId id="355" r:id="rId13"/>
    <p:sldId id="322" r:id="rId14"/>
    <p:sldId id="391" r:id="rId15"/>
    <p:sldId id="383" r:id="rId16"/>
    <p:sldId id="336" r:id="rId17"/>
    <p:sldId id="349" r:id="rId18"/>
    <p:sldId id="384" r:id="rId19"/>
    <p:sldId id="350" r:id="rId20"/>
    <p:sldId id="351" r:id="rId21"/>
    <p:sldId id="385" r:id="rId22"/>
    <p:sldId id="386" r:id="rId23"/>
    <p:sldId id="352" r:id="rId24"/>
    <p:sldId id="387" r:id="rId25"/>
    <p:sldId id="353" r:id="rId26"/>
    <p:sldId id="354" r:id="rId27"/>
    <p:sldId id="388" r:id="rId28"/>
    <p:sldId id="389" r:id="rId29"/>
    <p:sldId id="324" r:id="rId30"/>
    <p:sldId id="331" r:id="rId31"/>
    <p:sldId id="342" r:id="rId32"/>
    <p:sldId id="380" r:id="rId33"/>
    <p:sldId id="382" r:id="rId34"/>
    <p:sldId id="338" r:id="rId35"/>
    <p:sldId id="390" r:id="rId36"/>
    <p:sldId id="327" r:id="rId37"/>
    <p:sldId id="328" r:id="rId38"/>
  </p:sldIdLst>
  <p:sldSz cx="12192000" cy="6858000"/>
  <p:notesSz cx="9144000" cy="6858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5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1BE"/>
    <a:srgbClr val="000099"/>
    <a:srgbClr val="00CC00"/>
    <a:srgbClr val="003300"/>
    <a:srgbClr val="FFFF66"/>
    <a:srgbClr val="ECB2CB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75" d="100"/>
          <a:sy n="75" d="100"/>
        </p:scale>
        <p:origin x="533" y="43"/>
      </p:cViewPr>
      <p:guideLst>
        <p:guide pos="555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920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003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70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16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873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5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6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07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84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40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40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7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64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68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55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0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88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68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65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1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89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02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104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754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73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0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860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46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051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79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757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1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2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4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0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08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5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5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2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721" r:id="rId3"/>
    <p:sldLayoutId id="2147483720" r:id="rId4"/>
    <p:sldLayoutId id="2147483719" r:id="rId5"/>
    <p:sldLayoutId id="2147483718" r:id="rId6"/>
    <p:sldLayoutId id="2147483717" r:id="rId7"/>
    <p:sldLayoutId id="2147483716" r:id="rId8"/>
    <p:sldLayoutId id="2147483715" r:id="rId9"/>
    <p:sldLayoutId id="2147483714" r:id="rId10"/>
    <p:sldLayoutId id="2147483713" r:id="rId11"/>
    <p:sldLayoutId id="2147483712" r:id="rId12"/>
    <p:sldLayoutId id="2147483711" r:id="rId13"/>
    <p:sldLayoutId id="2147483710" r:id="rId14"/>
    <p:sldLayoutId id="2147483709" r:id="rId15"/>
    <p:sldLayoutId id="2147483708" r:id="rId16"/>
    <p:sldLayoutId id="2147483707" r:id="rId17"/>
    <p:sldLayoutId id="2147483706" r:id="rId18"/>
    <p:sldLayoutId id="2147483705" r:id="rId19"/>
    <p:sldLayoutId id="2147483704" r:id="rId20"/>
    <p:sldLayoutId id="2147483703" r:id="rId21"/>
    <p:sldLayoutId id="2147483702" r:id="rId22"/>
    <p:sldLayoutId id="2147483701" r:id="rId23"/>
    <p:sldLayoutId id="2147483700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78" y="0"/>
            <a:ext cx="3813423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9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928" y="457200"/>
            <a:ext cx="7872182" cy="56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48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3" t="16140" r="26234" b="20106"/>
          <a:stretch/>
        </p:blipFill>
        <p:spPr>
          <a:xfrm>
            <a:off x="3179718" y="1694209"/>
            <a:ext cx="6299563" cy="41203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4" b="42344" l="43906" r="98438">
                        <a14:foregroundMark x1="55000" y1="23281" x2="49063" y2="23281"/>
                        <a14:foregroundMark x1="47031" y1="25938" x2="47031" y2="25938"/>
                        <a14:foregroundMark x1="61250" y1="23906" x2="61250" y2="23906"/>
                        <a14:foregroundMark x1="61250" y1="22500" x2="61250" y2="22500"/>
                        <a14:foregroundMark x1="62656" y1="22969" x2="68438" y2="22500"/>
                        <a14:foregroundMark x1="72969" y1="23281" x2="95000" y2="33594"/>
                        <a14:foregroundMark x1="95000" y1="25313" x2="90000" y2="34219"/>
                        <a14:foregroundMark x1="74531" y1="36250" x2="74531" y2="36250"/>
                        <a14:foregroundMark x1="74531" y1="36250" x2="74531" y2="36250"/>
                        <a14:foregroundMark x1="80313" y1="29531" x2="93125" y2="20156"/>
                        <a14:foregroundMark x1="67813" y1="22656" x2="93594" y2="36875"/>
                        <a14:foregroundMark x1="74688" y1="30000" x2="68906" y2="40313"/>
                        <a14:foregroundMark x1="59688" y1="33594" x2="60781" y2="39531"/>
                        <a14:foregroundMark x1="52500" y1="32969" x2="50781" y2="35156"/>
                        <a14:foregroundMark x1="46250" y1="32500" x2="49063" y2="31406"/>
                        <a14:foregroundMark x1="68906" y1="30000" x2="90000" y2="34219"/>
                        <a14:foregroundMark x1="70156" y1="20156" x2="92969" y2="20156"/>
                        <a14:foregroundMark x1="71250" y1="38906" x2="95781" y2="38594"/>
                        <a14:foregroundMark x1="71250" y1="22500" x2="88906" y2="22656"/>
                        <a14:foregroundMark x1="80313" y1="19375" x2="80313" y2="19375"/>
                        <a14:foregroundMark x1="80313" y1="19375" x2="80313" y2="19375"/>
                        <a14:foregroundMark x1="96406" y1="20469" x2="97500" y2="38594"/>
                        <a14:foregroundMark x1="49063" y1="23281" x2="45781" y2="25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72" t="4464" r="1714" b="57822"/>
          <a:stretch/>
        </p:blipFill>
        <p:spPr>
          <a:xfrm flipH="1">
            <a:off x="5454641" y="842755"/>
            <a:ext cx="2144874" cy="10177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42815" y="1292663"/>
            <a:ext cx="13422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700" dirty="0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</a:rPr>
              <a:t>2. Nối</a:t>
            </a:r>
            <a:endParaRPr lang="en-US" sz="2700" dirty="0">
              <a:solidFill>
                <a:schemeClr val="accent5">
                  <a:lumMod val="75000"/>
                </a:schemeClr>
              </a:solidFill>
              <a:latin typeface="AvantGarde" panose="00000400000000000000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63144" y="2787288"/>
            <a:ext cx="813163" cy="70539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550627" y="2711929"/>
            <a:ext cx="558437" cy="7709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829845" y="4119699"/>
            <a:ext cx="377191" cy="38090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724402" y="3893946"/>
            <a:ext cx="2403565" cy="8026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980317" y="3044874"/>
            <a:ext cx="653142" cy="4478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8146167" y="4108720"/>
            <a:ext cx="487293" cy="7236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71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4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ếc Bụng Đói . Trang Duyên">
            <a:hlinkClick r:id="" action="ppaction://media"/>
            <a:extLst>
              <a:ext uri="{FF2B5EF4-FFF2-40B4-BE49-F238E27FC236}">
                <a16:creationId xmlns:a16="http://schemas.microsoft.com/office/drawing/2014/main" id="{AA0DFD5B-5650-4BF2-A2F9-ADAA679017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467" y="76199"/>
            <a:ext cx="11827933" cy="66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4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58A63E-5768-449E-9E1F-7BB008308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77" t="-250" r="25333" b="9859"/>
          <a:stretch/>
        </p:blipFill>
        <p:spPr>
          <a:xfrm>
            <a:off x="1676400" y="27640"/>
            <a:ext cx="8610600" cy="67704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1110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07C9B8-8C62-455F-A60C-6CACDDDD164F}"/>
              </a:ext>
            </a:extLst>
          </p:cNvPr>
          <p:cNvGrpSpPr/>
          <p:nvPr/>
        </p:nvGrpSpPr>
        <p:grpSpPr>
          <a:xfrm>
            <a:off x="2057400" y="-76200"/>
            <a:ext cx="7315200" cy="6858000"/>
            <a:chOff x="2057400" y="-76200"/>
            <a:chExt cx="7315200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CFFE1F9-E6CD-4B86-9738-27B93F4E7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57400" y="-76200"/>
              <a:ext cx="7315200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47AD7BE-F5ED-4395-97FA-7867976C50BD}"/>
                </a:ext>
              </a:extLst>
            </p:cNvPr>
            <p:cNvSpPr/>
            <p:nvPr/>
          </p:nvSpPr>
          <p:spPr>
            <a:xfrm>
              <a:off x="2590800" y="1896534"/>
              <a:ext cx="64770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AE0E356-F094-4D18-A4F7-B228537196E8}"/>
                </a:ext>
              </a:extLst>
            </p:cNvPr>
            <p:cNvSpPr/>
            <p:nvPr/>
          </p:nvSpPr>
          <p:spPr>
            <a:xfrm>
              <a:off x="2590800" y="4072467"/>
              <a:ext cx="64770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DC15719-7777-4A9A-9119-1E1C1E9F7A58}"/>
                </a:ext>
              </a:extLst>
            </p:cNvPr>
            <p:cNvSpPr/>
            <p:nvPr/>
          </p:nvSpPr>
          <p:spPr>
            <a:xfrm>
              <a:off x="2590800" y="6175023"/>
              <a:ext cx="64770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5944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5A2556-6DF8-4929-A8B9-BE3C23D61D14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la</a:t>
            </a:r>
            <a:endParaRPr lang="en-US" sz="6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3B69E-8FCA-4987-BE75-A3A25B672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-19756"/>
            <a:ext cx="6839905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82819-85BC-4457-95A2-A35C6E79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54F6E-05A8-4773-9CF3-227D13CF9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1980AA-164E-4881-96E9-0DF86DEFF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0" y="0"/>
            <a:ext cx="5630061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04E6ED-1C42-4DC0-A0C1-36F260100CDC}"/>
              </a:ext>
            </a:extLst>
          </p:cNvPr>
          <p:cNvSpPr txBox="1"/>
          <p:nvPr/>
        </p:nvSpPr>
        <p:spPr>
          <a:xfrm>
            <a:off x="5105400" y="5057678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lá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62604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2043"/>
            <a:ext cx="8943762" cy="4947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8B8F0E-B1D5-472B-B2A2-EB0C19BF55D3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lồ ô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82334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56C1E-1020-4964-BC38-AB4FA8B9E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ui đến trường dân vũ học sinh">
            <a:hlinkClick r:id="" action="ppaction://media"/>
            <a:extLst>
              <a:ext uri="{FF2B5EF4-FFF2-40B4-BE49-F238E27FC236}">
                <a16:creationId xmlns:a16="http://schemas.microsoft.com/office/drawing/2014/main" id="{F92367D2-FCBD-4A66-A577-05BD6B5625B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58" y="76200"/>
            <a:ext cx="12037014" cy="6781800"/>
          </a:xfrm>
        </p:spPr>
      </p:pic>
    </p:spTree>
    <p:extLst>
      <p:ext uri="{BB962C8B-B14F-4D97-AF65-F5344CB8AC3E}">
        <p14:creationId xmlns:p14="http://schemas.microsoft.com/office/powerpoint/2010/main" val="8538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5627492" cy="382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C7DC31-70EE-4E54-A568-00342AA2BA8F}"/>
              </a:ext>
            </a:extLst>
          </p:cNvPr>
          <p:cNvSpPr txBox="1"/>
          <p:nvPr/>
        </p:nvSpPr>
        <p:spPr>
          <a:xfrm>
            <a:off x="4343400" y="49530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le le</a:t>
            </a:r>
            <a:endParaRPr lang="en-US" sz="6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4C2278-7EDB-4C20-8D2B-5187F102D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04800"/>
            <a:ext cx="4828696" cy="382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6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4DD0E-8BBB-49A5-B718-1A61A32F0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9873A-2717-43D4-9B0B-BA5D7CBB9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F062F-C33A-4315-8813-D9BFE44A1289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dế</a:t>
            </a:r>
            <a:endParaRPr lang="en-US" sz="66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A9494-074E-42B4-B82F-6DA1E68D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600" y="-152400"/>
            <a:ext cx="6620799" cy="522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6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7CB2-F710-4385-B877-E20741E6D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B1B03-65C6-4CB5-99AC-08BAF4F1E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EB2FF9-2813-4BD4-9ABD-7BB80CAD996C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dê</a:t>
            </a:r>
            <a:endParaRPr lang="en-US" sz="66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C843E8-0DE7-497F-BEC3-CCD40D87C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-228600"/>
            <a:ext cx="6506483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3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3F905C-AAFE-47A3-A663-CB514DEF2D90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đê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986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E32E8-821A-4484-8C45-DC92864A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1712-41B6-4DC9-BB09-30EABBE7F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B73C5-F03B-4BCC-B863-2873A96FCE9F}"/>
              </a:ext>
            </a:extLst>
          </p:cNvPr>
          <p:cNvSpPr txBox="1"/>
          <p:nvPr/>
        </p:nvSpPr>
        <p:spPr>
          <a:xfrm>
            <a:off x="4648200" y="517292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lọ</a:t>
            </a:r>
            <a:endParaRPr lang="en-US" sz="66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1ABBE-ED1E-4A09-8E20-7BBBC1574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52400"/>
            <a:ext cx="2667000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3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"/>
            <a:ext cx="68961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904942-192C-4638-A09B-BBC416A2D872}"/>
              </a:ext>
            </a:extLst>
          </p:cNvPr>
          <p:cNvSpPr txBox="1"/>
          <p:nvPr/>
        </p:nvSpPr>
        <p:spPr>
          <a:xfrm>
            <a:off x="4876800" y="54864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  <a:latin typeface="AvantGarde" panose="00000400000000000000" pitchFamily="2" charset="0"/>
              </a:rPr>
              <a:t>lê la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51655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32E67C-57E3-4D39-8CC7-57CE36D42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0"/>
            <a:ext cx="800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43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F9E6D7-D8A2-47A6-8818-BCB0428CC0B2}"/>
              </a:ext>
            </a:extLst>
          </p:cNvPr>
          <p:cNvSpPr txBox="1"/>
          <p:nvPr/>
        </p:nvSpPr>
        <p:spPr>
          <a:xfrm>
            <a:off x="1600200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la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8BB3E-88BE-426E-AC97-EF40072089DB}"/>
              </a:ext>
            </a:extLst>
          </p:cNvPr>
          <p:cNvSpPr txBox="1"/>
          <p:nvPr/>
        </p:nvSpPr>
        <p:spPr>
          <a:xfrm>
            <a:off x="4555065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lá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B2ACB-20C3-4EC1-B6DD-B944557D3DC2}"/>
              </a:ext>
            </a:extLst>
          </p:cNvPr>
          <p:cNvSpPr txBox="1"/>
          <p:nvPr/>
        </p:nvSpPr>
        <p:spPr>
          <a:xfrm>
            <a:off x="7634109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lọ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84C789-0BC8-4FF7-B3EF-0EA55D73EF60}"/>
              </a:ext>
            </a:extLst>
          </p:cNvPr>
          <p:cNvSpPr txBox="1"/>
          <p:nvPr/>
        </p:nvSpPr>
        <p:spPr>
          <a:xfrm>
            <a:off x="4569176" y="2194551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đê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B79BD7-5FFB-4EB5-B270-3730EAEF5231}"/>
              </a:ext>
            </a:extLst>
          </p:cNvPr>
          <p:cNvSpPr txBox="1"/>
          <p:nvPr/>
        </p:nvSpPr>
        <p:spPr>
          <a:xfrm>
            <a:off x="1588911" y="41910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lồ ô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6D9C6B-B628-4E03-B946-D9D16CAAA66B}"/>
              </a:ext>
            </a:extLst>
          </p:cNvPr>
          <p:cNvSpPr txBox="1"/>
          <p:nvPr/>
        </p:nvSpPr>
        <p:spPr>
          <a:xfrm>
            <a:off x="4555065" y="41910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le le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E86BD-21B1-4870-B840-D7427509158B}"/>
              </a:ext>
            </a:extLst>
          </p:cNvPr>
          <p:cNvSpPr txBox="1"/>
          <p:nvPr/>
        </p:nvSpPr>
        <p:spPr>
          <a:xfrm>
            <a:off x="7772400" y="417292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lê la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A6DD80-7360-43C1-B278-916BC8383513}"/>
              </a:ext>
            </a:extLst>
          </p:cNvPr>
          <p:cNvSpPr txBox="1"/>
          <p:nvPr/>
        </p:nvSpPr>
        <p:spPr>
          <a:xfrm>
            <a:off x="1600200" y="22097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dế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F24FDF-8F80-4C88-B28E-97739D97E099}"/>
              </a:ext>
            </a:extLst>
          </p:cNvPr>
          <p:cNvSpPr txBox="1"/>
          <p:nvPr/>
        </p:nvSpPr>
        <p:spPr>
          <a:xfrm>
            <a:off x="7634109" y="2182125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dê</a:t>
            </a:r>
            <a:endParaRPr lang="en-US" sz="660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7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F9E6D7-D8A2-47A6-8818-BCB0428CC0B2}"/>
              </a:ext>
            </a:extLst>
          </p:cNvPr>
          <p:cNvSpPr txBox="1"/>
          <p:nvPr/>
        </p:nvSpPr>
        <p:spPr>
          <a:xfrm>
            <a:off x="1600200" y="102560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a</a:t>
            </a:r>
            <a:endParaRPr lang="en-US" sz="6600" u="sng">
              <a:solidFill>
                <a:srgbClr val="0000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8BB3E-88BE-426E-AC97-EF40072089DB}"/>
              </a:ext>
            </a:extLst>
          </p:cNvPr>
          <p:cNvSpPr txBox="1"/>
          <p:nvPr/>
        </p:nvSpPr>
        <p:spPr>
          <a:xfrm>
            <a:off x="4555065" y="102560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á</a:t>
            </a:r>
            <a:endParaRPr lang="en-US" sz="6600" u="sng">
              <a:solidFill>
                <a:srgbClr val="00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B2ACB-20C3-4EC1-B6DD-B944557D3DC2}"/>
              </a:ext>
            </a:extLst>
          </p:cNvPr>
          <p:cNvSpPr txBox="1"/>
          <p:nvPr/>
        </p:nvSpPr>
        <p:spPr>
          <a:xfrm>
            <a:off x="7634109" y="102560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ọ</a:t>
            </a:r>
            <a:endParaRPr lang="en-US" sz="6600" u="sng">
              <a:solidFill>
                <a:srgbClr val="0000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84C789-0BC8-4FF7-B3EF-0EA55D73EF60}"/>
              </a:ext>
            </a:extLst>
          </p:cNvPr>
          <p:cNvSpPr txBox="1"/>
          <p:nvPr/>
        </p:nvSpPr>
        <p:spPr>
          <a:xfrm>
            <a:off x="4569176" y="272176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000099"/>
                </a:solidFill>
                <a:latin typeface="AvantGarde" panose="00000400000000000000" pitchFamily="2" charset="0"/>
              </a:rPr>
              <a:t>d</a:t>
            </a:r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DF31BE"/>
                </a:solidFill>
                <a:latin typeface="AvantGarde" panose="00000400000000000000" pitchFamily="2" charset="0"/>
              </a:rPr>
              <a:t>ê</a:t>
            </a:r>
            <a:endParaRPr lang="en-US" sz="6600">
              <a:ln cmpd="thinThick">
                <a:solidFill>
                  <a:schemeClr val="accent1"/>
                </a:solidFill>
              </a:ln>
              <a:solidFill>
                <a:srgbClr val="DF31B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B79BD7-5FFB-4EB5-B270-3730EAEF5231}"/>
              </a:ext>
            </a:extLst>
          </p:cNvPr>
          <p:cNvSpPr txBox="1"/>
          <p:nvPr/>
        </p:nvSpPr>
        <p:spPr>
          <a:xfrm>
            <a:off x="1588911" y="4454604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ồ</a:t>
            </a:r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 ô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6D9C6B-B628-4E03-B946-D9D16CAAA66B}"/>
              </a:ext>
            </a:extLst>
          </p:cNvPr>
          <p:cNvSpPr txBox="1"/>
          <p:nvPr/>
        </p:nvSpPr>
        <p:spPr>
          <a:xfrm>
            <a:off x="4555065" y="4454604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e</a:t>
            </a:r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 </a:t>
            </a:r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e</a:t>
            </a:r>
            <a:endParaRPr lang="en-US" sz="6600" u="sng">
              <a:solidFill>
                <a:srgbClr val="00009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E86BD-21B1-4870-B840-D7427509158B}"/>
              </a:ext>
            </a:extLst>
          </p:cNvPr>
          <p:cNvSpPr txBox="1"/>
          <p:nvPr/>
        </p:nvSpPr>
        <p:spPr>
          <a:xfrm>
            <a:off x="7772400" y="4436533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ê</a:t>
            </a:r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 </a:t>
            </a:r>
            <a:r>
              <a:rPr lang="en-US" sz="6600" u="sng">
                <a:solidFill>
                  <a:srgbClr val="FF0000"/>
                </a:solidFill>
                <a:latin typeface="AvantGarde" panose="00000400000000000000" pitchFamily="2" charset="0"/>
              </a:rPr>
              <a:t>l</a:t>
            </a:r>
            <a:r>
              <a:rPr lang="en-US" sz="6600" u="sng">
                <a:solidFill>
                  <a:srgbClr val="000099"/>
                </a:solidFill>
                <a:latin typeface="AvantGarde" panose="00000400000000000000" pitchFamily="2" charset="0"/>
              </a:rPr>
              <a:t>a</a:t>
            </a:r>
            <a:endParaRPr lang="en-US" sz="6600" u="sng">
              <a:solidFill>
                <a:srgbClr val="00009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A6DD80-7360-43C1-B278-916BC8383513}"/>
              </a:ext>
            </a:extLst>
          </p:cNvPr>
          <p:cNvSpPr txBox="1"/>
          <p:nvPr/>
        </p:nvSpPr>
        <p:spPr>
          <a:xfrm>
            <a:off x="1600200" y="2737008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000099"/>
                </a:solidFill>
                <a:latin typeface="AvantGarde" panose="00000400000000000000" pitchFamily="2" charset="0"/>
              </a:rPr>
              <a:t>d</a:t>
            </a:r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DF31BE"/>
                </a:solidFill>
                <a:latin typeface="AvantGarde" panose="00000400000000000000" pitchFamily="2" charset="0"/>
              </a:rPr>
              <a:t>ế</a:t>
            </a:r>
            <a:endParaRPr lang="en-US" sz="6600">
              <a:ln cmpd="thinThick">
                <a:solidFill>
                  <a:schemeClr val="accent1"/>
                </a:solidFill>
              </a:ln>
              <a:solidFill>
                <a:srgbClr val="DF31B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F24FDF-8F80-4C88-B28E-97739D97E099}"/>
              </a:ext>
            </a:extLst>
          </p:cNvPr>
          <p:cNvSpPr txBox="1"/>
          <p:nvPr/>
        </p:nvSpPr>
        <p:spPr>
          <a:xfrm>
            <a:off x="7634109" y="2709334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000099"/>
                </a:solidFill>
                <a:latin typeface="AvantGarde" panose="00000400000000000000" pitchFamily="2" charset="0"/>
              </a:rPr>
              <a:t>đ</a:t>
            </a:r>
            <a:r>
              <a:rPr lang="en-US" sz="6600">
                <a:ln cmpd="thinThick">
                  <a:solidFill>
                    <a:schemeClr val="accent1"/>
                  </a:solidFill>
                </a:ln>
                <a:solidFill>
                  <a:srgbClr val="DF31BE"/>
                </a:solidFill>
                <a:latin typeface="AvantGarde" panose="00000400000000000000" pitchFamily="2" charset="0"/>
              </a:rPr>
              <a:t>ê</a:t>
            </a:r>
            <a:endParaRPr lang="en-US" sz="6600">
              <a:ln cmpd="thinThick">
                <a:solidFill>
                  <a:schemeClr val="accent1"/>
                </a:solidFill>
              </a:ln>
              <a:solidFill>
                <a:srgbClr val="DF31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0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829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81000" y="643323"/>
            <a:ext cx="50292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FF0000"/>
                </a:solidFill>
                <a:latin typeface="AvantGarde" panose="00000400000000000000" pitchFamily="2" charset="0"/>
              </a:rPr>
              <a:t>e 				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-283907" y="3124200"/>
            <a:ext cx="6359013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đ      Đ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173F7A-B807-4360-A97F-1D2BC1D2B337}"/>
              </a:ext>
            </a:extLst>
          </p:cNvPr>
          <p:cNvSpPr/>
          <p:nvPr/>
        </p:nvSpPr>
        <p:spPr>
          <a:xfrm>
            <a:off x="5724832" y="883869"/>
            <a:ext cx="55626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>
                <a:solidFill>
                  <a:srgbClr val="FF0000"/>
                </a:solidFill>
                <a:latin typeface="HP001 4 hàng" pitchFamily="34" charset="0"/>
              </a:rPr>
              <a:t>e</a:t>
            </a:r>
            <a:r>
              <a:rPr lang="en-US" sz="9600">
                <a:solidFill>
                  <a:srgbClr val="FF0000"/>
                </a:solidFill>
                <a:latin typeface="AvantGarde" panose="00000400000000000000" pitchFamily="2" charset="0"/>
              </a:rPr>
              <a:t> 			</a:t>
            </a:r>
            <a:r>
              <a:rPr lang="en-US" sz="9600" b="1">
                <a:solidFill>
                  <a:srgbClr val="FF0000"/>
                </a:solidFill>
                <a:latin typeface="HP001 4 hàng" pitchFamily="34" charset="0"/>
              </a:rPr>
              <a:t>E</a:t>
            </a:r>
            <a:endParaRPr lang="en-US" sz="960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093EAC-3482-4379-9A3F-D2BA5ED1CA96}"/>
              </a:ext>
            </a:extLst>
          </p:cNvPr>
          <p:cNvSpPr/>
          <p:nvPr/>
        </p:nvSpPr>
        <p:spPr>
          <a:xfrm>
            <a:off x="6400800" y="3432853"/>
            <a:ext cx="44958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>
                <a:solidFill>
                  <a:srgbClr val="00CC00"/>
                </a:solidFill>
                <a:latin typeface="HP001 4 hàng" pitchFamily="34" charset="0"/>
              </a:rPr>
              <a:t>đ</a:t>
            </a:r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 		 </a:t>
            </a:r>
            <a:r>
              <a:rPr lang="en-US" sz="9600" b="1">
                <a:solidFill>
                  <a:srgbClr val="00CC00"/>
                </a:solidFill>
                <a:latin typeface="HP001 4 hàng" pitchFamily="34" charset="0"/>
              </a:rPr>
              <a:t>Đ</a:t>
            </a:r>
            <a:endParaRPr lang="en-US" sz="9600">
              <a:solidFill>
                <a:srgbClr val="00CC00"/>
              </a:solidFill>
              <a:latin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730985"/>
      </p:ext>
    </p:extLst>
  </p:cSld>
  <p:clrMapOvr>
    <a:masterClrMapping/>
  </p:clrMapOvr>
  <p:transition>
    <p:sndAc>
      <p:stSnd>
        <p:snd r:embed="rId3" name="chimes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329" y="1219201"/>
            <a:ext cx="8570974" cy="434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23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0" y="49160"/>
          <a:ext cx="11503152" cy="676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6656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42BC561-208E-4221-A35A-2C9A6D6E1606}"/>
              </a:ext>
            </a:extLst>
          </p:cNvPr>
          <p:cNvGrpSpPr/>
          <p:nvPr/>
        </p:nvGrpSpPr>
        <p:grpSpPr>
          <a:xfrm>
            <a:off x="729496" y="1976459"/>
            <a:ext cx="2780657" cy="4170372"/>
            <a:chOff x="729496" y="1976459"/>
            <a:chExt cx="2780657" cy="4170372"/>
          </a:xfrm>
        </p:grpSpPr>
        <p:sp>
          <p:nvSpPr>
            <p:cNvPr id="29" name="Text Box 24">
              <a:extLst>
                <a:ext uri="{FF2B5EF4-FFF2-40B4-BE49-F238E27FC236}">
                  <a16:creationId xmlns:a16="http://schemas.microsoft.com/office/drawing/2014/main" id="{A0938821-CB9A-4762-A41B-4B6020C9B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5431" y="1976459"/>
              <a:ext cx="2564722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500">
                  <a:solidFill>
                    <a:srgbClr val="FFFF00"/>
                  </a:solidFill>
                  <a:latin typeface="HP001 4 hàng" panose="020B0603050302020204" pitchFamily="34" charset="0"/>
                  <a:ea typeface="HP001" panose="020B0603050302020204" pitchFamily="34" charset="0"/>
                </a:rPr>
                <a:t>Ź</a:t>
              </a:r>
              <a:endParaRPr lang="el-GR" sz="265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FCFCEA-9316-4F14-B4AE-2A3A1754B7A6}"/>
                </a:ext>
              </a:extLst>
            </p:cNvPr>
            <p:cNvGrpSpPr/>
            <p:nvPr/>
          </p:nvGrpSpPr>
          <p:grpSpPr>
            <a:xfrm>
              <a:off x="729496" y="3097662"/>
              <a:ext cx="1385511" cy="1707582"/>
              <a:chOff x="729496" y="3097662"/>
              <a:chExt cx="1385511" cy="170758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0FDDD12-C545-492E-87CE-B891105C5DF9}"/>
                  </a:ext>
                </a:extLst>
              </p:cNvPr>
              <p:cNvSpPr/>
              <p:nvPr/>
            </p:nvSpPr>
            <p:spPr>
              <a:xfrm flipV="1">
                <a:off x="1581987" y="34125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0F7D2E7-4955-4657-ABDE-25D90AF7A76E}"/>
                  </a:ext>
                </a:extLst>
              </p:cNvPr>
              <p:cNvSpPr/>
              <p:nvPr/>
            </p:nvSpPr>
            <p:spPr>
              <a:xfrm flipV="1">
                <a:off x="914400" y="4006459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04EB8DF-C336-4346-9E2A-E176195FDDD8}"/>
                  </a:ext>
                </a:extLst>
              </p:cNvPr>
              <p:cNvSpPr/>
              <p:nvPr/>
            </p:nvSpPr>
            <p:spPr>
              <a:xfrm flipV="1">
                <a:off x="1564755" y="399635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68E58FD-51F9-4277-B50A-A80794AB29A1}"/>
                  </a:ext>
                </a:extLst>
              </p:cNvPr>
              <p:cNvSpPr/>
              <p:nvPr/>
            </p:nvSpPr>
            <p:spPr>
              <a:xfrm flipV="1">
                <a:off x="1932288" y="43434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F516F15-27B9-43F8-9BA9-FBE843F8B0EB}"/>
                  </a:ext>
                </a:extLst>
              </p:cNvPr>
              <p:cNvSpPr/>
              <p:nvPr/>
            </p:nvSpPr>
            <p:spPr>
              <a:xfrm flipV="1">
                <a:off x="1545621" y="4613591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6DE1096-DF07-488E-924A-A74ECBF77796}"/>
                  </a:ext>
                </a:extLst>
              </p:cNvPr>
              <p:cNvSpPr/>
              <p:nvPr/>
            </p:nvSpPr>
            <p:spPr>
              <a:xfrm flipV="1">
                <a:off x="1200298" y="4605786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7863424-AE26-413C-987E-500054B4FA0F}"/>
                  </a:ext>
                </a:extLst>
              </p:cNvPr>
              <p:cNvSpPr/>
              <p:nvPr/>
            </p:nvSpPr>
            <p:spPr>
              <a:xfrm flipV="1">
                <a:off x="1271338" y="3433975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FC1FBC7-97E8-4F48-8EBE-38347FBB6256}"/>
                  </a:ext>
                </a:extLst>
              </p:cNvPr>
              <p:cNvSpPr/>
              <p:nvPr/>
            </p:nvSpPr>
            <p:spPr>
              <a:xfrm flipV="1">
                <a:off x="729496" y="4500186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EF1299F-709C-48B8-B4A4-3B9415B188E4}"/>
                  </a:ext>
                </a:extLst>
              </p:cNvPr>
              <p:cNvSpPr/>
              <p:nvPr/>
            </p:nvSpPr>
            <p:spPr>
              <a:xfrm flipV="1">
                <a:off x="1180118" y="3097662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219CDF03-521A-4D6E-A078-3F7D2855D36E}"/>
                  </a:ext>
                </a:extLst>
              </p:cNvPr>
              <p:cNvSpPr/>
              <p:nvPr/>
            </p:nvSpPr>
            <p:spPr>
              <a:xfrm flipV="1">
                <a:off x="1776637" y="362211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33" name="Text Box 24">
            <a:extLst>
              <a:ext uri="{FF2B5EF4-FFF2-40B4-BE49-F238E27FC236}">
                <a16:creationId xmlns:a16="http://schemas.microsoft.com/office/drawing/2014/main" id="{269B5E7F-BCA9-4656-9D3E-07B001D19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437" y="1976459"/>
            <a:ext cx="2564722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>
                <a:solidFill>
                  <a:srgbClr val="FFFF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Ź</a:t>
            </a:r>
            <a:endParaRPr lang="el-GR" sz="265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Text Box 24">
            <a:extLst>
              <a:ext uri="{FF2B5EF4-FFF2-40B4-BE49-F238E27FC236}">
                <a16:creationId xmlns:a16="http://schemas.microsoft.com/office/drawing/2014/main" id="{0F064BF0-A3E2-4BD7-80B8-57FD9CA21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6767" y="1976459"/>
            <a:ext cx="2564722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kern="0" spc="525">
                <a:solidFill>
                  <a:srgbClr val="FFFF00"/>
                </a:solidFill>
                <a:latin typeface="HP001 4 hàng" panose="020B0603050302020204" pitchFamily="34" charset="0"/>
              </a:rPr>
              <a:t>l</a:t>
            </a:r>
            <a:endParaRPr lang="el-GR" sz="265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96B6A3-41AB-413C-8FC0-19F8BD3992EA}"/>
              </a:ext>
            </a:extLst>
          </p:cNvPr>
          <p:cNvGrpSpPr/>
          <p:nvPr/>
        </p:nvGrpSpPr>
        <p:grpSpPr>
          <a:xfrm>
            <a:off x="5943600" y="1327890"/>
            <a:ext cx="2564722" cy="4818941"/>
            <a:chOff x="5943600" y="1327890"/>
            <a:chExt cx="2564722" cy="4818941"/>
          </a:xfrm>
        </p:grpSpPr>
        <p:sp>
          <p:nvSpPr>
            <p:cNvPr id="34" name="Text Box 24">
              <a:extLst>
                <a:ext uri="{FF2B5EF4-FFF2-40B4-BE49-F238E27FC236}">
                  <a16:creationId xmlns:a16="http://schemas.microsoft.com/office/drawing/2014/main" id="{C69E694B-7DCE-49FA-9541-2AC2B3DB3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1976459"/>
              <a:ext cx="2564722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500" kern="0" spc="525">
                  <a:solidFill>
                    <a:srgbClr val="FFFF00"/>
                  </a:solidFill>
                  <a:latin typeface="HP001 4 hàng" panose="020B0603050302020204" pitchFamily="34" charset="0"/>
                </a:rPr>
                <a:t>l</a:t>
              </a:r>
              <a:endParaRPr lang="el-GR" sz="265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9C5D4B0-FC90-47A7-83E1-AC869A073F8B}"/>
                </a:ext>
              </a:extLst>
            </p:cNvPr>
            <p:cNvSpPr/>
            <p:nvPr/>
          </p:nvSpPr>
          <p:spPr>
            <a:xfrm flipV="1">
              <a:off x="6004640" y="396581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31E5CD0-C028-48BD-8DF2-987EA6666644}"/>
                </a:ext>
              </a:extLst>
            </p:cNvPr>
            <p:cNvSpPr/>
            <p:nvPr/>
          </p:nvSpPr>
          <p:spPr>
            <a:xfrm flipV="1">
              <a:off x="6317671" y="333317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9208B29-96DF-4140-8A04-7E2043B0698B}"/>
                </a:ext>
              </a:extLst>
            </p:cNvPr>
            <p:cNvSpPr/>
            <p:nvPr/>
          </p:nvSpPr>
          <p:spPr>
            <a:xfrm flipV="1">
              <a:off x="6898640" y="198074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7C4AA71-EBED-418B-AAD1-FAEF92B2ACA8}"/>
                </a:ext>
              </a:extLst>
            </p:cNvPr>
            <p:cNvSpPr/>
            <p:nvPr/>
          </p:nvSpPr>
          <p:spPr>
            <a:xfrm flipV="1">
              <a:off x="6766559" y="132789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2B60667-08C1-4A59-849C-3A27BE590F7D}"/>
                </a:ext>
              </a:extLst>
            </p:cNvPr>
            <p:cNvSpPr/>
            <p:nvPr/>
          </p:nvSpPr>
          <p:spPr>
            <a:xfrm flipV="1">
              <a:off x="6342337" y="198074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0FE693F-42A1-452B-8541-9247095C530B}"/>
                </a:ext>
              </a:extLst>
            </p:cNvPr>
            <p:cNvSpPr/>
            <p:nvPr/>
          </p:nvSpPr>
          <p:spPr>
            <a:xfrm flipV="1">
              <a:off x="6675199" y="4609712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3944EF5-D025-498C-8296-CF998F7C9A5B}"/>
                </a:ext>
              </a:extLst>
            </p:cNvPr>
            <p:cNvSpPr/>
            <p:nvPr/>
          </p:nvSpPr>
          <p:spPr>
            <a:xfrm flipV="1">
              <a:off x="7274322" y="401453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575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0" y="49160"/>
          <a:ext cx="11503152" cy="676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6656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en-US" sz="27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676E71E-535D-4A48-8CB7-761224180960}"/>
              </a:ext>
            </a:extLst>
          </p:cNvPr>
          <p:cNvGrpSpPr/>
          <p:nvPr/>
        </p:nvGrpSpPr>
        <p:grpSpPr>
          <a:xfrm>
            <a:off x="551309" y="1295400"/>
            <a:ext cx="4312369" cy="5082386"/>
            <a:chOff x="551309" y="1295400"/>
            <a:chExt cx="4312369" cy="5082386"/>
          </a:xfrm>
        </p:grpSpPr>
        <p:sp>
          <p:nvSpPr>
            <p:cNvPr id="29" name="Text Box 24">
              <a:extLst>
                <a:ext uri="{FF2B5EF4-FFF2-40B4-BE49-F238E27FC236}">
                  <a16:creationId xmlns:a16="http://schemas.microsoft.com/office/drawing/2014/main" id="{A0938821-CB9A-4762-A41B-4B6020C9B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309" y="2207414"/>
              <a:ext cx="4312369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500" kern="0" spc="1800">
                  <a:solidFill>
                    <a:srgbClr val="FFFF00"/>
                  </a:solidFill>
                  <a:latin typeface="HP001 4 hàng" panose="020B0603050302020204" pitchFamily="34" charset="0"/>
                </a:rPr>
                <a:t>Δ</a:t>
              </a:r>
              <a:endParaRPr lang="en-US" sz="26500" spc="1800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4">
              <a:extLst>
                <a:ext uri="{FF2B5EF4-FFF2-40B4-BE49-F238E27FC236}">
                  <a16:creationId xmlns:a16="http://schemas.microsoft.com/office/drawing/2014/main" id="{A4CC68A3-4432-481C-A20C-5CAFC38C1C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3026" y="2198601"/>
              <a:ext cx="1708503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500" kern="0" spc="1800">
                  <a:solidFill>
                    <a:srgbClr val="FFFF00"/>
                  </a:solidFill>
                  <a:latin typeface="HP001 4 hàng" panose="020B0603050302020204" pitchFamily="34" charset="0"/>
                  <a:ea typeface="HP001" panose="020B0603050302020204" pitchFamily="34" charset="0"/>
                </a:rPr>
                <a:t>Ź</a:t>
              </a:r>
              <a:endParaRPr lang="en-US" sz="26500" spc="1800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A56071-56F4-466D-AD3E-8B7B23EDB9AE}"/>
                </a:ext>
              </a:extLst>
            </p:cNvPr>
            <p:cNvGrpSpPr/>
            <p:nvPr/>
          </p:nvGrpSpPr>
          <p:grpSpPr>
            <a:xfrm>
              <a:off x="551309" y="1295400"/>
              <a:ext cx="2583051" cy="3516062"/>
              <a:chOff x="-511740" y="1289182"/>
              <a:chExt cx="2583051" cy="351606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0FDDD12-C545-492E-87CE-B891105C5DF9}"/>
                  </a:ext>
                </a:extLst>
              </p:cNvPr>
              <p:cNvSpPr/>
              <p:nvPr/>
            </p:nvSpPr>
            <p:spPr>
              <a:xfrm flipV="1">
                <a:off x="1538291" y="34125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0F7D2E7-4955-4657-ABDE-25D90AF7A76E}"/>
                  </a:ext>
                </a:extLst>
              </p:cNvPr>
              <p:cNvSpPr/>
              <p:nvPr/>
            </p:nvSpPr>
            <p:spPr>
              <a:xfrm flipV="1">
                <a:off x="-511740" y="3996357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04EB8DF-C336-4346-9E2A-E176195FDDD8}"/>
                  </a:ext>
                </a:extLst>
              </p:cNvPr>
              <p:cNvSpPr/>
              <p:nvPr/>
            </p:nvSpPr>
            <p:spPr>
              <a:xfrm flipV="1">
                <a:off x="1521059" y="399635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68E58FD-51F9-4277-B50A-A80794AB29A1}"/>
                  </a:ext>
                </a:extLst>
              </p:cNvPr>
              <p:cNvSpPr/>
              <p:nvPr/>
            </p:nvSpPr>
            <p:spPr>
              <a:xfrm flipV="1">
                <a:off x="1888592" y="43434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F516F15-27B9-43F8-9BA9-FBE843F8B0EB}"/>
                  </a:ext>
                </a:extLst>
              </p:cNvPr>
              <p:cNvSpPr/>
              <p:nvPr/>
            </p:nvSpPr>
            <p:spPr>
              <a:xfrm flipV="1">
                <a:off x="1501925" y="4613591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6DE1096-DF07-488E-924A-A74ECBF77796}"/>
                  </a:ext>
                </a:extLst>
              </p:cNvPr>
              <p:cNvSpPr/>
              <p:nvPr/>
            </p:nvSpPr>
            <p:spPr>
              <a:xfrm flipV="1">
                <a:off x="1156602" y="4605786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7863424-AE26-413C-987E-500054B4FA0F}"/>
                  </a:ext>
                </a:extLst>
              </p:cNvPr>
              <p:cNvSpPr/>
              <p:nvPr/>
            </p:nvSpPr>
            <p:spPr>
              <a:xfrm flipV="1">
                <a:off x="1227642" y="3403495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FC1FBC7-97E8-4F48-8EBE-38347FBB6256}"/>
                  </a:ext>
                </a:extLst>
              </p:cNvPr>
              <p:cNvSpPr/>
              <p:nvPr/>
            </p:nvSpPr>
            <p:spPr>
              <a:xfrm flipV="1">
                <a:off x="685800" y="4500186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EF1299F-709C-48B8-B4A4-3B9415B188E4}"/>
                  </a:ext>
                </a:extLst>
              </p:cNvPr>
              <p:cNvSpPr/>
              <p:nvPr/>
            </p:nvSpPr>
            <p:spPr>
              <a:xfrm flipV="1">
                <a:off x="1136422" y="3097662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219CDF03-521A-4D6E-A078-3F7D2855D36E}"/>
                  </a:ext>
                </a:extLst>
              </p:cNvPr>
              <p:cNvSpPr/>
              <p:nvPr/>
            </p:nvSpPr>
            <p:spPr>
              <a:xfrm flipV="1">
                <a:off x="1732941" y="362211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AE61824-D88A-46F0-B970-6129B937C154}"/>
                  </a:ext>
                </a:extLst>
              </p:cNvPr>
              <p:cNvSpPr/>
              <p:nvPr/>
            </p:nvSpPr>
            <p:spPr>
              <a:xfrm flipV="1">
                <a:off x="-126219" y="330415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093FE2B-1940-44CF-8416-84CF595586A4}"/>
                  </a:ext>
                </a:extLst>
              </p:cNvPr>
              <p:cNvSpPr/>
              <p:nvPr/>
            </p:nvSpPr>
            <p:spPr>
              <a:xfrm flipV="1">
                <a:off x="482761" y="1956034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32DB2FB-40BE-4B2C-B8BD-B276D9484E67}"/>
                  </a:ext>
                </a:extLst>
              </p:cNvPr>
              <p:cNvSpPr/>
              <p:nvPr/>
            </p:nvSpPr>
            <p:spPr>
              <a:xfrm flipV="1">
                <a:off x="308551" y="1289182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A3EB973-34B6-43E7-B3A0-CF6D289B0CD9}"/>
                  </a:ext>
                </a:extLst>
              </p:cNvPr>
              <p:cNvSpPr/>
              <p:nvPr/>
            </p:nvSpPr>
            <p:spPr>
              <a:xfrm flipV="1">
                <a:off x="-126220" y="1922522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64" name="Text Box 24">
            <a:extLst>
              <a:ext uri="{FF2B5EF4-FFF2-40B4-BE49-F238E27FC236}">
                <a16:creationId xmlns:a16="http://schemas.microsoft.com/office/drawing/2014/main" id="{0274B877-4CA2-4F0A-BE80-FA578AF61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805" y="2197239"/>
            <a:ext cx="4312369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kern="0" spc="1800">
                <a:solidFill>
                  <a:srgbClr val="FFFF00"/>
                </a:solidFill>
                <a:latin typeface="HP001 4 hàng" panose="020B0603050302020204" pitchFamily="34" charset="0"/>
              </a:rPr>
              <a:t>Δ</a:t>
            </a:r>
            <a:endParaRPr lang="en-US" sz="26500" spc="1800">
              <a:solidFill>
                <a:srgbClr val="FFFF00"/>
              </a:solidFill>
              <a:latin typeface="HP001 4H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 Box 24">
            <a:extLst>
              <a:ext uri="{FF2B5EF4-FFF2-40B4-BE49-F238E27FC236}">
                <a16:creationId xmlns:a16="http://schemas.microsoft.com/office/drawing/2014/main" id="{FF7E4355-05DC-4AFB-A679-BE5DD12E2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207414"/>
            <a:ext cx="1708503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kern="0" spc="1800">
                <a:solidFill>
                  <a:srgbClr val="FFFF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Ź</a:t>
            </a:r>
            <a:endParaRPr lang="en-US" sz="26500" spc="1800">
              <a:solidFill>
                <a:srgbClr val="FFFF00"/>
              </a:solidFill>
              <a:latin typeface="HP001 4H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07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Ê-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3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F1175-5B26-4AC8-A9E1-EA5922DA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80D31-4DE6-4506-9C4A-17FDEBF62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011EB5-3193-42D9-87E6-338F1F794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097"/>
            <a:ext cx="10074728" cy="68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4487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3348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0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75000"/>
          <a:stretch/>
        </p:blipFill>
        <p:spPr>
          <a:xfrm>
            <a:off x="35560" y="2362200"/>
            <a:ext cx="12580974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8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19275" y="26670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33600" y="3219450"/>
            <a:ext cx="31242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972300" y="3228974"/>
            <a:ext cx="28956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988512"/>
            <a:ext cx="2057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10: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3525" y="769779"/>
            <a:ext cx="32766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ê - 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8650" y="100402"/>
            <a:ext cx="3581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>
                <a:solidFill>
                  <a:srgbClr val="000099"/>
                </a:solidFill>
                <a:latin typeface="HP001 4 hàng" pitchFamily="34" charset="0"/>
                <a:cs typeface="Times New Roman" pitchFamily="18" charset="0"/>
              </a:rPr>
              <a:t>Hǌ vần </a:t>
            </a:r>
          </a:p>
        </p:txBody>
      </p:sp>
    </p:spTree>
    <p:extLst>
      <p:ext uri="{BB962C8B-B14F-4D97-AF65-F5344CB8AC3E}">
        <p14:creationId xmlns:p14="http://schemas.microsoft.com/office/powerpoint/2010/main" val="14967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1" grpId="0" animBg="1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FAE30-F6C2-4A66-91B9-1E7C88FC6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2682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2493296" y="170497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A67C4-D7C4-4020-8BCA-E7A4A0315494}"/>
              </a:ext>
            </a:extLst>
          </p:cNvPr>
          <p:cNvSpPr txBox="1"/>
          <p:nvPr/>
        </p:nvSpPr>
        <p:spPr>
          <a:xfrm>
            <a:off x="2438400" y="1485901"/>
            <a:ext cx="1218122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0350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  <a:endParaRPr lang="en-US" sz="103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277C4-ADD6-4AC1-AAEC-C9EE6AAC6874}"/>
              </a:ext>
            </a:extLst>
          </p:cNvPr>
          <p:cNvSpPr txBox="1"/>
          <p:nvPr/>
        </p:nvSpPr>
        <p:spPr>
          <a:xfrm>
            <a:off x="4809802" y="1485901"/>
            <a:ext cx="896400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0350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  <a:endParaRPr lang="en-US" sz="103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FAA6C-B4F6-4683-B2DE-E03065FE6D4B}"/>
              </a:ext>
            </a:extLst>
          </p:cNvPr>
          <p:cNvSpPr txBox="1"/>
          <p:nvPr/>
        </p:nvSpPr>
        <p:spPr>
          <a:xfrm>
            <a:off x="6601453" y="1485901"/>
            <a:ext cx="1218122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0350" b="1">
                <a:solidFill>
                  <a:srgbClr val="FF0000"/>
                </a:solidFill>
                <a:latin typeface="HP001 4 hàng" pitchFamily="34" charset="0"/>
              </a:rPr>
              <a:t>ê</a:t>
            </a:r>
            <a:endParaRPr lang="en-US" sz="10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9BE5BB-678A-4740-B814-D6299D436277}"/>
              </a:ext>
            </a:extLst>
          </p:cNvPr>
          <p:cNvSpPr txBox="1"/>
          <p:nvPr/>
        </p:nvSpPr>
        <p:spPr>
          <a:xfrm>
            <a:off x="2438400" y="3491033"/>
            <a:ext cx="1218122" cy="16850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0350">
                <a:solidFill>
                  <a:srgbClr val="00CC00"/>
                </a:solidFill>
                <a:latin typeface="AvantGarde" panose="00000400000000000000" pitchFamily="2" charset="0"/>
              </a:rPr>
              <a:t>l </a:t>
            </a:r>
            <a:endParaRPr lang="en-US" sz="10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7802FC-7050-40CA-BC75-AA5787D72AC8}"/>
              </a:ext>
            </a:extLst>
          </p:cNvPr>
          <p:cNvSpPr txBox="1"/>
          <p:nvPr/>
        </p:nvSpPr>
        <p:spPr>
          <a:xfrm>
            <a:off x="4954734" y="3491033"/>
            <a:ext cx="798617" cy="16850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0350">
                <a:solidFill>
                  <a:srgbClr val="00CC00"/>
                </a:solidFill>
                <a:latin typeface="AvantGarde" panose="00000400000000000000" pitchFamily="2" charset="0"/>
              </a:rPr>
              <a:t>L</a:t>
            </a:r>
            <a:endParaRPr lang="en-US" sz="10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BD9A1-D876-4AF7-83CF-B68A1741EAF9}"/>
              </a:ext>
            </a:extLst>
          </p:cNvPr>
          <p:cNvSpPr txBox="1"/>
          <p:nvPr/>
        </p:nvSpPr>
        <p:spPr>
          <a:xfrm>
            <a:off x="6601453" y="3491033"/>
            <a:ext cx="1218122" cy="16850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b">
            <a:spAutoFit/>
          </a:bodyPr>
          <a:lstStyle/>
          <a:p>
            <a:pPr algn="ctr"/>
            <a:r>
              <a:rPr lang="en-US" sz="10350" b="1">
                <a:solidFill>
                  <a:srgbClr val="00CC00"/>
                </a:solidFill>
                <a:latin typeface="HP001 4 hàng" pitchFamily="34" charset="0"/>
              </a:rPr>
              <a:t>l</a:t>
            </a:r>
            <a:endParaRPr lang="en-US" sz="10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B1E736-BBB7-4135-BF98-F8AFCF02FE1B}"/>
              </a:ext>
            </a:extLst>
          </p:cNvPr>
          <p:cNvSpPr txBox="1"/>
          <p:nvPr/>
        </p:nvSpPr>
        <p:spPr>
          <a:xfrm>
            <a:off x="8513094" y="3491033"/>
            <a:ext cx="1218122" cy="16850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b">
            <a:spAutoFit/>
          </a:bodyPr>
          <a:lstStyle/>
          <a:p>
            <a:pPr algn="ctr"/>
            <a:r>
              <a:rPr lang="en-US" sz="10350" b="1">
                <a:solidFill>
                  <a:srgbClr val="00CC00"/>
                </a:solidFill>
                <a:latin typeface="HP001 4 hàng" pitchFamily="34" charset="0"/>
              </a:rPr>
              <a:t>L</a:t>
            </a:r>
            <a:endParaRPr lang="en-US" sz="10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849E62-F883-4F1B-AC2D-6EF819575191}"/>
              </a:ext>
            </a:extLst>
          </p:cNvPr>
          <p:cNvGrpSpPr/>
          <p:nvPr/>
        </p:nvGrpSpPr>
        <p:grpSpPr>
          <a:xfrm>
            <a:off x="8472942" y="603845"/>
            <a:ext cx="1349824" cy="2923877"/>
            <a:chOff x="8472942" y="603845"/>
            <a:chExt cx="1349824" cy="29238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CA9ED2-06CA-4199-80C3-3E187F199DA8}"/>
                </a:ext>
              </a:extLst>
            </p:cNvPr>
            <p:cNvSpPr txBox="1"/>
            <p:nvPr/>
          </p:nvSpPr>
          <p:spPr>
            <a:xfrm>
              <a:off x="8513094" y="1485901"/>
              <a:ext cx="1218122" cy="168507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103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B657E9-9BDF-4CE8-AA1D-93D9E398670A}"/>
                </a:ext>
              </a:extLst>
            </p:cNvPr>
            <p:cNvSpPr txBox="1"/>
            <p:nvPr/>
          </p:nvSpPr>
          <p:spPr>
            <a:xfrm>
              <a:off x="8472942" y="603845"/>
              <a:ext cx="1349824" cy="29238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en-US" sz="9600" b="1">
                <a:solidFill>
                  <a:srgbClr val="FF0000"/>
                </a:solidFill>
                <a:latin typeface="HP001 4 hàng" pitchFamily="34" charset="0"/>
              </a:endParaRPr>
            </a:p>
            <a:p>
              <a:pPr algn="ctr"/>
              <a:r>
                <a:rPr lang="en-US" sz="8800" b="1">
                  <a:solidFill>
                    <a:srgbClr val="FF0000"/>
                  </a:solidFill>
                  <a:latin typeface="HP001 4 hàng" pitchFamily="34" charset="0"/>
                </a:rPr>
                <a:t>Ê</a:t>
              </a:r>
              <a:endParaRPr lang="en-US" sz="8800"/>
            </a:p>
          </p:txBody>
        </p:sp>
      </p:grpSp>
    </p:spTree>
    <p:extLst>
      <p:ext uri="{BB962C8B-B14F-4D97-AF65-F5344CB8AC3E}">
        <p14:creationId xmlns:p14="http://schemas.microsoft.com/office/powerpoint/2010/main" val="271059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543800" y="3962401"/>
            <a:ext cx="2514600" cy="910991"/>
          </a:xfrm>
          <a:prstGeom prst="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00CC00"/>
                </a:solidFill>
                <a:latin typeface="AvantGarde" panose="00000400000000000000" pitchFamily="2" charset="0"/>
              </a:rPr>
              <a:t>l</a:t>
            </a: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43800" y="4873391"/>
            <a:ext cx="1257300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00CC00"/>
                </a:solidFill>
                <a:latin typeface="AvantGarde" panose="00000400000000000000" pitchFamily="2" charset="0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01100" y="4873391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52400"/>
            <a:ext cx="4180214" cy="3505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617B2C-768A-4D52-B045-D02DFC9DE256}"/>
              </a:ext>
            </a:extLst>
          </p:cNvPr>
          <p:cNvSpPr txBox="1"/>
          <p:nvPr/>
        </p:nvSpPr>
        <p:spPr>
          <a:xfrm>
            <a:off x="3086101" y="4088565"/>
            <a:ext cx="3124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l</a:t>
            </a:r>
            <a:r>
              <a:rPr lang="en-US" sz="9600">
                <a:solidFill>
                  <a:srgbClr val="FF0000"/>
                </a:solidFill>
                <a:latin typeface="AvantGarde" panose="00000400000000000000" pitchFamily="2" charset="0"/>
              </a:rPr>
              <a:t>ê</a:t>
            </a:r>
          </a:p>
        </p:txBody>
      </p:sp>
    </p:spTree>
    <p:extLst>
      <p:ext uri="{BB962C8B-B14F-4D97-AF65-F5344CB8AC3E}">
        <p14:creationId xmlns:p14="http://schemas.microsoft.com/office/powerpoint/2010/main" val="16701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Ê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6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990" y="0"/>
            <a:ext cx="4180214" cy="3505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3D66ED-ED25-4BAF-BDA6-BF65FBC27CB2}"/>
              </a:ext>
            </a:extLst>
          </p:cNvPr>
          <p:cNvSpPr txBox="1"/>
          <p:nvPr/>
        </p:nvSpPr>
        <p:spPr>
          <a:xfrm>
            <a:off x="4419600" y="3962400"/>
            <a:ext cx="3124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>
                <a:solidFill>
                  <a:srgbClr val="000099"/>
                </a:solidFill>
                <a:latin typeface="AvantGarde" panose="00000400000000000000" pitchFamily="2" charset="0"/>
              </a:rPr>
              <a:t>lê</a:t>
            </a:r>
          </a:p>
        </p:txBody>
      </p:sp>
    </p:spTree>
    <p:extLst>
      <p:ext uri="{BB962C8B-B14F-4D97-AF65-F5344CB8AC3E}">
        <p14:creationId xmlns:p14="http://schemas.microsoft.com/office/powerpoint/2010/main" val="4378538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857920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1839</TotalTime>
  <Words>119</Words>
  <Application>Microsoft Office PowerPoint</Application>
  <PresentationFormat>Widescreen</PresentationFormat>
  <Paragraphs>80</Paragraphs>
  <Slides>37</Slides>
  <Notes>5</Notes>
  <HiddenSlides>1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.VnTime</vt:lpstr>
      <vt:lpstr>Arial</vt:lpstr>
      <vt:lpstr>AvantGarde</vt:lpstr>
      <vt:lpstr>Calibri</vt:lpstr>
      <vt:lpstr>Calibri Light</vt:lpstr>
      <vt:lpstr>HP001 4 hàng</vt:lpstr>
      <vt:lpstr>HP001 4H</vt:lpstr>
      <vt:lpstr>Times New Roman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94</cp:revision>
  <dcterms:created xsi:type="dcterms:W3CDTF">2020-05-18T12:48:51Z</dcterms:created>
  <dcterms:modified xsi:type="dcterms:W3CDTF">2022-09-19T03:44:48Z</dcterms:modified>
</cp:coreProperties>
</file>