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6"/>
  </p:notesMasterIdLst>
  <p:sldIdLst>
    <p:sldId id="269" r:id="rId2"/>
    <p:sldId id="309" r:id="rId3"/>
    <p:sldId id="257" r:id="rId4"/>
    <p:sldId id="388" r:id="rId5"/>
    <p:sldId id="259" r:id="rId6"/>
    <p:sldId id="312" r:id="rId7"/>
    <p:sldId id="281" r:id="rId8"/>
    <p:sldId id="291" r:id="rId9"/>
    <p:sldId id="285" r:id="rId10"/>
    <p:sldId id="292" r:id="rId11"/>
    <p:sldId id="286" r:id="rId12"/>
    <p:sldId id="283" r:id="rId13"/>
    <p:sldId id="280" r:id="rId14"/>
    <p:sldId id="275" r:id="rId15"/>
    <p:sldId id="261" r:id="rId16"/>
    <p:sldId id="262" r:id="rId17"/>
    <p:sldId id="273" r:id="rId18"/>
    <p:sldId id="272" r:id="rId19"/>
    <p:sldId id="436" r:id="rId20"/>
    <p:sldId id="264" r:id="rId21"/>
    <p:sldId id="354" r:id="rId22"/>
    <p:sldId id="356" r:id="rId23"/>
    <p:sldId id="357" r:id="rId24"/>
    <p:sldId id="351" r:id="rId25"/>
    <p:sldId id="276" r:id="rId26"/>
    <p:sldId id="278" r:id="rId27"/>
    <p:sldId id="290" r:id="rId28"/>
    <p:sldId id="433" r:id="rId29"/>
    <p:sldId id="434" r:id="rId30"/>
    <p:sldId id="432" r:id="rId31"/>
    <p:sldId id="437" r:id="rId32"/>
    <p:sldId id="438" r:id="rId33"/>
    <p:sldId id="282" r:id="rId34"/>
    <p:sldId id="279" r:id="rId35"/>
  </p:sldIdLst>
  <p:sldSz cx="12192000" cy="6858000"/>
  <p:notesSz cx="9144000" cy="6858000"/>
  <p:custDataLst>
    <p:tags r:id="rId37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24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1BE"/>
    <a:srgbClr val="008A3E"/>
    <a:srgbClr val="33CC33"/>
    <a:srgbClr val="ECB2CB"/>
    <a:srgbClr val="E9A5C2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60" y="72"/>
      </p:cViewPr>
      <p:guideLst>
        <p:guide pos="416"/>
        <p:guide pos="7256"/>
        <p:guide orient="horz" pos="624"/>
        <p:guide orient="horz" pos="712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tionary.org/wiki/m%E1%BB%A5c_%C4%91%C3%ADch" TargetMode="External"/><Relationship Id="rId3" Type="http://schemas.openxmlformats.org/officeDocument/2006/relationships/hyperlink" Target="https://vi.wiktionary.org/wiki/%C4%91i" TargetMode="External"/><Relationship Id="rId7" Type="http://schemas.openxmlformats.org/officeDocument/2006/relationships/hyperlink" Target="https://vi.wiktionary.org/wiki/m%C3%A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vi.wiktionary.org/wiki/%C4%91%E1%BA%BFn" TargetMode="External"/><Relationship Id="rId5" Type="http://schemas.openxmlformats.org/officeDocument/2006/relationships/hyperlink" Target="https://vi.wiktionary.org/wiki/ch%E1%BB%97" TargetMode="External"/><Relationship Id="rId4" Type="http://schemas.openxmlformats.org/officeDocument/2006/relationships/hyperlink" Target="https://vi.wiktionary.org/wiki/h%E1%BA%BFt" TargetMode="External"/><Relationship Id="rId9" Type="http://schemas.openxmlformats.org/officeDocument/2006/relationships/hyperlink" Target="https://vi.wiktionary.org/wiki/r%C3%B5_r%C3%A0ng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20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đi"/>
              </a:rPr>
              <a:t>LA CÀ: Đi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hết"/>
              </a:rPr>
              <a:t>hết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ỗ"/>
              </a:rPr>
              <a:t>chỗ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này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đến"/>
              </a:rPr>
              <a:t>đến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ỗ"/>
              </a:rPr>
              <a:t>chỗ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khác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mà"/>
              </a:rPr>
              <a:t>mà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không có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mục đích"/>
              </a:rPr>
              <a:t>mục đích</a:t>
            </a:r>
            <a:r>
              <a:rPr lang="en-US" b="0" i="0">
                <a:solidFill>
                  <a:srgbClr val="362B36"/>
                </a:solidFill>
                <a:effectLst/>
                <a:latin typeface="Arial" panose="020B0604020202020204" pitchFamily="34" charset="0"/>
              </a:rPr>
              <a:t> gì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rõ ràng"/>
              </a:rPr>
              <a:t>rõ ràng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27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20/09/2022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3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6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9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70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8" r:id="rId3"/>
    <p:sldLayoutId id="2147483677" r:id="rId4"/>
    <p:sldLayoutId id="2147483676" r:id="rId5"/>
    <p:sldLayoutId id="2147483674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Ễ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7839" y="990601"/>
            <a:ext cx="9129088" cy="5135563"/>
          </a:xfrm>
        </p:spPr>
      </p:pic>
    </p:spTree>
    <p:extLst>
      <p:ext uri="{BB962C8B-B14F-4D97-AF65-F5344CB8AC3E}">
        <p14:creationId xmlns:p14="http://schemas.microsoft.com/office/powerpoint/2010/main" val="223328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2209800" y="685801"/>
            <a:ext cx="3048000" cy="3413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6019805" y="944321"/>
            <a:ext cx="3836237" cy="3048803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781800" y="4311918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~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476500" y="4267201"/>
            <a:ext cx="2514600" cy="1656347"/>
            <a:chOff x="3810000" y="1447800"/>
            <a:chExt cx="2209800" cy="1524000"/>
          </a:xfrm>
        </p:grpSpPr>
        <p:sp>
          <p:nvSpPr>
            <p:cNvPr id="27" name="Rectangle 2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89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00204" y="4638734"/>
            <a:ext cx="8839200" cy="1381066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1"/>
                </a:solidFill>
                <a:latin typeface=".VnAvant" pitchFamily="34" charset="0"/>
              </a:rPr>
              <a:t>bê - ª - bª - ng· - bÔ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FFB003-395B-4B6A-A32E-510688F110D8}"/>
              </a:ext>
            </a:extLst>
          </p:cNvPr>
          <p:cNvGrpSpPr/>
          <p:nvPr/>
        </p:nvGrpSpPr>
        <p:grpSpPr>
          <a:xfrm>
            <a:off x="6858000" y="304800"/>
            <a:ext cx="2514600" cy="1656347"/>
            <a:chOff x="3810000" y="1447800"/>
            <a:chExt cx="2209800" cy="1524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436A3C-34B5-4763-A0A1-CCC077A25959}"/>
                </a:ext>
              </a:extLst>
            </p:cNvPr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8000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DE60D4-0BB1-4C5B-83AE-1B1214A7B476}"/>
                </a:ext>
              </a:extLst>
            </p:cNvPr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b="1">
                  <a:solidFill>
                    <a:schemeClr val="tx1"/>
                  </a:solidFill>
                  <a:latin typeface=".VnAvant" pitchFamily="34" charset="0"/>
                </a:rPr>
                <a:t>~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6892C7-DE50-43F1-B938-46FEB9D7F90A}"/>
                </a:ext>
              </a:extLst>
            </p:cNvPr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C88862-A067-434D-8103-5C11128CB53A}"/>
              </a:ext>
            </a:extLst>
          </p:cNvPr>
          <p:cNvGrpSpPr/>
          <p:nvPr/>
        </p:nvGrpSpPr>
        <p:grpSpPr>
          <a:xfrm>
            <a:off x="2552700" y="260083"/>
            <a:ext cx="2514600" cy="1656347"/>
            <a:chOff x="3810000" y="1447800"/>
            <a:chExt cx="2209800" cy="1524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B129C73-E077-434A-BB31-A76A6049AEDA}"/>
                </a:ext>
              </a:extLst>
            </p:cNvPr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494B9B-37AC-44BA-AF8C-B68F41B10270}"/>
                </a:ext>
              </a:extLst>
            </p:cNvPr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C0E160-6D23-4572-A096-03965EF34E48}"/>
                </a:ext>
              </a:extLst>
            </p:cNvPr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078446-85B3-4B76-8C9E-D2D4E10B0A47}"/>
              </a:ext>
            </a:extLst>
          </p:cNvPr>
          <p:cNvGrpSpPr/>
          <p:nvPr/>
        </p:nvGrpSpPr>
        <p:grpSpPr>
          <a:xfrm>
            <a:off x="4648200" y="2471767"/>
            <a:ext cx="2514600" cy="1656347"/>
            <a:chOff x="3810000" y="1447800"/>
            <a:chExt cx="2209800" cy="1524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593422-52FF-455F-871C-284620C7276E}"/>
                </a:ext>
              </a:extLst>
            </p:cNvPr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46692A-1195-4FFD-9A4C-B2FFE6D33E07}"/>
                </a:ext>
              </a:extLst>
            </p:cNvPr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.VnAvant" pitchFamily="34" charset="0"/>
                </a:rPr>
                <a:t>Ô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295A65-60E7-4A59-A694-1FA31D1B2428}"/>
                </a:ext>
              </a:extLst>
            </p:cNvPr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2209800" y="1295401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67000" y="4838639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6019805" y="1630121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086600" y="4800601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514600" y="4953003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3785"/>
          <a:stretch/>
        </p:blipFill>
        <p:spPr>
          <a:xfrm>
            <a:off x="8048135" y="4876803"/>
            <a:ext cx="867266" cy="245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858000" y="4896854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Ô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2514600" y="48230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     </a:t>
            </a:r>
            <a:r>
              <a:rPr lang="en-US" sz="9600" b="1">
                <a:solidFill>
                  <a:schemeClr val="tx1"/>
                </a:solidFill>
                <a:latin typeface="HP001 4 hàng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 			B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62201" y="4648200"/>
            <a:ext cx="7341441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008A3E"/>
                </a:solidFill>
                <a:latin typeface=".VnAvant" panose="020B7200000000000000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ª				</a:t>
            </a:r>
            <a:r>
              <a:rPr lang="en-US" sz="9600">
                <a:solidFill>
                  <a:srgbClr val="008A3E"/>
                </a:solidFill>
                <a:latin typeface=".VnAvant" panose="020B7200000000000000" pitchFamily="34" charset="0"/>
              </a:rPr>
              <a:t>b</a:t>
            </a:r>
            <a:r>
              <a:rPr lang="en-US" sz="9600">
                <a:solidFill>
                  <a:srgbClr val="FF0000"/>
                </a:solidFill>
                <a:latin typeface=".VnAvant" panose="020B7200000000000000" pitchFamily="34" charset="0"/>
              </a:rPr>
              <a:t>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FC4FFB-0446-4578-9B5C-964D95FE55C7}"/>
              </a:ext>
            </a:extLst>
          </p:cNvPr>
          <p:cNvSpPr txBox="1"/>
          <p:nvPr/>
        </p:nvSpPr>
        <p:spPr>
          <a:xfrm>
            <a:off x="8248467" y="4847502"/>
            <a:ext cx="1676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>
                <a:latin typeface=".VnAvant" panose="020B7200000000000000" pitchFamily="34" charset="0"/>
              </a:rPr>
              <a:t>ª</a:t>
            </a:r>
          </a:p>
        </p:txBody>
      </p:sp>
    </p:spTree>
    <p:extLst>
      <p:ext uri="{BB962C8B-B14F-4D97-AF65-F5344CB8AC3E}">
        <p14:creationId xmlns:p14="http://schemas.microsoft.com/office/powerpoint/2010/main" val="179881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178314"/>
            <a:ext cx="7315200" cy="53525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52800" y="152400"/>
            <a:ext cx="5867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TiÕng nµo cã ©m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6"/>
          <a:stretch/>
        </p:blipFill>
        <p:spPr>
          <a:xfrm>
            <a:off x="2101708" y="1600203"/>
            <a:ext cx="8566293" cy="4149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801" y="301784"/>
            <a:ext cx="7445447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3. TiÕng nµo cã thanh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ng·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0"/>
          <a:stretch/>
        </p:blipFill>
        <p:spPr>
          <a:xfrm>
            <a:off x="1549401" y="278267"/>
            <a:ext cx="8991599" cy="6046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228600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DF31BE"/>
                </a:solidFill>
                <a:latin typeface=".VnAvantH" pitchFamily="34" charset="0"/>
              </a:rPr>
              <a:t>ë </a:t>
            </a:r>
            <a:r>
              <a:rPr lang="en-US" sz="4000" b="1">
                <a:solidFill>
                  <a:srgbClr val="DF31BE"/>
                </a:solidFill>
                <a:latin typeface=".VnAvant" pitchFamily="34" charset="0"/>
              </a:rPr>
              <a:t>bê ®ª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69065" y="3242111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H" pitchFamily="34" charset="0"/>
              </a:rPr>
              <a:t>D</a:t>
            </a:r>
            <a:r>
              <a:rPr lang="en-US" sz="3400" b="1">
                <a:latin typeface=".VnAvant" pitchFamily="34" charset="0"/>
              </a:rPr>
              <a:t>ª la cµ ­ë bê ®ª.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8300" y="3242112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H" pitchFamily="34" charset="0"/>
              </a:rPr>
              <a:t>B</a:t>
            </a:r>
            <a:r>
              <a:rPr lang="en-US" sz="3400" b="1">
                <a:latin typeface=".VnAvant" pitchFamily="34" charset="0"/>
              </a:rPr>
              <a:t>ê ®ª cã dÕ.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78615" y="6163291"/>
            <a:ext cx="82169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>
                <a:latin typeface=".VnAvantH" pitchFamily="34" charset="0"/>
              </a:rPr>
              <a:t>B</a:t>
            </a:r>
            <a:r>
              <a:rPr lang="en-US" sz="3400">
                <a:latin typeface=".VnAvant" pitchFamily="34" charset="0"/>
              </a:rPr>
              <a:t>ê ®ª cã c¶ bª.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51158" y="228600"/>
            <a:ext cx="3810000" cy="70787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.VnAvant" pitchFamily="34" charset="0"/>
              </a:rPr>
              <a:t>bê ®ª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7098" y="3224503"/>
            <a:ext cx="2393566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DF31BE"/>
                </a:solidFill>
                <a:latin typeface=".VnAvant" pitchFamily="34" charset="0"/>
              </a:rPr>
              <a:t>la cµ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760" y="3224503"/>
            <a:ext cx="2971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DF31BE"/>
                </a:solidFill>
                <a:latin typeface=".VnAvant" pitchFamily="34" charset="0"/>
              </a:rPr>
              <a:t>cã dÕ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99500" y="5105400"/>
            <a:ext cx="22098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01" y="22629"/>
            <a:ext cx="24130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4. TËp ®äc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75649B-8582-4D52-A898-D668B11D8168}"/>
              </a:ext>
            </a:extLst>
          </p:cNvPr>
          <p:cNvSpPr txBox="1"/>
          <p:nvPr/>
        </p:nvSpPr>
        <p:spPr>
          <a:xfrm>
            <a:off x="1798280" y="6066494"/>
            <a:ext cx="82169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H" pitchFamily="34" charset="0"/>
              </a:rPr>
              <a:t>B</a:t>
            </a:r>
            <a:r>
              <a:rPr lang="en-US" sz="3400" b="1">
                <a:latin typeface=".VnAvant" pitchFamily="34" charset="0"/>
              </a:rPr>
              <a:t>ê ®ª cã c¶ bª.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6143" y="6063868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DF31BE"/>
                </a:solidFill>
                <a:latin typeface=".VnAvant" pitchFamily="34" charset="0"/>
              </a:rPr>
              <a:t>cã c¶ bª</a:t>
            </a:r>
          </a:p>
        </p:txBody>
      </p:sp>
      <p:pic>
        <p:nvPicPr>
          <p:cNvPr id="1026" name="Picture 2" descr="Nguyễn Văn Lai: BỜ ĐÊ LÀNG VIỆT">
            <a:extLst>
              <a:ext uri="{FF2B5EF4-FFF2-40B4-BE49-F238E27FC236}">
                <a16:creationId xmlns:a16="http://schemas.microsoft.com/office/drawing/2014/main" id="{4569CA11-39B4-4938-B702-0CA4DA4A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03" y="225974"/>
            <a:ext cx="9453731" cy="655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11" grpId="0"/>
      <p:bldP spid="15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3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430604727402504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1480"/>
            <a:ext cx="12192000" cy="64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91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961"/>
            <a:ext cx="9144000" cy="6806079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1524000" y="28956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Cloud 4"/>
          <p:cNvSpPr/>
          <p:nvPr/>
        </p:nvSpPr>
        <p:spPr>
          <a:xfrm>
            <a:off x="7010400" y="29718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Cloud 5"/>
          <p:cNvSpPr/>
          <p:nvPr/>
        </p:nvSpPr>
        <p:spPr>
          <a:xfrm>
            <a:off x="2895600" y="58674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97430" y="3077526"/>
            <a:ext cx="4610100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.VnAvant" pitchFamily="34" charset="0"/>
              </a:rPr>
              <a:t>bê ®ª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6368" y="3057833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dÕ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0" y="6013856"/>
            <a:ext cx="2209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bª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5275A8-D5C8-4605-AFCF-5C887CC95F16}"/>
              </a:ext>
            </a:extLst>
          </p:cNvPr>
          <p:cNvSpPr txBox="1"/>
          <p:nvPr/>
        </p:nvSpPr>
        <p:spPr>
          <a:xfrm>
            <a:off x="6591300" y="6070041"/>
            <a:ext cx="22098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5656" y="-381000"/>
            <a:ext cx="9492343" cy="723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04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43" y="472713"/>
            <a:ext cx="11524343" cy="638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1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1143" y="426931"/>
            <a:ext cx="7329714" cy="64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15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43" y="331304"/>
            <a:ext cx="11263085" cy="6565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EBF57D-F717-4A92-9C5C-038B116472AB}"/>
              </a:ext>
            </a:extLst>
          </p:cNvPr>
          <p:cNvSpPr txBox="1"/>
          <p:nvPr/>
        </p:nvSpPr>
        <p:spPr>
          <a:xfrm>
            <a:off x="0" y="433876"/>
            <a:ext cx="3217333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.VnAvant" pitchFamily="34" charset="0"/>
                <a:ea typeface="+mn-ea"/>
                <a:cs typeface="+mn-cs"/>
              </a:rPr>
              <a:t>4. TËp ®äc</a:t>
            </a:r>
          </a:p>
        </p:txBody>
      </p:sp>
    </p:spTree>
    <p:extLst>
      <p:ext uri="{BB962C8B-B14F-4D97-AF65-F5344CB8AC3E}">
        <p14:creationId xmlns:p14="http://schemas.microsoft.com/office/powerpoint/2010/main" val="39359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1828801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TËp viÕt (b¶ng con)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84157" r="28051" b="5650"/>
          <a:stretch/>
        </p:blipFill>
        <p:spPr>
          <a:xfrm>
            <a:off x="1099921" y="2971800"/>
            <a:ext cx="9782422" cy="19812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-BÊ-BỄ-2-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120" y="228600"/>
            <a:ext cx="10775772" cy="6023632"/>
          </a:xfrm>
        </p:spPr>
      </p:pic>
    </p:spTree>
    <p:extLst>
      <p:ext uri="{BB962C8B-B14F-4D97-AF65-F5344CB8AC3E}">
        <p14:creationId xmlns:p14="http://schemas.microsoft.com/office/powerpoint/2010/main" val="225405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992234"/>
              </p:ext>
            </p:extLst>
          </p:nvPr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433849" y="2240280"/>
            <a:ext cx="2909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5500">
                <a:solidFill>
                  <a:schemeClr val="bg1"/>
                </a:solidFill>
                <a:latin typeface="HP001 4 hàng" panose="020B0603050302020204" pitchFamily="34" charset="0"/>
              </a:rPr>
              <a:t>λ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3C5886FA-832D-4138-A2F6-E5161C95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649" y="2240280"/>
            <a:ext cx="2909551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5500">
                <a:solidFill>
                  <a:schemeClr val="bg1"/>
                </a:solidFill>
                <a:latin typeface="HP001 4 hàng" panose="020B0603050302020204" pitchFamily="34" charset="0"/>
              </a:rPr>
              <a:t>λ</a:t>
            </a:r>
          </a:p>
        </p:txBody>
      </p:sp>
      <p:sp>
        <p:nvSpPr>
          <p:cNvPr id="12" name="Text Box 24">
            <a:extLst>
              <a:ext uri="{FF2B5EF4-FFF2-40B4-BE49-F238E27FC236}">
                <a16:creationId xmlns:a16="http://schemas.microsoft.com/office/drawing/2014/main" id="{017940FF-541C-4FCC-BD50-DB8434B0D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2017099"/>
            <a:ext cx="2564722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kern="0" spc="525">
                <a:solidFill>
                  <a:srgbClr val="FFFF00"/>
                </a:solidFill>
                <a:latin typeface="HP001 4 hàng" panose="020B0603050302020204" pitchFamily="34" charset="0"/>
              </a:rPr>
              <a:t>l</a:t>
            </a:r>
            <a:endParaRPr lang="el-GR" sz="255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817C2-EECF-48A4-8770-C92F6A0DF3AC}"/>
              </a:ext>
            </a:extLst>
          </p:cNvPr>
          <p:cNvGrpSpPr/>
          <p:nvPr/>
        </p:nvGrpSpPr>
        <p:grpSpPr>
          <a:xfrm>
            <a:off x="1452960" y="1404983"/>
            <a:ext cx="1761234" cy="3358670"/>
            <a:chOff x="1452960" y="1404983"/>
            <a:chExt cx="1761234" cy="335867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3217A-E9FF-41E1-8634-4811D09E0054}"/>
                </a:ext>
              </a:extLst>
            </p:cNvPr>
            <p:cNvSpPr/>
            <p:nvPr/>
          </p:nvSpPr>
          <p:spPr>
            <a:xfrm flipV="1">
              <a:off x="1452960" y="397597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7C3DF1-DD61-4A78-8DF6-2AD7A6590DB7}"/>
                </a:ext>
              </a:extLst>
            </p:cNvPr>
            <p:cNvSpPr/>
            <p:nvPr/>
          </p:nvSpPr>
          <p:spPr>
            <a:xfrm flipV="1">
              <a:off x="1765991" y="334333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9A30676-DDE0-4A00-991F-4BDD46E50D9E}"/>
                </a:ext>
              </a:extLst>
            </p:cNvPr>
            <p:cNvSpPr/>
            <p:nvPr/>
          </p:nvSpPr>
          <p:spPr>
            <a:xfrm flipV="1">
              <a:off x="2346960" y="199090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A7899C5-8808-4C1A-AAC4-704466574C4B}"/>
                </a:ext>
              </a:extLst>
            </p:cNvPr>
            <p:cNvSpPr/>
            <p:nvPr/>
          </p:nvSpPr>
          <p:spPr>
            <a:xfrm flipV="1">
              <a:off x="2214878" y="140498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5265F70-DEC0-4D58-BBF9-C14F100CD45A}"/>
                </a:ext>
              </a:extLst>
            </p:cNvPr>
            <p:cNvSpPr/>
            <p:nvPr/>
          </p:nvSpPr>
          <p:spPr>
            <a:xfrm flipV="1">
              <a:off x="1790657" y="199090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505407C-016D-4FD2-BED1-6240D8D6478B}"/>
                </a:ext>
              </a:extLst>
            </p:cNvPr>
            <p:cNvSpPr/>
            <p:nvPr/>
          </p:nvSpPr>
          <p:spPr>
            <a:xfrm flipV="1">
              <a:off x="2164241" y="457200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514A41-D1EE-45CA-AD52-C722DAAA3CD0}"/>
                </a:ext>
              </a:extLst>
            </p:cNvPr>
            <p:cNvSpPr/>
            <p:nvPr/>
          </p:nvSpPr>
          <p:spPr>
            <a:xfrm flipV="1">
              <a:off x="2702322" y="399421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558721-30B1-4771-91FB-7A5CF4975E36}"/>
                </a:ext>
              </a:extLst>
            </p:cNvPr>
            <p:cNvSpPr/>
            <p:nvPr/>
          </p:nvSpPr>
          <p:spPr>
            <a:xfrm flipV="1">
              <a:off x="2453559" y="3346751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EAD8D3-5253-406F-9D12-7B9E35644601}"/>
                </a:ext>
              </a:extLst>
            </p:cNvPr>
            <p:cNvSpPr/>
            <p:nvPr/>
          </p:nvSpPr>
          <p:spPr>
            <a:xfrm flipV="1">
              <a:off x="3031475" y="3439159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0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114625"/>
              </p:ext>
            </p:extLst>
          </p:nvPr>
        </p:nvGraphicFramePr>
        <p:xfrm>
          <a:off x="533401" y="154240"/>
          <a:ext cx="11125208" cy="654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4424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54424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pPr algn="ctr"/>
                      <a:r>
                        <a:rPr lang="en-US" sz="26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7289" marR="67289" marT="33646" marB="33646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54952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 marL="67289" marR="67289" marT="33646" marB="33646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11" name="Text Box 24">
            <a:extLst>
              <a:ext uri="{FF2B5EF4-FFF2-40B4-BE49-F238E27FC236}">
                <a16:creationId xmlns:a16="http://schemas.microsoft.com/office/drawing/2014/main" id="{A0C5FD7E-18D3-48D6-AC93-EF1CE4CD3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" y="2246104"/>
            <a:ext cx="2909551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500" kern="0" spc="394">
                <a:solidFill>
                  <a:srgbClr val="FFFF00"/>
                </a:solidFill>
                <a:latin typeface="HP001 4 hàng" panose="020B0603050302020204" pitchFamily="34" charset="0"/>
              </a:rPr>
              <a:t>χ∂</a:t>
            </a:r>
            <a:endParaRPr lang="en-US" sz="25500" kern="0" spc="450">
              <a:latin typeface="HP001 4 hàng" panose="020B06030503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DFBA5A8-B93B-449F-A38A-F1779B3BBA87}"/>
              </a:ext>
            </a:extLst>
          </p:cNvPr>
          <p:cNvGrpSpPr/>
          <p:nvPr/>
        </p:nvGrpSpPr>
        <p:grpSpPr>
          <a:xfrm>
            <a:off x="802640" y="1437640"/>
            <a:ext cx="2687079" cy="3321075"/>
            <a:chOff x="1452960" y="1419330"/>
            <a:chExt cx="2687079" cy="33210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E123DFF-EA3E-410E-B635-A299960B9BAA}"/>
                </a:ext>
              </a:extLst>
            </p:cNvPr>
            <p:cNvSpPr/>
            <p:nvPr/>
          </p:nvSpPr>
          <p:spPr>
            <a:xfrm flipV="1">
              <a:off x="1452960" y="397597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FBA40B7-2F46-4F02-844C-2417FC64EDF0}"/>
                </a:ext>
              </a:extLst>
            </p:cNvPr>
            <p:cNvSpPr/>
            <p:nvPr/>
          </p:nvSpPr>
          <p:spPr>
            <a:xfrm flipV="1">
              <a:off x="1765991" y="334333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38B3070-D801-411A-A8E4-C51156C2330E}"/>
                </a:ext>
              </a:extLst>
            </p:cNvPr>
            <p:cNvSpPr/>
            <p:nvPr/>
          </p:nvSpPr>
          <p:spPr>
            <a:xfrm flipV="1">
              <a:off x="2346960" y="199090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ECCBB5-680E-4419-A1C2-C1DEC3F5E3A6}"/>
                </a:ext>
              </a:extLst>
            </p:cNvPr>
            <p:cNvSpPr/>
            <p:nvPr/>
          </p:nvSpPr>
          <p:spPr>
            <a:xfrm flipV="1">
              <a:off x="2214879" y="141933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8AB695-E303-430C-8B10-E9DAB26F3BD4}"/>
                </a:ext>
              </a:extLst>
            </p:cNvPr>
            <p:cNvSpPr/>
            <p:nvPr/>
          </p:nvSpPr>
          <p:spPr>
            <a:xfrm flipV="1">
              <a:off x="1790657" y="1990900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1C4A64-7283-48E4-A676-9BCDD53B641C}"/>
                </a:ext>
              </a:extLst>
            </p:cNvPr>
            <p:cNvSpPr/>
            <p:nvPr/>
          </p:nvSpPr>
          <p:spPr>
            <a:xfrm flipV="1">
              <a:off x="2164159" y="4548752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B10B3E8-C241-4B65-B6D0-FBF951358AB8}"/>
                </a:ext>
              </a:extLst>
            </p:cNvPr>
            <p:cNvSpPr/>
            <p:nvPr/>
          </p:nvSpPr>
          <p:spPr>
            <a:xfrm flipV="1">
              <a:off x="2692162" y="4024698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C8EA1BC-3CF9-4C62-BC9B-789F4458AEFB}"/>
                </a:ext>
              </a:extLst>
            </p:cNvPr>
            <p:cNvSpPr/>
            <p:nvPr/>
          </p:nvSpPr>
          <p:spPr>
            <a:xfrm flipV="1">
              <a:off x="2453559" y="3346751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4C8C89-9E1D-4AFD-9A3B-C88851F88D4A}"/>
                </a:ext>
              </a:extLst>
            </p:cNvPr>
            <p:cNvSpPr/>
            <p:nvPr/>
          </p:nvSpPr>
          <p:spPr>
            <a:xfrm flipV="1">
              <a:off x="3047600" y="4090044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902E6AB-1883-495A-8E5B-75BD74048295}"/>
                </a:ext>
              </a:extLst>
            </p:cNvPr>
            <p:cNvSpPr/>
            <p:nvPr/>
          </p:nvSpPr>
          <p:spPr>
            <a:xfrm flipV="1">
              <a:off x="3794921" y="3534986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0BD6A91-D8AA-4E39-8B2D-726B5C6C823E}"/>
                </a:ext>
              </a:extLst>
            </p:cNvPr>
            <p:cNvSpPr/>
            <p:nvPr/>
          </p:nvSpPr>
          <p:spPr>
            <a:xfrm flipV="1">
              <a:off x="3484719" y="337381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6CBC2EE-D30E-4DD1-B088-55B80F55F6D0}"/>
                </a:ext>
              </a:extLst>
            </p:cNvPr>
            <p:cNvSpPr/>
            <p:nvPr/>
          </p:nvSpPr>
          <p:spPr>
            <a:xfrm flipV="1">
              <a:off x="3437425" y="4538591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EECC5D2-89C1-4CC0-8335-1E8E20F7C5E0}"/>
                </a:ext>
              </a:extLst>
            </p:cNvPr>
            <p:cNvSpPr/>
            <p:nvPr/>
          </p:nvSpPr>
          <p:spPr>
            <a:xfrm flipV="1">
              <a:off x="3957320" y="4319119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A78D277-1ACE-49A0-BEAB-D5C90E3AEFD5}"/>
                </a:ext>
              </a:extLst>
            </p:cNvPr>
            <p:cNvSpPr/>
            <p:nvPr/>
          </p:nvSpPr>
          <p:spPr>
            <a:xfrm flipV="1">
              <a:off x="3230319" y="3095713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4650641-7F0E-45F4-A3B3-0D591D5F6701}"/>
                </a:ext>
              </a:extLst>
            </p:cNvPr>
            <p:cNvSpPr/>
            <p:nvPr/>
          </p:nvSpPr>
          <p:spPr>
            <a:xfrm flipV="1">
              <a:off x="3682761" y="3888146"/>
              <a:ext cx="182719" cy="19165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>
                <a:solidFill>
                  <a:srgbClr val="FFFF00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D5E314F-B83D-43E9-A9C1-D0F081757186}"/>
              </a:ext>
            </a:extLst>
          </p:cNvPr>
          <p:cNvGrpSpPr/>
          <p:nvPr/>
        </p:nvGrpSpPr>
        <p:grpSpPr>
          <a:xfrm>
            <a:off x="5999480" y="2257008"/>
            <a:ext cx="4388721" cy="4170372"/>
            <a:chOff x="5999480" y="2257008"/>
            <a:chExt cx="4388721" cy="4170372"/>
          </a:xfrm>
        </p:grpSpPr>
        <p:sp>
          <p:nvSpPr>
            <p:cNvPr id="7" name="Text Box 24">
              <a:extLst>
                <a:ext uri="{FF2B5EF4-FFF2-40B4-BE49-F238E27FC236}">
                  <a16:creationId xmlns:a16="http://schemas.microsoft.com/office/drawing/2014/main" id="{2278FC11-7748-4DDA-B2BA-4490B89FE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9480" y="2257008"/>
              <a:ext cx="4388721" cy="4170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r>
                <a:rPr lang="en-US" sz="25500" kern="0" spc="394">
                  <a:solidFill>
                    <a:srgbClr val="FFFF00"/>
                  </a:solidFill>
                  <a:latin typeface="HP001 4 hàng" panose="020B0603050302020204" pitchFamily="34" charset="0"/>
                </a:rPr>
                <a:t>χΩ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3374D5B-960B-4001-9932-B9A8092D7534}"/>
                </a:ext>
              </a:extLst>
            </p:cNvPr>
            <p:cNvGrpSpPr/>
            <p:nvPr/>
          </p:nvGrpSpPr>
          <p:grpSpPr>
            <a:xfrm>
              <a:off x="6004640" y="2722174"/>
              <a:ext cx="2449055" cy="1559593"/>
              <a:chOff x="6004640" y="2722174"/>
              <a:chExt cx="2449055" cy="155959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437F121-DC4B-4E93-85C5-0D7FD2616A2F}"/>
                  </a:ext>
                </a:extLst>
              </p:cNvPr>
              <p:cNvSpPr/>
              <p:nvPr/>
            </p:nvSpPr>
            <p:spPr>
              <a:xfrm flipV="1">
                <a:off x="6004640" y="397667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795C1A1-A2DE-41EB-9D46-A441C244CB30}"/>
                  </a:ext>
                </a:extLst>
              </p:cNvPr>
              <p:cNvSpPr/>
              <p:nvPr/>
            </p:nvSpPr>
            <p:spPr>
              <a:xfrm flipV="1">
                <a:off x="7239000" y="4090114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44B0BD1-E065-47E5-A07E-903AB91B08B9}"/>
                  </a:ext>
                </a:extLst>
              </p:cNvPr>
              <p:cNvSpPr/>
              <p:nvPr/>
            </p:nvSpPr>
            <p:spPr>
              <a:xfrm flipV="1">
                <a:off x="8270976" y="3962819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F0A9B14-CE30-4187-967F-27B1E3A49D3C}"/>
                  </a:ext>
                </a:extLst>
              </p:cNvPr>
              <p:cNvSpPr/>
              <p:nvPr/>
            </p:nvSpPr>
            <p:spPr>
              <a:xfrm flipV="1">
                <a:off x="7599280" y="3916701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86B8EE76-A2A7-4F72-9D20-4525CAB4670E}"/>
                  </a:ext>
                </a:extLst>
              </p:cNvPr>
              <p:cNvSpPr/>
              <p:nvPr/>
            </p:nvSpPr>
            <p:spPr>
              <a:xfrm flipV="1">
                <a:off x="7781999" y="3170543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28A2D41-71EC-4A93-915C-5F0F2A98CEE5}"/>
                  </a:ext>
                </a:extLst>
              </p:cNvPr>
              <p:cNvSpPr/>
              <p:nvPr/>
            </p:nvSpPr>
            <p:spPr>
              <a:xfrm flipV="1">
                <a:off x="7915558" y="2722174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075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9704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3037" y="3920302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1568" y="646249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469932" y="4149704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la – l¸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50058" y="2493439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7079" y="2188300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28496" y="785745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56735" y="1730011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48998" y="1730011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486403" y="4166178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lå 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91528" y="1366758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490521" y="4157937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le le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275360" y="4162053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dª - dÕ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273794" y="4166178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®ª - lä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7290267" y="4170293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lª la</a:t>
            </a:r>
            <a:endParaRPr lang="es-ES" sz="5400" b="1" dirty="0">
              <a:latin typeface=".VnAvant" pitchFamily="34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-152400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542063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066280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1536540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023903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516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03217 L -0.0621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-0.23907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-0.0129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3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05885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3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0.00139 L -0.28998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5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844037" y="925830"/>
          <a:ext cx="8503927" cy="5006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231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500231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8" marB="25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8" marB="25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8" marB="25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8" marB="25718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500634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8" marB="25718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CFCB738A-710A-4310-BAF0-52F3FD192251}"/>
              </a:ext>
            </a:extLst>
          </p:cNvPr>
          <p:cNvGrpSpPr/>
          <p:nvPr/>
        </p:nvGrpSpPr>
        <p:grpSpPr>
          <a:xfrm>
            <a:off x="2124278" y="2387897"/>
            <a:ext cx="2914650" cy="3100453"/>
            <a:chOff x="2124278" y="2387897"/>
            <a:chExt cx="2914650" cy="3100453"/>
          </a:xfrm>
        </p:grpSpPr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>
              <a:off x="2124278" y="2395196"/>
              <a:ext cx="2914650" cy="3093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9500" b="1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2</a:t>
              </a:r>
              <a:endParaRPr lang="el-GR" sz="19500" b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C394AD7-470A-4E3B-86D5-1490E083D07C}"/>
                </a:ext>
              </a:extLst>
            </p:cNvPr>
            <p:cNvGrpSpPr/>
            <p:nvPr/>
          </p:nvGrpSpPr>
          <p:grpSpPr>
            <a:xfrm>
              <a:off x="2286000" y="2387897"/>
              <a:ext cx="1125112" cy="2092522"/>
              <a:chOff x="2286000" y="2387897"/>
              <a:chExt cx="1125112" cy="2092522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D085969-71E6-48A9-A182-B7D7B4824CC9}"/>
                  </a:ext>
                </a:extLst>
              </p:cNvPr>
              <p:cNvSpPr/>
              <p:nvPr/>
            </p:nvSpPr>
            <p:spPr>
              <a:xfrm flipV="1">
                <a:off x="2286000" y="28194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EA277C32-61C5-4392-9F24-1850FE7A573D}"/>
                  </a:ext>
                </a:extLst>
              </p:cNvPr>
              <p:cNvSpPr/>
              <p:nvPr/>
            </p:nvSpPr>
            <p:spPr>
              <a:xfrm flipV="1">
                <a:off x="2752531" y="2387897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A40E99A-1AED-4F7E-A089-A881040A7905}"/>
                  </a:ext>
                </a:extLst>
              </p:cNvPr>
              <p:cNvSpPr/>
              <p:nvPr/>
            </p:nvSpPr>
            <p:spPr>
              <a:xfrm flipV="1">
                <a:off x="3228393" y="2800000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11DBA0B-77A1-4FCE-AA36-DCFFA54246A4}"/>
                  </a:ext>
                </a:extLst>
              </p:cNvPr>
              <p:cNvSpPr/>
              <p:nvPr/>
            </p:nvSpPr>
            <p:spPr>
              <a:xfrm flipV="1">
                <a:off x="2286000" y="4288766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EA44008-F8C2-470E-96B1-CA20095EC48B}"/>
                  </a:ext>
                </a:extLst>
              </p:cNvPr>
              <p:cNvSpPr/>
              <p:nvPr/>
            </p:nvSpPr>
            <p:spPr>
              <a:xfrm flipV="1">
                <a:off x="3200400" y="4288765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02E09419-DAA8-4A5C-ACC6-120B9558F672}"/>
                  </a:ext>
                </a:extLst>
              </p:cNvPr>
              <p:cNvSpPr/>
              <p:nvPr/>
            </p:nvSpPr>
            <p:spPr>
              <a:xfrm flipV="1">
                <a:off x="3037890" y="3333173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931AF8-7BF8-4EE6-819B-6E18D904289A}"/>
              </a:ext>
            </a:extLst>
          </p:cNvPr>
          <p:cNvGrpSpPr/>
          <p:nvPr/>
        </p:nvGrpSpPr>
        <p:grpSpPr>
          <a:xfrm>
            <a:off x="6019800" y="2343286"/>
            <a:ext cx="2914650" cy="3119103"/>
            <a:chOff x="6019800" y="2343286"/>
            <a:chExt cx="2914650" cy="3119103"/>
          </a:xfrm>
        </p:grpSpPr>
        <p:sp>
          <p:nvSpPr>
            <p:cNvPr id="10" name="Text Box 24">
              <a:extLst>
                <a:ext uri="{FF2B5EF4-FFF2-40B4-BE49-F238E27FC236}">
                  <a16:creationId xmlns:a16="http://schemas.microsoft.com/office/drawing/2014/main" id="{BF56716A-D3BA-4D29-B3EB-1BDDD01F5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800" y="2369235"/>
              <a:ext cx="2914650" cy="3093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5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5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9500" b="1">
                  <a:solidFill>
                    <a:srgbClr val="FFFF00"/>
                  </a:solidFill>
                  <a:latin typeface="HP001 4H" panose="020B0603050302020204" pitchFamily="34" charset="0"/>
                  <a:cs typeface="Times New Roman" panose="02020603050405020304" pitchFamily="18" charset="0"/>
                </a:rPr>
                <a:t>3</a:t>
              </a:r>
              <a:endParaRPr lang="el-GR" sz="19500" b="1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BE35F9D-D5AE-42C2-80F5-880DE65EFE72}"/>
                </a:ext>
              </a:extLst>
            </p:cNvPr>
            <p:cNvGrpSpPr/>
            <p:nvPr/>
          </p:nvGrpSpPr>
          <p:grpSpPr>
            <a:xfrm>
              <a:off x="6275607" y="2343286"/>
              <a:ext cx="1173525" cy="2108341"/>
              <a:chOff x="2389407" y="2371279"/>
              <a:chExt cx="1173525" cy="210834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C244AD1-E538-4433-B6F0-E32AF40AA407}"/>
                  </a:ext>
                </a:extLst>
              </p:cNvPr>
              <p:cNvSpPr/>
              <p:nvPr/>
            </p:nvSpPr>
            <p:spPr>
              <a:xfrm flipV="1">
                <a:off x="2389408" y="2371279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3EB689E-547A-412C-AFCB-B392C5520497}"/>
                  </a:ext>
                </a:extLst>
              </p:cNvPr>
              <p:cNvSpPr/>
              <p:nvPr/>
            </p:nvSpPr>
            <p:spPr>
              <a:xfrm flipV="1">
                <a:off x="3376308" y="2426018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4794184-5B49-4CF5-B886-E18B9904EB78}"/>
                  </a:ext>
                </a:extLst>
              </p:cNvPr>
              <p:cNvSpPr/>
              <p:nvPr/>
            </p:nvSpPr>
            <p:spPr>
              <a:xfrm flipV="1">
                <a:off x="2612742" y="3124415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1E93791-AB79-4522-93FB-0D042A54EAA0}"/>
                  </a:ext>
                </a:extLst>
              </p:cNvPr>
              <p:cNvSpPr/>
              <p:nvPr/>
            </p:nvSpPr>
            <p:spPr>
              <a:xfrm flipV="1">
                <a:off x="2886269" y="4287967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C57F963-E72B-47C1-90F4-368BF581755B}"/>
                  </a:ext>
                </a:extLst>
              </p:cNvPr>
              <p:cNvSpPr/>
              <p:nvPr/>
            </p:nvSpPr>
            <p:spPr>
              <a:xfrm flipV="1">
                <a:off x="3380213" y="3665379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4BCA59F-EE11-46E7-B25E-CA324AA65CAA}"/>
                  </a:ext>
                </a:extLst>
              </p:cNvPr>
              <p:cNvSpPr/>
              <p:nvPr/>
            </p:nvSpPr>
            <p:spPr>
              <a:xfrm flipV="1">
                <a:off x="2389407" y="3857032"/>
                <a:ext cx="182719" cy="19165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b="1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6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CB18-5448-44C8-800D-92EE5A259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B0A22E-185F-4AF1-AE4A-C62589C0F7A4}"/>
              </a:ext>
            </a:extLst>
          </p:cNvPr>
          <p:cNvGrpSpPr/>
          <p:nvPr/>
        </p:nvGrpSpPr>
        <p:grpSpPr>
          <a:xfrm>
            <a:off x="-2521" y="731836"/>
            <a:ext cx="12353433" cy="4835825"/>
            <a:chOff x="-2521" y="731836"/>
            <a:chExt cx="12353433" cy="48358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66BD00-D251-4D5E-BC99-2BDADA691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521" y="731836"/>
              <a:ext cx="12353433" cy="4835825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0129046-07E6-4D90-9192-8B47B64A9AD0}"/>
                </a:ext>
              </a:extLst>
            </p:cNvPr>
            <p:cNvCxnSpPr/>
            <p:nvPr/>
          </p:nvCxnSpPr>
          <p:spPr>
            <a:xfrm>
              <a:off x="1905000" y="1407806"/>
              <a:ext cx="0" cy="330676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6E58F74-1B71-41B1-9074-1D0A14C9CBEC}"/>
                </a:ext>
              </a:extLst>
            </p:cNvPr>
            <p:cNvCxnSpPr/>
            <p:nvPr/>
          </p:nvCxnSpPr>
          <p:spPr>
            <a:xfrm>
              <a:off x="4515464" y="1407806"/>
              <a:ext cx="0" cy="330676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44CF27D-256D-4D35-B61F-C3634BF582C3}"/>
                </a:ext>
              </a:extLst>
            </p:cNvPr>
            <p:cNvCxnSpPr/>
            <p:nvPr/>
          </p:nvCxnSpPr>
          <p:spPr>
            <a:xfrm>
              <a:off x="7086600" y="1407806"/>
              <a:ext cx="0" cy="330676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4F4CE32-438F-44BF-8B5A-68D62ED05330}"/>
                </a:ext>
              </a:extLst>
            </p:cNvPr>
            <p:cNvCxnSpPr/>
            <p:nvPr/>
          </p:nvCxnSpPr>
          <p:spPr>
            <a:xfrm>
              <a:off x="9687232" y="1407806"/>
              <a:ext cx="0" cy="3306762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AC3E4C7-2F75-4BF9-92A1-144332250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86" y="3360576"/>
            <a:ext cx="664576" cy="1350930"/>
          </a:xfrm>
          <a:prstGeom prst="rect">
            <a:avLst/>
          </a:prstGeom>
        </p:spPr>
      </p:pic>
      <p:pic>
        <p:nvPicPr>
          <p:cNvPr id="41" name="Content Placeholder 40">
            <a:extLst>
              <a:ext uri="{FF2B5EF4-FFF2-40B4-BE49-F238E27FC236}">
                <a16:creationId xmlns:a16="http://schemas.microsoft.com/office/drawing/2014/main" id="{800FE60C-597C-46EA-B0F0-13149198A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301408" y="3312945"/>
            <a:ext cx="857863" cy="1401624"/>
          </a:xfrm>
        </p:spPr>
      </p:pic>
    </p:spTree>
    <p:extLst>
      <p:ext uri="{BB962C8B-B14F-4D97-AF65-F5344CB8AC3E}">
        <p14:creationId xmlns:p14="http://schemas.microsoft.com/office/powerpoint/2010/main" val="2985787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B9268-A9C1-4285-B456-4404AAB0A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62AC9-8F4C-43A3-90E5-0F509832B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76076-A685-4896-B2F6-C36A0AD67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17" y="0"/>
            <a:ext cx="10005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63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F9E6D7-D8A2-47A6-8818-BCB0428CC0B2}"/>
              </a:ext>
            </a:extLst>
          </p:cNvPr>
          <p:cNvSpPr txBox="1"/>
          <p:nvPr/>
        </p:nvSpPr>
        <p:spPr>
          <a:xfrm>
            <a:off x="1600200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la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8BB3E-88BE-426E-AC97-EF40072089DB}"/>
              </a:ext>
            </a:extLst>
          </p:cNvPr>
          <p:cNvSpPr txBox="1"/>
          <p:nvPr/>
        </p:nvSpPr>
        <p:spPr>
          <a:xfrm>
            <a:off x="4555065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lá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B2ACB-20C3-4EC1-B6DD-B944557D3DC2}"/>
              </a:ext>
            </a:extLst>
          </p:cNvPr>
          <p:cNvSpPr txBox="1"/>
          <p:nvPr/>
        </p:nvSpPr>
        <p:spPr>
          <a:xfrm>
            <a:off x="7634109" y="76199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lọ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84C789-0BC8-4FF7-B3EF-0EA55D73EF60}"/>
              </a:ext>
            </a:extLst>
          </p:cNvPr>
          <p:cNvSpPr txBox="1"/>
          <p:nvPr/>
        </p:nvSpPr>
        <p:spPr>
          <a:xfrm>
            <a:off x="4569176" y="2458156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đê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B79BD7-5FFB-4EB5-B270-3730EAEF5231}"/>
              </a:ext>
            </a:extLst>
          </p:cNvPr>
          <p:cNvSpPr txBox="1"/>
          <p:nvPr/>
        </p:nvSpPr>
        <p:spPr>
          <a:xfrm>
            <a:off x="1588911" y="41910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lồ ô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6D9C6B-B628-4E03-B946-D9D16CAAA66B}"/>
              </a:ext>
            </a:extLst>
          </p:cNvPr>
          <p:cNvSpPr txBox="1"/>
          <p:nvPr/>
        </p:nvSpPr>
        <p:spPr>
          <a:xfrm>
            <a:off x="4555065" y="419100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le le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E86BD-21B1-4870-B840-D7427509158B}"/>
              </a:ext>
            </a:extLst>
          </p:cNvPr>
          <p:cNvSpPr txBox="1"/>
          <p:nvPr/>
        </p:nvSpPr>
        <p:spPr>
          <a:xfrm>
            <a:off x="7772400" y="4172929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lê la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A6DD80-7360-43C1-B278-916BC8383513}"/>
              </a:ext>
            </a:extLst>
          </p:cNvPr>
          <p:cNvSpPr txBox="1"/>
          <p:nvPr/>
        </p:nvSpPr>
        <p:spPr>
          <a:xfrm>
            <a:off x="1600200" y="2473404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dế</a:t>
            </a:r>
            <a:endParaRPr lang="en-US" sz="6600">
              <a:solidFill>
                <a:srgbClr val="00009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F24FDF-8F80-4C88-B28E-97739D97E099}"/>
              </a:ext>
            </a:extLst>
          </p:cNvPr>
          <p:cNvSpPr txBox="1"/>
          <p:nvPr/>
        </p:nvSpPr>
        <p:spPr>
          <a:xfrm>
            <a:off x="7634109" y="2445730"/>
            <a:ext cx="2667000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000099"/>
                </a:solidFill>
                <a:latin typeface="AvantGarde" panose="00000400000000000000" pitchFamily="2" charset="0"/>
              </a:rPr>
              <a:t>dê</a:t>
            </a:r>
            <a:endParaRPr lang="en-US" sz="660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7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71800" y="35052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960606" y="3581403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1000" y="35814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.VnAvant" pitchFamily="34" charset="0"/>
              </a:rPr>
              <a:t>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0" y="3581403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latin typeface=".VnAvant" pitchFamily="34" charset="0"/>
              </a:rPr>
              <a:t>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693012"/>
            <a:ext cx="76962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itchFamily="34" charset="0"/>
                <a:cs typeface="Times New Roman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1531204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11: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24200" y="1295401"/>
            <a:ext cx="7696200" cy="118364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b – bÔ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4" grpId="0"/>
      <p:bldP spid="14" grpId="1"/>
      <p:bldP spid="13" grpId="0"/>
      <p:bldP spid="13" grpId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FFAE30-F6C2-4A66-91B9-1E7C88FC6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2682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453957" y="265832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>
              <a:solidFill>
                <a:srgbClr val="008A3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A67C4-D7C4-4020-8BCA-E7A4A0315494}"/>
              </a:ext>
            </a:extLst>
          </p:cNvPr>
          <p:cNvSpPr txBox="1"/>
          <p:nvPr/>
        </p:nvSpPr>
        <p:spPr>
          <a:xfrm>
            <a:off x="3638688" y="1326704"/>
            <a:ext cx="1218122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0350">
                <a:solidFill>
                  <a:srgbClr val="008A3E"/>
                </a:solidFill>
                <a:latin typeface="AvantGarde" panose="00000400000000000000" pitchFamily="2" charset="0"/>
              </a:rPr>
              <a:t>b</a:t>
            </a:r>
            <a:endParaRPr lang="en-US" sz="10350">
              <a:solidFill>
                <a:srgbClr val="008A3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6277C4-ADD6-4AC1-AAEC-C9EE6AAC6874}"/>
              </a:ext>
            </a:extLst>
          </p:cNvPr>
          <p:cNvSpPr txBox="1"/>
          <p:nvPr/>
        </p:nvSpPr>
        <p:spPr>
          <a:xfrm>
            <a:off x="6825862" y="1326704"/>
            <a:ext cx="946093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0350">
                <a:solidFill>
                  <a:srgbClr val="008A3E"/>
                </a:solidFill>
                <a:latin typeface="AvantGarde" panose="00000400000000000000" pitchFamily="2" charset="0"/>
              </a:rPr>
              <a:t>B</a:t>
            </a:r>
            <a:endParaRPr lang="en-US" sz="10350">
              <a:solidFill>
                <a:srgbClr val="008A3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FAA6C-B4F6-4683-B2DE-E03065FE6D4B}"/>
              </a:ext>
            </a:extLst>
          </p:cNvPr>
          <p:cNvSpPr txBox="1"/>
          <p:nvPr/>
        </p:nvSpPr>
        <p:spPr>
          <a:xfrm>
            <a:off x="3633772" y="4014524"/>
            <a:ext cx="1218122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0350" b="1">
                <a:solidFill>
                  <a:srgbClr val="008A3E"/>
                </a:solidFill>
                <a:latin typeface="HP001 4 hàng" pitchFamily="34" charset="0"/>
              </a:rPr>
              <a:t>b</a:t>
            </a:r>
            <a:endParaRPr lang="en-US" sz="10350">
              <a:solidFill>
                <a:srgbClr val="008A3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160C4D-464E-4202-BFAD-E4FDEF977245}"/>
              </a:ext>
            </a:extLst>
          </p:cNvPr>
          <p:cNvSpPr txBox="1"/>
          <p:nvPr/>
        </p:nvSpPr>
        <p:spPr>
          <a:xfrm>
            <a:off x="6553833" y="4014524"/>
            <a:ext cx="1218122" cy="1685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0350" b="1">
                <a:solidFill>
                  <a:srgbClr val="008A3E"/>
                </a:solidFill>
                <a:latin typeface="HP001 4 hàng" pitchFamily="34" charset="0"/>
              </a:rPr>
              <a:t>B</a:t>
            </a:r>
            <a:endParaRPr lang="en-US" sz="10350">
              <a:solidFill>
                <a:srgbClr val="008A3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9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2209800" y="1371601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67000" y="4838639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67200" y="228601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0C3979-B20A-4FE0-9C37-5D7EB0F50A1F}"/>
              </a:ext>
            </a:extLst>
          </p:cNvPr>
          <p:cNvGrpSpPr/>
          <p:nvPr/>
        </p:nvGrpSpPr>
        <p:grpSpPr>
          <a:xfrm>
            <a:off x="7617544" y="4477753"/>
            <a:ext cx="2514600" cy="1656347"/>
            <a:chOff x="3810000" y="1447800"/>
            <a:chExt cx="2209800" cy="1524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69903D5-47B1-4B01-9CE5-8D225EE5FB04}"/>
                </a:ext>
              </a:extLst>
            </p:cNvPr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85FC3B-3773-49AF-8A07-5C1A0F7B4D1F}"/>
                </a:ext>
              </a:extLst>
            </p:cNvPr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15CFBB-33B9-4FAE-BC26-90174C285679}"/>
                </a:ext>
              </a:extLst>
            </p:cNvPr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Ê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201" y="228600"/>
            <a:ext cx="1137919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5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711281" y="609600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76900" y="4114801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5821"/>
          <a:stretch/>
        </p:blipFill>
        <p:spPr>
          <a:xfrm>
            <a:off x="6606540" y="4157326"/>
            <a:ext cx="914400" cy="251460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3189D4-FD75-44A3-B1E6-FEC363D298A7}"/>
              </a:ext>
            </a:extLst>
          </p:cNvPr>
          <p:cNvSpPr txBox="1"/>
          <p:nvPr/>
        </p:nvSpPr>
        <p:spPr>
          <a:xfrm>
            <a:off x="1371600" y="4134466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</p:spTree>
    <p:extLst>
      <p:ext uri="{BB962C8B-B14F-4D97-AF65-F5344CB8AC3E}">
        <p14:creationId xmlns:p14="http://schemas.microsoft.com/office/powerpoint/2010/main" val="4120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7646222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</TotalTime>
  <Words>266</Words>
  <Application>Microsoft Office PowerPoint</Application>
  <PresentationFormat>Widescreen</PresentationFormat>
  <Paragraphs>120</Paragraphs>
  <Slides>34</Slides>
  <Notes>6</Notes>
  <HiddenSlides>2</HiddenSlides>
  <MMClips>11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.VnAvant</vt:lpstr>
      <vt:lpstr>.VnAvantH</vt:lpstr>
      <vt:lpstr>.VnTime</vt:lpstr>
      <vt:lpstr>Arial</vt:lpstr>
      <vt:lpstr>AvantGarde</vt:lpstr>
      <vt:lpstr>Calibri</vt:lpstr>
      <vt:lpstr>HP001 4 hàng</vt:lpstr>
      <vt:lpstr>HP001 4H</vt:lpstr>
      <vt:lpstr>Times New Roman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66</cp:revision>
  <dcterms:created xsi:type="dcterms:W3CDTF">2020-05-18T12:48:51Z</dcterms:created>
  <dcterms:modified xsi:type="dcterms:W3CDTF">2022-09-20T04:12:52Z</dcterms:modified>
</cp:coreProperties>
</file>