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8"/>
  </p:notesMasterIdLst>
  <p:sldIdLst>
    <p:sldId id="269" r:id="rId2"/>
    <p:sldId id="257" r:id="rId3"/>
    <p:sldId id="312" r:id="rId4"/>
    <p:sldId id="300" r:id="rId5"/>
    <p:sldId id="259" r:id="rId6"/>
    <p:sldId id="314" r:id="rId7"/>
    <p:sldId id="284" r:id="rId8"/>
    <p:sldId id="291" r:id="rId9"/>
    <p:sldId id="293" r:id="rId10"/>
    <p:sldId id="294" r:id="rId11"/>
    <p:sldId id="295" r:id="rId12"/>
    <p:sldId id="275" r:id="rId13"/>
    <p:sldId id="261" r:id="rId14"/>
    <p:sldId id="273" r:id="rId15"/>
    <p:sldId id="272" r:id="rId16"/>
    <p:sldId id="313" r:id="rId17"/>
    <p:sldId id="435" r:id="rId18"/>
    <p:sldId id="276" r:id="rId19"/>
    <p:sldId id="297" r:id="rId20"/>
    <p:sldId id="278" r:id="rId21"/>
    <p:sldId id="290" r:id="rId22"/>
    <p:sldId id="433" r:id="rId23"/>
    <p:sldId id="434" r:id="rId24"/>
    <p:sldId id="316" r:id="rId25"/>
    <p:sldId id="282" r:id="rId26"/>
    <p:sldId id="279" r:id="rId27"/>
  </p:sldIdLst>
  <p:sldSz cx="12192000" cy="6858000"/>
  <p:notesSz cx="9144000" cy="6858000"/>
  <p:custDataLst>
    <p:tags r:id="rId29"/>
  </p:custDataLst>
  <p:defaultTextStyle>
    <a:defPPr>
      <a:defRPr lang="en-US"/>
    </a:defPPr>
    <a:lvl1pPr marL="0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8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2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E6F8FC"/>
    <a:srgbClr val="FF0066"/>
    <a:srgbClr val="FFFF66"/>
    <a:srgbClr val="DF31BE"/>
    <a:srgbClr val="ECB2CB"/>
    <a:srgbClr val="E9A5C2"/>
    <a:srgbClr val="008A3E"/>
    <a:srgbClr val="E183AB"/>
    <a:srgbClr val="FFC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360" y="72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BDE7E-B355-40A4-9B7E-E581E1043B22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6A8AD-F3E6-47DE-B783-16C0EDA73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8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8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2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6A8AD-F3E6-47DE-B783-16C0EDA737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25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6A8AD-F3E6-47DE-B783-16C0EDA737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69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CD967-5C2A-4176-9658-5E92363C71A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461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327CE-9C48-42EC-A174-D90BEA2C18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973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9pPr>
          </a:lstStyle>
          <a:p>
            <a:pPr eaLnBrk="1" hangingPunct="1"/>
            <a:fld id="{1483A331-BD88-4487-BA85-60FBD2D7C7A1}" type="slidenum">
              <a:rPr lang="en-US" altLang="en-US" sz="1200">
                <a:latin typeface="Arial" panose="020B0604020202020204" pitchFamily="34" charset="0"/>
              </a:rPr>
              <a:pPr eaLnBrk="1" hangingPunct="1"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9pPr>
          </a:lstStyle>
          <a:p>
            <a:pPr algn="r" eaLnBrk="1" hangingPunct="1"/>
            <a:fld id="{C8DD5E6E-DA0A-4D95-AAD3-792D9626CE37}" type="slidenum">
              <a:rPr lang="en-US" altLang="en-US" sz="1200">
                <a:latin typeface="Times New Roman" panose="02020603050405020304" pitchFamily="18" charset="0"/>
              </a:rPr>
              <a:pPr algn="r" eaLnBrk="1" hangingPunct="1"/>
              <a:t>19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vi-V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086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B279A-D454-406E-A0DD-490F1F308CA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825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3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57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4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38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7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5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97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2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2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5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18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00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93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32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30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50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73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85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85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03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54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8262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06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">
        <p14:vortex dir="r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24530-B66F-4473-ADD6-7D32B9BE029C}" type="datetimeFigureOut">
              <a:rPr lang="en-US" smtClean="0"/>
              <a:t>21/09/2022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FC076-3453-4B97-B12D-D1475B296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5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84" r:id="rId3"/>
    <p:sldLayoutId id="2147483683" r:id="rId4"/>
    <p:sldLayoutId id="2147483682" r:id="rId5"/>
    <p:sldLayoutId id="2147483681" r:id="rId6"/>
    <p:sldLayoutId id="2147483680" r:id="rId7"/>
    <p:sldLayoutId id="2147483679" r:id="rId8"/>
    <p:sldLayoutId id="2147483678" r:id="rId9"/>
    <p:sldLayoutId id="2147483677" r:id="rId10"/>
    <p:sldLayoutId id="2147483676" r:id="rId11"/>
    <p:sldLayoutId id="2147483675" r:id="rId12"/>
    <p:sldLayoutId id="2147483674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bb63f59c772f80c241f5a32592359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092" y="0"/>
            <a:ext cx="10260330" cy="68237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0" y="416005"/>
            <a:ext cx="7162800" cy="1107988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latin typeface="HP001 4 hàng" pitchFamily="34" charset="0"/>
              </a:rPr>
              <a:t>Xin chào các em!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61135"/>
            <a:ext cx="278130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47461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78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3037" y="4571198"/>
            <a:ext cx="3017060" cy="259160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261568" y="1297145"/>
            <a:ext cx="1167507" cy="1048433"/>
            <a:chOff x="2341807" y="722423"/>
            <a:chExt cx="1167507" cy="10484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5989" y="722423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2341807" y="1001415"/>
              <a:ext cx="1167507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44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1</a:t>
              </a:r>
              <a:endParaRPr lang="es-ES" sz="28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505453" y="4485608"/>
            <a:ext cx="2412706" cy="923322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s-ES_tradnl" sz="5400" b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la - lá</a:t>
            </a:r>
            <a:endParaRPr lang="es-ES" sz="54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650058" y="3144335"/>
            <a:ext cx="1167507" cy="1048433"/>
            <a:chOff x="5632842" y="2105111"/>
            <a:chExt cx="1167507" cy="104843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024" y="2105111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5632842" y="2384103"/>
              <a:ext cx="1167507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44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2</a:t>
              </a:r>
              <a:endParaRPr lang="es-ES" sz="28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77079" y="2839196"/>
            <a:ext cx="1167507" cy="1048433"/>
            <a:chOff x="1559230" y="2459387"/>
            <a:chExt cx="1167507" cy="104843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59230" y="2738379"/>
              <a:ext cx="1167507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44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3</a:t>
              </a:r>
              <a:endParaRPr lang="es-ES" sz="28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28496" y="1436641"/>
            <a:ext cx="1167507" cy="1048433"/>
            <a:chOff x="1559230" y="2459387"/>
            <a:chExt cx="1167507" cy="104843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59230" y="2738379"/>
              <a:ext cx="1167507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44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4</a:t>
              </a:r>
              <a:endParaRPr lang="es-ES" sz="28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556735" y="2380907"/>
            <a:ext cx="1167507" cy="1048433"/>
            <a:chOff x="1559230" y="2459387"/>
            <a:chExt cx="1167507" cy="104843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59230" y="2738379"/>
              <a:ext cx="1167507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44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5</a:t>
              </a:r>
              <a:endParaRPr lang="es-ES" sz="28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648998" y="2380907"/>
            <a:ext cx="1167507" cy="1048433"/>
            <a:chOff x="1559230" y="2459387"/>
            <a:chExt cx="1167507" cy="104843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59230" y="2738379"/>
              <a:ext cx="1167507" cy="769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44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6</a:t>
              </a:r>
              <a:endParaRPr lang="es-ES" sz="28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575697" y="4419600"/>
            <a:ext cx="2412706" cy="923322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s-ES_tradnl" sz="5400" b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bê</a:t>
            </a:r>
            <a:endParaRPr lang="es-ES" sz="54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433196" y="1249662"/>
            <a:ext cx="994475" cy="1152619"/>
          </a:xfrm>
          <a:prstGeom prst="ellipse">
            <a:avLst/>
          </a:prstGeom>
          <a:solidFill>
            <a:srgbClr val="FFC000"/>
          </a:solidFill>
          <a:ln>
            <a:solidFill>
              <a:srgbClr val="F4A9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486402" y="4468751"/>
            <a:ext cx="2412706" cy="923322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s-ES_tradnl" sz="5400" b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be be</a:t>
            </a:r>
            <a:endParaRPr lang="es-ES" sz="54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300289" y="4452604"/>
            <a:ext cx="2804983" cy="923322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s-ES_tradnl" sz="5400" b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dê – dế</a:t>
            </a:r>
            <a:endParaRPr lang="es-ES" sz="54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486402" y="4451894"/>
            <a:ext cx="2804983" cy="923322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s-ES_tradnl" sz="5400" b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bờ đê</a:t>
            </a:r>
            <a:endParaRPr lang="es-ES" sz="54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7380747" y="4402743"/>
            <a:ext cx="2804983" cy="923322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s-ES_tradnl" sz="5400" b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la cà</a:t>
            </a:r>
            <a:endParaRPr lang="es-ES" sz="54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  <p:pic>
        <p:nvPicPr>
          <p:cNvPr id="2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452563" y="498496"/>
            <a:ext cx="487363" cy="487363"/>
          </a:xfrm>
          <a:prstGeom prst="rect">
            <a:avLst/>
          </a:prstGeom>
        </p:spPr>
      </p:pic>
      <p:pic>
        <p:nvPicPr>
          <p:cNvPr id="33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452564" y="1192959"/>
            <a:ext cx="487363" cy="487363"/>
          </a:xfrm>
          <a:prstGeom prst="rect">
            <a:avLst/>
          </a:prstGeom>
        </p:spPr>
      </p:pic>
      <p:pic>
        <p:nvPicPr>
          <p:cNvPr id="34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452565" y="1717176"/>
            <a:ext cx="487363" cy="487363"/>
          </a:xfrm>
          <a:prstGeom prst="rect">
            <a:avLst/>
          </a:prstGeom>
        </p:spPr>
      </p:pic>
      <p:pic>
        <p:nvPicPr>
          <p:cNvPr id="35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543691" y="2187436"/>
            <a:ext cx="487363" cy="487363"/>
          </a:xfrm>
          <a:prstGeom prst="rect">
            <a:avLst/>
          </a:prstGeom>
        </p:spPr>
      </p:pic>
      <p:pic>
        <p:nvPicPr>
          <p:cNvPr id="36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574013" y="2674799"/>
            <a:ext cx="487363" cy="487363"/>
          </a:xfrm>
          <a:prstGeom prst="rect">
            <a:avLst/>
          </a:prstGeom>
        </p:spPr>
      </p:pic>
      <p:pic>
        <p:nvPicPr>
          <p:cNvPr id="37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574013" y="31670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3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3422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4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42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9758E-6 -3.7037E-6 L -0.05883 0.38519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2" y="19259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344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139 L -0.28993 0.375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97" y="1881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342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FFAE30-F6C2-4A66-91B9-1E7C88FC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857250"/>
            <a:ext cx="920115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672034-8083-4AA5-BBDE-9CD266C83FF3}"/>
              </a:ext>
            </a:extLst>
          </p:cNvPr>
          <p:cNvSpPr txBox="1"/>
          <p:nvPr/>
        </p:nvSpPr>
        <p:spPr>
          <a:xfrm>
            <a:off x="3393974" y="2648458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13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A67C4-D7C4-4020-8BCA-E7A4A0315494}"/>
              </a:ext>
            </a:extLst>
          </p:cNvPr>
          <p:cNvSpPr txBox="1"/>
          <p:nvPr/>
        </p:nvSpPr>
        <p:spPr>
          <a:xfrm>
            <a:off x="3352800" y="2484152"/>
            <a:ext cx="913592" cy="128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7763">
                <a:solidFill>
                  <a:srgbClr val="FF0000"/>
                </a:solidFill>
                <a:latin typeface="AvantGarde" panose="00000400000000000000" pitchFamily="2" charset="0"/>
              </a:rPr>
              <a:t>b</a:t>
            </a:r>
            <a:endParaRPr lang="en-US" sz="7763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6277C4-ADD6-4AC1-AAEC-C9EE6AAC6874}"/>
              </a:ext>
            </a:extLst>
          </p:cNvPr>
          <p:cNvSpPr txBox="1"/>
          <p:nvPr/>
        </p:nvSpPr>
        <p:spPr>
          <a:xfrm>
            <a:off x="5089834" y="2484152"/>
            <a:ext cx="755336" cy="128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7763">
                <a:solidFill>
                  <a:srgbClr val="FF0000"/>
                </a:solidFill>
                <a:latin typeface="AvantGarde" panose="00000400000000000000" pitchFamily="2" charset="0"/>
              </a:rPr>
              <a:t>B</a:t>
            </a:r>
            <a:endParaRPr lang="en-US" sz="7763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849E62-F883-4F1B-AC2D-6EF819575191}"/>
              </a:ext>
            </a:extLst>
          </p:cNvPr>
          <p:cNvGrpSpPr/>
          <p:nvPr/>
        </p:nvGrpSpPr>
        <p:grpSpPr>
          <a:xfrm>
            <a:off x="7878707" y="1822610"/>
            <a:ext cx="1012368" cy="2215991"/>
            <a:chOff x="8472942" y="603845"/>
            <a:chExt cx="1349824" cy="29546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FCA9ED2-06CA-4199-80C3-3E187F199DA8}"/>
                </a:ext>
              </a:extLst>
            </p:cNvPr>
            <p:cNvSpPr txBox="1"/>
            <p:nvPr/>
          </p:nvSpPr>
          <p:spPr>
            <a:xfrm>
              <a:off x="8513094" y="1485901"/>
              <a:ext cx="1218123" cy="171594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US" sz="7763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B657E9-9BDF-4CE8-AA1D-93D9E398670A}"/>
                </a:ext>
              </a:extLst>
            </p:cNvPr>
            <p:cNvSpPr txBox="1"/>
            <p:nvPr/>
          </p:nvSpPr>
          <p:spPr>
            <a:xfrm>
              <a:off x="8472942" y="603845"/>
              <a:ext cx="1349824" cy="2954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n-US" sz="7200" b="1">
                <a:solidFill>
                  <a:srgbClr val="FF0000"/>
                </a:solidFill>
                <a:latin typeface="HP001 4 hàng" pitchFamily="34" charset="0"/>
              </a:endParaRPr>
            </a:p>
            <a:p>
              <a:pPr algn="ctr"/>
              <a:r>
                <a:rPr lang="en-US" sz="6600" b="1">
                  <a:solidFill>
                    <a:srgbClr val="FF0000"/>
                  </a:solidFill>
                  <a:latin typeface="HP001 4 hàng" pitchFamily="34" charset="0"/>
                </a:rPr>
                <a:t>B</a:t>
              </a:r>
              <a:endParaRPr lang="en-US" sz="660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7CE35CD-5AEE-431B-A1D0-1498A3770826}"/>
              </a:ext>
            </a:extLst>
          </p:cNvPr>
          <p:cNvGrpSpPr/>
          <p:nvPr/>
        </p:nvGrpSpPr>
        <p:grpSpPr>
          <a:xfrm>
            <a:off x="6475090" y="2484152"/>
            <a:ext cx="913592" cy="1554449"/>
            <a:chOff x="4951090" y="2484151"/>
            <a:chExt cx="913592" cy="155444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6FAA6C-B4F6-4683-B2DE-E03065FE6D4B}"/>
                </a:ext>
              </a:extLst>
            </p:cNvPr>
            <p:cNvSpPr txBox="1"/>
            <p:nvPr/>
          </p:nvSpPr>
          <p:spPr>
            <a:xfrm>
              <a:off x="4951090" y="2484151"/>
              <a:ext cx="913592" cy="128695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US" sz="7763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BFC4E1-4194-4FBA-8888-A974C549B932}"/>
                </a:ext>
              </a:extLst>
            </p:cNvPr>
            <p:cNvSpPr txBox="1"/>
            <p:nvPr/>
          </p:nvSpPr>
          <p:spPr>
            <a:xfrm>
              <a:off x="5169260" y="2751645"/>
              <a:ext cx="497759" cy="12869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763" b="1">
                  <a:solidFill>
                    <a:srgbClr val="FF0000"/>
                  </a:solidFill>
                  <a:latin typeface="HP001 4 hàng" pitchFamily="34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059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A31259-42C2-4E1A-9DB3-9EFA3F1025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348"/>
          <a:stretch/>
        </p:blipFill>
        <p:spPr>
          <a:xfrm>
            <a:off x="609600" y="-5080"/>
            <a:ext cx="10058400" cy="680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69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828800" y="1748397"/>
            <a:ext cx="4038600" cy="3682896"/>
          </a:xfrm>
          <a:prstGeom prst="ellipse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76550" y="2286001"/>
            <a:ext cx="1905000" cy="2092873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13000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</a:p>
        </p:txBody>
      </p:sp>
      <p:sp>
        <p:nvSpPr>
          <p:cNvPr id="11" name="Oval 10"/>
          <p:cNvSpPr/>
          <p:nvPr/>
        </p:nvSpPr>
        <p:spPr>
          <a:xfrm>
            <a:off x="6400800" y="1849892"/>
            <a:ext cx="4038600" cy="3682896"/>
          </a:xfrm>
          <a:prstGeom prst="ellipse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734300" y="2438401"/>
            <a:ext cx="1905000" cy="2092873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13000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637896"/>
            <a:ext cx="7696200" cy="1015655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solidFill>
                  <a:srgbClr val="7030A0"/>
                </a:solidFill>
                <a:latin typeface="HP001 4 hàng" pitchFamily="34" charset="0"/>
                <a:cs typeface="Times New Roman" pitchFamily="18" charset="0"/>
              </a:rPr>
              <a:t>Bài 12: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76900" y="381000"/>
            <a:ext cx="3276600" cy="1166080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>
                <a:solidFill>
                  <a:srgbClr val="FF0000"/>
                </a:solidFill>
                <a:latin typeface="AvantGarde" panose="00000400000000000000" pitchFamily="2" charset="0"/>
                <a:cs typeface="Times New Roman" pitchFamily="18" charset="0"/>
              </a:rPr>
              <a:t>g - h</a:t>
            </a:r>
          </a:p>
        </p:txBody>
      </p:sp>
    </p:spTree>
    <p:extLst>
      <p:ext uri="{BB962C8B-B14F-4D97-AF65-F5344CB8AC3E}">
        <p14:creationId xmlns:p14="http://schemas.microsoft.com/office/powerpoint/2010/main" val="287101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/>
      <p:bldP spid="4" grpId="1"/>
      <p:bldP spid="11" grpId="0" animBg="1"/>
      <p:bldP spid="11" grpId="1" animBg="1"/>
      <p:bldP spid="12" grpId="0"/>
      <p:bldP spid="12" grpId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FFAE30-F6C2-4A66-91B9-1E7C88FC6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0" y="857250"/>
            <a:ext cx="920115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672034-8083-4AA5-BBDE-9CD266C83FF3}"/>
              </a:ext>
            </a:extLst>
          </p:cNvPr>
          <p:cNvSpPr txBox="1"/>
          <p:nvPr/>
        </p:nvSpPr>
        <p:spPr>
          <a:xfrm>
            <a:off x="3393974" y="2121248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13">
              <a:solidFill>
                <a:srgbClr val="00CC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A67C4-D7C4-4020-8BCA-E7A4A0315494}"/>
              </a:ext>
            </a:extLst>
          </p:cNvPr>
          <p:cNvSpPr txBox="1"/>
          <p:nvPr/>
        </p:nvSpPr>
        <p:spPr>
          <a:xfrm>
            <a:off x="3352800" y="1956942"/>
            <a:ext cx="913592" cy="128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7763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  <a:endParaRPr lang="en-US" sz="7763">
              <a:solidFill>
                <a:srgbClr val="00CC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6277C4-ADD6-4AC1-AAEC-C9EE6AAC6874}"/>
              </a:ext>
            </a:extLst>
          </p:cNvPr>
          <p:cNvSpPr txBox="1"/>
          <p:nvPr/>
        </p:nvSpPr>
        <p:spPr>
          <a:xfrm>
            <a:off x="4940755" y="1956942"/>
            <a:ext cx="1053494" cy="128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7763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  <a:endParaRPr lang="en-US" sz="7763">
              <a:solidFill>
                <a:srgbClr val="00CC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849E62-F883-4F1B-AC2D-6EF819575191}"/>
              </a:ext>
            </a:extLst>
          </p:cNvPr>
          <p:cNvGrpSpPr/>
          <p:nvPr/>
        </p:nvGrpSpPr>
        <p:grpSpPr>
          <a:xfrm>
            <a:off x="7878707" y="1066800"/>
            <a:ext cx="1012368" cy="2177097"/>
            <a:chOff x="8472942" y="299045"/>
            <a:chExt cx="1349824" cy="290279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FCA9ED2-06CA-4199-80C3-3E187F199DA8}"/>
                </a:ext>
              </a:extLst>
            </p:cNvPr>
            <p:cNvSpPr txBox="1"/>
            <p:nvPr/>
          </p:nvSpPr>
          <p:spPr>
            <a:xfrm>
              <a:off x="8513094" y="1485901"/>
              <a:ext cx="1218123" cy="171594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US" sz="7763">
                <a:solidFill>
                  <a:srgbClr val="00CC00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B657E9-9BDF-4CE8-AA1D-93D9E398670A}"/>
                </a:ext>
              </a:extLst>
            </p:cNvPr>
            <p:cNvSpPr txBox="1"/>
            <p:nvPr/>
          </p:nvSpPr>
          <p:spPr>
            <a:xfrm>
              <a:off x="8472942" y="299045"/>
              <a:ext cx="1349824" cy="2708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n-US" sz="7200" b="1">
                <a:solidFill>
                  <a:srgbClr val="00CC00"/>
                </a:solidFill>
                <a:latin typeface="HP001 4 hàng" pitchFamily="34" charset="0"/>
              </a:endParaRPr>
            </a:p>
            <a:p>
              <a:pPr algn="ctr"/>
              <a:r>
                <a:rPr lang="en-US" sz="5400" b="1">
                  <a:solidFill>
                    <a:srgbClr val="00CC00"/>
                  </a:solidFill>
                  <a:latin typeface="HP001 4 hàng" pitchFamily="34" charset="0"/>
                </a:rPr>
                <a:t>G</a:t>
              </a:r>
              <a:endParaRPr lang="en-US" sz="5400">
                <a:solidFill>
                  <a:srgbClr val="00CC00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7CE35CD-5AEE-431B-A1D0-1498A3770826}"/>
              </a:ext>
            </a:extLst>
          </p:cNvPr>
          <p:cNvGrpSpPr/>
          <p:nvPr/>
        </p:nvGrpSpPr>
        <p:grpSpPr>
          <a:xfrm>
            <a:off x="6475090" y="1940004"/>
            <a:ext cx="913592" cy="1303893"/>
            <a:chOff x="4951090" y="2467213"/>
            <a:chExt cx="913592" cy="130389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6FAA6C-B4F6-4683-B2DE-E03065FE6D4B}"/>
                </a:ext>
              </a:extLst>
            </p:cNvPr>
            <p:cNvSpPr txBox="1"/>
            <p:nvPr/>
          </p:nvSpPr>
          <p:spPr>
            <a:xfrm>
              <a:off x="4951090" y="2484151"/>
              <a:ext cx="913592" cy="128695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US" sz="7763">
                <a:solidFill>
                  <a:srgbClr val="00CC0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BFC4E1-4194-4FBA-8888-A974C549B932}"/>
                </a:ext>
              </a:extLst>
            </p:cNvPr>
            <p:cNvSpPr txBox="1"/>
            <p:nvPr/>
          </p:nvSpPr>
          <p:spPr>
            <a:xfrm>
              <a:off x="5169260" y="2467213"/>
              <a:ext cx="497759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600" b="1">
                  <a:solidFill>
                    <a:srgbClr val="00CC00"/>
                  </a:solidFill>
                  <a:latin typeface="HP001 4 hàng" pitchFamily="34" charset="0"/>
                </a:rPr>
                <a:t>g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A59E41D-9B75-4FF7-B3EC-C7B221934488}"/>
              </a:ext>
            </a:extLst>
          </p:cNvPr>
          <p:cNvSpPr txBox="1"/>
          <p:nvPr/>
        </p:nvSpPr>
        <p:spPr>
          <a:xfrm>
            <a:off x="3393974" y="3339946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13">
              <a:solidFill>
                <a:srgbClr val="00CC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AFB41F-3BA7-4959-B83C-86D04105E7B7}"/>
              </a:ext>
            </a:extLst>
          </p:cNvPr>
          <p:cNvSpPr txBox="1"/>
          <p:nvPr/>
        </p:nvSpPr>
        <p:spPr>
          <a:xfrm>
            <a:off x="3352800" y="3702850"/>
            <a:ext cx="913592" cy="128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7763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  <a:endParaRPr lang="en-US" sz="7763">
              <a:solidFill>
                <a:srgbClr val="00CC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73AD3A-7769-4709-8175-55E206937EC8}"/>
              </a:ext>
            </a:extLst>
          </p:cNvPr>
          <p:cNvSpPr txBox="1"/>
          <p:nvPr/>
        </p:nvSpPr>
        <p:spPr>
          <a:xfrm>
            <a:off x="5035332" y="3702850"/>
            <a:ext cx="864340" cy="128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algn="ctr"/>
            <a:r>
              <a:rPr lang="en-US" sz="7763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  <a:endParaRPr lang="en-US" sz="7763">
              <a:solidFill>
                <a:srgbClr val="00CC0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A99569-102F-4081-8EE3-8B2D26031829}"/>
              </a:ext>
            </a:extLst>
          </p:cNvPr>
          <p:cNvGrpSpPr/>
          <p:nvPr/>
        </p:nvGrpSpPr>
        <p:grpSpPr>
          <a:xfrm>
            <a:off x="7878707" y="3041308"/>
            <a:ext cx="1012368" cy="2215991"/>
            <a:chOff x="8472942" y="603845"/>
            <a:chExt cx="1349824" cy="295465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85A5DE-B77F-469B-87BC-68E109EDCECF}"/>
                </a:ext>
              </a:extLst>
            </p:cNvPr>
            <p:cNvSpPr txBox="1"/>
            <p:nvPr/>
          </p:nvSpPr>
          <p:spPr>
            <a:xfrm>
              <a:off x="8513094" y="1485901"/>
              <a:ext cx="1218123" cy="171594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US" sz="7763">
                <a:solidFill>
                  <a:srgbClr val="00CC0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84FC03-7BF9-451D-9790-B97CFDA3C34B}"/>
                </a:ext>
              </a:extLst>
            </p:cNvPr>
            <p:cNvSpPr txBox="1"/>
            <p:nvPr/>
          </p:nvSpPr>
          <p:spPr>
            <a:xfrm>
              <a:off x="8472942" y="603845"/>
              <a:ext cx="1349824" cy="2954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endParaRPr lang="en-US" sz="7200" b="1">
                <a:solidFill>
                  <a:srgbClr val="00CC00"/>
                </a:solidFill>
                <a:latin typeface="HP001 4 hàng" pitchFamily="34" charset="0"/>
              </a:endParaRPr>
            </a:p>
            <a:p>
              <a:pPr algn="ctr"/>
              <a:r>
                <a:rPr lang="en-US" sz="6600" b="1">
                  <a:solidFill>
                    <a:srgbClr val="00CC00"/>
                  </a:solidFill>
                  <a:latin typeface="HP001 4 hàng" pitchFamily="34" charset="0"/>
                </a:rPr>
                <a:t>H</a:t>
              </a:r>
              <a:endParaRPr lang="en-US" sz="6600">
                <a:solidFill>
                  <a:srgbClr val="00CC00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601847-C6B9-4F66-82DF-FEE44FD1F390}"/>
              </a:ext>
            </a:extLst>
          </p:cNvPr>
          <p:cNvGrpSpPr/>
          <p:nvPr/>
        </p:nvGrpSpPr>
        <p:grpSpPr>
          <a:xfrm>
            <a:off x="6475090" y="3702850"/>
            <a:ext cx="913592" cy="1554449"/>
            <a:chOff x="4951090" y="2484151"/>
            <a:chExt cx="913592" cy="155444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5192658-A215-4130-9A25-78F5668EDDA7}"/>
                </a:ext>
              </a:extLst>
            </p:cNvPr>
            <p:cNvSpPr txBox="1"/>
            <p:nvPr/>
          </p:nvSpPr>
          <p:spPr>
            <a:xfrm>
              <a:off x="4951090" y="2484151"/>
              <a:ext cx="913592" cy="128695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endParaRPr lang="en-US" sz="7763">
                <a:solidFill>
                  <a:srgbClr val="00CC00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516E9A-0C22-4D34-91DF-3486A72A5E5A}"/>
                </a:ext>
              </a:extLst>
            </p:cNvPr>
            <p:cNvSpPr txBox="1"/>
            <p:nvPr/>
          </p:nvSpPr>
          <p:spPr>
            <a:xfrm>
              <a:off x="5169260" y="2751645"/>
              <a:ext cx="497759" cy="12869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763" b="1">
                  <a:solidFill>
                    <a:srgbClr val="00CC00"/>
                  </a:solidFill>
                  <a:latin typeface="HP001 4 hàng" pitchFamily="34" charset="0"/>
                </a:rPr>
                <a:t>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4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8153400" y="3429000"/>
            <a:ext cx="2514600" cy="910991"/>
          </a:xfrm>
          <a:prstGeom prst="rect">
            <a:avLst/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  <a:r>
              <a:rPr lang="en-US" sz="4800" b="1">
                <a:solidFill>
                  <a:schemeClr val="tx1"/>
                </a:solidFill>
                <a:latin typeface="AvantGarde" panose="00000400000000000000" pitchFamily="2" charset="0"/>
              </a:rPr>
              <a:t>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53399" y="4339990"/>
            <a:ext cx="1257300" cy="7453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  <a:endParaRPr lang="en-US" sz="4800" b="1">
              <a:solidFill>
                <a:schemeClr val="tx1"/>
              </a:solidFill>
              <a:latin typeface="AvantGarde" panose="000004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410700" y="4339990"/>
            <a:ext cx="1257300" cy="745356"/>
          </a:xfrm>
          <a:prstGeom prst="rect">
            <a:avLst/>
          </a:prstGeom>
          <a:solidFill>
            <a:srgbClr val="E9A5C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AvantGarde" panose="00000400000000000000" pitchFamily="2" charset="0"/>
              </a:rPr>
              <a:t>a</a:t>
            </a:r>
            <a:endParaRPr lang="en-US" sz="4800" b="1">
              <a:solidFill>
                <a:srgbClr val="FF0000"/>
              </a:solidFill>
              <a:latin typeface="AvantGarde" panose="000004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13" b="97897" l="9907" r="9289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9800" y="-453169"/>
            <a:ext cx="5484450" cy="45679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33E86B-4A4B-4339-AD0C-1532705CB1F3}"/>
              </a:ext>
            </a:extLst>
          </p:cNvPr>
          <p:cNvSpPr txBox="1"/>
          <p:nvPr/>
        </p:nvSpPr>
        <p:spPr>
          <a:xfrm>
            <a:off x="4068098" y="4069683"/>
            <a:ext cx="1866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  <a:r>
              <a:rPr lang="en-US" sz="6000" b="1">
                <a:solidFill>
                  <a:schemeClr val="tx1"/>
                </a:solidFill>
                <a:latin typeface="AvantGarde" panose="00000400000000000000" pitchFamily="2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5222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5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270955" y="3810000"/>
            <a:ext cx="2514600" cy="910991"/>
          </a:xfrm>
          <a:prstGeom prst="rect">
            <a:avLst/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  <a:r>
              <a:rPr lang="en-US" sz="4800" b="1">
                <a:solidFill>
                  <a:schemeClr val="tx1"/>
                </a:solidFill>
                <a:latin typeface="AvantGarde" panose="00000400000000000000" pitchFamily="2" charset="0"/>
              </a:rPr>
              <a:t>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70954" y="4720990"/>
            <a:ext cx="1257300" cy="7453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  <a:endParaRPr lang="en-US" sz="4800" b="1">
              <a:solidFill>
                <a:schemeClr val="tx1"/>
              </a:solidFill>
              <a:latin typeface="AvantGarde" panose="000004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528255" y="4720990"/>
            <a:ext cx="1257300" cy="745356"/>
          </a:xfrm>
          <a:prstGeom prst="rect">
            <a:avLst/>
          </a:prstGeom>
          <a:solidFill>
            <a:srgbClr val="E9A5C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AvantGarde" panose="00000400000000000000" pitchFamily="2" charset="0"/>
              </a:rPr>
              <a:t>ồ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7" b="100000" l="9853" r="98952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7304" y="0"/>
            <a:ext cx="5006528" cy="381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A54233-82D6-476F-8678-3B9CDCD20B5E}"/>
              </a:ext>
            </a:extLst>
          </p:cNvPr>
          <p:cNvSpPr txBox="1"/>
          <p:nvPr/>
        </p:nvSpPr>
        <p:spPr>
          <a:xfrm>
            <a:off x="3049229" y="4470348"/>
            <a:ext cx="1866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  <a:r>
              <a:rPr lang="en-US" sz="6000" b="1">
                <a:latin typeface="AvantGarde" panose="00000400000000000000" pitchFamily="2" charset="0"/>
              </a:rPr>
              <a:t>ồ</a:t>
            </a:r>
          </a:p>
        </p:txBody>
      </p:sp>
    </p:spTree>
    <p:extLst>
      <p:ext uri="{BB962C8B-B14F-4D97-AF65-F5344CB8AC3E}">
        <p14:creationId xmlns:p14="http://schemas.microsoft.com/office/powerpoint/2010/main" val="377689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Ồ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8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13" b="97897" l="9907" r="9289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9306" y="-152400"/>
            <a:ext cx="4493850" cy="34385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7" b="100000" l="9853" r="98952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1" y="-76200"/>
            <a:ext cx="4405745" cy="3352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D30FD0-3B37-4607-AF15-75ED1DC526FE}"/>
              </a:ext>
            </a:extLst>
          </p:cNvPr>
          <p:cNvSpPr txBox="1"/>
          <p:nvPr/>
        </p:nvSpPr>
        <p:spPr>
          <a:xfrm>
            <a:off x="3022780" y="4470737"/>
            <a:ext cx="1866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  <a:r>
              <a:rPr lang="en-US" sz="6000" b="1">
                <a:solidFill>
                  <a:schemeClr val="tx1"/>
                </a:solidFill>
                <a:latin typeface="AvantGarde" panose="00000400000000000000" pitchFamily="2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3B98E9-C58C-40EE-B8E6-5524766224B7}"/>
              </a:ext>
            </a:extLst>
          </p:cNvPr>
          <p:cNvSpPr txBox="1"/>
          <p:nvPr/>
        </p:nvSpPr>
        <p:spPr>
          <a:xfrm>
            <a:off x="7696200" y="4465821"/>
            <a:ext cx="1866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  <a:r>
              <a:rPr lang="en-US" sz="6000" b="1">
                <a:latin typeface="AvantGarde" panose="00000400000000000000" pitchFamily="2" charset="0"/>
              </a:rPr>
              <a:t>ồ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DE7A3B-F973-42F2-8C78-A75B267C5CB3}"/>
              </a:ext>
            </a:extLst>
          </p:cNvPr>
          <p:cNvSpPr txBox="1"/>
          <p:nvPr/>
        </p:nvSpPr>
        <p:spPr>
          <a:xfrm>
            <a:off x="2743200" y="3465871"/>
            <a:ext cx="1866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rgbClr val="00CC00"/>
                </a:solidFill>
                <a:latin typeface="AvantGarde" panose="00000400000000000000" pitchFamily="2" charset="0"/>
              </a:rPr>
              <a:t>g</a:t>
            </a:r>
            <a:endParaRPr lang="en-US" sz="6000" b="1">
              <a:solidFill>
                <a:schemeClr val="tx1"/>
              </a:solidFill>
              <a:latin typeface="AvantGarde" panose="000004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E3EFE9-D7AA-4FC2-8DB3-8916BBB9D506}"/>
              </a:ext>
            </a:extLst>
          </p:cNvPr>
          <p:cNvSpPr txBox="1"/>
          <p:nvPr/>
        </p:nvSpPr>
        <p:spPr>
          <a:xfrm>
            <a:off x="7467600" y="3460955"/>
            <a:ext cx="18669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solidFill>
                  <a:srgbClr val="00CC00"/>
                </a:solidFill>
                <a:latin typeface="AvantGarde" panose="00000400000000000000" pitchFamily="2" charset="0"/>
              </a:rPr>
              <a:t>h</a:t>
            </a:r>
            <a:endParaRPr lang="en-US" sz="6000" b="1">
              <a:latin typeface="AvantGard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714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83662"/>
            <a:ext cx="5486400" cy="604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08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B1F023-4CA5-4EC3-A3CC-94ACCE200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7039"/>
            <a:ext cx="9334500" cy="662808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7DB6A5-C076-4B8F-BA0A-2823FCAD42F3}"/>
              </a:ext>
            </a:extLst>
          </p:cNvPr>
          <p:cNvCxnSpPr/>
          <p:nvPr/>
        </p:nvCxnSpPr>
        <p:spPr>
          <a:xfrm flipV="1">
            <a:off x="6096000" y="1676400"/>
            <a:ext cx="1752600" cy="914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14C331-1C25-4BBE-93E7-5E3135C211AC}"/>
              </a:ext>
            </a:extLst>
          </p:cNvPr>
          <p:cNvCxnSpPr>
            <a:cxnSpLocks/>
          </p:cNvCxnSpPr>
          <p:nvPr/>
        </p:nvCxnSpPr>
        <p:spPr>
          <a:xfrm>
            <a:off x="6103374" y="3429000"/>
            <a:ext cx="2431026" cy="1752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87792-26E9-4853-9C46-4BF9CB2EC116}"/>
              </a:ext>
            </a:extLst>
          </p:cNvPr>
          <p:cNvCxnSpPr>
            <a:cxnSpLocks/>
          </p:cNvCxnSpPr>
          <p:nvPr/>
        </p:nvCxnSpPr>
        <p:spPr>
          <a:xfrm flipH="1">
            <a:off x="2667000" y="3341080"/>
            <a:ext cx="2362200" cy="22977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D5F48E-2081-4541-823F-701812752CFD}"/>
              </a:ext>
            </a:extLst>
          </p:cNvPr>
          <p:cNvCxnSpPr>
            <a:cxnSpLocks/>
          </p:cNvCxnSpPr>
          <p:nvPr/>
        </p:nvCxnSpPr>
        <p:spPr>
          <a:xfrm flipH="1" flipV="1">
            <a:off x="3124200" y="2590800"/>
            <a:ext cx="1905000" cy="19050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57F552-E312-4AAB-90E5-84E4904BA061}"/>
              </a:ext>
            </a:extLst>
          </p:cNvPr>
          <p:cNvCxnSpPr>
            <a:cxnSpLocks/>
          </p:cNvCxnSpPr>
          <p:nvPr/>
        </p:nvCxnSpPr>
        <p:spPr>
          <a:xfrm flipH="1">
            <a:off x="6496050" y="4082806"/>
            <a:ext cx="1733550" cy="569465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7BF089A-54ED-4C1D-AB5D-EE6E89270F28}"/>
              </a:ext>
            </a:extLst>
          </p:cNvPr>
          <p:cNvCxnSpPr>
            <a:cxnSpLocks/>
          </p:cNvCxnSpPr>
          <p:nvPr/>
        </p:nvCxnSpPr>
        <p:spPr>
          <a:xfrm flipH="1" flipV="1">
            <a:off x="2667000" y="4572001"/>
            <a:ext cx="1981200" cy="22859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47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62400" y="76201"/>
            <a:ext cx="3810000" cy="646323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600" b="1">
                <a:solidFill>
                  <a:srgbClr val="FF0066"/>
                </a:solidFill>
                <a:latin typeface="AvantGarde" panose="00000400000000000000" pitchFamily="2" charset="0"/>
              </a:rPr>
              <a:t>Bé Hà, bé Lê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7D17621-422A-4AD9-968B-6C18A63ABC1C}"/>
              </a:ext>
            </a:extLst>
          </p:cNvPr>
          <p:cNvGrpSpPr/>
          <p:nvPr/>
        </p:nvGrpSpPr>
        <p:grpSpPr>
          <a:xfrm>
            <a:off x="1676400" y="685800"/>
            <a:ext cx="8991600" cy="6172200"/>
            <a:chOff x="152400" y="685800"/>
            <a:chExt cx="8991600" cy="61722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B6699C-2C9E-41E8-9FF7-C67007B98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999"/>
            <a:stretch/>
          </p:blipFill>
          <p:spPr>
            <a:xfrm>
              <a:off x="152400" y="685800"/>
              <a:ext cx="8991600" cy="61722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BD614B6-394A-446C-A707-2EAA3A0D7442}"/>
                </a:ext>
              </a:extLst>
            </p:cNvPr>
            <p:cNvSpPr/>
            <p:nvPr/>
          </p:nvSpPr>
          <p:spPr>
            <a:xfrm>
              <a:off x="838200" y="2667000"/>
              <a:ext cx="28956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DE554D8-4386-4E90-8CCF-014EFEBFD1C0}"/>
                </a:ext>
              </a:extLst>
            </p:cNvPr>
            <p:cNvSpPr/>
            <p:nvPr/>
          </p:nvSpPr>
          <p:spPr>
            <a:xfrm>
              <a:off x="5638800" y="3962400"/>
              <a:ext cx="28956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833FC3-8E21-4D52-9E24-5E17DA4366D1}"/>
                </a:ext>
              </a:extLst>
            </p:cNvPr>
            <p:cNvSpPr/>
            <p:nvPr/>
          </p:nvSpPr>
          <p:spPr>
            <a:xfrm>
              <a:off x="629265" y="5638800"/>
              <a:ext cx="28956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FD908-A9D7-46E2-A346-E9E4C0C37239}"/>
                </a:ext>
              </a:extLst>
            </p:cNvPr>
            <p:cNvSpPr/>
            <p:nvPr/>
          </p:nvSpPr>
          <p:spPr>
            <a:xfrm>
              <a:off x="4213123" y="6400800"/>
              <a:ext cx="44958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7310EBB-3791-4351-A510-DD65349BDF87}"/>
              </a:ext>
            </a:extLst>
          </p:cNvPr>
          <p:cNvSpPr txBox="1"/>
          <p:nvPr/>
        </p:nvSpPr>
        <p:spPr>
          <a:xfrm>
            <a:off x="6909619" y="3898617"/>
            <a:ext cx="3733800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Bà bế bé Lê.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B4918A-7C91-442F-9147-CEF0E66E01E0}"/>
              </a:ext>
            </a:extLst>
          </p:cNvPr>
          <p:cNvSpPr txBox="1"/>
          <p:nvPr/>
        </p:nvSpPr>
        <p:spPr>
          <a:xfrm>
            <a:off x="3124201" y="5670377"/>
            <a:ext cx="1828801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- A, ba!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94F4E-85FF-4A0E-8ED4-1CA67E6B6A43}"/>
              </a:ext>
            </a:extLst>
          </p:cNvPr>
          <p:cNvSpPr txBox="1"/>
          <p:nvPr/>
        </p:nvSpPr>
        <p:spPr>
          <a:xfrm>
            <a:off x="5842819" y="6253444"/>
            <a:ext cx="4800600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Ba bế cả Hà, cả bé Lê.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070BE-7E0D-4889-BC8D-883A2791E2D9}"/>
              </a:ext>
            </a:extLst>
          </p:cNvPr>
          <p:cNvSpPr txBox="1"/>
          <p:nvPr/>
        </p:nvSpPr>
        <p:spPr>
          <a:xfrm>
            <a:off x="2034049" y="2475903"/>
            <a:ext cx="3551903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- Bé Lê ho, bà ạ.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938178-D976-4344-B93D-118373C047A8}"/>
              </a:ext>
            </a:extLst>
          </p:cNvPr>
          <p:cNvSpPr txBox="1"/>
          <p:nvPr/>
        </p:nvSpPr>
        <p:spPr>
          <a:xfrm>
            <a:off x="2247900" y="2478413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B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3245CD9-0AB9-4F41-AE13-2D9B510B468C}"/>
              </a:ext>
            </a:extLst>
          </p:cNvPr>
          <p:cNvSpPr txBox="1"/>
          <p:nvPr/>
        </p:nvSpPr>
        <p:spPr>
          <a:xfrm>
            <a:off x="7329211" y="3904861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D629AA-8EA4-428F-A08E-A58F074F10D7}"/>
              </a:ext>
            </a:extLst>
          </p:cNvPr>
          <p:cNvSpPr txBox="1"/>
          <p:nvPr/>
        </p:nvSpPr>
        <p:spPr>
          <a:xfrm>
            <a:off x="5751874" y="6256515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D0A26F7-FD78-4C17-BE4E-6EF5B955168D}"/>
              </a:ext>
            </a:extLst>
          </p:cNvPr>
          <p:cNvSpPr txBox="1"/>
          <p:nvPr/>
        </p:nvSpPr>
        <p:spPr>
          <a:xfrm>
            <a:off x="3398029" y="5671253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832328-6252-4C9C-B91D-65555E59B1C2}"/>
              </a:ext>
            </a:extLst>
          </p:cNvPr>
          <p:cNvSpPr txBox="1"/>
          <p:nvPr/>
        </p:nvSpPr>
        <p:spPr>
          <a:xfrm>
            <a:off x="2835132" y="2473393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L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23F4A01-F148-45B4-A315-0816E1C2373B}"/>
              </a:ext>
            </a:extLst>
          </p:cNvPr>
          <p:cNvSpPr txBox="1"/>
          <p:nvPr/>
        </p:nvSpPr>
        <p:spPr>
          <a:xfrm>
            <a:off x="9235440" y="3897790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63E840A-C0EE-453E-BEE2-C5CE10D40499}"/>
              </a:ext>
            </a:extLst>
          </p:cNvPr>
          <p:cNvSpPr txBox="1"/>
          <p:nvPr/>
        </p:nvSpPr>
        <p:spPr>
          <a:xfrm>
            <a:off x="9751264" y="6253993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0E547F9-202B-4FF7-B310-DD994E86E7E6}"/>
              </a:ext>
            </a:extLst>
          </p:cNvPr>
          <p:cNvSpPr txBox="1"/>
          <p:nvPr/>
        </p:nvSpPr>
        <p:spPr>
          <a:xfrm>
            <a:off x="7698782" y="6253443"/>
            <a:ext cx="63295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AvantGarde" panose="00000400000000000000" pitchFamily="2" charset="0"/>
              </a:rPr>
              <a:t>H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F874887-A4DB-4115-9A30-B8970F7BCB4A}"/>
              </a:ext>
            </a:extLst>
          </p:cNvPr>
          <p:cNvCxnSpPr/>
          <p:nvPr/>
        </p:nvCxnSpPr>
        <p:spPr>
          <a:xfrm>
            <a:off x="3552138" y="2971800"/>
            <a:ext cx="65719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C0F1C28-F24B-4BAC-B660-A189BDDCDFED}"/>
              </a:ext>
            </a:extLst>
          </p:cNvPr>
          <p:cNvCxnSpPr/>
          <p:nvPr/>
        </p:nvCxnSpPr>
        <p:spPr>
          <a:xfrm>
            <a:off x="8070163" y="4419600"/>
            <a:ext cx="65719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81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6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669" y="4744195"/>
            <a:ext cx="5538060" cy="12951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48" y="257912"/>
            <a:ext cx="5570409" cy="6160821"/>
          </a:xfrm>
          <a:prstGeom prst="rect">
            <a:avLst/>
          </a:prstGeom>
        </p:spPr>
      </p:pic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5445067" y="2829228"/>
            <a:ext cx="1327751" cy="1809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685800">
              <a:lnSpc>
                <a:spcPct val="110000"/>
              </a:lnSpc>
              <a:spcBef>
                <a:spcPct val="0"/>
              </a:spcBef>
            </a:pPr>
            <a:r>
              <a:rPr lang="zh-CN" altLang="en-US" sz="4400" dirty="0">
                <a:solidFill>
                  <a:schemeClr val="bg1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  <a:cs typeface="+mj-cs"/>
              </a:rPr>
              <a:t>校园</a:t>
            </a:r>
            <a:endParaRPr lang="en-US" altLang="zh-CN" sz="4400" dirty="0">
              <a:solidFill>
                <a:schemeClr val="bg1"/>
              </a:solidFill>
              <a:latin typeface="方正粗圆简体" panose="02010601030101010101" pitchFamily="2" charset="-122"/>
              <a:ea typeface="方正粗圆简体" panose="02010601030101010101" pitchFamily="2" charset="-122"/>
              <a:cs typeface="+mj-cs"/>
            </a:endParaRPr>
          </a:p>
          <a:p>
            <a:pPr algn="ctr" defTabSz="685800">
              <a:lnSpc>
                <a:spcPct val="110000"/>
              </a:lnSpc>
              <a:spcBef>
                <a:spcPct val="0"/>
              </a:spcBef>
            </a:pPr>
            <a:r>
              <a:rPr lang="zh-CN" altLang="en-US" sz="4400" dirty="0">
                <a:solidFill>
                  <a:schemeClr val="bg1"/>
                </a:solidFill>
                <a:latin typeface="方正粗圆简体" panose="02010601030101010101" pitchFamily="2" charset="-122"/>
                <a:ea typeface="方正粗圆简体" panose="02010601030101010101" pitchFamily="2" charset="-122"/>
                <a:cs typeface="+mj-cs"/>
              </a:rPr>
              <a:t>安全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3200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>
                <a:solidFill>
                  <a:srgbClr val="FF0000"/>
                </a:solidFill>
                <a:latin typeface="HP001 4 hàng" pitchFamily="34" charset="0"/>
              </a:rPr>
              <a:t>Thư giãn</a:t>
            </a:r>
          </a:p>
        </p:txBody>
      </p:sp>
      <p:pic>
        <p:nvPicPr>
          <p:cNvPr id="3" name="ChiecBungDoi-ThanhNganTheVoiceKids-5237837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07063" y="4316426"/>
            <a:ext cx="777875" cy="7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0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8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62400" y="76201"/>
            <a:ext cx="3810000" cy="646323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600" b="1">
                <a:solidFill>
                  <a:srgbClr val="FF0066"/>
                </a:solidFill>
                <a:latin typeface="AvantGarde" panose="00000400000000000000" pitchFamily="2" charset="0"/>
              </a:rPr>
              <a:t>Bé Hà, bé Lê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7D17621-422A-4AD9-968B-6C18A63ABC1C}"/>
              </a:ext>
            </a:extLst>
          </p:cNvPr>
          <p:cNvGrpSpPr/>
          <p:nvPr/>
        </p:nvGrpSpPr>
        <p:grpSpPr>
          <a:xfrm>
            <a:off x="1676400" y="685800"/>
            <a:ext cx="8991600" cy="6172200"/>
            <a:chOff x="152400" y="685800"/>
            <a:chExt cx="8991600" cy="61722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B6699C-2C9E-41E8-9FF7-C67007B980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999"/>
            <a:stretch/>
          </p:blipFill>
          <p:spPr>
            <a:xfrm>
              <a:off x="152400" y="685800"/>
              <a:ext cx="8991600" cy="61722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BD614B6-394A-446C-A707-2EAA3A0D7442}"/>
                </a:ext>
              </a:extLst>
            </p:cNvPr>
            <p:cNvSpPr/>
            <p:nvPr/>
          </p:nvSpPr>
          <p:spPr>
            <a:xfrm>
              <a:off x="838200" y="2667000"/>
              <a:ext cx="28956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DE554D8-4386-4E90-8CCF-014EFEBFD1C0}"/>
                </a:ext>
              </a:extLst>
            </p:cNvPr>
            <p:cNvSpPr/>
            <p:nvPr/>
          </p:nvSpPr>
          <p:spPr>
            <a:xfrm>
              <a:off x="5638800" y="3962400"/>
              <a:ext cx="28956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1833FC3-8E21-4D52-9E24-5E17DA4366D1}"/>
                </a:ext>
              </a:extLst>
            </p:cNvPr>
            <p:cNvSpPr/>
            <p:nvPr/>
          </p:nvSpPr>
          <p:spPr>
            <a:xfrm>
              <a:off x="629265" y="5638800"/>
              <a:ext cx="28956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57FD908-A9D7-46E2-A346-E9E4C0C37239}"/>
                </a:ext>
              </a:extLst>
            </p:cNvPr>
            <p:cNvSpPr/>
            <p:nvPr/>
          </p:nvSpPr>
          <p:spPr>
            <a:xfrm>
              <a:off x="4213123" y="6400800"/>
              <a:ext cx="4495800" cy="457200"/>
            </a:xfrm>
            <a:prstGeom prst="rect">
              <a:avLst/>
            </a:prstGeom>
            <a:solidFill>
              <a:srgbClr val="E6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7310EBB-3791-4351-A510-DD65349BDF87}"/>
              </a:ext>
            </a:extLst>
          </p:cNvPr>
          <p:cNvSpPr txBox="1"/>
          <p:nvPr/>
        </p:nvSpPr>
        <p:spPr>
          <a:xfrm>
            <a:off x="6909619" y="3898617"/>
            <a:ext cx="3733800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Bà bế bé Lê.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B4918A-7C91-442F-9147-CEF0E66E01E0}"/>
              </a:ext>
            </a:extLst>
          </p:cNvPr>
          <p:cNvSpPr txBox="1"/>
          <p:nvPr/>
        </p:nvSpPr>
        <p:spPr>
          <a:xfrm>
            <a:off x="3124201" y="5670377"/>
            <a:ext cx="1828801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- A, ba!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594F4E-85FF-4A0E-8ED4-1CA67E6B6A43}"/>
              </a:ext>
            </a:extLst>
          </p:cNvPr>
          <p:cNvSpPr txBox="1"/>
          <p:nvPr/>
        </p:nvSpPr>
        <p:spPr>
          <a:xfrm>
            <a:off x="5842819" y="6253444"/>
            <a:ext cx="4800600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Ba bế cả Hà, cả bé Lê.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070BE-7E0D-4889-BC8D-883A2791E2D9}"/>
              </a:ext>
            </a:extLst>
          </p:cNvPr>
          <p:cNvSpPr txBox="1"/>
          <p:nvPr/>
        </p:nvSpPr>
        <p:spPr>
          <a:xfrm>
            <a:off x="2034049" y="2475903"/>
            <a:ext cx="3551903" cy="58476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AvantGarde" panose="00000400000000000000" pitchFamily="2" charset="0"/>
              </a:rPr>
              <a:t>- Bé Lê ho, bà ạ.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BD122FA-8C5F-4B20-B385-9C96CE723410}"/>
              </a:ext>
            </a:extLst>
          </p:cNvPr>
          <p:cNvGrpSpPr/>
          <p:nvPr/>
        </p:nvGrpSpPr>
        <p:grpSpPr>
          <a:xfrm>
            <a:off x="1729290" y="2484370"/>
            <a:ext cx="454086" cy="494703"/>
            <a:chOff x="1828800" y="1981200"/>
            <a:chExt cx="454086" cy="49470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CC08E35-CB84-4695-97BA-CA3E3E406E80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84CD4C-303B-4074-8F1C-442D6F97DB1D}"/>
                </a:ext>
              </a:extLst>
            </p:cNvPr>
            <p:cNvSpPr txBox="1"/>
            <p:nvPr/>
          </p:nvSpPr>
          <p:spPr>
            <a:xfrm>
              <a:off x="1905000" y="2040219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8021A80-9885-4234-86F9-4D4EDD66D777}"/>
              </a:ext>
            </a:extLst>
          </p:cNvPr>
          <p:cNvGrpSpPr/>
          <p:nvPr/>
        </p:nvGrpSpPr>
        <p:grpSpPr>
          <a:xfrm>
            <a:off x="6935757" y="3878828"/>
            <a:ext cx="454086" cy="494703"/>
            <a:chOff x="1828800" y="1981200"/>
            <a:chExt cx="454086" cy="494703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D676834-5DB1-4604-B67C-B20053EEE62D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C24CA74-3E54-44C0-B99D-ACBF4B8057C9}"/>
                </a:ext>
              </a:extLst>
            </p:cNvPr>
            <p:cNvSpPr txBox="1"/>
            <p:nvPr/>
          </p:nvSpPr>
          <p:spPr>
            <a:xfrm>
              <a:off x="1905000" y="2040219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079845C-992B-4AE3-8F6A-D022D12C4090}"/>
              </a:ext>
            </a:extLst>
          </p:cNvPr>
          <p:cNvGrpSpPr/>
          <p:nvPr/>
        </p:nvGrpSpPr>
        <p:grpSpPr>
          <a:xfrm>
            <a:off x="2590800" y="5715408"/>
            <a:ext cx="454086" cy="494703"/>
            <a:chOff x="1828800" y="1981200"/>
            <a:chExt cx="454086" cy="49470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68C0F36-495F-4056-9FB3-7105F5927992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28DC3A5-8B78-40CE-A6DA-B2530ADD2E52}"/>
                </a:ext>
              </a:extLst>
            </p:cNvPr>
            <p:cNvSpPr txBox="1"/>
            <p:nvPr/>
          </p:nvSpPr>
          <p:spPr>
            <a:xfrm>
              <a:off x="1905000" y="2040219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9AD0E7-4E71-42BF-A886-5DD8744EBD7F}"/>
              </a:ext>
            </a:extLst>
          </p:cNvPr>
          <p:cNvGrpSpPr/>
          <p:nvPr/>
        </p:nvGrpSpPr>
        <p:grpSpPr>
          <a:xfrm>
            <a:off x="5498801" y="5824630"/>
            <a:ext cx="454086" cy="494703"/>
            <a:chOff x="1828800" y="1981200"/>
            <a:chExt cx="454086" cy="494703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24A109A-0B58-40DC-B79E-F84502D0796F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C0E7CBE-D2B4-4E5B-9D39-7C775608BE77}"/>
                </a:ext>
              </a:extLst>
            </p:cNvPr>
            <p:cNvSpPr txBox="1"/>
            <p:nvPr/>
          </p:nvSpPr>
          <p:spPr>
            <a:xfrm>
              <a:off x="1905000" y="2040219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763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A7D5C2-D499-4CCF-ACA6-66AAFAAFD614}"/>
              </a:ext>
            </a:extLst>
          </p:cNvPr>
          <p:cNvSpPr txBox="1"/>
          <p:nvPr/>
        </p:nvSpPr>
        <p:spPr>
          <a:xfrm>
            <a:off x="1581763" y="1653487"/>
            <a:ext cx="7943486" cy="1015655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000" b="1">
                <a:solidFill>
                  <a:srgbClr val="002060"/>
                </a:solidFill>
                <a:latin typeface="AvantGarde" panose="00000400000000000000" pitchFamily="2" charset="0"/>
              </a:rPr>
              <a:t>- Bé Lê ho, bà ạ.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DDFF2B-42C8-45F2-8066-386EB3F2451E}"/>
              </a:ext>
            </a:extLst>
          </p:cNvPr>
          <p:cNvGrpSpPr/>
          <p:nvPr/>
        </p:nvGrpSpPr>
        <p:grpSpPr>
          <a:xfrm>
            <a:off x="1295400" y="1973927"/>
            <a:ext cx="454086" cy="540673"/>
            <a:chOff x="1828800" y="1935230"/>
            <a:chExt cx="454086" cy="54067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5A46BC3-B28E-4E1C-AC54-78F0EE28CA5F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4CB90D-AFA0-41AF-94AF-22060474EDBD}"/>
                </a:ext>
              </a:extLst>
            </p:cNvPr>
            <p:cNvSpPr txBox="1"/>
            <p:nvPr/>
          </p:nvSpPr>
          <p:spPr>
            <a:xfrm>
              <a:off x="1852110" y="1935230"/>
              <a:ext cx="4138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A23BDA1-3D54-441F-A191-D0F4C638394D}"/>
              </a:ext>
            </a:extLst>
          </p:cNvPr>
          <p:cNvSpPr txBox="1"/>
          <p:nvPr/>
        </p:nvSpPr>
        <p:spPr>
          <a:xfrm>
            <a:off x="1863985" y="3021823"/>
            <a:ext cx="6053307" cy="1015655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000" b="1">
                <a:solidFill>
                  <a:srgbClr val="002060"/>
                </a:solidFill>
                <a:latin typeface="AvantGarde" panose="00000400000000000000" pitchFamily="2" charset="0"/>
              </a:rPr>
              <a:t>Bà bế bé Lê.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1908D39-0AE8-4474-B3E3-B10F0F7BC947}"/>
              </a:ext>
            </a:extLst>
          </p:cNvPr>
          <p:cNvGrpSpPr/>
          <p:nvPr/>
        </p:nvGrpSpPr>
        <p:grpSpPr>
          <a:xfrm>
            <a:off x="1354720" y="3345275"/>
            <a:ext cx="454086" cy="523220"/>
            <a:chOff x="1828800" y="1973675"/>
            <a:chExt cx="454086" cy="52322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DAC0F13-0683-409C-8CF8-435CACE0CE03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4D27C1E-960A-4649-8E85-13B8643D01B1}"/>
                </a:ext>
              </a:extLst>
            </p:cNvPr>
            <p:cNvSpPr txBox="1"/>
            <p:nvPr/>
          </p:nvSpPr>
          <p:spPr>
            <a:xfrm>
              <a:off x="1845680" y="1973675"/>
              <a:ext cx="4138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7F19FBD-E89F-41AE-851D-946D6F6C5939}"/>
              </a:ext>
            </a:extLst>
          </p:cNvPr>
          <p:cNvSpPr txBox="1"/>
          <p:nvPr/>
        </p:nvSpPr>
        <p:spPr>
          <a:xfrm>
            <a:off x="2389510" y="4343856"/>
            <a:ext cx="3563815" cy="1938984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000" b="1">
                <a:solidFill>
                  <a:srgbClr val="002060"/>
                </a:solidFill>
                <a:latin typeface="AvantGarde" panose="00000400000000000000" pitchFamily="2" charset="0"/>
              </a:rPr>
              <a:t>- A, ba!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18B4AC-6FA0-4E89-855F-610E21359440}"/>
              </a:ext>
            </a:extLst>
          </p:cNvPr>
          <p:cNvGrpSpPr/>
          <p:nvPr/>
        </p:nvGrpSpPr>
        <p:grpSpPr>
          <a:xfrm>
            <a:off x="1345346" y="4747787"/>
            <a:ext cx="454086" cy="531240"/>
            <a:chOff x="1828800" y="1981200"/>
            <a:chExt cx="454086" cy="5312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3EA375D-8ADC-4092-BAFD-46A6DAEC34B2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03F6D1-D49D-4588-8261-6B5993412B38}"/>
                </a:ext>
              </a:extLst>
            </p:cNvPr>
            <p:cNvSpPr txBox="1"/>
            <p:nvPr/>
          </p:nvSpPr>
          <p:spPr>
            <a:xfrm>
              <a:off x="1852299" y="1989220"/>
              <a:ext cx="4138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2A880CF-76B2-4348-8E33-EE8526BB71D2}"/>
              </a:ext>
            </a:extLst>
          </p:cNvPr>
          <p:cNvSpPr txBox="1"/>
          <p:nvPr/>
        </p:nvSpPr>
        <p:spPr>
          <a:xfrm>
            <a:off x="2133600" y="5833416"/>
            <a:ext cx="9355013" cy="1938984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000" b="1">
                <a:solidFill>
                  <a:srgbClr val="002060"/>
                </a:solidFill>
                <a:latin typeface="AvantGarde" panose="00000400000000000000" pitchFamily="2" charset="0"/>
              </a:rPr>
              <a:t>Ba bế cả Hà, cả bé Lê.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9EA9C1-1436-4C0D-AD25-75A26336A7AF}"/>
              </a:ext>
            </a:extLst>
          </p:cNvPr>
          <p:cNvGrpSpPr/>
          <p:nvPr/>
        </p:nvGrpSpPr>
        <p:grpSpPr>
          <a:xfrm>
            <a:off x="1371600" y="6116982"/>
            <a:ext cx="454086" cy="523220"/>
            <a:chOff x="1828800" y="1981200"/>
            <a:chExt cx="454086" cy="52322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604CE17-E9DE-479B-AF32-F2EFFF9B48AC}"/>
                </a:ext>
              </a:extLst>
            </p:cNvPr>
            <p:cNvSpPr/>
            <p:nvPr/>
          </p:nvSpPr>
          <p:spPr>
            <a:xfrm>
              <a:off x="1828800" y="1981200"/>
              <a:ext cx="454086" cy="49470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865DF1-1B0A-4033-9924-5E212BC8C2DA}"/>
                </a:ext>
              </a:extLst>
            </p:cNvPr>
            <p:cNvSpPr txBox="1"/>
            <p:nvPr/>
          </p:nvSpPr>
          <p:spPr>
            <a:xfrm>
              <a:off x="1842001" y="1981200"/>
              <a:ext cx="4138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0EEC716-6BD3-4CA0-8D85-9BE9807B34A7}"/>
              </a:ext>
            </a:extLst>
          </p:cNvPr>
          <p:cNvSpPr txBox="1"/>
          <p:nvPr/>
        </p:nvSpPr>
        <p:spPr>
          <a:xfrm>
            <a:off x="1825686" y="3048000"/>
            <a:ext cx="6053307" cy="1015655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6000" b="1">
                <a:solidFill>
                  <a:srgbClr val="002060"/>
                </a:solidFill>
                <a:latin typeface="AvantGarde" panose="00000400000000000000" pitchFamily="2" charset="0"/>
              </a:rPr>
              <a:t>Bà bế bé Lê.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A448DD-D04B-422E-8F3C-F51B42135C8D}"/>
              </a:ext>
            </a:extLst>
          </p:cNvPr>
          <p:cNvSpPr txBox="1"/>
          <p:nvPr/>
        </p:nvSpPr>
        <p:spPr>
          <a:xfrm>
            <a:off x="3733800" y="553825"/>
            <a:ext cx="4724400" cy="923322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5400" b="1">
                <a:solidFill>
                  <a:srgbClr val="FF0066"/>
                </a:solidFill>
                <a:latin typeface="AvantGarde" panose="00000400000000000000" pitchFamily="2" charset="0"/>
              </a:rPr>
              <a:t>Bé Hà, bé Lê</a:t>
            </a:r>
          </a:p>
        </p:txBody>
      </p:sp>
    </p:spTree>
    <p:extLst>
      <p:ext uri="{BB962C8B-B14F-4D97-AF65-F5344CB8AC3E}">
        <p14:creationId xmlns:p14="http://schemas.microsoft.com/office/powerpoint/2010/main" val="86331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66800"/>
            <a:ext cx="9144000" cy="41113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0" y="3886200"/>
            <a:ext cx="5562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Củng cố</a:t>
            </a:r>
          </a:p>
        </p:txBody>
      </p:sp>
    </p:spTree>
    <p:extLst>
      <p:ext uri="{BB962C8B-B14F-4D97-AF65-F5344CB8AC3E}">
        <p14:creationId xmlns:p14="http://schemas.microsoft.com/office/powerpoint/2010/main" val="2927387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743200" y="2095500"/>
            <a:ext cx="5562600" cy="4038600"/>
          </a:xfrm>
          <a:prstGeom prst="rect">
            <a:avLst/>
          </a:prstGeom>
          <a:solidFill>
            <a:srgbClr val="00B050"/>
          </a:solidFill>
          <a:ln w="762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9pPr>
          </a:lstStyle>
          <a:p>
            <a:pPr eaLnBrk="1" hangingPunct="1"/>
            <a:endParaRPr lang="vi-VN" altLang="en-US" sz="2400">
              <a:latin typeface="Times New Roman" panose="02020603050405020304" pitchFamily="18" charset="0"/>
            </a:endParaRP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8561824" y="1943100"/>
            <a:ext cx="1295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9pPr>
          </a:lstStyle>
          <a:p>
            <a:pPr eaLnBrk="1" hangingPunct="1"/>
            <a:endParaRPr lang="vi-VN" altLang="en-US" sz="2400">
              <a:latin typeface="Times New Roman" panose="02020603050405020304" pitchFamily="18" charset="0"/>
            </a:endParaRP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 rot="18210374">
            <a:off x="7914124" y="1143000"/>
            <a:ext cx="1295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eaVert" wrap="none" anchor="ctr"/>
          <a:lstStyle>
            <a:lvl1pPr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.VnAvant" panose="020B7200000000000000" pitchFamily="34" charset="0"/>
              </a:defRPr>
            </a:lvl9pPr>
          </a:lstStyle>
          <a:p>
            <a:pPr eaLnBrk="1" hangingPunct="1"/>
            <a:endParaRPr lang="vi-VN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504729"/>
      </p:ext>
    </p:extLst>
  </p:cSld>
  <p:clrMapOvr>
    <a:masterClrMapping/>
  </p:clrMapOvr>
  <p:transition>
    <p:sndAc>
      <p:stSnd>
        <p:snd r:embed="rId3" name="chimes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-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7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34579"/>
            <a:ext cx="6781800" cy="631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055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1" y="154240"/>
          <a:ext cx="11125208" cy="6549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424">
                  <a:extLst>
                    <a:ext uri="{9D8B030D-6E8A-4147-A177-3AD203B41FA5}">
                      <a16:colId xmlns:a16="http://schemas.microsoft.com/office/drawing/2014/main" val="1597372193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09736884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698410132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105688012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748851129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75550759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4084766064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119167053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61588385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946038286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4111649219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008455854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192063568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890442868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72401461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96452020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1622869794"/>
                    </a:ext>
                  </a:extLst>
                </a:gridCol>
              </a:tblGrid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00364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827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640591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721846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465919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677456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510800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007311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305593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216410"/>
                  </a:ext>
                </a:extLst>
              </a:tr>
            </a:tbl>
          </a:graphicData>
        </a:graphic>
      </p:graphicFrame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1411271" y="2258568"/>
            <a:ext cx="2909551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5500" spc="-300">
                <a:solidFill>
                  <a:schemeClr val="bg1"/>
                </a:solidFill>
                <a:latin typeface="HP001 4H" panose="020B0603050302020204" pitchFamily="34" charset="0"/>
              </a:rPr>
              <a:t>ɟ</a:t>
            </a:r>
            <a:endParaRPr lang="el-GR" sz="2550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3C5886FA-832D-4138-A2F6-E5161C956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1969" y="2250216"/>
            <a:ext cx="4443383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5500" spc="-300">
                <a:solidFill>
                  <a:schemeClr val="bg1"/>
                </a:solidFill>
                <a:latin typeface="HP001 4H" panose="020B0603050302020204" pitchFamily="34" charset="0"/>
              </a:rPr>
              <a:t>ɟa</a:t>
            </a:r>
            <a:endParaRPr lang="el-GR" sz="25500" spc="-30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EA817C2-EECF-48A4-8770-C92F6A0DF3AC}"/>
              </a:ext>
            </a:extLst>
          </p:cNvPr>
          <p:cNvGrpSpPr/>
          <p:nvPr/>
        </p:nvGrpSpPr>
        <p:grpSpPr>
          <a:xfrm rot="10800000">
            <a:off x="1411271" y="3333173"/>
            <a:ext cx="1514357" cy="3390343"/>
            <a:chOff x="1415956" y="1404983"/>
            <a:chExt cx="1514357" cy="339034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103217A-E9FF-41E1-8634-4811D09E0054}"/>
                </a:ext>
              </a:extLst>
            </p:cNvPr>
            <p:cNvSpPr/>
            <p:nvPr/>
          </p:nvSpPr>
          <p:spPr>
            <a:xfrm flipV="1">
              <a:off x="1415956" y="3935227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A7C3DF1-DD61-4A78-8DF6-2AD7A6590DB7}"/>
                </a:ext>
              </a:extLst>
            </p:cNvPr>
            <p:cNvSpPr/>
            <p:nvPr/>
          </p:nvSpPr>
          <p:spPr>
            <a:xfrm flipV="1">
              <a:off x="1750784" y="3288646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9A30676-DDE0-4A00-991F-4BDD46E50D9E}"/>
                </a:ext>
              </a:extLst>
            </p:cNvPr>
            <p:cNvSpPr/>
            <p:nvPr/>
          </p:nvSpPr>
          <p:spPr>
            <a:xfrm flipV="1">
              <a:off x="2346960" y="1990900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A7899C5-8808-4C1A-AAC4-704466574C4B}"/>
                </a:ext>
              </a:extLst>
            </p:cNvPr>
            <p:cNvSpPr/>
            <p:nvPr/>
          </p:nvSpPr>
          <p:spPr>
            <a:xfrm flipV="1">
              <a:off x="2214878" y="1404983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5265F70-DEC0-4D58-BBF9-C14F100CD45A}"/>
                </a:ext>
              </a:extLst>
            </p:cNvPr>
            <p:cNvSpPr/>
            <p:nvPr/>
          </p:nvSpPr>
          <p:spPr>
            <a:xfrm flipV="1">
              <a:off x="1790657" y="1990900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505407C-016D-4FD2-BED1-6240D8D6478B}"/>
                </a:ext>
              </a:extLst>
            </p:cNvPr>
            <p:cNvSpPr/>
            <p:nvPr/>
          </p:nvSpPr>
          <p:spPr>
            <a:xfrm flipV="1">
              <a:off x="1982578" y="4470890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9514A41-D1EE-45CA-AD52-C722DAAA3CD0}"/>
                </a:ext>
              </a:extLst>
            </p:cNvPr>
            <p:cNvSpPr/>
            <p:nvPr/>
          </p:nvSpPr>
          <p:spPr>
            <a:xfrm flipV="1">
              <a:off x="2747594" y="3972643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3558721-30B1-4771-91FB-7A5CF4975E36}"/>
                </a:ext>
              </a:extLst>
            </p:cNvPr>
            <p:cNvSpPr/>
            <p:nvPr/>
          </p:nvSpPr>
          <p:spPr>
            <a:xfrm flipV="1">
              <a:off x="1750784" y="4603673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23B7DD86-093C-4081-B4B4-87B86AC769A8}"/>
              </a:ext>
            </a:extLst>
          </p:cNvPr>
          <p:cNvSpPr/>
          <p:nvPr/>
        </p:nvSpPr>
        <p:spPr>
          <a:xfrm rot="10800000" flipV="1">
            <a:off x="7971816" y="3999362"/>
            <a:ext cx="182719" cy="191653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solidFill>
                <a:srgbClr val="FFFF0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E91E9F-C186-43E6-8BC3-E99BF372CB14}"/>
              </a:ext>
            </a:extLst>
          </p:cNvPr>
          <p:cNvSpPr/>
          <p:nvPr/>
        </p:nvSpPr>
        <p:spPr>
          <a:xfrm flipV="1">
            <a:off x="1833097" y="3371273"/>
            <a:ext cx="182719" cy="191653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4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33401" y="154240"/>
          <a:ext cx="11125208" cy="6549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4424">
                  <a:extLst>
                    <a:ext uri="{9D8B030D-6E8A-4147-A177-3AD203B41FA5}">
                      <a16:colId xmlns:a16="http://schemas.microsoft.com/office/drawing/2014/main" val="1597372193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09736884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698410132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105688012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748851129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75550759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4084766064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119167053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61588385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946038286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4111649219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2008455854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192063568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890442868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72401461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3964520201"/>
                    </a:ext>
                  </a:extLst>
                </a:gridCol>
                <a:gridCol w="654424">
                  <a:extLst>
                    <a:ext uri="{9D8B030D-6E8A-4147-A177-3AD203B41FA5}">
                      <a16:colId xmlns:a16="http://schemas.microsoft.com/office/drawing/2014/main" val="1622869794"/>
                    </a:ext>
                  </a:extLst>
                </a:gridCol>
              </a:tblGrid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00364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7827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640591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721846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465919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677456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pPr algn="ctr"/>
                      <a:r>
                        <a:rPr lang="en-US" sz="260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67289" marR="67289" marT="33646" marB="33646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510800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007311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305593"/>
                  </a:ext>
                </a:extLst>
              </a:tr>
              <a:tr h="654952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67289" marR="67289" marT="33646" marB="33646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216410"/>
                  </a:ext>
                </a:extLst>
              </a:tr>
            </a:tbl>
          </a:graphicData>
        </a:graphic>
      </p:graphicFrame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1433849" y="2250219"/>
            <a:ext cx="2909551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5500">
                <a:solidFill>
                  <a:schemeClr val="bg1"/>
                </a:solidFill>
                <a:latin typeface="HP001 4 hàng" panose="020B0603050302020204" pitchFamily="34" charset="0"/>
              </a:rPr>
              <a:t>h</a:t>
            </a:r>
            <a:endParaRPr lang="el-GR" sz="2550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3C5886FA-832D-4138-A2F6-E5161C956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710" y="2250219"/>
            <a:ext cx="4433551" cy="401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1pPr>
            <a:lvl2pPr marL="742950" indent="-28575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2pPr>
            <a:lvl3pPr marL="11430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3pPr>
            <a:lvl4pPr marL="16002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4pPr>
            <a:lvl5pPr marL="2057400" indent="-228600" eaLnBrk="0" hangingPunct="0">
              <a:defRPr sz="5400">
                <a:solidFill>
                  <a:schemeClr val="tx1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1"/>
                </a:solidFill>
                <a:latin typeface=".VnTime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5500">
                <a:solidFill>
                  <a:schemeClr val="bg1"/>
                </a:solidFill>
                <a:latin typeface="HP001 4 hàng" panose="020B0603050302020204" pitchFamily="34" charset="0"/>
              </a:rPr>
              <a:t>hồ</a:t>
            </a:r>
            <a:endParaRPr lang="el-GR" sz="2550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EA817C2-EECF-48A4-8770-C92F6A0DF3AC}"/>
              </a:ext>
            </a:extLst>
          </p:cNvPr>
          <p:cNvGrpSpPr/>
          <p:nvPr/>
        </p:nvGrpSpPr>
        <p:grpSpPr>
          <a:xfrm>
            <a:off x="1452960" y="1404983"/>
            <a:ext cx="2069901" cy="2812509"/>
            <a:chOff x="1452960" y="1404983"/>
            <a:chExt cx="2069901" cy="281250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103217A-E9FF-41E1-8634-4811D09E0054}"/>
                </a:ext>
              </a:extLst>
            </p:cNvPr>
            <p:cNvSpPr/>
            <p:nvPr/>
          </p:nvSpPr>
          <p:spPr>
            <a:xfrm flipV="1">
              <a:off x="1452960" y="3975978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A7C3DF1-DD61-4A78-8DF6-2AD7A6590DB7}"/>
                </a:ext>
              </a:extLst>
            </p:cNvPr>
            <p:cNvSpPr/>
            <p:nvPr/>
          </p:nvSpPr>
          <p:spPr>
            <a:xfrm flipV="1">
              <a:off x="1765991" y="3343333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9A30676-DDE0-4A00-991F-4BDD46E50D9E}"/>
                </a:ext>
              </a:extLst>
            </p:cNvPr>
            <p:cNvSpPr/>
            <p:nvPr/>
          </p:nvSpPr>
          <p:spPr>
            <a:xfrm flipV="1">
              <a:off x="2346960" y="1990900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A7899C5-8808-4C1A-AAC4-704466574C4B}"/>
                </a:ext>
              </a:extLst>
            </p:cNvPr>
            <p:cNvSpPr/>
            <p:nvPr/>
          </p:nvSpPr>
          <p:spPr>
            <a:xfrm flipV="1">
              <a:off x="2214878" y="1404983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5265F70-DEC0-4D58-BBF9-C14F100CD45A}"/>
                </a:ext>
              </a:extLst>
            </p:cNvPr>
            <p:cNvSpPr/>
            <p:nvPr/>
          </p:nvSpPr>
          <p:spPr>
            <a:xfrm flipV="1">
              <a:off x="1790657" y="1990900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505407C-016D-4FD2-BED1-6240D8D6478B}"/>
                </a:ext>
              </a:extLst>
            </p:cNvPr>
            <p:cNvSpPr/>
            <p:nvPr/>
          </p:nvSpPr>
          <p:spPr>
            <a:xfrm flipV="1">
              <a:off x="1790657" y="4025839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9514A41-D1EE-45CA-AD52-C722DAAA3CD0}"/>
                </a:ext>
              </a:extLst>
            </p:cNvPr>
            <p:cNvSpPr/>
            <p:nvPr/>
          </p:nvSpPr>
          <p:spPr>
            <a:xfrm flipV="1">
              <a:off x="2702322" y="3994218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3558721-30B1-4771-91FB-7A5CF4975E36}"/>
                </a:ext>
              </a:extLst>
            </p:cNvPr>
            <p:cNvSpPr/>
            <p:nvPr/>
          </p:nvSpPr>
          <p:spPr>
            <a:xfrm flipV="1">
              <a:off x="2453559" y="3346751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5EAD8D3-5253-406F-9D12-7B9E35644601}"/>
                </a:ext>
              </a:extLst>
            </p:cNvPr>
            <p:cNvSpPr/>
            <p:nvPr/>
          </p:nvSpPr>
          <p:spPr>
            <a:xfrm flipV="1">
              <a:off x="3340142" y="4025839"/>
              <a:ext cx="182719" cy="1916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00"/>
                </a:solidFill>
              </a:endParaRP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947226B9-8392-4764-B930-AF757EC0E8D3}"/>
              </a:ext>
            </a:extLst>
          </p:cNvPr>
          <p:cNvSpPr/>
          <p:nvPr/>
        </p:nvSpPr>
        <p:spPr>
          <a:xfrm flipV="1">
            <a:off x="8564217" y="3994218"/>
            <a:ext cx="182719" cy="191653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03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D975-62A2-4A5E-BD40-B335D1058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3D79A-BB4C-41A2-923E-B5CD0BF38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8AE5BD-8ACC-43CB-93D8-50113178E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259" y="0"/>
            <a:ext cx="10523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862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1"/>
          <a:stretch/>
        </p:blipFill>
        <p:spPr>
          <a:xfrm>
            <a:off x="1524001" y="228600"/>
            <a:ext cx="9143999" cy="640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2592050"/>
            <a:ext cx="5562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>
                <a:solidFill>
                  <a:srgbClr val="FF0000"/>
                </a:solidFill>
                <a:latin typeface="HP001 4 hàng" pitchFamily="34" charset="0"/>
                <a:cs typeface="Times New Roman" pitchFamily="18" charset="0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860162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资源 734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007" y="3478530"/>
            <a:ext cx="783431" cy="635000"/>
          </a:xfrm>
          <a:prstGeom prst="rect">
            <a:avLst/>
          </a:prstGeom>
        </p:spPr>
      </p:pic>
      <p:pic>
        <p:nvPicPr>
          <p:cNvPr id="5" name="图片 4" descr="资源 1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7906" y="276227"/>
            <a:ext cx="2552700" cy="1571625"/>
          </a:xfrm>
          <a:prstGeom prst="rect">
            <a:avLst/>
          </a:prstGeom>
        </p:spPr>
      </p:pic>
      <p:pic>
        <p:nvPicPr>
          <p:cNvPr id="6" name="图片 5" descr="资源 234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7386" y="2658111"/>
            <a:ext cx="1985963" cy="1933575"/>
          </a:xfrm>
          <a:prstGeom prst="rect">
            <a:avLst/>
          </a:prstGeom>
        </p:spPr>
      </p:pic>
      <p:pic>
        <p:nvPicPr>
          <p:cNvPr id="7" name="图片 6" descr="资源 3343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4886" y="569597"/>
            <a:ext cx="1559719" cy="1870075"/>
          </a:xfrm>
          <a:prstGeom prst="rect">
            <a:avLst/>
          </a:prstGeom>
        </p:spPr>
      </p:pic>
      <p:pic>
        <p:nvPicPr>
          <p:cNvPr id="9" name="图片 8" descr="资源 5343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3675" y="3940177"/>
            <a:ext cx="7025640" cy="2684145"/>
          </a:xfrm>
          <a:prstGeom prst="rect">
            <a:avLst/>
          </a:prstGeom>
        </p:spPr>
      </p:pic>
      <p:pic>
        <p:nvPicPr>
          <p:cNvPr id="10" name="图片 9" descr="资源 6343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474" y="6208397"/>
            <a:ext cx="9182576" cy="7105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105212" y="1718608"/>
            <a:ext cx="473398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Tạm biệt và </a:t>
            </a:r>
          </a:p>
          <a:p>
            <a:pPr algn="ctr"/>
            <a:r>
              <a:rPr lang="en-US" altLang="zh-CN" sz="6000" b="1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hẹn gặp lại</a:t>
            </a:r>
            <a:r>
              <a:rPr lang="en-US" altLang="zh-CN" sz="6000" b="1" dirty="0">
                <a:solidFill>
                  <a:srgbClr val="92A028"/>
                </a:solidFill>
                <a:latin typeface="HP001 4 hàng" pitchFamily="34" charset="0"/>
                <a:cs typeface="+mn-ea"/>
                <a:sym typeface="+mn-lt"/>
              </a:rPr>
              <a:t>!</a:t>
            </a:r>
            <a:endParaRPr lang="en-US" altLang="zh-CN" sz="6000" b="1">
              <a:solidFill>
                <a:srgbClr val="92A028"/>
              </a:solidFill>
              <a:latin typeface="HP001 4 hàng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313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28128119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209</Words>
  <Application>Microsoft Office PowerPoint</Application>
  <PresentationFormat>Widescreen</PresentationFormat>
  <Paragraphs>102</Paragraphs>
  <Slides>26</Slides>
  <Notes>6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AvantGarde</vt:lpstr>
      <vt:lpstr>Calibri</vt:lpstr>
      <vt:lpstr>HP001 4 hàng</vt:lpstr>
      <vt:lpstr>HP001 4H</vt:lpstr>
      <vt:lpstr>Tahoma</vt:lpstr>
      <vt:lpstr>Times New Roman</vt:lpstr>
      <vt:lpstr>方正粗圆简体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Thanh Nhan</cp:lastModifiedBy>
  <cp:revision>64</cp:revision>
  <dcterms:created xsi:type="dcterms:W3CDTF">2020-05-18T12:48:51Z</dcterms:created>
  <dcterms:modified xsi:type="dcterms:W3CDTF">2022-09-21T03:57:06Z</dcterms:modified>
</cp:coreProperties>
</file>