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1"/>
  </p:notesMasterIdLst>
  <p:sldIdLst>
    <p:sldId id="269" r:id="rId2"/>
    <p:sldId id="265" r:id="rId3"/>
    <p:sldId id="258" r:id="rId4"/>
    <p:sldId id="259" r:id="rId5"/>
    <p:sldId id="314" r:id="rId6"/>
    <p:sldId id="284" r:id="rId7"/>
    <p:sldId id="289" r:id="rId8"/>
    <p:sldId id="300" r:id="rId9"/>
    <p:sldId id="275" r:id="rId10"/>
    <p:sldId id="303" r:id="rId11"/>
    <p:sldId id="304" r:id="rId12"/>
    <p:sldId id="256" r:id="rId13"/>
    <p:sldId id="257" r:id="rId14"/>
    <p:sldId id="437" r:id="rId15"/>
    <p:sldId id="438" r:id="rId16"/>
    <p:sldId id="262" r:id="rId17"/>
    <p:sldId id="274" r:id="rId18"/>
    <p:sldId id="260" r:id="rId19"/>
    <p:sldId id="439" r:id="rId20"/>
    <p:sldId id="261" r:id="rId21"/>
    <p:sldId id="440" r:id="rId22"/>
    <p:sldId id="305" r:id="rId23"/>
    <p:sldId id="301" r:id="rId24"/>
    <p:sldId id="441" r:id="rId25"/>
    <p:sldId id="273" r:id="rId26"/>
    <p:sldId id="443" r:id="rId27"/>
    <p:sldId id="306" r:id="rId28"/>
    <p:sldId id="272" r:id="rId29"/>
    <p:sldId id="307" r:id="rId30"/>
    <p:sldId id="302" r:id="rId31"/>
    <p:sldId id="276" r:id="rId32"/>
    <p:sldId id="297" r:id="rId33"/>
    <p:sldId id="278" r:id="rId34"/>
    <p:sldId id="434" r:id="rId35"/>
    <p:sldId id="435" r:id="rId36"/>
    <p:sldId id="432" r:id="rId37"/>
    <p:sldId id="436" r:id="rId38"/>
    <p:sldId id="282" r:id="rId39"/>
    <p:sldId id="279" r:id="rId40"/>
  </p:sldIdLst>
  <p:sldSz cx="12192000" cy="6858000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2D"/>
    <a:srgbClr val="00CC00"/>
    <a:srgbClr val="FF0066"/>
    <a:srgbClr val="FFFF66"/>
    <a:srgbClr val="DF31BE"/>
    <a:srgbClr val="ECB2CB"/>
    <a:srgbClr val="E9A5C2"/>
    <a:srgbClr val="008A3E"/>
    <a:srgbClr val="E18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2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Chạy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hiệu ứng để đ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ọc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lần lượt các từ.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D9A24-4025-4595-97D4-9A459EDCEA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50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69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fld id="{1483A331-BD88-4487-BA85-60FBD2D7C7A1}" type="slidenum">
              <a:rPr lang="en-US" altLang="en-US" sz="120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C8DD5E6E-DA0A-4D95-AAD3-792D9626CE37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32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6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04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64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gif"/><Relationship Id="rId4" Type="http://schemas.openxmlformats.org/officeDocument/2006/relationships/image" Target="../media/image1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gif"/><Relationship Id="rId4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gif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notesSlide" Target="../notesSlides/notesSlid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C0CB9-DEE1-4D9E-A468-9E2D6A4A7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F02EB-D993-49D0-A5D7-448360072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826839-A0DA-44C5-8D39-691ABC432F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34228" b="91986"/>
          <a:stretch/>
        </p:blipFill>
        <p:spPr>
          <a:xfrm>
            <a:off x="228600" y="76200"/>
            <a:ext cx="7467600" cy="73573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8C50D88-9ACA-49C7-A2BE-2A04F707EAC2}"/>
              </a:ext>
            </a:extLst>
          </p:cNvPr>
          <p:cNvGrpSpPr/>
          <p:nvPr/>
        </p:nvGrpSpPr>
        <p:grpSpPr>
          <a:xfrm>
            <a:off x="30866" y="731836"/>
            <a:ext cx="11734800" cy="5589021"/>
            <a:chOff x="228600" y="457200"/>
            <a:chExt cx="11353800" cy="627482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F28765B-F3F7-45D8-B7E9-7C00C43203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5724"/>
            <a:stretch/>
          </p:blipFill>
          <p:spPr>
            <a:xfrm>
              <a:off x="228600" y="457200"/>
              <a:ext cx="11353800" cy="627482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61117D-D5FE-49B6-85FE-2C55E29ADAB0}"/>
                </a:ext>
              </a:extLst>
            </p:cNvPr>
            <p:cNvSpPr/>
            <p:nvPr/>
          </p:nvSpPr>
          <p:spPr>
            <a:xfrm>
              <a:off x="1295400" y="2971800"/>
              <a:ext cx="8991600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846E2B-F189-459E-8DDA-985C9DD091C7}"/>
                </a:ext>
              </a:extLst>
            </p:cNvPr>
            <p:cNvSpPr/>
            <p:nvPr/>
          </p:nvSpPr>
          <p:spPr>
            <a:xfrm>
              <a:off x="1271286" y="6113798"/>
              <a:ext cx="9701514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535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F02EB-D993-49D0-A5D7-448360072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53ED34-02A4-4AB5-B310-C43FAFE6A951}"/>
              </a:ext>
            </a:extLst>
          </p:cNvPr>
          <p:cNvGrpSpPr/>
          <p:nvPr/>
        </p:nvGrpSpPr>
        <p:grpSpPr>
          <a:xfrm>
            <a:off x="0" y="-152400"/>
            <a:ext cx="12192000" cy="6732021"/>
            <a:chOff x="228600" y="457200"/>
            <a:chExt cx="11353800" cy="627482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9826839-A0DA-44C5-8D39-691ABC432F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5724"/>
            <a:stretch/>
          </p:blipFill>
          <p:spPr>
            <a:xfrm>
              <a:off x="228600" y="457200"/>
              <a:ext cx="11353800" cy="627482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CC5F646-0F9F-4DA0-B280-C51ACDE9A6BE}"/>
                </a:ext>
              </a:extLst>
            </p:cNvPr>
            <p:cNvSpPr/>
            <p:nvPr/>
          </p:nvSpPr>
          <p:spPr>
            <a:xfrm>
              <a:off x="1295400" y="2971800"/>
              <a:ext cx="8991600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8387313-18FC-4ED0-ABC4-96F6B76F68F4}"/>
                </a:ext>
              </a:extLst>
            </p:cNvPr>
            <p:cNvSpPr/>
            <p:nvPr/>
          </p:nvSpPr>
          <p:spPr>
            <a:xfrm>
              <a:off x="1271286" y="6113798"/>
              <a:ext cx="9701514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BD2B5208-8247-4779-9F52-0A2D9A4AE786}"/>
              </a:ext>
            </a:extLst>
          </p:cNvPr>
          <p:cNvSpPr txBox="1"/>
          <p:nvPr/>
        </p:nvSpPr>
        <p:spPr>
          <a:xfrm>
            <a:off x="1119663" y="2641211"/>
            <a:ext cx="2362200" cy="6668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>
                <a:solidFill>
                  <a:schemeClr val="tx1"/>
                </a:solidFill>
                <a:latin typeface="UTM Avo" panose="02040603050506020204" pitchFamily="18" charset="0"/>
              </a:rPr>
              <a:t>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à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gô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94063DD-7A83-4D88-8740-7C571C1176E0}"/>
              </a:ext>
            </a:extLst>
          </p:cNvPr>
          <p:cNvSpPr txBox="1"/>
          <p:nvPr/>
        </p:nvSpPr>
        <p:spPr>
          <a:xfrm>
            <a:off x="5147429" y="2641211"/>
            <a:ext cx="2362200" cy="6668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>
                <a:solidFill>
                  <a:schemeClr val="tx1"/>
                </a:solidFill>
                <a:latin typeface="UTM Avo" panose="02040603050506020204" pitchFamily="18" charset="0"/>
              </a:rPr>
              <a:t>ghi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BC05940-DE9F-4546-83AC-BB36A3B9BB38}"/>
              </a:ext>
            </a:extLst>
          </p:cNvPr>
          <p:cNvSpPr txBox="1"/>
          <p:nvPr/>
        </p:nvSpPr>
        <p:spPr>
          <a:xfrm>
            <a:off x="9071515" y="2641211"/>
            <a:ext cx="2362200" cy="6668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>
                <a:solidFill>
                  <a:schemeClr val="tx1"/>
                </a:solidFill>
                <a:latin typeface="UTM Avo" panose="02040603050506020204" pitchFamily="18" charset="0"/>
              </a:rPr>
              <a:t>gõ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151318-F03A-4DB8-80D1-D3FD9BE251C7}"/>
              </a:ext>
            </a:extLst>
          </p:cNvPr>
          <p:cNvSpPr txBox="1"/>
          <p:nvPr/>
        </p:nvSpPr>
        <p:spPr>
          <a:xfrm>
            <a:off x="1119663" y="5997659"/>
            <a:ext cx="2362200" cy="6668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>
                <a:solidFill>
                  <a:schemeClr val="tx1"/>
                </a:solidFill>
                <a:latin typeface="UTM Avo" panose="02040603050506020204" pitchFamily="18" charset="0"/>
              </a:rPr>
              <a:t>gỗ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8824058-71DB-42AD-83D8-8BD7CEFC2A14}"/>
              </a:ext>
            </a:extLst>
          </p:cNvPr>
          <p:cNvSpPr txBox="1"/>
          <p:nvPr/>
        </p:nvSpPr>
        <p:spPr>
          <a:xfrm>
            <a:off x="5147429" y="5997659"/>
            <a:ext cx="2362200" cy="6668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>
                <a:solidFill>
                  <a:schemeClr val="tx1"/>
                </a:solidFill>
                <a:latin typeface="UTM Avo" panose="02040603050506020204" pitchFamily="18" charset="0"/>
              </a:rPr>
              <a:t>ghẹ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9DDE00-511E-4465-A327-409D4E2A8F59}"/>
              </a:ext>
            </a:extLst>
          </p:cNvPr>
          <p:cNvSpPr txBox="1"/>
          <p:nvPr/>
        </p:nvSpPr>
        <p:spPr>
          <a:xfrm>
            <a:off x="9071515" y="5997659"/>
            <a:ext cx="2362200" cy="6668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>
                <a:solidFill>
                  <a:schemeClr val="tx1"/>
                </a:solidFill>
                <a:latin typeface="UTM Avo" panose="02040603050506020204" pitchFamily="18" charset="0"/>
              </a:rPr>
              <a:t>gỡ cá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49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909662-1E58-47A6-9CC8-921C14E8B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7200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52641" y="198117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7200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7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E65512F-F5CF-41AA-8D73-2AD1D8923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5809957" y="337625"/>
            <a:ext cx="3711709" cy="258845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956464" y="5639657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lang="en-US" sz="40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7503822" y="5639656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/>
          <a:srcRect l="16325" t="22916" r="67277" b="52083"/>
          <a:stretch>
            <a:fillRect/>
          </a:stretch>
        </p:blipFill>
        <p:spPr bwMode="auto">
          <a:xfrm>
            <a:off x="1498409" y="696915"/>
            <a:ext cx="2844800" cy="181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152361" y="2447779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UTM Avo" pitchFamily="18" charset="0"/>
              </a:rPr>
              <a:t>g</a:t>
            </a:r>
            <a:r>
              <a:rPr lang="en-US" sz="3200">
                <a:latin typeface="UTM Avo" pitchFamily="18" charset="0"/>
              </a:rPr>
              <a:t>à </a:t>
            </a:r>
            <a:r>
              <a:rPr lang="en-US" sz="3200" dirty="0" err="1">
                <a:latin typeface="UTM Avo" pitchFamily="18" charset="0"/>
              </a:rPr>
              <a:t>gô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12145" y="5655236"/>
            <a:ext cx="2785406" cy="80185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UTM Avo" pitchFamily="18" charset="0"/>
              </a:rPr>
              <a:t>B. 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22913" y="2447777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UTM Avo" pitchFamily="18" charset="0"/>
              </a:rPr>
              <a:t>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236AEC-0674-482B-97B9-43AEE0CE69F7}"/>
              </a:ext>
            </a:extLst>
          </p:cNvPr>
          <p:cNvSpPr txBox="1"/>
          <p:nvPr/>
        </p:nvSpPr>
        <p:spPr>
          <a:xfrm>
            <a:off x="2152361" y="2447777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UTM Avo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0059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635A3A8-57E2-4724-AAFE-AE192E8CA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6246055" y="267286"/>
            <a:ext cx="3088446" cy="2630659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765687" y="5583386"/>
            <a:ext cx="2774179" cy="97215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lang="en-US" sz="32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7236535" y="5653724"/>
            <a:ext cx="2774179" cy="84555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print"/>
          <a:srcRect l="42752" t="20833" r="40849" b="52084"/>
          <a:stretch>
            <a:fillRect/>
          </a:stretch>
        </p:blipFill>
        <p:spPr bwMode="auto">
          <a:xfrm>
            <a:off x="1266092" y="365758"/>
            <a:ext cx="3404382" cy="177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47592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itchFamily="18" charset="0"/>
              </a:rPr>
              <a:t>ghi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58459" y="5570830"/>
            <a:ext cx="2785406" cy="95657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UTM Avo" pitchFamily="18" charset="0"/>
              </a:rPr>
              <a:t>B. </a:t>
            </a:r>
            <a:r>
              <a:rPr lang="en-US" sz="4000" dirty="0" err="1">
                <a:latin typeface="UTM Avo" pitchFamily="18" charset="0"/>
              </a:rPr>
              <a:t>gh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75900" y="2377437"/>
            <a:ext cx="844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UTM Avo" pitchFamily="18" charset="0"/>
              </a:rPr>
              <a:t>gh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4DAFEFE-233C-48C9-B06E-C6F068D42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6161649" y="484144"/>
            <a:ext cx="3172851" cy="244193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928327" y="5625589"/>
            <a:ext cx="2774179" cy="887753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7320941" y="5611521"/>
            <a:ext cx="2774179" cy="90182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 cstate="print"/>
          <a:srcRect l="67936" t="19010" r="15666" b="54167"/>
          <a:stretch>
            <a:fillRect/>
          </a:stretch>
        </p:blipFill>
        <p:spPr bwMode="auto">
          <a:xfrm>
            <a:off x="1139483" y="182879"/>
            <a:ext cx="3390313" cy="2252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47592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itchFamily="18" charset="0"/>
              </a:rPr>
              <a:t>gõ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29265" y="5613032"/>
            <a:ext cx="2785406" cy="87217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UTM Avo" pitchFamily="18" charset="0"/>
              </a:rPr>
              <a:t>B. 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75906" y="2391507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UTM Avo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79522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659D07C-216F-482A-AB54-B5D2CD20D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6457071" y="484145"/>
            <a:ext cx="2877429" cy="247007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934500" y="5583386"/>
            <a:ext cx="2774179" cy="91588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lang="en-US" sz="32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7447551" y="5639657"/>
            <a:ext cx="2774179" cy="929955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 l="16398" t="51822" r="67790" b="21094"/>
          <a:stretch>
            <a:fillRect/>
          </a:stretch>
        </p:blipFill>
        <p:spPr bwMode="auto">
          <a:xfrm>
            <a:off x="1330177" y="70340"/>
            <a:ext cx="3748259" cy="231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54626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itchFamily="18" charset="0"/>
              </a:rPr>
              <a:t>gỗ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441805" y="5641167"/>
            <a:ext cx="2785406" cy="91437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UTM Avo" pitchFamily="18" charset="0"/>
              </a:rPr>
              <a:t>B. 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46241" y="2377437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UTM Avo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52685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11D0AC8-E483-47D0-B094-4ACA3A291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6625883" y="454586"/>
            <a:ext cx="2918665" cy="2555899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634" y="173708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886124" y="5625590"/>
            <a:ext cx="2774179" cy="97215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7531956" y="5639657"/>
            <a:ext cx="2774179" cy="90182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B. 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77453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itchFamily="18" charset="0"/>
              </a:rPr>
              <a:t>ghẹ</a:t>
            </a:r>
            <a:endParaRPr lang="en-US" sz="3200" dirty="0">
              <a:latin typeface="UTM Avo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 l="43338" t="51042" r="41435" b="22916"/>
          <a:stretch>
            <a:fillRect/>
          </a:stretch>
        </p:blipFill>
        <p:spPr bwMode="auto">
          <a:xfrm>
            <a:off x="1480230" y="464238"/>
            <a:ext cx="3148037" cy="2025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ounded Rectangle 15"/>
          <p:cNvSpPr/>
          <p:nvPr/>
        </p:nvSpPr>
        <p:spPr>
          <a:xfrm>
            <a:off x="1885068" y="5613031"/>
            <a:ext cx="2785406" cy="956581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UTM Avo" pitchFamily="18" charset="0"/>
              </a:rPr>
              <a:t>B. </a:t>
            </a:r>
            <a:r>
              <a:rPr lang="en-US" sz="4000" dirty="0" err="1">
                <a:latin typeface="UTM Avo" pitchFamily="18" charset="0"/>
              </a:rPr>
              <a:t>gh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77425" y="2391505"/>
            <a:ext cx="1477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UTM Avo" pitchFamily="18" charset="0"/>
              </a:rPr>
              <a:t>gh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E6312D7-586B-42FC-ABD6-A861F31C5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6625883" y="454586"/>
            <a:ext cx="2918665" cy="2555899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2800" b="1" dirty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634" y="173708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914259" y="5597454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7363147" y="5597455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B. 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/>
          <a:srcRect l="67936" t="51823" r="16252" b="24218"/>
          <a:stretch>
            <a:fillRect/>
          </a:stretch>
        </p:blipFill>
        <p:spPr bwMode="auto">
          <a:xfrm>
            <a:off x="1448973" y="168816"/>
            <a:ext cx="334811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29304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itchFamily="18" charset="0"/>
              </a:rPr>
              <a:t>gỡ</a:t>
            </a:r>
            <a:r>
              <a:rPr lang="en-US" sz="3200" dirty="0">
                <a:latin typeface="UTM Avo" pitchFamily="18" charset="0"/>
              </a:rPr>
              <a:t> </a:t>
            </a:r>
            <a:r>
              <a:rPr lang="en-US" sz="3200" dirty="0" err="1">
                <a:latin typeface="UTM Avo" pitchFamily="18" charset="0"/>
              </a:rPr>
              <a:t>cá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71469" y="5598965"/>
            <a:ext cx="2785406" cy="956581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UTM Avo" pitchFamily="18" charset="0"/>
              </a:rPr>
              <a:t>B. 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07096" y="2391505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UTM Avo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27681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A15F0-6F58-4764-B675-66F67E0B8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E59A6-11E1-405A-B32F-707314000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79678-E952-44C2-A85C-F87998375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998"/>
            <a:ext cx="12192000" cy="650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31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32" y="-1227806"/>
            <a:ext cx="10839451" cy="9313612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812157" y="2246042"/>
            <a:ext cx="3636643" cy="974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Bi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dỗ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bé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.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18575" y="2841719"/>
            <a:ext cx="4387936" cy="3634336"/>
          </a:xfrm>
          <a:prstGeom prst="rect">
            <a:avLst/>
          </a:prstGeom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374583" y="1232363"/>
            <a:ext cx="4744085" cy="64633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KHỞI ĐỘNG</a:t>
            </a:r>
          </a:p>
        </p:txBody>
      </p:sp>
      <p:sp>
        <p:nvSpPr>
          <p:cNvPr id="13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384800" y="3129335"/>
            <a:ext cx="3636643" cy="974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bí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đỏ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486400" y="4109105"/>
            <a:ext cx="3636643" cy="843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cò đá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  <p:sp>
        <p:nvSpPr>
          <p:cNvPr id="15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507357" y="5090842"/>
            <a:ext cx="3636643" cy="974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bể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cá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4354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6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6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886"/>
            <a:ext cx="11963399" cy="6704765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8165035-9F62-409C-A8E6-EEFA656ECC43}"/>
              </a:ext>
            </a:extLst>
          </p:cNvPr>
          <p:cNvCxnSpPr>
            <a:cxnSpLocks/>
          </p:cNvCxnSpPr>
          <p:nvPr/>
        </p:nvCxnSpPr>
        <p:spPr>
          <a:xfrm>
            <a:off x="2514600" y="2286000"/>
            <a:ext cx="1600200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EC8AD1-9DC0-4559-ACFA-3CBC1FE7A10C}"/>
              </a:ext>
            </a:extLst>
          </p:cNvPr>
          <p:cNvCxnSpPr>
            <a:cxnSpLocks/>
          </p:cNvCxnSpPr>
          <p:nvPr/>
        </p:nvCxnSpPr>
        <p:spPr>
          <a:xfrm>
            <a:off x="6553200" y="2286000"/>
            <a:ext cx="1066800" cy="76200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6388DF2-2B59-4A00-8305-DB299FADBED4}"/>
              </a:ext>
            </a:extLst>
          </p:cNvPr>
          <p:cNvCxnSpPr>
            <a:cxnSpLocks/>
          </p:cNvCxnSpPr>
          <p:nvPr/>
        </p:nvCxnSpPr>
        <p:spPr>
          <a:xfrm flipH="1">
            <a:off x="5638800" y="2057400"/>
            <a:ext cx="4800600" cy="13013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179911-0E7C-4B89-A670-21C484A53D2C}"/>
              </a:ext>
            </a:extLst>
          </p:cNvPr>
          <p:cNvCxnSpPr>
            <a:cxnSpLocks/>
          </p:cNvCxnSpPr>
          <p:nvPr/>
        </p:nvCxnSpPr>
        <p:spPr>
          <a:xfrm flipH="1" flipV="1">
            <a:off x="5486400" y="3735916"/>
            <a:ext cx="4572000" cy="26023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4D9F524-4EFB-443E-8995-8D7B6B58C507}"/>
              </a:ext>
            </a:extLst>
          </p:cNvPr>
          <p:cNvCxnSpPr>
            <a:cxnSpLocks/>
          </p:cNvCxnSpPr>
          <p:nvPr/>
        </p:nvCxnSpPr>
        <p:spPr>
          <a:xfrm flipV="1">
            <a:off x="2133600" y="3951409"/>
            <a:ext cx="2095499" cy="23868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B893AB-5233-4087-A217-C138C89A5D41}"/>
              </a:ext>
            </a:extLst>
          </p:cNvPr>
          <p:cNvCxnSpPr>
            <a:cxnSpLocks/>
          </p:cNvCxnSpPr>
          <p:nvPr/>
        </p:nvCxnSpPr>
        <p:spPr>
          <a:xfrm flipV="1">
            <a:off x="6324600" y="3951409"/>
            <a:ext cx="1447800" cy="23868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9DB7-DCC3-446C-AF16-FAC59B966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C11C2-FB08-4801-B74F-B1BF13311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E2C13-920A-4B19-B333-DD7291646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95019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03926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F5A186-87E8-4A8A-987C-48688E4F72E7}"/>
              </a:ext>
            </a:extLst>
          </p:cNvPr>
          <p:cNvSpPr txBox="1"/>
          <p:nvPr/>
        </p:nvSpPr>
        <p:spPr>
          <a:xfrm>
            <a:off x="1219200" y="1066800"/>
            <a:ext cx="3581400" cy="12002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kumimoji="0" lang="en-US" sz="60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à</a:t>
            </a:r>
            <a:r>
              <a:rPr kumimoji="0" lang="en-US" sz="6000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kumimoji="0" lang="en-US" sz="6000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ô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43A4CF7-B6D0-4321-9820-275661B8C969}"/>
              </a:ext>
            </a:extLst>
          </p:cNvPr>
          <p:cNvSpPr txBox="1"/>
          <p:nvPr/>
        </p:nvSpPr>
        <p:spPr>
          <a:xfrm>
            <a:off x="6113362" y="2407534"/>
            <a:ext cx="3581400" cy="12002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gh</a:t>
            </a:r>
            <a:r>
              <a:rPr lang="en-US" sz="6000">
                <a:solidFill>
                  <a:schemeClr val="tx1"/>
                </a:solidFill>
                <a:latin typeface="UTM Avo" panose="02040603050506020204" pitchFamily="18" charset="0"/>
              </a:rPr>
              <a:t>i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CEA722-2C91-4C51-AB76-6420A1A7ACB5}"/>
              </a:ext>
            </a:extLst>
          </p:cNvPr>
          <p:cNvSpPr txBox="1"/>
          <p:nvPr/>
        </p:nvSpPr>
        <p:spPr>
          <a:xfrm>
            <a:off x="1219200" y="2438400"/>
            <a:ext cx="3581400" cy="12002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6000">
                <a:solidFill>
                  <a:schemeClr val="tx1"/>
                </a:solidFill>
                <a:latin typeface="UTM Avo" panose="02040603050506020204" pitchFamily="18" charset="0"/>
              </a:rPr>
              <a:t>õ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420F75-3DF2-45AD-9157-9DD2E2E8F379}"/>
              </a:ext>
            </a:extLst>
          </p:cNvPr>
          <p:cNvSpPr txBox="1"/>
          <p:nvPr/>
        </p:nvSpPr>
        <p:spPr>
          <a:xfrm>
            <a:off x="1295400" y="3810000"/>
            <a:ext cx="3581400" cy="12002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6000">
                <a:solidFill>
                  <a:schemeClr val="tx1"/>
                </a:solidFill>
                <a:latin typeface="UTM Avo" panose="02040603050506020204" pitchFamily="18" charset="0"/>
              </a:rPr>
              <a:t>ỗ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97109D-F37B-4971-91A7-64E2CE2E21DE}"/>
              </a:ext>
            </a:extLst>
          </p:cNvPr>
          <p:cNvSpPr txBox="1"/>
          <p:nvPr/>
        </p:nvSpPr>
        <p:spPr>
          <a:xfrm>
            <a:off x="6103716" y="3724151"/>
            <a:ext cx="3581400" cy="12002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gh</a:t>
            </a:r>
            <a:r>
              <a:rPr lang="en-US" sz="6000">
                <a:solidFill>
                  <a:schemeClr val="tx1"/>
                </a:solidFill>
                <a:latin typeface="UTM Avo" panose="02040603050506020204" pitchFamily="18" charset="0"/>
              </a:rPr>
              <a:t>ẹ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F979D1-5E4F-4766-BAF8-5CFE99C3FFD7}"/>
              </a:ext>
            </a:extLst>
          </p:cNvPr>
          <p:cNvSpPr txBox="1"/>
          <p:nvPr/>
        </p:nvSpPr>
        <p:spPr>
          <a:xfrm>
            <a:off x="1295400" y="5257800"/>
            <a:ext cx="3581400" cy="1200233"/>
          </a:xfrm>
          <a:prstGeom prst="rect">
            <a:avLst/>
          </a:prstGeom>
          <a:solidFill>
            <a:srgbClr val="FFCD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6000">
                <a:solidFill>
                  <a:schemeClr val="tx1"/>
                </a:solidFill>
                <a:latin typeface="UTM Avo" panose="02040603050506020204" pitchFamily="18" charset="0"/>
              </a:rPr>
              <a:t>ỡ cá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02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859" y="381001"/>
            <a:ext cx="12231718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07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9A12C-F0EB-47A0-ADD4-3334B65E9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87440-937D-4FDC-99DC-DBF0BFBD6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A8835F-27C8-48C1-B62B-851713AF7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57"/>
            <a:ext cx="12192000" cy="676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30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10248"/>
          <a:stretch/>
        </p:blipFill>
        <p:spPr>
          <a:xfrm>
            <a:off x="0" y="76200"/>
            <a:ext cx="12115800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5400" y="-41564"/>
            <a:ext cx="16764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66"/>
                </a:solidFill>
                <a:latin typeface="AvantGarde" panose="00000400000000000000" pitchFamily="2" charset="0"/>
              </a:rPr>
              <a:t>Ghế</a:t>
            </a:r>
          </a:p>
        </p:txBody>
      </p:sp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C7905-ACB8-4F5A-8541-05BF3D60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2AD18-C79F-403C-8018-9EBD96D24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E15DE5-6356-4ACC-847D-538E581B4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1" y="0"/>
            <a:ext cx="121270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23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D46BCB-1347-4FA9-A2CE-177919B44A9F}"/>
              </a:ext>
            </a:extLst>
          </p:cNvPr>
          <p:cNvSpPr txBox="1"/>
          <p:nvPr/>
        </p:nvSpPr>
        <p:spPr>
          <a:xfrm>
            <a:off x="1828800" y="1524000"/>
            <a:ext cx="6663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 có ghế gỗ.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422279-E091-445F-859A-8D4AC5C4F9E2}"/>
              </a:ext>
            </a:extLst>
          </p:cNvPr>
          <p:cNvSpPr txBox="1"/>
          <p:nvPr/>
        </p:nvSpPr>
        <p:spPr>
          <a:xfrm>
            <a:off x="3735076" y="152400"/>
            <a:ext cx="3810000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5400" b="1">
                <a:solidFill>
                  <a:srgbClr val="FF0066"/>
                </a:solidFill>
                <a:latin typeface="AvantGarde" panose="00000400000000000000" pitchFamily="2" charset="0"/>
              </a:rPr>
              <a:t>Ghế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16065-6501-4E47-A2D8-CAC77BBEB2C7}"/>
              </a:ext>
            </a:extLst>
          </p:cNvPr>
          <p:cNvSpPr txBox="1"/>
          <p:nvPr/>
        </p:nvSpPr>
        <p:spPr>
          <a:xfrm>
            <a:off x="1447800" y="1342228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21B297-5EAE-43F8-8FA5-444F074A1E88}"/>
              </a:ext>
            </a:extLst>
          </p:cNvPr>
          <p:cNvSpPr txBox="1"/>
          <p:nvPr/>
        </p:nvSpPr>
        <p:spPr>
          <a:xfrm>
            <a:off x="1828800" y="2594378"/>
            <a:ext cx="6663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Ba Hà có ghế da.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074E4E-305D-4A1E-A9E7-FF00B5F80AEC}"/>
              </a:ext>
            </a:extLst>
          </p:cNvPr>
          <p:cNvSpPr txBox="1"/>
          <p:nvPr/>
        </p:nvSpPr>
        <p:spPr>
          <a:xfrm>
            <a:off x="1447800" y="2412606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EC58A4-ADCD-4D3C-A8CE-37E33D3376B0}"/>
              </a:ext>
            </a:extLst>
          </p:cNvPr>
          <p:cNvSpPr txBox="1"/>
          <p:nvPr/>
        </p:nvSpPr>
        <p:spPr>
          <a:xfrm>
            <a:off x="1828800" y="3801071"/>
            <a:ext cx="6663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Bờ hồ có ghế đá.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B48D98-32FE-42BC-91EB-E2FD43F05A20}"/>
              </a:ext>
            </a:extLst>
          </p:cNvPr>
          <p:cNvSpPr txBox="1"/>
          <p:nvPr/>
        </p:nvSpPr>
        <p:spPr>
          <a:xfrm>
            <a:off x="1447800" y="3619299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3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C61B60-F2CA-49EB-83C1-DAE13D648298}"/>
              </a:ext>
            </a:extLst>
          </p:cNvPr>
          <p:cNvSpPr txBox="1"/>
          <p:nvPr/>
        </p:nvSpPr>
        <p:spPr>
          <a:xfrm>
            <a:off x="1828800" y="517267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 bế bé Lê ở ghế đá.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75667C-218E-4F02-86AE-AC1A833F1E21}"/>
              </a:ext>
            </a:extLst>
          </p:cNvPr>
          <p:cNvSpPr txBox="1"/>
          <p:nvPr/>
        </p:nvSpPr>
        <p:spPr>
          <a:xfrm>
            <a:off x="1447800" y="4990898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4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FA0DE2-2C62-4695-84A1-11510037589A}"/>
              </a:ext>
            </a:extLst>
          </p:cNvPr>
          <p:cNvCxnSpPr>
            <a:cxnSpLocks/>
          </p:cNvCxnSpPr>
          <p:nvPr/>
        </p:nvCxnSpPr>
        <p:spPr>
          <a:xfrm>
            <a:off x="4050757" y="2438400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9FF9A6-05F0-4E6E-9762-4334957263A7}"/>
              </a:ext>
            </a:extLst>
          </p:cNvPr>
          <p:cNvCxnSpPr>
            <a:cxnSpLocks/>
          </p:cNvCxnSpPr>
          <p:nvPr/>
        </p:nvCxnSpPr>
        <p:spPr>
          <a:xfrm>
            <a:off x="5105400" y="3517708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6A46CD-F673-48E6-B209-E9CA70331652}"/>
              </a:ext>
            </a:extLst>
          </p:cNvPr>
          <p:cNvCxnSpPr>
            <a:cxnSpLocks/>
          </p:cNvCxnSpPr>
          <p:nvPr/>
        </p:nvCxnSpPr>
        <p:spPr>
          <a:xfrm>
            <a:off x="5105400" y="4746555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C69D9E9-828C-494D-972B-D7D407482394}"/>
              </a:ext>
            </a:extLst>
          </p:cNvPr>
          <p:cNvCxnSpPr>
            <a:cxnSpLocks/>
          </p:cNvCxnSpPr>
          <p:nvPr/>
        </p:nvCxnSpPr>
        <p:spPr>
          <a:xfrm>
            <a:off x="6666365" y="6096000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51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D46BCB-1347-4FA9-A2CE-177919B44A9F}"/>
              </a:ext>
            </a:extLst>
          </p:cNvPr>
          <p:cNvSpPr txBox="1"/>
          <p:nvPr/>
        </p:nvSpPr>
        <p:spPr>
          <a:xfrm>
            <a:off x="1828800" y="1524000"/>
            <a:ext cx="6663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 có ghế gỗ.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422279-E091-445F-859A-8D4AC5C4F9E2}"/>
              </a:ext>
            </a:extLst>
          </p:cNvPr>
          <p:cNvSpPr txBox="1"/>
          <p:nvPr/>
        </p:nvSpPr>
        <p:spPr>
          <a:xfrm>
            <a:off x="3735076" y="152400"/>
            <a:ext cx="3810000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5400" b="1">
                <a:solidFill>
                  <a:srgbClr val="FF0066"/>
                </a:solidFill>
                <a:latin typeface="AvantGarde" panose="00000400000000000000" pitchFamily="2" charset="0"/>
              </a:rPr>
              <a:t>Ghế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16065-6501-4E47-A2D8-CAC77BBEB2C7}"/>
              </a:ext>
            </a:extLst>
          </p:cNvPr>
          <p:cNvSpPr txBox="1"/>
          <p:nvPr/>
        </p:nvSpPr>
        <p:spPr>
          <a:xfrm>
            <a:off x="1447800" y="1342228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21B297-5EAE-43F8-8FA5-444F074A1E88}"/>
              </a:ext>
            </a:extLst>
          </p:cNvPr>
          <p:cNvSpPr txBox="1"/>
          <p:nvPr/>
        </p:nvSpPr>
        <p:spPr>
          <a:xfrm>
            <a:off x="1828800" y="2594378"/>
            <a:ext cx="6663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Ba Hà có ghế da.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074E4E-305D-4A1E-A9E7-FF00B5F80AEC}"/>
              </a:ext>
            </a:extLst>
          </p:cNvPr>
          <p:cNvSpPr txBox="1"/>
          <p:nvPr/>
        </p:nvSpPr>
        <p:spPr>
          <a:xfrm>
            <a:off x="1447800" y="2412606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EC58A4-ADCD-4D3C-A8CE-37E33D3376B0}"/>
              </a:ext>
            </a:extLst>
          </p:cNvPr>
          <p:cNvSpPr txBox="1"/>
          <p:nvPr/>
        </p:nvSpPr>
        <p:spPr>
          <a:xfrm>
            <a:off x="1828800" y="3801071"/>
            <a:ext cx="6663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Bờ hồ có ghế đá.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B48D98-32FE-42BC-91EB-E2FD43F05A20}"/>
              </a:ext>
            </a:extLst>
          </p:cNvPr>
          <p:cNvSpPr txBox="1"/>
          <p:nvPr/>
        </p:nvSpPr>
        <p:spPr>
          <a:xfrm>
            <a:off x="1447800" y="3619299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3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C61B60-F2CA-49EB-83C1-DAE13D648298}"/>
              </a:ext>
            </a:extLst>
          </p:cNvPr>
          <p:cNvSpPr txBox="1"/>
          <p:nvPr/>
        </p:nvSpPr>
        <p:spPr>
          <a:xfrm>
            <a:off x="1828800" y="517267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 bế bé Lê ở ghế đá.</a:t>
            </a:r>
            <a:endParaRPr lang="en-US" sz="54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75667C-218E-4F02-86AE-AC1A833F1E21}"/>
              </a:ext>
            </a:extLst>
          </p:cNvPr>
          <p:cNvSpPr txBox="1"/>
          <p:nvPr/>
        </p:nvSpPr>
        <p:spPr>
          <a:xfrm>
            <a:off x="1447800" y="4990898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highlight>
                  <a:srgbClr val="FFFF00"/>
                </a:highlight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4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FA0DE2-2C62-4695-84A1-11510037589A}"/>
              </a:ext>
            </a:extLst>
          </p:cNvPr>
          <p:cNvCxnSpPr>
            <a:cxnSpLocks/>
          </p:cNvCxnSpPr>
          <p:nvPr/>
        </p:nvCxnSpPr>
        <p:spPr>
          <a:xfrm>
            <a:off x="4050757" y="2438400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9FF9A6-05F0-4E6E-9762-4334957263A7}"/>
              </a:ext>
            </a:extLst>
          </p:cNvPr>
          <p:cNvCxnSpPr>
            <a:cxnSpLocks/>
          </p:cNvCxnSpPr>
          <p:nvPr/>
        </p:nvCxnSpPr>
        <p:spPr>
          <a:xfrm>
            <a:off x="5105400" y="3517708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6A46CD-F673-48E6-B209-E9CA70331652}"/>
              </a:ext>
            </a:extLst>
          </p:cNvPr>
          <p:cNvCxnSpPr>
            <a:cxnSpLocks/>
          </p:cNvCxnSpPr>
          <p:nvPr/>
        </p:nvCxnSpPr>
        <p:spPr>
          <a:xfrm>
            <a:off x="5105400" y="4746555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C69D9E9-828C-494D-972B-D7D407482394}"/>
              </a:ext>
            </a:extLst>
          </p:cNvPr>
          <p:cNvCxnSpPr>
            <a:cxnSpLocks/>
          </p:cNvCxnSpPr>
          <p:nvPr/>
        </p:nvCxnSpPr>
        <p:spPr>
          <a:xfrm>
            <a:off x="6666365" y="6096000"/>
            <a:ext cx="14484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565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DE9AB7-7D7A-48F2-B7E3-47CECA9E0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0" y="990601"/>
            <a:ext cx="11449880" cy="4876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798256-E7BD-4EBD-81E9-A21E98A05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1" y="685800"/>
            <a:ext cx="12165498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400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10248"/>
          <a:stretch/>
        </p:blipFill>
        <p:spPr>
          <a:xfrm>
            <a:off x="1504366" y="860278"/>
            <a:ext cx="9033031" cy="59215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0" y="228600"/>
            <a:ext cx="38100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66"/>
                </a:solidFill>
                <a:latin typeface="AvantGarde" panose="00000400000000000000" pitchFamily="2" charset="0"/>
              </a:rPr>
              <a:t>Ghế</a:t>
            </a:r>
          </a:p>
        </p:txBody>
      </p:sp>
    </p:spTree>
    <p:extLst>
      <p:ext uri="{BB962C8B-B14F-4D97-AF65-F5344CB8AC3E}">
        <p14:creationId xmlns:p14="http://schemas.microsoft.com/office/powerpoint/2010/main" val="1615873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2095500"/>
            <a:ext cx="5562600" cy="4038600"/>
          </a:xfrm>
          <a:prstGeom prst="rect">
            <a:avLst/>
          </a:prstGeom>
          <a:solidFill>
            <a:srgbClr val="00B050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8561824" y="19431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rot="18210374">
            <a:off x="7914124" y="11430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04729"/>
      </p:ext>
    </p:extLst>
  </p:cSld>
  <p:clrMapOvr>
    <a:masterClrMapping/>
  </p:clrMapOvr>
  <p:transition>
    <p:sndAc>
      <p:stSnd>
        <p:snd r:embed="rId3" name="chimes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h-6-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400" y="228600"/>
            <a:ext cx="11379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437C7B-C6CF-4D16-8EB6-C5F8692D1B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200106"/>
              </p:ext>
            </p:extLst>
          </p:nvPr>
        </p:nvGraphicFramePr>
        <p:xfrm>
          <a:off x="426722" y="91440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19453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714497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9EA1713B-E74F-4C36-825E-4357671F0A47}"/>
              </a:ext>
            </a:extLst>
          </p:cNvPr>
          <p:cNvGrpSpPr/>
          <p:nvPr/>
        </p:nvGrpSpPr>
        <p:grpSpPr>
          <a:xfrm>
            <a:off x="1368248" y="1371600"/>
            <a:ext cx="3432351" cy="5417820"/>
            <a:chOff x="1368248" y="1371600"/>
            <a:chExt cx="3432351" cy="5417820"/>
          </a:xfrm>
        </p:grpSpPr>
        <p:sp>
          <p:nvSpPr>
            <p:cNvPr id="5" name="Text Box 24"/>
            <p:cNvSpPr txBox="1">
              <a:spLocks noChangeArrowheads="1"/>
            </p:cNvSpPr>
            <p:nvPr/>
          </p:nvSpPr>
          <p:spPr bwMode="auto">
            <a:xfrm>
              <a:off x="1368248" y="2189532"/>
              <a:ext cx="2914651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6500" spc="400">
                  <a:solidFill>
                    <a:schemeClr val="bg1"/>
                  </a:solidFill>
                  <a:latin typeface="HP001 4H" panose="020B0603050302020204" pitchFamily="34" charset="0"/>
                </a:rPr>
                <a:t>θ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651E90-7F19-4CB7-AF64-AEF40B85DF44}"/>
                </a:ext>
              </a:extLst>
            </p:cNvPr>
            <p:cNvSpPr/>
            <p:nvPr/>
          </p:nvSpPr>
          <p:spPr>
            <a:xfrm flipH="1">
              <a:off x="2354580" y="367284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98B8B9-DECF-4E67-B2FD-641D3D012EE1}"/>
                </a:ext>
              </a:extLst>
            </p:cNvPr>
            <p:cNvSpPr/>
            <p:nvPr/>
          </p:nvSpPr>
          <p:spPr>
            <a:xfrm flipH="1">
              <a:off x="2369820" y="470916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847B7B3-1B00-4B0D-8C3C-60296F9C52BC}"/>
                </a:ext>
              </a:extLst>
            </p:cNvPr>
            <p:cNvSpPr/>
            <p:nvPr/>
          </p:nvSpPr>
          <p:spPr>
            <a:xfrm flipH="1">
              <a:off x="1920240" y="663702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715D21D-6670-4F04-9989-6909C592395B}"/>
                </a:ext>
              </a:extLst>
            </p:cNvPr>
            <p:cNvSpPr/>
            <p:nvPr/>
          </p:nvSpPr>
          <p:spPr>
            <a:xfrm flipH="1">
              <a:off x="2703653" y="404923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C5778DA-AC22-46B2-A2AA-C5D2DEABE601}"/>
                </a:ext>
              </a:extLst>
            </p:cNvPr>
            <p:cNvSpPr/>
            <p:nvPr/>
          </p:nvSpPr>
          <p:spPr>
            <a:xfrm flipH="1">
              <a:off x="3048000" y="335280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AA1A676-736A-4C82-8DB1-621F4A3C2AB9}"/>
                </a:ext>
              </a:extLst>
            </p:cNvPr>
            <p:cNvSpPr/>
            <p:nvPr/>
          </p:nvSpPr>
          <p:spPr>
            <a:xfrm flipH="1">
              <a:off x="3962400" y="352044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952A1C9-0FFC-4E05-9432-A3C77C5A7F21}"/>
                </a:ext>
              </a:extLst>
            </p:cNvPr>
            <p:cNvSpPr/>
            <p:nvPr/>
          </p:nvSpPr>
          <p:spPr>
            <a:xfrm flipH="1">
              <a:off x="4648200" y="404923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DC609D9-DCB6-489D-9211-1E5025BBD972}"/>
                </a:ext>
              </a:extLst>
            </p:cNvPr>
            <p:cNvSpPr/>
            <p:nvPr/>
          </p:nvSpPr>
          <p:spPr>
            <a:xfrm flipH="1">
              <a:off x="3505200" y="137160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D063238-E7DE-4D73-901A-A16DF58BF8A4}"/>
                </a:ext>
              </a:extLst>
            </p:cNvPr>
            <p:cNvSpPr/>
            <p:nvPr/>
          </p:nvSpPr>
          <p:spPr>
            <a:xfrm flipH="1">
              <a:off x="1373788" y="400351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sp>
        <p:nvSpPr>
          <p:cNvPr id="23" name="Text Box 24">
            <a:extLst>
              <a:ext uri="{FF2B5EF4-FFF2-40B4-BE49-F238E27FC236}">
                <a16:creationId xmlns:a16="http://schemas.microsoft.com/office/drawing/2014/main" id="{23E4B8FD-E361-4819-A8E3-EEE2A4B12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8791" y="2189532"/>
            <a:ext cx="2914651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 spc="400">
                <a:solidFill>
                  <a:schemeClr val="bg1"/>
                </a:solidFill>
                <a:latin typeface="HP001 4H" panose="020B0603050302020204" pitchFamily="34" charset="0"/>
              </a:rPr>
              <a:t>θ</a:t>
            </a:r>
          </a:p>
        </p:txBody>
      </p:sp>
    </p:spTree>
    <p:extLst>
      <p:ext uri="{BB962C8B-B14F-4D97-AF65-F5344CB8AC3E}">
        <p14:creationId xmlns:p14="http://schemas.microsoft.com/office/powerpoint/2010/main" val="119609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437C7B-C6CF-4D16-8EB6-C5F8692D1B2C}"/>
              </a:ext>
            </a:extLst>
          </p:cNvPr>
          <p:cNvGraphicFramePr>
            <a:graphicFrameLocks noGrp="1"/>
          </p:cNvGraphicFramePr>
          <p:nvPr/>
        </p:nvGraphicFramePr>
        <p:xfrm>
          <a:off x="426722" y="91440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668EB6E3-33C4-406B-95C8-BD7BC5CEC7DD}"/>
              </a:ext>
            </a:extLst>
          </p:cNvPr>
          <p:cNvGrpSpPr/>
          <p:nvPr/>
        </p:nvGrpSpPr>
        <p:grpSpPr>
          <a:xfrm>
            <a:off x="1366520" y="1950720"/>
            <a:ext cx="5556887" cy="4170372"/>
            <a:chOff x="6762113" y="1972100"/>
            <a:chExt cx="5556887" cy="4170372"/>
          </a:xfrm>
        </p:grpSpPr>
        <p:sp>
          <p:nvSpPr>
            <p:cNvPr id="7" name="Text Box 24">
              <a:extLst>
                <a:ext uri="{FF2B5EF4-FFF2-40B4-BE49-F238E27FC236}">
                  <a16:creationId xmlns:a16="http://schemas.microsoft.com/office/drawing/2014/main" id="{2278FC11-7748-4DDA-B2BA-4490B89FE3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2113" y="1972100"/>
              <a:ext cx="5556887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r>
                <a:rPr lang="en-US" sz="26500">
                  <a:solidFill>
                    <a:srgbClr val="FFFF00"/>
                  </a:solidFill>
                  <a:latin typeface="HP001 4H" panose="020B0603050302020204" pitchFamily="34" charset="0"/>
                </a:rPr>
                <a:t>Ήı</a:t>
              </a:r>
              <a:endParaRPr lang="en-US" sz="265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952A1C9-0FFC-4E05-9432-A3C77C5A7F21}"/>
                </a:ext>
              </a:extLst>
            </p:cNvPr>
            <p:cNvSpPr/>
            <p:nvPr/>
          </p:nvSpPr>
          <p:spPr>
            <a:xfrm flipH="1">
              <a:off x="9745980" y="463296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C0B912F-87FE-4196-8A70-7EDB9FA0740F}"/>
                </a:ext>
              </a:extLst>
            </p:cNvPr>
            <p:cNvSpPr/>
            <p:nvPr/>
          </p:nvSpPr>
          <p:spPr>
            <a:xfrm flipH="1">
              <a:off x="11014073" y="4344460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45EB21-5B45-42D3-B274-F79340FAE363}"/>
              </a:ext>
            </a:extLst>
          </p:cNvPr>
          <p:cNvGrpSpPr/>
          <p:nvPr/>
        </p:nvGrpSpPr>
        <p:grpSpPr>
          <a:xfrm>
            <a:off x="6604000" y="2197254"/>
            <a:ext cx="5556887" cy="4170372"/>
            <a:chOff x="6660513" y="1972100"/>
            <a:chExt cx="5556887" cy="4170372"/>
          </a:xfrm>
        </p:grpSpPr>
        <p:sp>
          <p:nvSpPr>
            <p:cNvPr id="17" name="Text Box 24">
              <a:extLst>
                <a:ext uri="{FF2B5EF4-FFF2-40B4-BE49-F238E27FC236}">
                  <a16:creationId xmlns:a16="http://schemas.microsoft.com/office/drawing/2014/main" id="{C7FE666E-DB04-41F0-82D2-8291937B12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0513" y="1972100"/>
              <a:ext cx="5556887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r>
                <a:rPr lang="en-US" sz="26500" spc="-300">
                  <a:solidFill>
                    <a:srgbClr val="FFFF00"/>
                  </a:solidFill>
                  <a:latin typeface="HP001 4H" panose="020B0603050302020204" pitchFamily="34" charset="0"/>
                </a:rPr>
                <a:t>ɟ</a:t>
              </a:r>
              <a:r>
                <a:rPr lang="en-US" sz="26500">
                  <a:solidFill>
                    <a:srgbClr val="FFFF00"/>
                  </a:solidFill>
                  <a:latin typeface="HP001 4H" panose="020B0603050302020204" pitchFamily="34" charset="0"/>
                </a:rPr>
                <a:t>ỗ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70BB9E4-8137-43E1-A7FD-2D9BE6AF80D4}"/>
                </a:ext>
              </a:extLst>
            </p:cNvPr>
            <p:cNvSpPr/>
            <p:nvPr/>
          </p:nvSpPr>
          <p:spPr>
            <a:xfrm flipH="1">
              <a:off x="7726681" y="3508646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C533516-70D6-4203-9836-FE8BE8B856BA}"/>
                </a:ext>
              </a:extLst>
            </p:cNvPr>
            <p:cNvSpPr/>
            <p:nvPr/>
          </p:nvSpPr>
          <p:spPr>
            <a:xfrm flipH="1">
              <a:off x="8077833" y="3800592"/>
              <a:ext cx="152399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7604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00442" y="80384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635560" y="2012706"/>
            <a:ext cx="2914651" cy="409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999" b="1">
                <a:solidFill>
                  <a:srgbClr val="FFFF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6</a:t>
            </a:r>
            <a:endParaRPr lang="el-GR" sz="25999" b="1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 Box 24">
            <a:extLst>
              <a:ext uri="{FF2B5EF4-FFF2-40B4-BE49-F238E27FC236}">
                <a16:creationId xmlns:a16="http://schemas.microsoft.com/office/drawing/2014/main" id="{BF56716A-D3BA-4D29-B3EB-1BDDD01F5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7983" y="2024654"/>
            <a:ext cx="2914651" cy="409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999" b="1">
                <a:solidFill>
                  <a:srgbClr val="FFFF00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7</a:t>
            </a:r>
            <a:endParaRPr lang="el-GR" sz="25999" b="1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E7A4094A-DD9D-42E6-94D0-B7E33D547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931" y="3365368"/>
            <a:ext cx="2914651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3000" b="1">
                <a:solidFill>
                  <a:schemeClr val="bg1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6</a:t>
            </a:r>
            <a:endParaRPr lang="el-GR" sz="13000" b="1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9EF1E9D6-6132-41B0-A6A2-F0987B877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5947" y="3365368"/>
            <a:ext cx="2914651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3000" b="1">
                <a:solidFill>
                  <a:schemeClr val="bg1"/>
                </a:solidFill>
                <a:latin typeface="HP001 4H" panose="020B0603050302020204" pitchFamily="34" charset="0"/>
                <a:cs typeface="Times New Roman" panose="02020603050405020304" pitchFamily="18" charset="0"/>
              </a:rPr>
              <a:t>7</a:t>
            </a:r>
            <a:endParaRPr lang="el-GR" sz="13000" b="1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E6983-A54E-4CC6-A1BD-C3AF3C68C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468E3-EE43-4622-8E58-B35E70E84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C1E4C-BE94-416F-8763-675AE541B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08" y="32863"/>
            <a:ext cx="10088383" cy="6792273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39636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076700" y="21336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38675" y="2590801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CC00"/>
                </a:solidFill>
                <a:latin typeface="AvantGarde" panose="00000400000000000000" pitchFamily="2" charset="0"/>
              </a:rPr>
              <a:t>gh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637896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16: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91200" y="412901"/>
            <a:ext cx="14097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gh</a:t>
            </a: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FFAE30-F6C2-4A66-91B9-1E7C88FC6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2682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547172"/>
            <a:ext cx="184731" cy="20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76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A67C4-D7C4-4020-8BCA-E7A4A0315494}"/>
              </a:ext>
            </a:extLst>
          </p:cNvPr>
          <p:cNvSpPr txBox="1"/>
          <p:nvPr/>
        </p:nvSpPr>
        <p:spPr>
          <a:xfrm>
            <a:off x="2514600" y="1226537"/>
            <a:ext cx="3192050" cy="221599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138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  <a:endParaRPr lang="en-US" sz="13800" b="1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277C4-ADD6-4AC1-AAEC-C9EE6AAC6874}"/>
              </a:ext>
            </a:extLst>
          </p:cNvPr>
          <p:cNvSpPr txBox="1"/>
          <p:nvPr/>
        </p:nvSpPr>
        <p:spPr>
          <a:xfrm>
            <a:off x="6291639" y="1331181"/>
            <a:ext cx="4011621" cy="221599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138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  <a:endParaRPr lang="en-US" sz="13800" b="1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AB51EC-1421-4F20-8EFE-99B4B14A9A9D}"/>
              </a:ext>
            </a:extLst>
          </p:cNvPr>
          <p:cNvSpPr txBox="1"/>
          <p:nvPr/>
        </p:nvSpPr>
        <p:spPr>
          <a:xfrm>
            <a:off x="2296806" y="3756460"/>
            <a:ext cx="3627637" cy="221599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13800" b="1">
                <a:solidFill>
                  <a:srgbClr val="FF0000"/>
                </a:solidFill>
                <a:latin typeface="HP001 4 hàng" panose="020B0603050302020204" pitchFamily="34" charset="0"/>
              </a:rPr>
              <a:t>gh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B622A0-1840-4A36-A985-9E259059A034}"/>
              </a:ext>
            </a:extLst>
          </p:cNvPr>
          <p:cNvSpPr txBox="1"/>
          <p:nvPr/>
        </p:nvSpPr>
        <p:spPr>
          <a:xfrm>
            <a:off x="6246339" y="4075982"/>
            <a:ext cx="4011621" cy="221599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13800" b="1">
                <a:solidFill>
                  <a:srgbClr val="FF0000"/>
                </a:solidFill>
                <a:latin typeface="HP001 4 hàng" panose="020B0603050302020204" pitchFamily="34" charset="0"/>
              </a:rPr>
              <a:t>Gh</a:t>
            </a:r>
          </a:p>
        </p:txBody>
      </p:sp>
    </p:spTree>
    <p:extLst>
      <p:ext uri="{BB962C8B-B14F-4D97-AF65-F5344CB8AC3E}">
        <p14:creationId xmlns:p14="http://schemas.microsoft.com/office/powerpoint/2010/main" val="7044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748132" y="3962401"/>
            <a:ext cx="2514600" cy="910991"/>
          </a:xfrm>
          <a:prstGeom prst="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ế</a:t>
            </a:r>
            <a:endParaRPr lang="en-US" sz="48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48132" y="4873391"/>
            <a:ext cx="1333148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05432" y="4873391"/>
            <a:ext cx="125730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ế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1" y="37806"/>
            <a:ext cx="2339543" cy="33911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120415-9BEE-4732-BA8D-34C2ED0325FD}"/>
              </a:ext>
            </a:extLst>
          </p:cNvPr>
          <p:cNvSpPr txBox="1"/>
          <p:nvPr/>
        </p:nvSpPr>
        <p:spPr>
          <a:xfrm>
            <a:off x="1852106" y="411480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  <a:r>
              <a:rPr lang="en-US" sz="5400" b="1">
                <a:latin typeface="AvantGarde" panose="00000400000000000000" pitchFamily="2" charset="0"/>
              </a:rPr>
              <a:t>ế gỗ</a:t>
            </a:r>
            <a:endParaRPr lang="en-US" sz="54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22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hê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6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954" y="191911"/>
            <a:ext cx="2339543" cy="33911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4A89CD-AAEC-43F6-84C3-F21E5767280C}"/>
              </a:ext>
            </a:extLst>
          </p:cNvPr>
          <p:cNvSpPr txBox="1"/>
          <p:nvPr/>
        </p:nvSpPr>
        <p:spPr>
          <a:xfrm>
            <a:off x="3810000" y="5103695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  <a:r>
              <a:rPr lang="en-US" sz="5400" b="1">
                <a:latin typeface="AvantGarde" panose="00000400000000000000" pitchFamily="2" charset="0"/>
              </a:rPr>
              <a:t>ế gỗ</a:t>
            </a:r>
            <a:endParaRPr lang="en-US" sz="54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C50948-8C8F-4404-8451-FC546767385F}"/>
              </a:ext>
            </a:extLst>
          </p:cNvPr>
          <p:cNvSpPr txBox="1"/>
          <p:nvPr/>
        </p:nvSpPr>
        <p:spPr>
          <a:xfrm>
            <a:off x="3733800" y="335280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  <a:r>
              <a:rPr lang="en-US" sz="5400" b="1">
                <a:solidFill>
                  <a:schemeClr val="bg1"/>
                </a:solidFill>
                <a:latin typeface="AvantGarde" panose="00000400000000000000" pitchFamily="2" charset="0"/>
              </a:rPr>
              <a:t>ế gỗ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77811D-CCA4-427D-BA03-F556CBBD8BAC}"/>
              </a:ext>
            </a:extLst>
          </p:cNvPr>
          <p:cNvSpPr txBox="1"/>
          <p:nvPr/>
        </p:nvSpPr>
        <p:spPr>
          <a:xfrm>
            <a:off x="3733800" y="4180365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gh</a:t>
            </a:r>
            <a:r>
              <a:rPr lang="en-US" sz="5400" b="1">
                <a:latin typeface="AvantGarde" panose="00000400000000000000" pitchFamily="2" charset="0"/>
              </a:rPr>
              <a:t>ế </a:t>
            </a:r>
            <a:r>
              <a:rPr lang="en-US" sz="5400" b="1">
                <a:solidFill>
                  <a:schemeClr val="bg1"/>
                </a:solidFill>
                <a:latin typeface="AvantGarde" panose="00000400000000000000" pitchFamily="2" charset="0"/>
              </a:rPr>
              <a:t>gỗ</a:t>
            </a:r>
          </a:p>
        </p:txBody>
      </p:sp>
    </p:spTree>
    <p:extLst>
      <p:ext uri="{BB962C8B-B14F-4D97-AF65-F5344CB8AC3E}">
        <p14:creationId xmlns:p14="http://schemas.microsoft.com/office/powerpoint/2010/main" val="316812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999</TotalTime>
  <Words>315</Words>
  <Application>Microsoft Office PowerPoint</Application>
  <PresentationFormat>Widescreen</PresentationFormat>
  <Paragraphs>129</Paragraphs>
  <Slides>39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.VnTime</vt:lpstr>
      <vt:lpstr>Arial</vt:lpstr>
      <vt:lpstr>AvantGarde</vt:lpstr>
      <vt:lpstr>Calibri</vt:lpstr>
      <vt:lpstr>HP001 4 hàng</vt:lpstr>
      <vt:lpstr>HP001 4H</vt:lpstr>
      <vt:lpstr>Times New Roman</vt:lpstr>
      <vt:lpstr>UTM Avo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70</cp:revision>
  <dcterms:created xsi:type="dcterms:W3CDTF">2020-05-18T12:48:51Z</dcterms:created>
  <dcterms:modified xsi:type="dcterms:W3CDTF">2021-10-04T10:56:03Z</dcterms:modified>
</cp:coreProperties>
</file>