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9"/>
  </p:notesMasterIdLst>
  <p:sldIdLst>
    <p:sldId id="269" r:id="rId2"/>
    <p:sldId id="256" r:id="rId3"/>
    <p:sldId id="300" r:id="rId4"/>
    <p:sldId id="283" r:id="rId5"/>
    <p:sldId id="322" r:id="rId6"/>
    <p:sldId id="285" r:id="rId7"/>
    <p:sldId id="286" r:id="rId8"/>
    <p:sldId id="287" r:id="rId9"/>
    <p:sldId id="289" r:id="rId10"/>
    <p:sldId id="288" r:id="rId11"/>
    <p:sldId id="323" r:id="rId12"/>
    <p:sldId id="291" r:id="rId13"/>
    <p:sldId id="292" r:id="rId14"/>
    <p:sldId id="293" r:id="rId15"/>
    <p:sldId id="304" r:id="rId16"/>
    <p:sldId id="317" r:id="rId17"/>
    <p:sldId id="318" r:id="rId18"/>
    <p:sldId id="316" r:id="rId19"/>
    <p:sldId id="319" r:id="rId20"/>
    <p:sldId id="320" r:id="rId21"/>
    <p:sldId id="321" r:id="rId22"/>
    <p:sldId id="294" r:id="rId23"/>
    <p:sldId id="272" r:id="rId24"/>
    <p:sldId id="295" r:id="rId25"/>
    <p:sldId id="275" r:id="rId26"/>
    <p:sldId id="261" r:id="rId27"/>
    <p:sldId id="324" r:id="rId28"/>
    <p:sldId id="442" r:id="rId29"/>
    <p:sldId id="443" r:id="rId30"/>
    <p:sldId id="301" r:id="rId31"/>
    <p:sldId id="325" r:id="rId32"/>
    <p:sldId id="326" r:id="rId33"/>
    <p:sldId id="444" r:id="rId34"/>
    <p:sldId id="298" r:id="rId35"/>
    <p:sldId id="299" r:id="rId36"/>
    <p:sldId id="276" r:id="rId37"/>
    <p:sldId id="297" r:id="rId38"/>
    <p:sldId id="351" r:id="rId39"/>
    <p:sldId id="434" r:id="rId40"/>
    <p:sldId id="438" r:id="rId41"/>
    <p:sldId id="315" r:id="rId42"/>
    <p:sldId id="439" r:id="rId43"/>
    <p:sldId id="435" r:id="rId44"/>
    <p:sldId id="441" r:id="rId45"/>
    <p:sldId id="290" r:id="rId46"/>
    <p:sldId id="282" r:id="rId47"/>
    <p:sldId id="279" r:id="rId48"/>
  </p:sldIdLst>
  <p:sldSz cx="12192000" cy="6858000"/>
  <p:notesSz cx="9144000" cy="6858000"/>
  <p:custDataLst>
    <p:tags r:id="rId50"/>
  </p:custDataLst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99"/>
    <a:srgbClr val="00CC00"/>
    <a:srgbClr val="FFFF66"/>
    <a:srgbClr val="DF31BE"/>
    <a:srgbClr val="ECB2CB"/>
    <a:srgbClr val="E9A5C2"/>
    <a:srgbClr val="008A3E"/>
    <a:srgbClr val="E183AB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75" d="100"/>
          <a:sy n="75" d="100"/>
        </p:scale>
        <p:origin x="288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03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2875" y="768350"/>
            <a:ext cx="6818313" cy="3836988"/>
          </a:xfrm>
          <a:ln/>
        </p:spPr>
      </p:sp>
      <p:sp>
        <p:nvSpPr>
          <p:cNvPr id="14339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>
              <a:latin typeface="Arial" charset="0"/>
              <a:cs typeface="Arial" charset="0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4986" indent="-30961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38441" indent="-247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33817" indent="-247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229193" indent="-247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724569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219945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715322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210698" indent="-247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3E5D1AF-0C8A-48D6-95B6-223924E2E518}" type="slidenum">
              <a:rPr lang="en-US" altLang="en-US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69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6461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fld id="{1483A331-BD88-4487-BA85-60FBD2D7C7A1}" type="slidenum">
              <a:rPr lang="en-US" altLang="en-US" sz="1200">
                <a:latin typeface="Arial" panose="020B0604020202020204" pitchFamily="34" charset="0"/>
              </a:rPr>
              <a:pPr eaLnBrk="1" hangingPunct="1"/>
              <a:t>37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r" eaLnBrk="1" hangingPunct="1"/>
            <a:fld id="{C8DD5E6E-DA0A-4D95-AAD3-792D9626CE37}" type="slidenum">
              <a:rPr lang="en-US" altLang="en-US" sz="1200">
                <a:latin typeface="Times New Roman" panose="02020603050405020304" pitchFamily="18" charset="0"/>
              </a:rPr>
              <a:pPr algn="r" eaLnBrk="1" hangingPunct="1"/>
              <a:t>37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vi-VN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0867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420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851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4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197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828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0603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4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43EA12-1CD4-4DE5-8F48-6E4EA2158E6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568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92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854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57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541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539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705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712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27/09/2022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86" r:id="rId3"/>
    <p:sldLayoutId id="2147483685" r:id="rId4"/>
    <p:sldLayoutId id="2147483683" r:id="rId5"/>
    <p:sldLayoutId id="2147483682" r:id="rId6"/>
    <p:sldLayoutId id="2147483681" r:id="rId7"/>
    <p:sldLayoutId id="2147483680" r:id="rId8"/>
    <p:sldLayoutId id="2147483679" r:id="rId9"/>
    <p:sldLayoutId id="2147483678" r:id="rId10"/>
    <p:sldLayoutId id="2147483677" r:id="rId11"/>
    <p:sldLayoutId id="2147483676" r:id="rId12"/>
    <p:sldLayoutId id="2147483675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84" r:id="rId19"/>
    <p:sldLayoutId id="2147483669" r:id="rId20"/>
    <p:sldLayoutId id="2147483670" r:id="rId21"/>
    <p:sldLayoutId id="2147483671" r:id="rId22"/>
    <p:sldLayoutId id="2147483672" r:id="rId23"/>
    <p:sldLayoutId id="2147483673" r:id="rId24"/>
    <p:sldLayoutId id="2147483674" r:id="rId2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29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13" Type="http://schemas.openxmlformats.org/officeDocument/2006/relationships/image" Target="../media/image21.gif"/><Relationship Id="rId18" Type="http://schemas.openxmlformats.org/officeDocument/2006/relationships/slide" Target="slide14.xml"/><Relationship Id="rId3" Type="http://schemas.openxmlformats.org/officeDocument/2006/relationships/slide" Target="slide9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image" Target="../media/image23.gif"/><Relationship Id="rId2" Type="http://schemas.openxmlformats.org/officeDocument/2006/relationships/image" Target="../media/image15.png"/><Relationship Id="rId16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gif"/><Relationship Id="rId11" Type="http://schemas.openxmlformats.org/officeDocument/2006/relationships/image" Target="../media/image20.gif"/><Relationship Id="rId5" Type="http://schemas.openxmlformats.org/officeDocument/2006/relationships/slide" Target="slide13.xml"/><Relationship Id="rId15" Type="http://schemas.openxmlformats.org/officeDocument/2006/relationships/image" Target="../media/image22.gif"/><Relationship Id="rId10" Type="http://schemas.openxmlformats.org/officeDocument/2006/relationships/slide" Target="slide11.xml"/><Relationship Id="rId4" Type="http://schemas.openxmlformats.org/officeDocument/2006/relationships/image" Target="../media/image16.gif"/><Relationship Id="rId9" Type="http://schemas.openxmlformats.org/officeDocument/2006/relationships/image" Target="../media/image19.gif"/><Relationship Id="rId1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092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416005"/>
            <a:ext cx="716280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HP001 4 hàng" pitchFamily="34" charset="0"/>
              </a:rPr>
              <a:t>Xin chào các em!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461135"/>
            <a:ext cx="2781300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1">
            <a:extLst>
              <a:ext uri="{FF2B5EF4-FFF2-40B4-BE49-F238E27FC236}">
                <a16:creationId xmlns:a16="http://schemas.microsoft.com/office/drawing/2014/main" id="{B1BC2173-81BF-4B92-AE64-B7B2F48D0E68}"/>
              </a:ext>
            </a:extLst>
          </p:cNvPr>
          <p:cNvSpPr/>
          <p:nvPr/>
        </p:nvSpPr>
        <p:spPr>
          <a:xfrm>
            <a:off x="1200154" y="0"/>
            <a:ext cx="6335183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>
                <a:solidFill>
                  <a:srgbClr val="0000CC"/>
                </a:solidFill>
                <a:latin typeface="UTM Avo" pitchFamily="18" charset="0"/>
                <a:cs typeface="Times New Roman" pitchFamily="18" charset="0"/>
              </a:rPr>
              <a:t>Con hãy đọc và phân tích tiếng </a:t>
            </a:r>
            <a:r>
              <a:rPr lang="en-US" sz="11500" b="1">
                <a:solidFill>
                  <a:srgbClr val="FF0000"/>
                </a:solidFill>
                <a:latin typeface="UTM Avo" pitchFamily="18" charset="0"/>
                <a:cs typeface="Times New Roman" pitchFamily="18" charset="0"/>
              </a:rPr>
              <a:t>ghẹ</a:t>
            </a:r>
            <a:endParaRPr lang="en-US" sz="6000" b="1" dirty="0">
              <a:solidFill>
                <a:srgbClr val="FF0000"/>
              </a:solidFill>
              <a:latin typeface="UTM Avo" pitchFamily="18" charset="0"/>
              <a:cs typeface="Times New Roman" pitchFamily="18" charset="0"/>
            </a:endParaRPr>
          </a:p>
        </p:txBody>
      </p:sp>
      <p:sp>
        <p:nvSpPr>
          <p:cNvPr id="8196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1582400" y="6324600"/>
            <a:ext cx="6096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8197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3989388"/>
            <a:ext cx="2669116" cy="233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1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2400" y="6324600"/>
            <a:ext cx="6096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43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2400" y="6324600"/>
            <a:ext cx="6096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24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9667" y="4941888"/>
            <a:ext cx="2423584" cy="138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Callout 5">
            <a:extLst>
              <a:ext uri="{FF2B5EF4-FFF2-40B4-BE49-F238E27FC236}">
                <a16:creationId xmlns:a16="http://schemas.microsoft.com/office/drawing/2014/main" id="{5DC70EEB-55C7-48AD-B5C8-8C42BFEEA6BE}"/>
              </a:ext>
            </a:extLst>
          </p:cNvPr>
          <p:cNvSpPr/>
          <p:nvPr/>
        </p:nvSpPr>
        <p:spPr>
          <a:xfrm>
            <a:off x="1200153" y="0"/>
            <a:ext cx="6335183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>
                <a:solidFill>
                  <a:srgbClr val="0000CC"/>
                </a:solidFill>
                <a:latin typeface="UTM Avo" pitchFamily="18" charset="0"/>
                <a:cs typeface="Times New Roman" pitchFamily="18" charset="0"/>
              </a:rPr>
              <a:t>Con hãy đọc và phân tích tiếng </a:t>
            </a:r>
            <a:r>
              <a:rPr lang="en-US" sz="11500" b="1">
                <a:solidFill>
                  <a:srgbClr val="FF0000"/>
                </a:solidFill>
                <a:latin typeface="UTM Avo" pitchFamily="18" charset="0"/>
                <a:cs typeface="Times New Roman" pitchFamily="18" charset="0"/>
              </a:rPr>
              <a:t>ghi</a:t>
            </a:r>
            <a:endParaRPr lang="en-US" sz="5400" b="1" dirty="0">
              <a:solidFill>
                <a:srgbClr val="FF0000"/>
              </a:solidFill>
              <a:latin typeface="UTM Avo" pitchFamily="18" charset="0"/>
              <a:cs typeface="Times New Roman" pitchFamily="18" charset="0"/>
            </a:endParaRPr>
          </a:p>
        </p:txBody>
      </p:sp>
      <p:sp>
        <p:nvSpPr>
          <p:cNvPr id="7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2400" y="6324600"/>
            <a:ext cx="6096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95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2400" y="6324600"/>
            <a:ext cx="6096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1267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87866" y="4168775"/>
            <a:ext cx="37719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Callout 5">
            <a:extLst>
              <a:ext uri="{FF2B5EF4-FFF2-40B4-BE49-F238E27FC236}">
                <a16:creationId xmlns:a16="http://schemas.microsoft.com/office/drawing/2014/main" id="{71B552BF-7438-465F-A791-0C1E4B55D358}"/>
              </a:ext>
            </a:extLst>
          </p:cNvPr>
          <p:cNvSpPr/>
          <p:nvPr/>
        </p:nvSpPr>
        <p:spPr>
          <a:xfrm>
            <a:off x="1200153" y="0"/>
            <a:ext cx="6335183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>
                <a:solidFill>
                  <a:srgbClr val="0000CC"/>
                </a:solidFill>
                <a:latin typeface="UTM Avo" pitchFamily="18" charset="0"/>
                <a:cs typeface="Times New Roman" pitchFamily="18" charset="0"/>
              </a:rPr>
              <a:t>Con hãy đọc và phân tích tiếng </a:t>
            </a:r>
            <a:r>
              <a:rPr lang="en-US" sz="13800" b="1">
                <a:solidFill>
                  <a:srgbClr val="FF0000"/>
                </a:solidFill>
                <a:latin typeface="UTM Avo" pitchFamily="18" charset="0"/>
                <a:cs typeface="Times New Roman" pitchFamily="18" charset="0"/>
              </a:rPr>
              <a:t>gõ</a:t>
            </a:r>
            <a:endParaRPr lang="en-US" sz="4800" b="1" dirty="0">
              <a:solidFill>
                <a:srgbClr val="FF0000"/>
              </a:solidFill>
              <a:latin typeface="UTM Avo" pitchFamily="18" charset="0"/>
              <a:cs typeface="Times New Roman" pitchFamily="18" charset="0"/>
            </a:endParaRPr>
          </a:p>
        </p:txBody>
      </p:sp>
      <p:sp>
        <p:nvSpPr>
          <p:cNvPr id="7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06200" y="6194738"/>
            <a:ext cx="762000" cy="663261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754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2400" y="6324600"/>
            <a:ext cx="6096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2291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7" y="4810125"/>
            <a:ext cx="2878667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4E835AA8-2FC7-47DD-9A72-E546B4E65542}"/>
              </a:ext>
            </a:extLst>
          </p:cNvPr>
          <p:cNvSpPr/>
          <p:nvPr/>
        </p:nvSpPr>
        <p:spPr>
          <a:xfrm>
            <a:off x="1200153" y="0"/>
            <a:ext cx="6335183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>
                <a:solidFill>
                  <a:srgbClr val="0000CC"/>
                </a:solidFill>
                <a:latin typeface="UTM Avo" pitchFamily="18" charset="0"/>
                <a:cs typeface="Times New Roman" pitchFamily="18" charset="0"/>
              </a:rPr>
              <a:t>Con hãy đọc và phân tích tiếng</a:t>
            </a:r>
            <a:r>
              <a:rPr lang="en-US" sz="7200" b="1">
                <a:solidFill>
                  <a:srgbClr val="0000CC"/>
                </a:solidFill>
                <a:latin typeface="UTM Avo" pitchFamily="18" charset="0"/>
                <a:cs typeface="Times New Roman" pitchFamily="18" charset="0"/>
              </a:rPr>
              <a:t> </a:t>
            </a:r>
            <a:r>
              <a:rPr lang="en-US" sz="11500" b="1">
                <a:solidFill>
                  <a:srgbClr val="FF0000"/>
                </a:solidFill>
                <a:latin typeface="UTM Avo" pitchFamily="18" charset="0"/>
                <a:cs typeface="Times New Roman" pitchFamily="18" charset="0"/>
              </a:rPr>
              <a:t>gỡ</a:t>
            </a:r>
            <a:endParaRPr lang="en-US" sz="4800" b="1" dirty="0">
              <a:solidFill>
                <a:srgbClr val="FF0000"/>
              </a:solidFill>
              <a:latin typeface="UTM Avo" pitchFamily="18" charset="0"/>
              <a:cs typeface="Times New Roman" pitchFamily="18" charset="0"/>
            </a:endParaRPr>
          </a:p>
        </p:txBody>
      </p:sp>
      <p:sp>
        <p:nvSpPr>
          <p:cNvPr id="7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2400" y="6324600"/>
            <a:ext cx="6096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529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6"/>
          <p:cNvSpPr>
            <a:spLocks noChangeArrowheads="1" noChangeShapeType="1" noTextEdit="1"/>
          </p:cNvSpPr>
          <p:nvPr/>
        </p:nvSpPr>
        <p:spPr bwMode="auto">
          <a:xfrm>
            <a:off x="2336800" y="762000"/>
            <a:ext cx="76200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40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</a:endParaRPr>
          </a:p>
        </p:txBody>
      </p:sp>
      <p:sp>
        <p:nvSpPr>
          <p:cNvPr id="13315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1582400" y="6324600"/>
            <a:ext cx="6096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3878263"/>
            <a:ext cx="5869517" cy="270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loud Callout 3">
            <a:extLst>
              <a:ext uri="{FF2B5EF4-FFF2-40B4-BE49-F238E27FC236}">
                <a16:creationId xmlns:a16="http://schemas.microsoft.com/office/drawing/2014/main" id="{2CBCCEDD-2671-41DD-9AC9-B986360A0E02}"/>
              </a:ext>
            </a:extLst>
          </p:cNvPr>
          <p:cNvSpPr/>
          <p:nvPr/>
        </p:nvSpPr>
        <p:spPr>
          <a:xfrm>
            <a:off x="2734735" y="762003"/>
            <a:ext cx="5281084" cy="2811463"/>
          </a:xfrm>
          <a:prstGeom prst="cloudCallout">
            <a:avLst>
              <a:gd name="adj1" fmla="val -14066"/>
              <a:gd name="adj2" fmla="val 7009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333399">
                  <a:lumMod val="50000"/>
                </a:srgbClr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333399">
                    <a:lumMod val="50000"/>
                  </a:srgbClr>
                </a:solidFill>
                <a:latin typeface="UTM Avo" pitchFamily="18" charset="0"/>
              </a:rPr>
              <a:t>C</a:t>
            </a:r>
            <a:r>
              <a:rPr lang="vi-VN" sz="2400" b="1" dirty="0">
                <a:solidFill>
                  <a:srgbClr val="333399">
                    <a:lumMod val="50000"/>
                  </a:srgbClr>
                </a:solidFill>
              </a:rPr>
              <a:t>ảm </a:t>
            </a:r>
            <a:r>
              <a:rPr lang="vi-VN" sz="2400" b="1">
                <a:solidFill>
                  <a:srgbClr val="333399">
                    <a:lumMod val="50000"/>
                  </a:srgbClr>
                </a:solidFill>
              </a:rPr>
              <a:t>ơn </a:t>
            </a:r>
            <a:r>
              <a:rPr lang="en-US" sz="2800" b="1">
                <a:solidFill>
                  <a:srgbClr val="333399">
                    <a:lumMod val="50000"/>
                  </a:srgbClr>
                </a:solidFill>
              </a:rPr>
              <a:t>các</a:t>
            </a:r>
            <a:r>
              <a:rPr lang="en-US" sz="2400" b="1">
                <a:solidFill>
                  <a:srgbClr val="333399">
                    <a:lumMod val="50000"/>
                  </a:srgbClr>
                </a:solidFill>
              </a:rPr>
              <a:t> </a:t>
            </a:r>
            <a:r>
              <a:rPr lang="vi-VN" sz="2400" b="1">
                <a:solidFill>
                  <a:srgbClr val="333399">
                    <a:lumMod val="50000"/>
                  </a:srgbClr>
                </a:solidFill>
              </a:rPr>
              <a:t>bạn </a:t>
            </a:r>
            <a:r>
              <a:rPr lang="vi-VN" sz="2400" b="1" dirty="0">
                <a:solidFill>
                  <a:srgbClr val="333399">
                    <a:lumMod val="50000"/>
                  </a:srgbClr>
                </a:solidFill>
              </a:rPr>
              <a:t>vì đã giúp chúng mình. </a:t>
            </a:r>
            <a:r>
              <a:rPr lang="vi-VN" sz="2400" b="1">
                <a:solidFill>
                  <a:srgbClr val="333399">
                    <a:lumMod val="50000"/>
                  </a:srgbClr>
                </a:solidFill>
              </a:rPr>
              <a:t>Tặng</a:t>
            </a:r>
            <a:r>
              <a:rPr lang="vi-VN" sz="2800" b="1">
                <a:solidFill>
                  <a:srgbClr val="333399">
                    <a:lumMod val="50000"/>
                  </a:srgbClr>
                </a:solidFill>
              </a:rPr>
              <a:t> </a:t>
            </a:r>
            <a:r>
              <a:rPr lang="en-US" sz="2800" b="1">
                <a:solidFill>
                  <a:srgbClr val="333399">
                    <a:lumMod val="50000"/>
                  </a:srgbClr>
                </a:solidFill>
              </a:rPr>
              <a:t>các </a:t>
            </a:r>
            <a:r>
              <a:rPr lang="vi-VN" sz="2400" b="1">
                <a:solidFill>
                  <a:srgbClr val="333399">
                    <a:lumMod val="50000"/>
                  </a:srgbClr>
                </a:solidFill>
              </a:rPr>
              <a:t>bạn </a:t>
            </a:r>
            <a:r>
              <a:rPr lang="vi-VN" sz="2400" b="1" dirty="0">
                <a:solidFill>
                  <a:srgbClr val="333399">
                    <a:lumMod val="50000"/>
                  </a:srgbClr>
                </a:solidFill>
              </a:rPr>
              <a:t>viên ngọc trai </a:t>
            </a:r>
            <a:r>
              <a:rPr lang="vi-VN" sz="2400" b="1">
                <a:solidFill>
                  <a:srgbClr val="333399">
                    <a:lumMod val="50000"/>
                  </a:srgbClr>
                </a:solidFill>
              </a:rPr>
              <a:t>tuyệt đẹp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" name="AutoShape 10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07273" y="6309038"/>
            <a:ext cx="6096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69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005013" y="2190750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566988" y="2652154"/>
            <a:ext cx="291465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FF0000"/>
                </a:solidFill>
                <a:latin typeface="AvantGarde" panose="00000400000000000000" pitchFamily="2" charset="0"/>
              </a:rPr>
              <a:t>gi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0600" y="637896"/>
            <a:ext cx="76962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 17: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91200" y="412901"/>
            <a:ext cx="2362200" cy="116608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  <a:cs typeface="Times New Roman" pitchFamily="18" charset="0"/>
              </a:rPr>
              <a:t>gi - k</a:t>
            </a:r>
          </a:p>
        </p:txBody>
      </p:sp>
      <p:sp>
        <p:nvSpPr>
          <p:cNvPr id="6" name="Oval 5"/>
          <p:cNvSpPr/>
          <p:nvPr/>
        </p:nvSpPr>
        <p:spPr>
          <a:xfrm>
            <a:off x="6324600" y="2231771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86575" y="2693175"/>
            <a:ext cx="291465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FF0000"/>
                </a:solidFill>
                <a:latin typeface="AvantGarde" panose="00000400000000000000" pitchFamily="2" charset="0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216942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5" grpId="0"/>
      <p:bldP spid="16" grpId="0"/>
      <p:bldP spid="6" grpId="0" animBg="1"/>
      <p:bldP spid="6" grpId="1" animBg="1"/>
      <p:bldP spid="7" grpId="0"/>
      <p:bldP spid="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672034-8083-4AA5-BBDE-9CD266C83FF3}"/>
              </a:ext>
            </a:extLst>
          </p:cNvPr>
          <p:cNvSpPr txBox="1"/>
          <p:nvPr/>
        </p:nvSpPr>
        <p:spPr>
          <a:xfrm>
            <a:off x="3242520" y="3702816"/>
            <a:ext cx="184731" cy="209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760">
              <a:solidFill>
                <a:srgbClr val="00CC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00F1027-B987-4324-A601-4B1FC0BB172B}"/>
              </a:ext>
            </a:extLst>
          </p:cNvPr>
          <p:cNvGrpSpPr/>
          <p:nvPr/>
        </p:nvGrpSpPr>
        <p:grpSpPr>
          <a:xfrm>
            <a:off x="953311" y="940275"/>
            <a:ext cx="2473940" cy="2357402"/>
            <a:chOff x="953311" y="940275"/>
            <a:chExt cx="2473940" cy="2357402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D374B66-B29F-43BD-A218-D730C2689D34}"/>
                </a:ext>
              </a:extLst>
            </p:cNvPr>
            <p:cNvSpPr/>
            <p:nvPr/>
          </p:nvSpPr>
          <p:spPr>
            <a:xfrm>
              <a:off x="953311" y="940275"/>
              <a:ext cx="2473940" cy="2357402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0A67C4-D7C4-4020-8BCA-E7A4A0315494}"/>
                </a:ext>
              </a:extLst>
            </p:cNvPr>
            <p:cNvSpPr txBox="1"/>
            <p:nvPr/>
          </p:nvSpPr>
          <p:spPr>
            <a:xfrm>
              <a:off x="1135992" y="1253773"/>
              <a:ext cx="1954935" cy="156966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9600" b="1">
                  <a:solidFill>
                    <a:srgbClr val="0070C0"/>
                  </a:solidFill>
                  <a:latin typeface="AvantGarde" panose="00000400000000000000" pitchFamily="2" charset="0"/>
                </a:rPr>
                <a:t>gi</a:t>
              </a:r>
              <a:endParaRPr lang="en-US" sz="9600" b="1">
                <a:solidFill>
                  <a:srgbClr val="0070C0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D157C7-6219-4014-8003-7505B50D4EC4}"/>
              </a:ext>
            </a:extLst>
          </p:cNvPr>
          <p:cNvGrpSpPr/>
          <p:nvPr/>
        </p:nvGrpSpPr>
        <p:grpSpPr>
          <a:xfrm>
            <a:off x="3625697" y="940275"/>
            <a:ext cx="2513541" cy="2357402"/>
            <a:chOff x="3625697" y="940275"/>
            <a:chExt cx="2513541" cy="2357402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4B8A1FB8-E4F8-48C9-A25F-6FB4FDA4047C}"/>
                </a:ext>
              </a:extLst>
            </p:cNvPr>
            <p:cNvSpPr/>
            <p:nvPr/>
          </p:nvSpPr>
          <p:spPr>
            <a:xfrm>
              <a:off x="3665298" y="940275"/>
              <a:ext cx="2473940" cy="2357402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6277C4-ADD6-4AC1-AAEC-C9EE6AAC6874}"/>
                </a:ext>
              </a:extLst>
            </p:cNvPr>
            <p:cNvSpPr txBox="1"/>
            <p:nvPr/>
          </p:nvSpPr>
          <p:spPr>
            <a:xfrm>
              <a:off x="3625697" y="1289376"/>
              <a:ext cx="2513541" cy="156966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9600" b="1">
                  <a:solidFill>
                    <a:srgbClr val="0070C0"/>
                  </a:solidFill>
                  <a:latin typeface="AvantGarde" panose="00000400000000000000" pitchFamily="2" charset="0"/>
                </a:rPr>
                <a:t>Gi</a:t>
              </a:r>
              <a:endParaRPr lang="en-US" sz="9600" b="1">
                <a:solidFill>
                  <a:srgbClr val="0070C0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CE0D1A7-569A-4305-BD4F-BFEBD253B149}"/>
              </a:ext>
            </a:extLst>
          </p:cNvPr>
          <p:cNvGrpSpPr/>
          <p:nvPr/>
        </p:nvGrpSpPr>
        <p:grpSpPr>
          <a:xfrm>
            <a:off x="6271291" y="940275"/>
            <a:ext cx="2473940" cy="2357402"/>
            <a:chOff x="6271291" y="940275"/>
            <a:chExt cx="2473940" cy="2357402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77C1C36-DF43-4664-9960-A8DE3CB5F956}"/>
                </a:ext>
              </a:extLst>
            </p:cNvPr>
            <p:cNvSpPr/>
            <p:nvPr/>
          </p:nvSpPr>
          <p:spPr>
            <a:xfrm>
              <a:off x="6271291" y="940275"/>
              <a:ext cx="2473940" cy="2357402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3AB51EC-1421-4F20-8EFE-99B4B14A9A9D}"/>
                </a:ext>
              </a:extLst>
            </p:cNvPr>
            <p:cNvSpPr txBox="1"/>
            <p:nvPr/>
          </p:nvSpPr>
          <p:spPr>
            <a:xfrm>
              <a:off x="6678132" y="1415589"/>
              <a:ext cx="1981265" cy="156966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9600" b="1">
                  <a:solidFill>
                    <a:srgbClr val="0070C0"/>
                  </a:solidFill>
                  <a:latin typeface="HP001 4 hàng" panose="020B0603050302020204" pitchFamily="34" charset="0"/>
                </a:rPr>
                <a:t>gi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548D584-8AD3-48F4-A696-62E42FBEE405}"/>
              </a:ext>
            </a:extLst>
          </p:cNvPr>
          <p:cNvGrpSpPr/>
          <p:nvPr/>
        </p:nvGrpSpPr>
        <p:grpSpPr>
          <a:xfrm>
            <a:off x="8734419" y="940275"/>
            <a:ext cx="2774027" cy="2357402"/>
            <a:chOff x="8734419" y="940275"/>
            <a:chExt cx="2774027" cy="2357402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E51491B0-5744-4A5E-91DB-76002A8410DA}"/>
                </a:ext>
              </a:extLst>
            </p:cNvPr>
            <p:cNvSpPr/>
            <p:nvPr/>
          </p:nvSpPr>
          <p:spPr>
            <a:xfrm>
              <a:off x="8895274" y="940275"/>
              <a:ext cx="2473940" cy="2357402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5B622A0-1840-4A36-A985-9E259059A034}"/>
                </a:ext>
              </a:extLst>
            </p:cNvPr>
            <p:cNvSpPr txBox="1"/>
            <p:nvPr/>
          </p:nvSpPr>
          <p:spPr>
            <a:xfrm>
              <a:off x="8734419" y="1547653"/>
              <a:ext cx="2774027" cy="1569660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9600" b="1">
                  <a:solidFill>
                    <a:srgbClr val="0070C0"/>
                  </a:solidFill>
                  <a:latin typeface="HP001 4 hàng" panose="020B0603050302020204" pitchFamily="34" charset="0"/>
                </a:rPr>
                <a:t>Gi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243A41F-78D1-46E1-B3CE-6438BDE83D8C}"/>
              </a:ext>
            </a:extLst>
          </p:cNvPr>
          <p:cNvGrpSpPr/>
          <p:nvPr/>
        </p:nvGrpSpPr>
        <p:grpSpPr>
          <a:xfrm>
            <a:off x="953311" y="3877376"/>
            <a:ext cx="2473940" cy="2357402"/>
            <a:chOff x="953311" y="3877376"/>
            <a:chExt cx="2473940" cy="2357402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04479AF8-C1DB-4BF0-A0C4-FB1EAB31161E}"/>
                </a:ext>
              </a:extLst>
            </p:cNvPr>
            <p:cNvSpPr/>
            <p:nvPr/>
          </p:nvSpPr>
          <p:spPr>
            <a:xfrm>
              <a:off x="953311" y="3877376"/>
              <a:ext cx="2473940" cy="2357402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B1A0409-2426-4C63-B78E-4116B20A279F}"/>
                </a:ext>
              </a:extLst>
            </p:cNvPr>
            <p:cNvSpPr txBox="1"/>
            <p:nvPr/>
          </p:nvSpPr>
          <p:spPr>
            <a:xfrm>
              <a:off x="1224307" y="3999261"/>
              <a:ext cx="1954935" cy="2215991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3800" b="1">
                  <a:solidFill>
                    <a:srgbClr val="002060"/>
                  </a:solidFill>
                  <a:latin typeface="AvantGarde" panose="00000400000000000000" pitchFamily="2" charset="0"/>
                </a:rPr>
                <a:t>k</a:t>
              </a:r>
              <a:endParaRPr lang="en-US" sz="138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8AF53B8-CF29-4EE9-86D7-3AAA6B7ED84B}"/>
              </a:ext>
            </a:extLst>
          </p:cNvPr>
          <p:cNvGrpSpPr/>
          <p:nvPr/>
        </p:nvGrpSpPr>
        <p:grpSpPr>
          <a:xfrm>
            <a:off x="3665298" y="3877376"/>
            <a:ext cx="2540948" cy="2357402"/>
            <a:chOff x="3665298" y="3877376"/>
            <a:chExt cx="2540948" cy="2357402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FC7B9F9-C691-465E-A849-68C29DE8F2DA}"/>
                </a:ext>
              </a:extLst>
            </p:cNvPr>
            <p:cNvSpPr/>
            <p:nvPr/>
          </p:nvSpPr>
          <p:spPr>
            <a:xfrm>
              <a:off x="3665298" y="3877376"/>
              <a:ext cx="2473940" cy="2357402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E8FA21-A459-4D17-8AC4-F89CD19E7FAB}"/>
                </a:ext>
              </a:extLst>
            </p:cNvPr>
            <p:cNvSpPr txBox="1"/>
            <p:nvPr/>
          </p:nvSpPr>
          <p:spPr>
            <a:xfrm>
              <a:off x="3692705" y="3999261"/>
              <a:ext cx="2513541" cy="2215991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3800" b="1">
                  <a:solidFill>
                    <a:srgbClr val="002060"/>
                  </a:solidFill>
                  <a:latin typeface="AvantGarde" panose="00000400000000000000" pitchFamily="2" charset="0"/>
                </a:rPr>
                <a:t>K</a:t>
              </a:r>
              <a:endParaRPr lang="en-US" sz="13800" b="1">
                <a:solidFill>
                  <a:srgbClr val="002060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AD6D08F-B366-431C-985D-7D7D67700C61}"/>
              </a:ext>
            </a:extLst>
          </p:cNvPr>
          <p:cNvGrpSpPr/>
          <p:nvPr/>
        </p:nvGrpSpPr>
        <p:grpSpPr>
          <a:xfrm>
            <a:off x="6271291" y="3877376"/>
            <a:ext cx="2473940" cy="2673030"/>
            <a:chOff x="6271291" y="3877376"/>
            <a:chExt cx="2473940" cy="267303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F9EC89C-83DE-48A4-A182-552782A32DB6}"/>
                </a:ext>
              </a:extLst>
            </p:cNvPr>
            <p:cNvSpPr/>
            <p:nvPr/>
          </p:nvSpPr>
          <p:spPr>
            <a:xfrm>
              <a:off x="6271291" y="3877376"/>
              <a:ext cx="2473940" cy="2357402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F56E02-EA40-4A02-9301-532C6238A431}"/>
                </a:ext>
              </a:extLst>
            </p:cNvPr>
            <p:cNvSpPr txBox="1"/>
            <p:nvPr/>
          </p:nvSpPr>
          <p:spPr>
            <a:xfrm>
              <a:off x="6652701" y="4334415"/>
              <a:ext cx="1981265" cy="2215991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3800" b="1">
                  <a:solidFill>
                    <a:srgbClr val="002060"/>
                  </a:solidFill>
                  <a:latin typeface="HP001 4 hàng" panose="020B0603050302020204" pitchFamily="34" charset="0"/>
                </a:rPr>
                <a:t>k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38F1FF3-2851-4A3B-9B89-2EF59B9D6A6B}"/>
              </a:ext>
            </a:extLst>
          </p:cNvPr>
          <p:cNvGrpSpPr/>
          <p:nvPr/>
        </p:nvGrpSpPr>
        <p:grpSpPr>
          <a:xfrm>
            <a:off x="8877284" y="3877376"/>
            <a:ext cx="2774027" cy="2849008"/>
            <a:chOff x="8877284" y="3877376"/>
            <a:chExt cx="2774027" cy="2849008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5A745624-39F3-4C1C-B853-9BF177F32BC4}"/>
                </a:ext>
              </a:extLst>
            </p:cNvPr>
            <p:cNvSpPr/>
            <p:nvPr/>
          </p:nvSpPr>
          <p:spPr>
            <a:xfrm>
              <a:off x="8895274" y="3877376"/>
              <a:ext cx="2473940" cy="2357402"/>
            </a:xfrm>
            <a:prstGeom prst="roundRect">
              <a:avLst/>
            </a:prstGeom>
            <a:solidFill>
              <a:srgbClr val="FFFF00"/>
            </a:solidFill>
            <a:ln w="38100">
              <a:solidFill>
                <a:srgbClr val="FF0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0BEFCE-416E-4DD4-8F5B-D50E024FE802}"/>
                </a:ext>
              </a:extLst>
            </p:cNvPr>
            <p:cNvSpPr txBox="1"/>
            <p:nvPr/>
          </p:nvSpPr>
          <p:spPr>
            <a:xfrm>
              <a:off x="8877284" y="4510393"/>
              <a:ext cx="2774027" cy="2215991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3800" b="1">
                  <a:solidFill>
                    <a:srgbClr val="002060"/>
                  </a:solidFill>
                  <a:latin typeface="HP001 4 hàng" panose="020B0603050302020204" pitchFamily="34" charset="0"/>
                </a:rPr>
                <a:t>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991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7168416" y="3733800"/>
            <a:ext cx="2686226" cy="910991"/>
          </a:xfrm>
          <a:prstGeom prst="rect">
            <a:avLst/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AvantGarde" panose="00000400000000000000" pitchFamily="2" charset="0"/>
              </a:rPr>
              <a:t>gi</a:t>
            </a:r>
            <a:r>
              <a:rPr lang="en-US" sz="4800" b="1">
                <a:solidFill>
                  <a:schemeClr val="tx1"/>
                </a:solidFill>
                <a:latin typeface="AvantGarde" panose="00000400000000000000" pitchFamily="2" charset="0"/>
              </a:rPr>
              <a:t>á</a:t>
            </a:r>
            <a:endParaRPr lang="en-US" sz="4800" b="1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187466" y="4644790"/>
            <a:ext cx="1504774" cy="7453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AvantGarde" panose="00000400000000000000" pitchFamily="2" charset="0"/>
              </a:rPr>
              <a:t>gi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616392" y="4644790"/>
            <a:ext cx="1257300" cy="745356"/>
          </a:xfrm>
          <a:prstGeom prst="rect">
            <a:avLst/>
          </a:prstGeom>
          <a:solidFill>
            <a:srgbClr val="E9A5C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tx1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á</a:t>
            </a:r>
            <a:endParaRPr lang="en-US" sz="4800" b="1">
              <a:solidFill>
                <a:schemeClr val="tx1"/>
              </a:solidFill>
              <a:latin typeface="AvantGarde" panose="000004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-165015"/>
            <a:ext cx="5539729" cy="39299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FBC7C4-AD3A-4E57-8DE3-756F3E0660D1}"/>
              </a:ext>
            </a:extLst>
          </p:cNvPr>
          <p:cNvSpPr txBox="1"/>
          <p:nvPr/>
        </p:nvSpPr>
        <p:spPr>
          <a:xfrm>
            <a:off x="1852106" y="4114800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</a:rPr>
              <a:t>gi</a:t>
            </a:r>
            <a:r>
              <a:rPr lang="en-US" sz="5400" b="1">
                <a:latin typeface="AvantGarde" panose="00000400000000000000" pitchFamily="2" charset="0"/>
              </a:rPr>
              <a:t>á đỗ</a:t>
            </a:r>
            <a:endParaRPr lang="en-US" sz="5400" b="1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8599015E-952D-469B-92CC-BCFE276D9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416" y="442732"/>
            <a:ext cx="3203620" cy="2531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395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iá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30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7086600" y="3962400"/>
            <a:ext cx="2686226" cy="910991"/>
          </a:xfrm>
          <a:prstGeom prst="rect">
            <a:avLst/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AvantGarde" panose="00000400000000000000" pitchFamily="2" charset="0"/>
              </a:rPr>
              <a:t>k</a:t>
            </a:r>
            <a:r>
              <a:rPr lang="en-US" sz="4800" b="1">
                <a:solidFill>
                  <a:schemeClr val="tx1"/>
                </a:solidFill>
                <a:latin typeface="AvantGarde" panose="00000400000000000000" pitchFamily="2" charset="0"/>
              </a:rPr>
              <a:t>ì</a:t>
            </a:r>
            <a:endParaRPr lang="en-US" sz="4800" b="1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105650" y="4873390"/>
            <a:ext cx="1352550" cy="7453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AvantGarde" panose="00000400000000000000" pitchFamily="2" charset="0"/>
              </a:rPr>
              <a:t>k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430666" y="4873390"/>
            <a:ext cx="1352550" cy="745356"/>
          </a:xfrm>
          <a:prstGeom prst="rect">
            <a:avLst/>
          </a:prstGeom>
          <a:solidFill>
            <a:srgbClr val="E9A5C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tx1"/>
                </a:solidFill>
                <a:latin typeface="AvantGarde" panose="00000400000000000000" pitchFamily="2" charset="0"/>
              </a:rPr>
              <a:t>ì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2DEE12-3F0D-4D86-881E-9FA07D9F97DC}"/>
              </a:ext>
            </a:extLst>
          </p:cNvPr>
          <p:cNvSpPr txBox="1"/>
          <p:nvPr/>
        </p:nvSpPr>
        <p:spPr>
          <a:xfrm>
            <a:off x="1551008" y="4114800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</a:rPr>
              <a:t>k</a:t>
            </a:r>
            <a:r>
              <a:rPr lang="en-US" sz="5400" b="1">
                <a:latin typeface="AvantGarde" panose="00000400000000000000" pitchFamily="2" charset="0"/>
              </a:rPr>
              <a:t>ì đà</a:t>
            </a:r>
            <a:endParaRPr lang="en-US" sz="5400" b="1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47C4FB-42F7-406D-98B6-5E211CBBF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845" y="606292"/>
            <a:ext cx="4117599" cy="2756633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3" descr="C:\Users\Administrator\Desktop\con-ky-da-compressed.jpg">
            <a:extLst>
              <a:ext uri="{FF2B5EF4-FFF2-40B4-BE49-F238E27FC236}">
                <a16:creationId xmlns:a16="http://schemas.microsoft.com/office/drawing/2014/main" id="{84E1577A-DFB2-4BDF-B3EE-F478D577D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245" y="586771"/>
            <a:ext cx="3991910" cy="2795677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49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606" y="4319270"/>
            <a:ext cx="12195811" cy="2579370"/>
          </a:xfrm>
          <a:prstGeom prst="rect">
            <a:avLst/>
          </a:prstGeom>
        </p:spPr>
      </p:pic>
      <p:pic>
        <p:nvPicPr>
          <p:cNvPr id="6" name="图片 5" descr="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4606" y="-1905"/>
            <a:ext cx="12195811" cy="126047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347252" y="3473734"/>
            <a:ext cx="950505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CN" altLang="en-US" sz="4000" b="1" dirty="0">
              <a:solidFill>
                <a:schemeClr val="accent6">
                  <a:lumMod val="75000"/>
                </a:schemeClr>
              </a:solidFill>
              <a:effectLst>
                <a:glow rad="1524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51672" y="4173075"/>
            <a:ext cx="950505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CN" altLang="en-US" sz="2400" dirty="0">
              <a:solidFill>
                <a:schemeClr val="accent6">
                  <a:lumMod val="75000"/>
                </a:schemeClr>
              </a:solidFill>
              <a:effectLst>
                <a:glow rad="152400">
                  <a:schemeClr val="bg1"/>
                </a:glow>
              </a:effectLst>
              <a:cs typeface="+mn-ea"/>
              <a:sym typeface="+mn-lt"/>
            </a:endParaRPr>
          </a:p>
        </p:txBody>
      </p:sp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890" y="1041400"/>
            <a:ext cx="798831" cy="8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891" y="3740785"/>
            <a:ext cx="1217295" cy="118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532" y="1073787"/>
            <a:ext cx="779145" cy="73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0677" y="2205355"/>
            <a:ext cx="1227455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5" descr="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760000" flipH="1">
            <a:off x="215901" y="1894207"/>
            <a:ext cx="1575435" cy="1514475"/>
          </a:xfrm>
          <a:prstGeom prst="rect">
            <a:avLst/>
          </a:prstGeom>
        </p:spPr>
      </p:pic>
      <p:pic>
        <p:nvPicPr>
          <p:cNvPr id="17" name="图片 16" descr="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97110" y="3576957"/>
            <a:ext cx="1555751" cy="1514475"/>
          </a:xfrm>
          <a:prstGeom prst="rect">
            <a:avLst/>
          </a:prstGeom>
        </p:spPr>
      </p:pic>
      <p:pic>
        <p:nvPicPr>
          <p:cNvPr id="2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553495" y="32353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  <p:bldP spid="7" grpId="0"/>
    </p:bldLst>
  </p:timing>
  <p:extLst>
    <p:ext uri="{E180D4A7-C9FB-4DFB-919C-405C955672EB}">
      <p14:showEvtLst xmlns:p14="http://schemas.microsoft.com/office/powerpoint/2010/main">
        <p14:playEvt time="158" objId="2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ì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47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97103"/>
            <a:ext cx="4741179" cy="32114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609600"/>
            <a:ext cx="4921270" cy="26738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ED641F-774F-48D3-836B-4A4B14B1AFAB}"/>
              </a:ext>
            </a:extLst>
          </p:cNvPr>
          <p:cNvSpPr txBox="1"/>
          <p:nvPr/>
        </p:nvSpPr>
        <p:spPr>
          <a:xfrm>
            <a:off x="1533833" y="5105400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</a:rPr>
              <a:t>gi</a:t>
            </a:r>
            <a:r>
              <a:rPr lang="en-US" sz="5400" b="1">
                <a:latin typeface="AvantGarde" panose="00000400000000000000" pitchFamily="2" charset="0"/>
              </a:rPr>
              <a:t>á đỗ</a:t>
            </a:r>
            <a:endParaRPr lang="en-US" sz="5400" b="1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365C9D-0554-4BFC-95DF-9B1BEC222C4E}"/>
              </a:ext>
            </a:extLst>
          </p:cNvPr>
          <p:cNvSpPr txBox="1"/>
          <p:nvPr/>
        </p:nvSpPr>
        <p:spPr>
          <a:xfrm>
            <a:off x="6455661" y="5105400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</a:rPr>
              <a:t>k</a:t>
            </a:r>
            <a:r>
              <a:rPr lang="en-US" sz="5400" b="1">
                <a:latin typeface="AvantGarde" panose="00000400000000000000" pitchFamily="2" charset="0"/>
              </a:rPr>
              <a:t>ì đà</a:t>
            </a:r>
            <a:endParaRPr lang="en-US" sz="5400" b="1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F81A0-6580-4761-8419-0C0724E55F69}"/>
              </a:ext>
            </a:extLst>
          </p:cNvPr>
          <p:cNvSpPr txBox="1"/>
          <p:nvPr/>
        </p:nvSpPr>
        <p:spPr>
          <a:xfrm>
            <a:off x="1533833" y="4161288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</a:rPr>
              <a:t>gi</a:t>
            </a:r>
            <a:r>
              <a:rPr lang="en-US" sz="5400" b="1">
                <a:latin typeface="AvantGarde" panose="00000400000000000000" pitchFamily="2" charset="0"/>
              </a:rPr>
              <a:t>á </a:t>
            </a:r>
            <a:r>
              <a:rPr lang="en-US" sz="5400" b="1">
                <a:solidFill>
                  <a:schemeClr val="bg1"/>
                </a:solidFill>
                <a:latin typeface="AvantGarde" panose="00000400000000000000" pitchFamily="2" charset="0"/>
              </a:rPr>
              <a:t>đỗ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442EA0-DBAF-4A72-8167-3460EBE2A6DC}"/>
              </a:ext>
            </a:extLst>
          </p:cNvPr>
          <p:cNvSpPr txBox="1"/>
          <p:nvPr/>
        </p:nvSpPr>
        <p:spPr>
          <a:xfrm>
            <a:off x="6455661" y="4161288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</a:rPr>
              <a:t>k</a:t>
            </a:r>
            <a:r>
              <a:rPr lang="en-US" sz="5400" b="1">
                <a:latin typeface="AvantGarde" panose="00000400000000000000" pitchFamily="2" charset="0"/>
              </a:rPr>
              <a:t>ì </a:t>
            </a:r>
            <a:r>
              <a:rPr lang="en-US" sz="5400" b="1">
                <a:solidFill>
                  <a:schemeClr val="bg1"/>
                </a:solidFill>
                <a:latin typeface="AvantGarde" panose="00000400000000000000" pitchFamily="2" charset="0"/>
              </a:rPr>
              <a:t>đà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255D0C-8408-40FD-A85B-8D6A40DB8FB0}"/>
              </a:ext>
            </a:extLst>
          </p:cNvPr>
          <p:cNvSpPr txBox="1"/>
          <p:nvPr/>
        </p:nvSpPr>
        <p:spPr>
          <a:xfrm>
            <a:off x="1533833" y="3305228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</a:rPr>
              <a:t>gi</a:t>
            </a:r>
            <a:r>
              <a:rPr lang="en-US" sz="5400" b="1">
                <a:solidFill>
                  <a:schemeClr val="bg1"/>
                </a:solidFill>
                <a:latin typeface="AvantGarde" panose="00000400000000000000" pitchFamily="2" charset="0"/>
              </a:rPr>
              <a:t>á đỗ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6A8DBD-83D6-4551-8DED-7098D7289FA1}"/>
              </a:ext>
            </a:extLst>
          </p:cNvPr>
          <p:cNvSpPr txBox="1"/>
          <p:nvPr/>
        </p:nvSpPr>
        <p:spPr>
          <a:xfrm>
            <a:off x="6455661" y="3305228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</a:rPr>
              <a:t>k</a:t>
            </a:r>
            <a:r>
              <a:rPr lang="en-US" sz="5400" b="1">
                <a:solidFill>
                  <a:schemeClr val="bg1"/>
                </a:solidFill>
                <a:latin typeface="AvantGarde" panose="00000400000000000000" pitchFamily="2" charset="0"/>
              </a:rPr>
              <a:t>ì đà</a:t>
            </a:r>
          </a:p>
        </p:txBody>
      </p:sp>
    </p:spTree>
    <p:extLst>
      <p:ext uri="{BB962C8B-B14F-4D97-AF65-F5344CB8AC3E}">
        <p14:creationId xmlns:p14="http://schemas.microsoft.com/office/powerpoint/2010/main" val="154136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istrator\Desktop\14425hinh-nen-hoat-hinh-ca-lop-di-tham-qua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aby Shark Dance - Sing and Dance! - @Baby Shark Official - PINKFONG Songs for Childre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19800" y="3386138"/>
            <a:ext cx="152400" cy="8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4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669" y="4744195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48" y="257912"/>
            <a:ext cx="5570409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445067" y="2829228"/>
            <a:ext cx="1327751" cy="1809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67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</p:spTree>
    <p:extLst>
      <p:ext uri="{BB962C8B-B14F-4D97-AF65-F5344CB8AC3E}">
        <p14:creationId xmlns:p14="http://schemas.microsoft.com/office/powerpoint/2010/main" val="22963019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by Shark Dance - Sing and Dance! - @Baby Shark Official - PINKFONG Songs for Children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820" end="2926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09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83662"/>
            <a:ext cx="54864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08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E0F8BCA-9FAA-40E4-81A2-CA95B561E28C}"/>
              </a:ext>
            </a:extLst>
          </p:cNvPr>
          <p:cNvGrpSpPr/>
          <p:nvPr/>
        </p:nvGrpSpPr>
        <p:grpSpPr>
          <a:xfrm>
            <a:off x="-114300" y="-44625"/>
            <a:ext cx="12420600" cy="7315200"/>
            <a:chOff x="0" y="115327"/>
            <a:chExt cx="11882639" cy="674267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41EBC34-F4FA-4080-9893-CD4D45F707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15327"/>
              <a:ext cx="11882639" cy="674267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BBD860-C92B-434F-B1F0-D6C06035DC32}"/>
                </a:ext>
              </a:extLst>
            </p:cNvPr>
            <p:cNvSpPr/>
            <p:nvPr/>
          </p:nvSpPr>
          <p:spPr>
            <a:xfrm>
              <a:off x="914400" y="2971800"/>
              <a:ext cx="104394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C70B97B-02C4-404D-AF4E-779ADD153275}"/>
                </a:ext>
              </a:extLst>
            </p:cNvPr>
            <p:cNvSpPr/>
            <p:nvPr/>
          </p:nvSpPr>
          <p:spPr>
            <a:xfrm>
              <a:off x="914400" y="5905582"/>
              <a:ext cx="10668000" cy="685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FBEDBE9-8936-4A08-8AE9-6542E76EBED3}"/>
              </a:ext>
            </a:extLst>
          </p:cNvPr>
          <p:cNvSpPr/>
          <p:nvPr/>
        </p:nvSpPr>
        <p:spPr>
          <a:xfrm>
            <a:off x="152400" y="65727"/>
            <a:ext cx="3720276" cy="2928116"/>
          </a:xfrm>
          <a:prstGeom prst="round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>
              <a:solidFill>
                <a:srgbClr val="00009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DF9B97-0666-4C9C-B005-0F3B7883558C}"/>
              </a:ext>
            </a:extLst>
          </p:cNvPr>
          <p:cNvSpPr txBox="1"/>
          <p:nvPr/>
        </p:nvSpPr>
        <p:spPr>
          <a:xfrm>
            <a:off x="400382" y="2479887"/>
            <a:ext cx="1450213" cy="1015663"/>
          </a:xfrm>
          <a:prstGeom prst="rect">
            <a:avLst/>
          </a:prstGeom>
          <a:solidFill>
            <a:schemeClr val="bg1"/>
          </a:solidFill>
          <a:ln>
            <a:noFill/>
            <a:prstDash val="lgDash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rgbClr val="000099"/>
                </a:solidFill>
                <a:latin typeface="AvantGarde" panose="00000400000000000000" pitchFamily="2" charset="0"/>
              </a:rPr>
              <a:t>kể</a:t>
            </a:r>
            <a:endParaRPr lang="en-US" sz="6000" b="1">
              <a:solidFill>
                <a:srgbClr val="000099"/>
              </a:solidFill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BDC03323-F095-4B45-B027-BC26CE9C529B}"/>
              </a:ext>
            </a:extLst>
          </p:cNvPr>
          <p:cNvSpPr/>
          <p:nvPr/>
        </p:nvSpPr>
        <p:spPr>
          <a:xfrm>
            <a:off x="4422378" y="65727"/>
            <a:ext cx="3720276" cy="3033292"/>
          </a:xfrm>
          <a:prstGeom prst="round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>
              <a:solidFill>
                <a:srgbClr val="000099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C6EBDE1-8E34-4C7F-A585-419247881062}"/>
              </a:ext>
            </a:extLst>
          </p:cNvPr>
          <p:cNvSpPr txBox="1"/>
          <p:nvPr/>
        </p:nvSpPr>
        <p:spPr>
          <a:xfrm>
            <a:off x="5581606" y="2443942"/>
            <a:ext cx="1630987" cy="1015663"/>
          </a:xfrm>
          <a:prstGeom prst="rect">
            <a:avLst/>
          </a:prstGeom>
          <a:solidFill>
            <a:schemeClr val="bg1"/>
          </a:solidFill>
          <a:ln>
            <a:noFill/>
            <a:prstDash val="lgDash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rgbClr val="000099"/>
                </a:solidFill>
                <a:latin typeface="AvantGarde" panose="00000400000000000000" pitchFamily="2" charset="0"/>
              </a:rPr>
              <a:t>giẻ</a:t>
            </a:r>
            <a:endParaRPr lang="en-US" sz="6000" b="1">
              <a:solidFill>
                <a:srgbClr val="000099"/>
              </a:solidFill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8CB0D3B-F84D-4BBB-AD71-481992A89774}"/>
              </a:ext>
            </a:extLst>
          </p:cNvPr>
          <p:cNvSpPr/>
          <p:nvPr/>
        </p:nvSpPr>
        <p:spPr>
          <a:xfrm>
            <a:off x="8578711" y="65727"/>
            <a:ext cx="3460889" cy="3033292"/>
          </a:xfrm>
          <a:prstGeom prst="round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>
              <a:solidFill>
                <a:srgbClr val="000099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7F85781-C682-4812-827D-A49D13E7BAE8}"/>
              </a:ext>
            </a:extLst>
          </p:cNvPr>
          <p:cNvSpPr txBox="1"/>
          <p:nvPr/>
        </p:nvSpPr>
        <p:spPr>
          <a:xfrm>
            <a:off x="9871658" y="2597312"/>
            <a:ext cx="1410542" cy="1015663"/>
          </a:xfrm>
          <a:prstGeom prst="rect">
            <a:avLst/>
          </a:prstGeom>
          <a:solidFill>
            <a:schemeClr val="bg1"/>
          </a:solidFill>
          <a:ln>
            <a:noFill/>
            <a:prstDash val="lgDash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rgbClr val="000099"/>
                </a:solidFill>
                <a:latin typeface="AvantGarde" panose="00000400000000000000" pitchFamily="2" charset="0"/>
              </a:rPr>
              <a:t>kẻ</a:t>
            </a:r>
            <a:endParaRPr lang="en-US" sz="6000" b="1">
              <a:solidFill>
                <a:srgbClr val="000099"/>
              </a:solidFill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BE4EDF54-55C6-4245-8F6E-997EE2F05665}"/>
              </a:ext>
            </a:extLst>
          </p:cNvPr>
          <p:cNvSpPr/>
          <p:nvPr/>
        </p:nvSpPr>
        <p:spPr>
          <a:xfrm>
            <a:off x="161432" y="3767473"/>
            <a:ext cx="3720276" cy="2691414"/>
          </a:xfrm>
          <a:prstGeom prst="round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>
              <a:solidFill>
                <a:srgbClr val="000099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7EDCBBD-8D9D-4A58-98D5-6AE974E9902E}"/>
              </a:ext>
            </a:extLst>
          </p:cNvPr>
          <p:cNvSpPr txBox="1"/>
          <p:nvPr/>
        </p:nvSpPr>
        <p:spPr>
          <a:xfrm>
            <a:off x="999632" y="5842337"/>
            <a:ext cx="1676400" cy="1015663"/>
          </a:xfrm>
          <a:prstGeom prst="rect">
            <a:avLst/>
          </a:prstGeom>
          <a:solidFill>
            <a:schemeClr val="bg1"/>
          </a:solidFill>
          <a:ln>
            <a:noFill/>
            <a:prstDash val="lgDash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rgbClr val="000099"/>
                </a:solidFill>
                <a:latin typeface="AvantGarde" panose="00000400000000000000" pitchFamily="2" charset="0"/>
              </a:rPr>
              <a:t>giò</a:t>
            </a:r>
            <a:endParaRPr lang="en-US" sz="6000" b="1">
              <a:solidFill>
                <a:srgbClr val="000099"/>
              </a:solidFill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976A7D9B-3501-46D9-93BA-6025B457598A}"/>
              </a:ext>
            </a:extLst>
          </p:cNvPr>
          <p:cNvSpPr/>
          <p:nvPr/>
        </p:nvSpPr>
        <p:spPr>
          <a:xfrm>
            <a:off x="4119340" y="3754096"/>
            <a:ext cx="4719860" cy="2608729"/>
          </a:xfrm>
          <a:prstGeom prst="round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>
              <a:solidFill>
                <a:srgbClr val="000099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12F467C-B2A1-4C7A-8AA4-93F48F36B699}"/>
              </a:ext>
            </a:extLst>
          </p:cNvPr>
          <p:cNvSpPr txBox="1"/>
          <p:nvPr/>
        </p:nvSpPr>
        <p:spPr>
          <a:xfrm>
            <a:off x="4262708" y="5965364"/>
            <a:ext cx="2747692" cy="1015663"/>
          </a:xfrm>
          <a:prstGeom prst="rect">
            <a:avLst/>
          </a:prstGeom>
          <a:solidFill>
            <a:schemeClr val="bg1"/>
          </a:solidFill>
          <a:ln>
            <a:noFill/>
            <a:prstDash val="lgDash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rgbClr val="000099"/>
                </a:solidFill>
                <a:latin typeface="AvantGarde" panose="00000400000000000000" pitchFamily="2" charset="0"/>
              </a:rPr>
              <a:t>bờ kè</a:t>
            </a:r>
            <a:endParaRPr lang="en-US" sz="6000" b="1">
              <a:solidFill>
                <a:srgbClr val="000099"/>
              </a:solidFill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4049E280-93E5-4E2B-880F-61E1D191230A}"/>
              </a:ext>
            </a:extLst>
          </p:cNvPr>
          <p:cNvSpPr/>
          <p:nvPr/>
        </p:nvSpPr>
        <p:spPr>
          <a:xfrm>
            <a:off x="9220200" y="3719439"/>
            <a:ext cx="3070015" cy="2739447"/>
          </a:xfrm>
          <a:prstGeom prst="round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>
              <a:solidFill>
                <a:srgbClr val="000099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D06E8AA-34BE-4177-B4E9-B14C895844CA}"/>
              </a:ext>
            </a:extLst>
          </p:cNvPr>
          <p:cNvSpPr txBox="1"/>
          <p:nvPr/>
        </p:nvSpPr>
        <p:spPr>
          <a:xfrm>
            <a:off x="9291908" y="6004059"/>
            <a:ext cx="2998307" cy="1015663"/>
          </a:xfrm>
          <a:prstGeom prst="rect">
            <a:avLst/>
          </a:prstGeom>
          <a:solidFill>
            <a:schemeClr val="bg1"/>
          </a:solidFill>
          <a:ln>
            <a:noFill/>
            <a:prstDash val="lgDash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rgbClr val="000099"/>
                </a:solidFill>
                <a:latin typeface="AvantGarde" panose="00000400000000000000" pitchFamily="2" charset="0"/>
              </a:rPr>
              <a:t>giỏ cá</a:t>
            </a:r>
            <a:endParaRPr lang="en-US" sz="6000" b="1">
              <a:solidFill>
                <a:srgbClr val="000099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47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672034-8083-4AA5-BBDE-9CD266C83FF3}"/>
              </a:ext>
            </a:extLst>
          </p:cNvPr>
          <p:cNvSpPr txBox="1"/>
          <p:nvPr/>
        </p:nvSpPr>
        <p:spPr>
          <a:xfrm>
            <a:off x="3242520" y="3702816"/>
            <a:ext cx="1847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000">
              <a:solidFill>
                <a:srgbClr val="000099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00F1027-B987-4324-A601-4B1FC0BB172B}"/>
              </a:ext>
            </a:extLst>
          </p:cNvPr>
          <p:cNvGrpSpPr>
            <a:grpSpLocks/>
          </p:cNvGrpSpPr>
          <p:nvPr/>
        </p:nvGrpSpPr>
        <p:grpSpPr>
          <a:xfrm>
            <a:off x="393671" y="762000"/>
            <a:ext cx="3512446" cy="2357402"/>
            <a:chOff x="953311" y="940275"/>
            <a:chExt cx="2473940" cy="2357402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D374B66-B29F-43BD-A218-D730C2689D34}"/>
                </a:ext>
              </a:extLst>
            </p:cNvPr>
            <p:cNvSpPr/>
            <p:nvPr/>
          </p:nvSpPr>
          <p:spPr>
            <a:xfrm>
              <a:off x="953311" y="940275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0A67C4-D7C4-4020-8BCA-E7A4A0315494}"/>
                </a:ext>
              </a:extLst>
            </p:cNvPr>
            <p:cNvSpPr txBox="1"/>
            <p:nvPr/>
          </p:nvSpPr>
          <p:spPr>
            <a:xfrm>
              <a:off x="1220456" y="1719408"/>
              <a:ext cx="1954935" cy="1015663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kể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D157C7-6219-4014-8003-7505B50D4EC4}"/>
              </a:ext>
            </a:extLst>
          </p:cNvPr>
          <p:cNvGrpSpPr>
            <a:grpSpLocks/>
          </p:cNvGrpSpPr>
          <p:nvPr/>
        </p:nvGrpSpPr>
        <p:grpSpPr>
          <a:xfrm>
            <a:off x="4525995" y="762000"/>
            <a:ext cx="3512446" cy="2357402"/>
            <a:chOff x="3665298" y="940275"/>
            <a:chExt cx="2513541" cy="2357402"/>
          </a:xfrm>
          <a:noFill/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4B8A1FB8-E4F8-48C9-A25F-6FB4FDA4047C}"/>
                </a:ext>
              </a:extLst>
            </p:cNvPr>
            <p:cNvSpPr/>
            <p:nvPr/>
          </p:nvSpPr>
          <p:spPr>
            <a:xfrm>
              <a:off x="3665298" y="940275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6277C4-ADD6-4AC1-AAEC-C9EE6AAC6874}"/>
                </a:ext>
              </a:extLst>
            </p:cNvPr>
            <p:cNvSpPr txBox="1"/>
            <p:nvPr/>
          </p:nvSpPr>
          <p:spPr>
            <a:xfrm>
              <a:off x="3665298" y="1686199"/>
              <a:ext cx="2513541" cy="1015663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giẻ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CE0D1A7-569A-4305-BD4F-BFEBD253B149}"/>
              </a:ext>
            </a:extLst>
          </p:cNvPr>
          <p:cNvGrpSpPr>
            <a:grpSpLocks/>
          </p:cNvGrpSpPr>
          <p:nvPr/>
        </p:nvGrpSpPr>
        <p:grpSpPr>
          <a:xfrm>
            <a:off x="8372490" y="762000"/>
            <a:ext cx="3512446" cy="2357402"/>
            <a:chOff x="6271291" y="940275"/>
            <a:chExt cx="2473940" cy="2357402"/>
          </a:xfrm>
          <a:noFill/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77C1C36-DF43-4664-9960-A8DE3CB5F956}"/>
                </a:ext>
              </a:extLst>
            </p:cNvPr>
            <p:cNvSpPr/>
            <p:nvPr/>
          </p:nvSpPr>
          <p:spPr>
            <a:xfrm>
              <a:off x="6271291" y="940275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3AB51EC-1421-4F20-8EFE-99B4B14A9A9D}"/>
                </a:ext>
              </a:extLst>
            </p:cNvPr>
            <p:cNvSpPr txBox="1"/>
            <p:nvPr/>
          </p:nvSpPr>
          <p:spPr>
            <a:xfrm>
              <a:off x="6651620" y="1660957"/>
              <a:ext cx="1981265" cy="1015663"/>
            </a:xfrm>
            <a:prstGeom prst="rect">
              <a:avLst/>
            </a:prstGeom>
            <a:no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kẻ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243A41F-78D1-46E1-B3CE-6438BDE83D8C}"/>
              </a:ext>
            </a:extLst>
          </p:cNvPr>
          <p:cNvGrpSpPr/>
          <p:nvPr/>
        </p:nvGrpSpPr>
        <p:grpSpPr>
          <a:xfrm>
            <a:off x="393671" y="3877376"/>
            <a:ext cx="3512446" cy="2357402"/>
            <a:chOff x="953311" y="3877376"/>
            <a:chExt cx="2473940" cy="2357402"/>
          </a:xfrm>
          <a:noFill/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04479AF8-C1DB-4BF0-A0C4-FB1EAB31161E}"/>
                </a:ext>
              </a:extLst>
            </p:cNvPr>
            <p:cNvSpPr/>
            <p:nvPr/>
          </p:nvSpPr>
          <p:spPr>
            <a:xfrm>
              <a:off x="953311" y="3877376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B1A0409-2426-4C63-B78E-4116B20A279F}"/>
                </a:ext>
              </a:extLst>
            </p:cNvPr>
            <p:cNvSpPr txBox="1"/>
            <p:nvPr/>
          </p:nvSpPr>
          <p:spPr>
            <a:xfrm>
              <a:off x="1224307" y="4599425"/>
              <a:ext cx="1954935" cy="1015663"/>
            </a:xfrm>
            <a:prstGeom prst="rect">
              <a:avLst/>
            </a:prstGeom>
            <a:grp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giò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8AF53B8-CF29-4EE9-86D7-3AAA6B7ED84B}"/>
              </a:ext>
            </a:extLst>
          </p:cNvPr>
          <p:cNvGrpSpPr/>
          <p:nvPr/>
        </p:nvGrpSpPr>
        <p:grpSpPr>
          <a:xfrm>
            <a:off x="4525995" y="3831917"/>
            <a:ext cx="3512446" cy="2357402"/>
            <a:chOff x="3665298" y="3877376"/>
            <a:chExt cx="2540948" cy="2357402"/>
          </a:xfrm>
          <a:noFill/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FC7B9F9-C691-465E-A849-68C29DE8F2DA}"/>
                </a:ext>
              </a:extLst>
            </p:cNvPr>
            <p:cNvSpPr/>
            <p:nvPr/>
          </p:nvSpPr>
          <p:spPr>
            <a:xfrm>
              <a:off x="3665298" y="3877376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3E8FA21-A459-4D17-8AC4-F89CD19E7FAB}"/>
                </a:ext>
              </a:extLst>
            </p:cNvPr>
            <p:cNvSpPr txBox="1"/>
            <p:nvPr/>
          </p:nvSpPr>
          <p:spPr>
            <a:xfrm>
              <a:off x="3692705" y="4599425"/>
              <a:ext cx="2513541" cy="1015663"/>
            </a:xfrm>
            <a:prstGeom prst="rect">
              <a:avLst/>
            </a:prstGeom>
            <a:grp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bờ kè</a:t>
              </a:r>
              <a:endParaRPr lang="en-US" sz="60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AD6D08F-B366-431C-985D-7D7D67700C61}"/>
              </a:ext>
            </a:extLst>
          </p:cNvPr>
          <p:cNvGrpSpPr/>
          <p:nvPr/>
        </p:nvGrpSpPr>
        <p:grpSpPr>
          <a:xfrm>
            <a:off x="8372490" y="3877376"/>
            <a:ext cx="3512446" cy="2357402"/>
            <a:chOff x="6271291" y="3877376"/>
            <a:chExt cx="2473940" cy="2357402"/>
          </a:xfrm>
          <a:noFill/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F9EC89C-83DE-48A4-A182-552782A32DB6}"/>
                </a:ext>
              </a:extLst>
            </p:cNvPr>
            <p:cNvSpPr/>
            <p:nvPr/>
          </p:nvSpPr>
          <p:spPr>
            <a:xfrm>
              <a:off x="6271291" y="3877376"/>
              <a:ext cx="2473940" cy="2357402"/>
            </a:xfrm>
            <a:prstGeom prst="roundRect">
              <a:avLst/>
            </a:prstGeom>
            <a:grpFill/>
            <a:ln w="38100">
              <a:solidFill>
                <a:schemeClr val="accent6">
                  <a:lumMod val="75000"/>
                </a:schemeClr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>
                <a:solidFill>
                  <a:srgbClr val="000099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F56E02-EA40-4A02-9301-532C6238A431}"/>
                </a:ext>
              </a:extLst>
            </p:cNvPr>
            <p:cNvSpPr txBox="1"/>
            <p:nvPr/>
          </p:nvSpPr>
          <p:spPr>
            <a:xfrm>
              <a:off x="6629000" y="4718479"/>
              <a:ext cx="1981265" cy="1015663"/>
            </a:xfrm>
            <a:prstGeom prst="rect">
              <a:avLst/>
            </a:prstGeom>
            <a:grpFill/>
            <a:ln>
              <a:noFill/>
              <a:prstDash val="lgDashDot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000" b="1">
                  <a:solidFill>
                    <a:srgbClr val="000099"/>
                  </a:solidFill>
                  <a:latin typeface="AvantGarde" panose="00000400000000000000" pitchFamily="2" charset="0"/>
                </a:rPr>
                <a:t>giỏ cá</a:t>
              </a:r>
              <a:endParaRPr lang="en-US" sz="6000" b="1">
                <a:solidFill>
                  <a:srgbClr val="000099"/>
                </a:solidFill>
                <a:latin typeface="HP001 4 hàng" panose="020B06030503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574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DFD1F-9ADB-48D1-AE62-18E814F5C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9678E-219B-4D26-96B9-E3AD54E58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3F49C8-8200-4940-B03B-9D5990C3E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1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6060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B72E2-491B-4C04-8643-AA1417718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C161C-6F7A-48FC-9286-7802F87A4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A7E457-A321-4D3F-AA1C-F21DC04AA9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6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45BC671-BD4A-4C7C-BA22-78D32606E236}"/>
              </a:ext>
            </a:extLst>
          </p:cNvPr>
          <p:cNvSpPr/>
          <p:nvPr/>
        </p:nvSpPr>
        <p:spPr>
          <a:xfrm>
            <a:off x="3124200" y="6705600"/>
            <a:ext cx="3810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47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495300" y="2057400"/>
            <a:ext cx="11201400" cy="19587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>
                <a:solidFill>
                  <a:srgbClr val="FF0000"/>
                </a:solidFill>
                <a:latin typeface="AvantGarde" panose="00000400000000000000" pitchFamily="2" charset="0"/>
              </a:rPr>
              <a:t>gh	 	Gh		</a:t>
            </a:r>
            <a:r>
              <a:rPr lang="en-US" sz="9600" b="1">
                <a:solidFill>
                  <a:srgbClr val="FF0000"/>
                </a:solidFill>
                <a:latin typeface="HP001 4 hàng" pitchFamily="34" charset="0"/>
              </a:rPr>
              <a:t> gh		 Gh</a:t>
            </a:r>
            <a:endParaRPr lang="en-US" sz="9600">
              <a:solidFill>
                <a:srgbClr val="FF0000"/>
              </a:solidFill>
              <a:latin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30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9" y="533400"/>
            <a:ext cx="12190944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3079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ED2011-59BF-4D21-B862-6ECCDBEC48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38563"/>
          <a:stretch/>
        </p:blipFill>
        <p:spPr>
          <a:xfrm>
            <a:off x="0" y="76201"/>
            <a:ext cx="12192000" cy="67818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3223625-7039-4877-A998-E78529CBBF9F}"/>
              </a:ext>
            </a:extLst>
          </p:cNvPr>
          <p:cNvSpPr/>
          <p:nvPr/>
        </p:nvSpPr>
        <p:spPr>
          <a:xfrm>
            <a:off x="0" y="-320040"/>
            <a:ext cx="1188720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51FBCE9-4570-4361-9A92-88E6C2A79AF3}"/>
              </a:ext>
            </a:extLst>
          </p:cNvPr>
          <p:cNvSpPr/>
          <p:nvPr/>
        </p:nvSpPr>
        <p:spPr>
          <a:xfrm>
            <a:off x="933450" y="-560723"/>
            <a:ext cx="1188720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52BB5A-E325-4543-9242-D91C6EFD68CC}"/>
              </a:ext>
            </a:extLst>
          </p:cNvPr>
          <p:cNvSpPr/>
          <p:nvPr/>
        </p:nvSpPr>
        <p:spPr>
          <a:xfrm>
            <a:off x="10420350" y="6400800"/>
            <a:ext cx="1188720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F1D88E4-F569-4D07-A72A-F553FC878EA1}"/>
              </a:ext>
            </a:extLst>
          </p:cNvPr>
          <p:cNvSpPr/>
          <p:nvPr/>
        </p:nvSpPr>
        <p:spPr>
          <a:xfrm>
            <a:off x="11353800" y="6160117"/>
            <a:ext cx="1188720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3499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ED2011-59BF-4D21-B862-6ECCDBEC48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5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3223625-7039-4877-A998-E78529CBBF9F}"/>
              </a:ext>
            </a:extLst>
          </p:cNvPr>
          <p:cNvSpPr/>
          <p:nvPr/>
        </p:nvSpPr>
        <p:spPr>
          <a:xfrm>
            <a:off x="0" y="-320040"/>
            <a:ext cx="1188720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51FBCE9-4570-4361-9A92-88E6C2A79AF3}"/>
              </a:ext>
            </a:extLst>
          </p:cNvPr>
          <p:cNvSpPr/>
          <p:nvPr/>
        </p:nvSpPr>
        <p:spPr>
          <a:xfrm>
            <a:off x="933450" y="-560723"/>
            <a:ext cx="1188720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52BB5A-E325-4543-9242-D91C6EFD68CC}"/>
              </a:ext>
            </a:extLst>
          </p:cNvPr>
          <p:cNvSpPr/>
          <p:nvPr/>
        </p:nvSpPr>
        <p:spPr>
          <a:xfrm>
            <a:off x="10420350" y="6400800"/>
            <a:ext cx="1188720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F1D88E4-F569-4D07-A72A-F553FC878EA1}"/>
              </a:ext>
            </a:extLst>
          </p:cNvPr>
          <p:cNvSpPr/>
          <p:nvPr/>
        </p:nvSpPr>
        <p:spPr>
          <a:xfrm>
            <a:off x="11353800" y="6160117"/>
            <a:ext cx="1188720" cy="91440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3036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4185F-1AF6-40FB-BD63-FA60404B2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F2A70-7A2C-4353-A842-189B78A7A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235A92-199F-49FA-B4FE-73EB12FBA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99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245" y="1371600"/>
            <a:ext cx="12344399" cy="2734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42950">
              <a:lnSpc>
                <a:spcPct val="150000"/>
              </a:lnSpc>
            </a:pPr>
            <a:r>
              <a:rPr lang="en-US" sz="40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Bà bế bé lê. Bé bi bô: “ Dì..... </a:t>
            </a:r>
            <a:r>
              <a:rPr lang="en-US" sz="4000" b="1" u="sng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</a:t>
            </a:r>
            <a:r>
              <a:rPr lang="en-US" sz="4000" b="1" u="sng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ò</a:t>
            </a:r>
            <a:r>
              <a:rPr lang="en-US" sz="40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”. Đó là bé </a:t>
            </a:r>
            <a:r>
              <a:rPr lang="en-US" sz="4000" b="1" u="sng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</a:t>
            </a:r>
            <a:r>
              <a:rPr lang="en-US" sz="4000" b="1" u="sng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ể</a:t>
            </a:r>
            <a:r>
              <a:rPr lang="en-US" sz="40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: Dì </a:t>
            </a:r>
            <a:r>
              <a:rPr lang="en-US" sz="4000" b="1" u="sng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</a:t>
            </a:r>
            <a:r>
              <a:rPr lang="en-US" sz="4000" b="1" u="sng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ế</a:t>
            </a:r>
            <a:r>
              <a:rPr lang="en-US" sz="40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b="1" u="sng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</a:t>
            </a:r>
            <a:r>
              <a:rPr lang="en-US" sz="4000" b="1" u="sng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ã</a:t>
            </a:r>
            <a:r>
              <a:rPr lang="en-US" sz="40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000" b="1" u="sng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</a:t>
            </a:r>
            <a:r>
              <a:rPr lang="en-US" sz="4000" b="1" u="sng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ò</a:t>
            </a:r>
            <a:r>
              <a:rPr lang="en-US" sz="40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</a:t>
            </a:r>
          </a:p>
          <a:p>
            <a:pPr indent="742950">
              <a:lnSpc>
                <a:spcPct val="150000"/>
              </a:lnSpc>
            </a:pPr>
            <a:r>
              <a:rPr lang="en-US" sz="40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Cỗ có </a:t>
            </a:r>
            <a:r>
              <a:rPr lang="en-US" sz="4000" b="1" u="sng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</a:t>
            </a:r>
            <a:r>
              <a:rPr lang="en-US" sz="4000" b="1" u="sng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ò</a:t>
            </a:r>
            <a:r>
              <a:rPr lang="en-US" sz="40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, có gà, có cả </a:t>
            </a:r>
            <a:r>
              <a:rPr lang="en-US" sz="4000" b="1" u="sng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gi</a:t>
            </a:r>
            <a:r>
              <a:rPr lang="en-US" sz="4000" b="1" u="sng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á</a:t>
            </a:r>
            <a:r>
              <a:rPr lang="en-US" sz="40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đỗ.</a:t>
            </a:r>
            <a:endParaRPr lang="vi-VN" sz="40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28811" y="320830"/>
            <a:ext cx="302653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Bé </a:t>
            </a:r>
            <a:r>
              <a:rPr lang="en-US" sz="4400" b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</a:t>
            </a:r>
            <a:r>
              <a:rPr lang="en-US" sz="4400" b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ể</a:t>
            </a:r>
            <a:endParaRPr lang="vi-VN" sz="44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8851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79663" y="2014095"/>
            <a:ext cx="12420600" cy="27451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sz="4000">
                <a:latin typeface="UTM Avo" pitchFamily="18" charset="0"/>
              </a:rPr>
              <a:t>Bà bế bé Lê. Bé bi bô: “Dì ..... giò”. Đó là bé kể: Dì Kế giã giò.</a:t>
            </a:r>
          </a:p>
          <a:p>
            <a:pPr indent="457200">
              <a:lnSpc>
                <a:spcPct val="150000"/>
              </a:lnSpc>
            </a:pPr>
            <a:r>
              <a:rPr lang="en-US" sz="4000">
                <a:latin typeface="UTM Avo" pitchFamily="18" charset="0"/>
              </a:rPr>
              <a:t>Cỗ có giò, có gà, có cả giá đỗ.</a:t>
            </a:r>
            <a:endParaRPr lang="vi-VN" sz="4000"/>
          </a:p>
        </p:txBody>
      </p:sp>
      <p:sp>
        <p:nvSpPr>
          <p:cNvPr id="3" name="Rectangle 2"/>
          <p:cNvSpPr/>
          <p:nvPr/>
        </p:nvSpPr>
        <p:spPr>
          <a:xfrm>
            <a:off x="4187537" y="762000"/>
            <a:ext cx="302653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>
                <a:solidFill>
                  <a:srgbClr val="FF0000"/>
                </a:solidFill>
                <a:latin typeface="UTM Avo" pitchFamily="18" charset="0"/>
              </a:rPr>
              <a:t>Bé kể</a:t>
            </a:r>
            <a:endParaRPr lang="vi-VN" sz="4400" b="1">
              <a:solidFill>
                <a:srgbClr val="FF00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DBCE75F-B95D-49F5-A4A8-346E98501254}"/>
              </a:ext>
            </a:extLst>
          </p:cNvPr>
          <p:cNvSpPr/>
          <p:nvPr/>
        </p:nvSpPr>
        <p:spPr>
          <a:xfrm>
            <a:off x="606137" y="1981200"/>
            <a:ext cx="3810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  <a:latin typeface="Avant Garde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</a:t>
            </a:r>
            <a:endParaRPr lang="en-US" sz="1050" b="1">
              <a:solidFill>
                <a:srgbClr val="FF0000"/>
              </a:solidFill>
              <a:latin typeface="Avant Garde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8E0325F-2F37-43C2-A31A-23044D5FBDB4}"/>
              </a:ext>
            </a:extLst>
          </p:cNvPr>
          <p:cNvSpPr/>
          <p:nvPr/>
        </p:nvSpPr>
        <p:spPr>
          <a:xfrm>
            <a:off x="3501737" y="1982493"/>
            <a:ext cx="3810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  <a:latin typeface="Avant Garde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</a:t>
            </a:r>
            <a:endParaRPr lang="en-US" sz="1050" b="1">
              <a:solidFill>
                <a:srgbClr val="FF0000"/>
              </a:solidFill>
              <a:latin typeface="Avant Garde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F4DC61D-95F6-4D5C-88EE-58785341ACFF}"/>
              </a:ext>
            </a:extLst>
          </p:cNvPr>
          <p:cNvSpPr/>
          <p:nvPr/>
        </p:nvSpPr>
        <p:spPr>
          <a:xfrm>
            <a:off x="8683337" y="1981200"/>
            <a:ext cx="3810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  <a:latin typeface="Avant Garde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</a:t>
            </a:r>
            <a:endParaRPr lang="en-US" sz="1050" b="1">
              <a:solidFill>
                <a:srgbClr val="FF0000"/>
              </a:solidFill>
              <a:latin typeface="Avant Garde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13494BE-B8F2-4722-8CEE-74FB6FCDE530}"/>
              </a:ext>
            </a:extLst>
          </p:cNvPr>
          <p:cNvSpPr/>
          <p:nvPr/>
        </p:nvSpPr>
        <p:spPr>
          <a:xfrm>
            <a:off x="110837" y="2743200"/>
            <a:ext cx="3810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  <a:latin typeface="Avant Garde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4</a:t>
            </a:r>
            <a:endParaRPr lang="en-US" sz="1050" b="1">
              <a:solidFill>
                <a:srgbClr val="FF0000"/>
              </a:solidFill>
              <a:latin typeface="Avant Garde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B0F076B-A880-4F7B-BE33-BC234B248BDB}"/>
              </a:ext>
            </a:extLst>
          </p:cNvPr>
          <p:cNvSpPr/>
          <p:nvPr/>
        </p:nvSpPr>
        <p:spPr>
          <a:xfrm>
            <a:off x="405246" y="3810001"/>
            <a:ext cx="38100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  <a:latin typeface="Avant Garde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</a:t>
            </a:r>
            <a:endParaRPr lang="en-US" sz="1050" b="1">
              <a:solidFill>
                <a:srgbClr val="FF0000"/>
              </a:solidFill>
              <a:latin typeface="Avant Garde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868E74E-97D8-41B8-8914-E76A24250D8F}"/>
              </a:ext>
            </a:extLst>
          </p:cNvPr>
          <p:cNvCxnSpPr/>
          <p:nvPr/>
        </p:nvCxnSpPr>
        <p:spPr>
          <a:xfrm>
            <a:off x="606137" y="2895600"/>
            <a:ext cx="2705100" cy="0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B1A56C4-B756-4720-AE94-BCDB4D0C047E}"/>
              </a:ext>
            </a:extLst>
          </p:cNvPr>
          <p:cNvCxnSpPr/>
          <p:nvPr/>
        </p:nvCxnSpPr>
        <p:spPr>
          <a:xfrm>
            <a:off x="3772612" y="2874818"/>
            <a:ext cx="4792250" cy="0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679EA89-1E85-4D31-9A9B-30F3D1947ABE}"/>
              </a:ext>
            </a:extLst>
          </p:cNvPr>
          <p:cNvCxnSpPr/>
          <p:nvPr/>
        </p:nvCxnSpPr>
        <p:spPr>
          <a:xfrm>
            <a:off x="9064337" y="2874818"/>
            <a:ext cx="2705100" cy="0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6757754-5DCE-4A6A-9165-0A73AE833FB1}"/>
              </a:ext>
            </a:extLst>
          </p:cNvPr>
          <p:cNvCxnSpPr/>
          <p:nvPr/>
        </p:nvCxnSpPr>
        <p:spPr>
          <a:xfrm>
            <a:off x="38066" y="3799610"/>
            <a:ext cx="3273171" cy="0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90A9FD1-E74F-49F6-8383-3F827ED87F24}"/>
              </a:ext>
            </a:extLst>
          </p:cNvPr>
          <p:cNvCxnSpPr/>
          <p:nvPr/>
        </p:nvCxnSpPr>
        <p:spPr>
          <a:xfrm>
            <a:off x="563584" y="4759270"/>
            <a:ext cx="7717967" cy="0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67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2095500"/>
            <a:ext cx="5562600" cy="4038600"/>
          </a:xfrm>
          <a:prstGeom prst="rect">
            <a:avLst/>
          </a:prstGeom>
          <a:solidFill>
            <a:srgbClr val="00B050"/>
          </a:solidFill>
          <a:ln w="76200">
            <a:solidFill>
              <a:srgbClr val="0070C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8561824" y="1943100"/>
            <a:ext cx="1295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 rot="18210374">
            <a:off x="7914124" y="1143000"/>
            <a:ext cx="1295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eaVert" wrap="none" anchor="ctr"/>
          <a:lstStyle>
            <a:lvl1pPr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5047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i-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0932" y="152400"/>
            <a:ext cx="11650136" cy="655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11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3437C7B-C6CF-4D16-8EB6-C5F8692D1B2C}"/>
              </a:ext>
            </a:extLst>
          </p:cNvPr>
          <p:cNvGraphicFramePr>
            <a:graphicFrameLocks noGrp="1"/>
          </p:cNvGraphicFramePr>
          <p:nvPr/>
        </p:nvGraphicFramePr>
        <p:xfrm>
          <a:off x="426722" y="91440"/>
          <a:ext cx="11338575" cy="6675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6975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1264070" y="2202009"/>
            <a:ext cx="3970870" cy="417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500" spc="-400">
                <a:solidFill>
                  <a:schemeClr val="bg1"/>
                </a:solidFill>
                <a:latin typeface="HP001 4H" panose="020B0603050302020204" pitchFamily="34" charset="0"/>
              </a:rPr>
              <a:t>ɟŁ</a:t>
            </a: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A2E75D26-70C4-4027-8124-04AA91D9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2730" y="2202009"/>
            <a:ext cx="3970870" cy="417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500" spc="-400">
                <a:solidFill>
                  <a:schemeClr val="bg1"/>
                </a:solidFill>
                <a:latin typeface="HP001 4H" panose="020B0603050302020204" pitchFamily="34" charset="0"/>
              </a:rPr>
              <a:t>ɟŁ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9DFBE71-A0C2-4175-8744-2E09346B542A}"/>
              </a:ext>
            </a:extLst>
          </p:cNvPr>
          <p:cNvSpPr/>
          <p:nvPr/>
        </p:nvSpPr>
        <p:spPr>
          <a:xfrm rot="10800000" flipV="1">
            <a:off x="2286000" y="3733800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0A434E3-D64F-4482-8F0C-02B45CA49571}"/>
              </a:ext>
            </a:extLst>
          </p:cNvPr>
          <p:cNvSpPr/>
          <p:nvPr/>
        </p:nvSpPr>
        <p:spPr>
          <a:xfrm rot="10800000" flipV="1">
            <a:off x="2286000" y="4648200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656F73-00C5-46D9-A4D2-0128E55332CC}"/>
              </a:ext>
            </a:extLst>
          </p:cNvPr>
          <p:cNvSpPr/>
          <p:nvPr/>
        </p:nvSpPr>
        <p:spPr>
          <a:xfrm rot="10800000" flipV="1">
            <a:off x="2667000" y="3962398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4F665DA-3039-4B8B-8A33-8B14E52AEA8B}"/>
              </a:ext>
            </a:extLst>
          </p:cNvPr>
          <p:cNvSpPr/>
          <p:nvPr/>
        </p:nvSpPr>
        <p:spPr>
          <a:xfrm rot="10800000" flipV="1">
            <a:off x="2968337" y="3333173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1A438FC-DFEB-4E36-B286-75D7816D8B3F}"/>
              </a:ext>
            </a:extLst>
          </p:cNvPr>
          <p:cNvSpPr/>
          <p:nvPr/>
        </p:nvSpPr>
        <p:spPr>
          <a:xfrm rot="10800000" flipV="1">
            <a:off x="1905000" y="6632378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2E345F3-FB56-43ED-B9D8-9184A19B246D}"/>
              </a:ext>
            </a:extLst>
          </p:cNvPr>
          <p:cNvSpPr/>
          <p:nvPr/>
        </p:nvSpPr>
        <p:spPr>
          <a:xfrm rot="10800000" flipV="1">
            <a:off x="3652429" y="4034520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EA6461B-6329-4937-AF9B-8AB1BD44E0B8}"/>
              </a:ext>
            </a:extLst>
          </p:cNvPr>
          <p:cNvSpPr/>
          <p:nvPr/>
        </p:nvSpPr>
        <p:spPr>
          <a:xfrm rot="10800000" flipV="1">
            <a:off x="1264070" y="3980257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16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10101" r="20074" b="50000"/>
          <a:stretch>
            <a:fillRect/>
          </a:stretch>
        </p:blipFill>
        <p:spPr bwMode="auto">
          <a:xfrm>
            <a:off x="2256370" y="692150"/>
            <a:ext cx="7488767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11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3437C7B-C6CF-4D16-8EB6-C5F8692D1B2C}"/>
              </a:ext>
            </a:extLst>
          </p:cNvPr>
          <p:cNvGraphicFramePr>
            <a:graphicFrameLocks noGrp="1"/>
          </p:cNvGraphicFramePr>
          <p:nvPr/>
        </p:nvGraphicFramePr>
        <p:xfrm>
          <a:off x="426722" y="91440"/>
          <a:ext cx="11338575" cy="6675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6975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1264070" y="2202009"/>
            <a:ext cx="5365330" cy="417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500" spc="-400">
                <a:solidFill>
                  <a:schemeClr val="bg1"/>
                </a:solidFill>
                <a:latin typeface="HP001 4H" panose="020B0603050302020204" pitchFamily="34" charset="0"/>
              </a:rPr>
              <a:t>ɟ</a:t>
            </a:r>
            <a:r>
              <a:rPr lang="en-US" sz="26500">
                <a:solidFill>
                  <a:schemeClr val="bg1"/>
                </a:solidFill>
                <a:latin typeface="HP001 4H" panose="020B0603050302020204" pitchFamily="34" charset="0"/>
              </a:rPr>
              <a:t>Łá</a:t>
            </a: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229D77B5-1EBA-4274-94D9-50E660787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2213439"/>
            <a:ext cx="10927930" cy="417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500">
                <a:solidFill>
                  <a:schemeClr val="bg1"/>
                </a:solidFill>
                <a:latin typeface="HP001 4H" panose="020B0603050302020204" pitchFamily="34" charset="0"/>
              </a:rPr>
              <a:t>đỗ</a:t>
            </a:r>
          </a:p>
        </p:txBody>
      </p:sp>
    </p:spTree>
    <p:extLst>
      <p:ext uri="{BB962C8B-B14F-4D97-AF65-F5344CB8AC3E}">
        <p14:creationId xmlns:p14="http://schemas.microsoft.com/office/powerpoint/2010/main" val="312683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8D251-AA16-48E9-873F-391FA195B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17D5A-812F-423F-95ED-BECB9C278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Group 144">
            <a:extLst>
              <a:ext uri="{FF2B5EF4-FFF2-40B4-BE49-F238E27FC236}">
                <a16:creationId xmlns:a16="http://schemas.microsoft.com/office/drawing/2014/main" id="{759B7377-334D-457F-B269-54555F09793D}"/>
              </a:ext>
            </a:extLst>
          </p:cNvPr>
          <p:cNvGraphicFramePr>
            <a:graphicFrameLocks/>
          </p:cNvGraphicFramePr>
          <p:nvPr/>
        </p:nvGraphicFramePr>
        <p:xfrm>
          <a:off x="685800" y="20782"/>
          <a:ext cx="11064248" cy="6858016"/>
        </p:xfrm>
        <a:graphic>
          <a:graphicData uri="http://schemas.openxmlformats.org/drawingml/2006/table">
            <a:tbl>
              <a:tblPr/>
              <a:tblGrid>
                <a:gridCol w="425548">
                  <a:extLst>
                    <a:ext uri="{9D8B030D-6E8A-4147-A177-3AD203B41FA5}">
                      <a16:colId xmlns:a16="http://schemas.microsoft.com/office/drawing/2014/main" val="429149792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4126125750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715946927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28837689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36494140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620743077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101588156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09073465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47811902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383259718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968266636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1760272712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6364702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798467489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43872937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947284322"/>
                    </a:ext>
                  </a:extLst>
                </a:gridCol>
              </a:tblGrid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109165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982523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379220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954423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4917391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217103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688575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289391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185799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Text Box 24">
            <a:extLst>
              <a:ext uri="{FF2B5EF4-FFF2-40B4-BE49-F238E27FC236}">
                <a16:creationId xmlns:a16="http://schemas.microsoft.com/office/drawing/2014/main" id="{F3A902C1-BAC2-4640-97F1-AFA1F8B45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150" y="514350"/>
            <a:ext cx="2465070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800" spc="-250">
                <a:solidFill>
                  <a:srgbClr val="FFFF00"/>
                </a:solidFill>
                <a:latin typeface="HP001 4H" panose="020B0603050302020204" pitchFamily="34" charset="0"/>
              </a:rPr>
              <a:t>ɟŁ</a:t>
            </a: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6FA5030E-81C4-4DB0-ABBF-A4ADDF9B9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7720" y="514350"/>
            <a:ext cx="2465070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800" spc="-250">
                <a:solidFill>
                  <a:srgbClr val="FFFF00"/>
                </a:solidFill>
                <a:latin typeface="HP001 4H" panose="020B0603050302020204" pitchFamily="34" charset="0"/>
              </a:rPr>
              <a:t>ɟŁ</a:t>
            </a:r>
          </a:p>
        </p:txBody>
      </p:sp>
      <p:sp>
        <p:nvSpPr>
          <p:cNvPr id="7" name="Text Box 24">
            <a:extLst>
              <a:ext uri="{FF2B5EF4-FFF2-40B4-BE49-F238E27FC236}">
                <a16:creationId xmlns:a16="http://schemas.microsoft.com/office/drawing/2014/main" id="{C931F7A6-92E7-4B73-8308-55BEFDB88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2430" y="514350"/>
            <a:ext cx="2465070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800" spc="-250">
                <a:solidFill>
                  <a:srgbClr val="FFFF00"/>
                </a:solidFill>
                <a:latin typeface="HP001 4H" panose="020B0603050302020204" pitchFamily="34" charset="0"/>
              </a:rPr>
              <a:t>ɟŁ</a:t>
            </a:r>
          </a:p>
        </p:txBody>
      </p:sp>
      <p:sp>
        <p:nvSpPr>
          <p:cNvPr id="8" name="Text Box 24">
            <a:extLst>
              <a:ext uri="{FF2B5EF4-FFF2-40B4-BE49-F238E27FC236}">
                <a16:creationId xmlns:a16="http://schemas.microsoft.com/office/drawing/2014/main" id="{5F4E5960-F3D3-4BDE-BB0C-143B911D1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5121" y="3947160"/>
            <a:ext cx="347052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800" spc="-250">
                <a:solidFill>
                  <a:srgbClr val="FFFF00"/>
                </a:solidFill>
                <a:latin typeface="HP001 4H" panose="020B0603050302020204" pitchFamily="34" charset="0"/>
              </a:rPr>
              <a:t>ɟ</a:t>
            </a:r>
            <a:r>
              <a:rPr lang="en-US" sz="16800">
                <a:solidFill>
                  <a:srgbClr val="FFFF00"/>
                </a:solidFill>
                <a:latin typeface="HP001 4H" panose="020B0603050302020204" pitchFamily="34" charset="0"/>
              </a:rPr>
              <a:t>Łá</a:t>
            </a:r>
          </a:p>
        </p:txBody>
      </p:sp>
      <p:sp>
        <p:nvSpPr>
          <p:cNvPr id="9" name="Text Box 24">
            <a:extLst>
              <a:ext uri="{FF2B5EF4-FFF2-40B4-BE49-F238E27FC236}">
                <a16:creationId xmlns:a16="http://schemas.microsoft.com/office/drawing/2014/main" id="{0CDD9134-DDA5-4E39-AB82-DECDA53C5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2960" y="3947160"/>
            <a:ext cx="3830173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800">
                <a:solidFill>
                  <a:srgbClr val="FFFF00"/>
                </a:solidFill>
                <a:latin typeface="HP001 4H" panose="020B0603050302020204" pitchFamily="34" charset="0"/>
              </a:rPr>
              <a:t>đỗ</a:t>
            </a:r>
          </a:p>
        </p:txBody>
      </p:sp>
    </p:spTree>
    <p:extLst>
      <p:ext uri="{BB962C8B-B14F-4D97-AF65-F5344CB8AC3E}">
        <p14:creationId xmlns:p14="http://schemas.microsoft.com/office/powerpoint/2010/main" val="298214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3437C7B-C6CF-4D16-8EB6-C5F8692D1B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8887097"/>
              </p:ext>
            </p:extLst>
          </p:nvPr>
        </p:nvGraphicFramePr>
        <p:xfrm>
          <a:off x="426722" y="91440"/>
          <a:ext cx="11338575" cy="6675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6975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1310370" y="2202009"/>
            <a:ext cx="3970870" cy="417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500">
                <a:solidFill>
                  <a:schemeClr val="bg1"/>
                </a:solidFill>
                <a:latin typeface="HP001 4H" panose="020B0603050302020204" pitchFamily="34" charset="0"/>
              </a:rPr>
              <a:t>k</a:t>
            </a: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A2E75D26-70C4-4027-8124-04AA91D9E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2202009"/>
            <a:ext cx="3970870" cy="417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500">
                <a:solidFill>
                  <a:schemeClr val="bg1"/>
                </a:solidFill>
                <a:latin typeface="HP001 4H" panose="020B0603050302020204" pitchFamily="34" charset="0"/>
              </a:rPr>
              <a:t>k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4B226B8-0941-4466-BB5E-47D292167738}"/>
              </a:ext>
            </a:extLst>
          </p:cNvPr>
          <p:cNvSpPr/>
          <p:nvPr/>
        </p:nvSpPr>
        <p:spPr>
          <a:xfrm rot="10800000" flipV="1">
            <a:off x="2667000" y="3581400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FFD6A0E-E924-4A56-9149-FF7F38CB1290}"/>
              </a:ext>
            </a:extLst>
          </p:cNvPr>
          <p:cNvSpPr/>
          <p:nvPr/>
        </p:nvSpPr>
        <p:spPr>
          <a:xfrm rot="10800000" flipV="1">
            <a:off x="2198225" y="3985550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87A2303-9E20-4AA5-8914-16B0B379D7F0}"/>
              </a:ext>
            </a:extLst>
          </p:cNvPr>
          <p:cNvSpPr/>
          <p:nvPr/>
        </p:nvSpPr>
        <p:spPr>
          <a:xfrm rot="10800000" flipV="1">
            <a:off x="2634300" y="4177204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3C2F7B8-79BB-4F22-882F-A0965F206D33}"/>
              </a:ext>
            </a:extLst>
          </p:cNvPr>
          <p:cNvSpPr/>
          <p:nvPr/>
        </p:nvSpPr>
        <p:spPr>
          <a:xfrm rot="10800000" flipV="1">
            <a:off x="3328939" y="4060199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62A49FA-DB77-4DBD-80FD-C38E3EA8EFF8}"/>
              </a:ext>
            </a:extLst>
          </p:cNvPr>
          <p:cNvSpPr/>
          <p:nvPr/>
        </p:nvSpPr>
        <p:spPr>
          <a:xfrm rot="10800000" flipV="1">
            <a:off x="1250230" y="3964372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1BC45DD-5EF0-40EE-81B2-FC03C49D8D6E}"/>
              </a:ext>
            </a:extLst>
          </p:cNvPr>
          <p:cNvSpPr/>
          <p:nvPr/>
        </p:nvSpPr>
        <p:spPr>
          <a:xfrm rot="10800000" flipV="1">
            <a:off x="1668186" y="3964371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77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3437C7B-C6CF-4D16-8EB6-C5F8692D1B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63573"/>
              </p:ext>
            </p:extLst>
          </p:nvPr>
        </p:nvGraphicFramePr>
        <p:xfrm>
          <a:off x="426722" y="91440"/>
          <a:ext cx="11338575" cy="6675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6975">
                  <a:extLst>
                    <a:ext uri="{9D8B030D-6E8A-4147-A177-3AD203B41FA5}">
                      <a16:colId xmlns:a16="http://schemas.microsoft.com/office/drawing/2014/main" val="159737219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09736884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9841013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05688012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4885112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75550759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08476606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119167053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61588385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46038286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4111649219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2008455854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92063568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890442868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72401461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3964520201"/>
                    </a:ext>
                  </a:extLst>
                </a:gridCol>
                <a:gridCol w="666975">
                  <a:extLst>
                    <a:ext uri="{9D8B030D-6E8A-4147-A177-3AD203B41FA5}">
                      <a16:colId xmlns:a16="http://schemas.microsoft.com/office/drawing/2014/main" val="1622869794"/>
                    </a:ext>
                  </a:extLst>
                </a:gridCol>
              </a:tblGrid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300364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27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464059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72184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465919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8677456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chemeClr val="bg1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1435" marR="51435" marT="25719" marB="25719"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9510800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07311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305593"/>
                  </a:ext>
                </a:extLst>
              </a:tr>
              <a:tr h="667512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 marL="51435" marR="51435" marT="25719" marB="25719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216410"/>
                  </a:ext>
                </a:extLst>
              </a:tr>
            </a:tbl>
          </a:graphicData>
        </a:graphic>
      </p:graphicFrame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661520" y="2237680"/>
            <a:ext cx="4901080" cy="409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999">
                <a:solidFill>
                  <a:schemeClr val="bg1"/>
                </a:solidFill>
                <a:latin typeface="HP001 4H" panose="020B0603050302020204" pitchFamily="34" charset="0"/>
              </a:rPr>
              <a:t>kş</a:t>
            </a:r>
          </a:p>
        </p:txBody>
      </p:sp>
      <p:sp>
        <p:nvSpPr>
          <p:cNvPr id="7" name="Text Box 24">
            <a:extLst>
              <a:ext uri="{FF2B5EF4-FFF2-40B4-BE49-F238E27FC236}">
                <a16:creationId xmlns:a16="http://schemas.microsoft.com/office/drawing/2014/main" id="{2278FC11-7748-4DDA-B2BA-4490B89FE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5725" y="2237775"/>
            <a:ext cx="8534400" cy="421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0">
                <a:solidFill>
                  <a:schemeClr val="bg1"/>
                </a:solidFill>
                <a:latin typeface="HP001 4H" panose="020B0603050302020204" pitchFamily="34" charset="0"/>
              </a:rPr>
              <a:t>đà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C4D570B-8C08-4D8D-8C49-19B21DF48AA9}"/>
              </a:ext>
            </a:extLst>
          </p:cNvPr>
          <p:cNvSpPr/>
          <p:nvPr/>
        </p:nvSpPr>
        <p:spPr>
          <a:xfrm rot="10800000" flipV="1">
            <a:off x="2655425" y="4008700"/>
            <a:ext cx="182719" cy="19165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30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8D251-AA16-48E9-873F-391FA195B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17D5A-812F-423F-95ED-BECB9C278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Group 144">
            <a:extLst>
              <a:ext uri="{FF2B5EF4-FFF2-40B4-BE49-F238E27FC236}">
                <a16:creationId xmlns:a16="http://schemas.microsoft.com/office/drawing/2014/main" id="{759B7377-334D-457F-B269-54555F09793D}"/>
              </a:ext>
            </a:extLst>
          </p:cNvPr>
          <p:cNvGraphicFramePr>
            <a:graphicFrameLocks/>
          </p:cNvGraphicFramePr>
          <p:nvPr/>
        </p:nvGraphicFramePr>
        <p:xfrm>
          <a:off x="685800" y="20782"/>
          <a:ext cx="11064248" cy="6858016"/>
        </p:xfrm>
        <a:graphic>
          <a:graphicData uri="http://schemas.openxmlformats.org/drawingml/2006/table">
            <a:tbl>
              <a:tblPr/>
              <a:tblGrid>
                <a:gridCol w="425548">
                  <a:extLst>
                    <a:ext uri="{9D8B030D-6E8A-4147-A177-3AD203B41FA5}">
                      <a16:colId xmlns:a16="http://schemas.microsoft.com/office/drawing/2014/main" val="429149792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4126125750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715946927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28837689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36494140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620743077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101588156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09073465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478119023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383259718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3968266636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1760272712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6364702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798467489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438729374"/>
                    </a:ext>
                  </a:extLst>
                </a:gridCol>
                <a:gridCol w="425548">
                  <a:extLst>
                    <a:ext uri="{9D8B030D-6E8A-4147-A177-3AD203B41FA5}">
                      <a16:colId xmlns:a16="http://schemas.microsoft.com/office/drawing/2014/main" val="2947284322"/>
                    </a:ext>
                  </a:extLst>
                </a:gridCol>
              </a:tblGrid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109165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2982523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379220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954423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4917391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217103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688575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289391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185799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6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Text Box 24">
            <a:extLst>
              <a:ext uri="{FF2B5EF4-FFF2-40B4-BE49-F238E27FC236}">
                <a16:creationId xmlns:a16="http://schemas.microsoft.com/office/drawing/2014/main" id="{F3A902C1-BAC2-4640-97F1-AFA1F8B45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150" y="514350"/>
            <a:ext cx="2465070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800" spc="-250">
                <a:solidFill>
                  <a:srgbClr val="FFFF00"/>
                </a:solidFill>
                <a:latin typeface="HP001 4H" panose="020B0603050302020204" pitchFamily="34" charset="0"/>
              </a:rPr>
              <a:t>k</a:t>
            </a: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6FA5030E-81C4-4DB0-ABBF-A4ADDF9B9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7720" y="514350"/>
            <a:ext cx="2465070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800" spc="-250">
                <a:solidFill>
                  <a:srgbClr val="FFFF00"/>
                </a:solidFill>
                <a:latin typeface="HP001 4H" panose="020B0603050302020204" pitchFamily="34" charset="0"/>
              </a:rPr>
              <a:t>k</a:t>
            </a:r>
          </a:p>
        </p:txBody>
      </p:sp>
      <p:sp>
        <p:nvSpPr>
          <p:cNvPr id="7" name="Text Box 24">
            <a:extLst>
              <a:ext uri="{FF2B5EF4-FFF2-40B4-BE49-F238E27FC236}">
                <a16:creationId xmlns:a16="http://schemas.microsoft.com/office/drawing/2014/main" id="{C931F7A6-92E7-4B73-8308-55BEFDB88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2430" y="514350"/>
            <a:ext cx="2465070" cy="270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800" spc="-250">
                <a:solidFill>
                  <a:srgbClr val="FFFF00"/>
                </a:solidFill>
                <a:latin typeface="HP001 4H" panose="020B0603050302020204" pitchFamily="34" charset="0"/>
              </a:rPr>
              <a:t>k</a:t>
            </a:r>
          </a:p>
        </p:txBody>
      </p:sp>
      <p:sp>
        <p:nvSpPr>
          <p:cNvPr id="8" name="Text Box 24">
            <a:extLst>
              <a:ext uri="{FF2B5EF4-FFF2-40B4-BE49-F238E27FC236}">
                <a16:creationId xmlns:a16="http://schemas.microsoft.com/office/drawing/2014/main" id="{5F4E5960-F3D3-4BDE-BB0C-143B911D1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5121" y="3947160"/>
            <a:ext cx="347052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800">
                <a:solidFill>
                  <a:srgbClr val="FFFF00"/>
                </a:solidFill>
                <a:latin typeface="HP001 4H" panose="020B0603050302020204" pitchFamily="34" charset="0"/>
              </a:rPr>
              <a:t>kş</a:t>
            </a:r>
          </a:p>
        </p:txBody>
      </p:sp>
      <p:sp>
        <p:nvSpPr>
          <p:cNvPr id="9" name="Text Box 24">
            <a:extLst>
              <a:ext uri="{FF2B5EF4-FFF2-40B4-BE49-F238E27FC236}">
                <a16:creationId xmlns:a16="http://schemas.microsoft.com/office/drawing/2014/main" id="{0CDD9134-DDA5-4E39-AB82-DECDA53C5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520" y="3947160"/>
            <a:ext cx="3830173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5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800">
                <a:solidFill>
                  <a:srgbClr val="FFFF00"/>
                </a:solidFill>
                <a:latin typeface="HP001 4H" panose="020B0603050302020204" pitchFamily="34" charset="0"/>
              </a:rPr>
              <a:t>đà</a:t>
            </a:r>
          </a:p>
        </p:txBody>
      </p:sp>
    </p:spTree>
    <p:extLst>
      <p:ext uri="{BB962C8B-B14F-4D97-AF65-F5344CB8AC3E}">
        <p14:creationId xmlns:p14="http://schemas.microsoft.com/office/powerpoint/2010/main" val="420486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430" y="777010"/>
            <a:ext cx="8535140" cy="530398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657476" y="2362200"/>
            <a:ext cx="1457325" cy="1905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410200" y="2381250"/>
            <a:ext cx="4724400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0557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1524001" y="228600"/>
            <a:ext cx="9143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259205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906" y="276227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386" y="2658111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4886" y="56959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3675" y="3940177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4474" y="6208397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105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912288" y="5373692"/>
            <a:ext cx="10560049" cy="46166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2400" b="1">
                <a:solidFill>
                  <a:srgbClr val="000000"/>
                </a:solidFill>
              </a:rPr>
              <a:t>Tên phù thủy độc ác, nham hiểm đã bắt cóc hết sinh vật biển</a:t>
            </a:r>
            <a:endParaRPr lang="en-US" altLang="en-US" sz="2400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631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912284" y="5373692"/>
            <a:ext cx="4800600" cy="83099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000000"/>
                </a:solidFill>
              </a:rPr>
              <a:t>Em hãy giúp các nàng tiên cá giải cứu các sinh vật biển nhé!</a:t>
            </a:r>
          </a:p>
        </p:txBody>
      </p:sp>
    </p:spTree>
    <p:extLst>
      <p:ext uri="{BB962C8B-B14F-4D97-AF65-F5344CB8AC3E}">
        <p14:creationId xmlns:p14="http://schemas.microsoft.com/office/powerpoint/2010/main" val="3325376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067" y="4027493"/>
            <a:ext cx="134620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9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66188">
            <a:off x="9116484" y="2913063"/>
            <a:ext cx="2275416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0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4" y="2684463"/>
            <a:ext cx="2025649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633" y="1041405"/>
            <a:ext cx="21082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735" y="1065217"/>
            <a:ext cx="2908300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4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851" y="5484818"/>
            <a:ext cx="2286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5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134" y="2224961"/>
            <a:ext cx="1960033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6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887" y="4189413"/>
            <a:ext cx="2423583" cy="138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otched Right Arrow 1">
            <a:hlinkClick r:id="rId18" action="ppaction://hlinksldjump"/>
            <a:extLst>
              <a:ext uri="{FF2B5EF4-FFF2-40B4-BE49-F238E27FC236}">
                <a16:creationId xmlns:a16="http://schemas.microsoft.com/office/drawing/2014/main" id="{75F52F1E-B8FE-4EBC-886F-524654815D25}"/>
              </a:ext>
            </a:extLst>
          </p:cNvPr>
          <p:cNvSpPr/>
          <p:nvPr/>
        </p:nvSpPr>
        <p:spPr>
          <a:xfrm>
            <a:off x="9935637" y="6021388"/>
            <a:ext cx="2256367" cy="836612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57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4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5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6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"/>
          <p:cNvSpPr txBox="1">
            <a:spLocks noChangeArrowheads="1"/>
          </p:cNvSpPr>
          <p:nvPr/>
        </p:nvSpPr>
        <p:spPr bwMode="auto">
          <a:xfrm>
            <a:off x="2544237" y="914405"/>
            <a:ext cx="7245351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3600">
              <a:solidFill>
                <a:srgbClr val="000000"/>
              </a:solidFill>
            </a:endParaRPr>
          </a:p>
        </p:txBody>
      </p:sp>
      <p:sp>
        <p:nvSpPr>
          <p:cNvPr id="7171" name="AutoShape 1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11582400" y="6324600"/>
            <a:ext cx="6096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8CF49CB-847E-41E3-A201-23C8EE181E6E}"/>
              </a:ext>
            </a:extLst>
          </p:cNvPr>
          <p:cNvSpPr/>
          <p:nvPr/>
        </p:nvSpPr>
        <p:spPr>
          <a:xfrm>
            <a:off x="9548287" y="461967"/>
            <a:ext cx="1536700" cy="1152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195B5AB-0181-4110-B657-B21ECC88F0E6}"/>
              </a:ext>
            </a:extLst>
          </p:cNvPr>
          <p:cNvSpPr/>
          <p:nvPr/>
        </p:nvSpPr>
        <p:spPr>
          <a:xfrm>
            <a:off x="9455151" y="1830388"/>
            <a:ext cx="1047749" cy="7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7174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69" y="4222755"/>
            <a:ext cx="2025651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EBEB8EB9-488D-437D-905F-5C2FBA14AEDD}"/>
              </a:ext>
            </a:extLst>
          </p:cNvPr>
          <p:cNvSpPr/>
          <p:nvPr/>
        </p:nvSpPr>
        <p:spPr>
          <a:xfrm>
            <a:off x="1200154" y="0"/>
            <a:ext cx="6335183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>
                <a:solidFill>
                  <a:srgbClr val="0000CC"/>
                </a:solidFill>
                <a:latin typeface="UTM Avo" pitchFamily="18" charset="0"/>
                <a:cs typeface="Times New Roman" pitchFamily="18" charset="0"/>
              </a:rPr>
              <a:t>Có chân mà chẳng biết đi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>
                <a:solidFill>
                  <a:srgbClr val="0000CC"/>
                </a:solidFill>
                <a:latin typeface="UTM Avo" pitchFamily="18" charset="0"/>
                <a:cs typeface="Times New Roman" pitchFamily="18" charset="0"/>
              </a:rPr>
              <a:t>có mặt phẳng lì cho bé ngồi lên</a:t>
            </a:r>
            <a:br>
              <a:rPr lang="en-US" sz="3600" b="1">
                <a:solidFill>
                  <a:srgbClr val="0000CC"/>
                </a:solidFill>
                <a:latin typeface="UTM Avo" pitchFamily="18" charset="0"/>
                <a:cs typeface="Times New Roman" pitchFamily="18" charset="0"/>
              </a:rPr>
            </a:br>
            <a:r>
              <a:rPr lang="en-US" sz="3600" b="1">
                <a:solidFill>
                  <a:srgbClr val="0000CC"/>
                </a:solidFill>
                <a:latin typeface="UTM Avo" pitchFamily="18" charset="0"/>
                <a:cs typeface="Times New Roman" pitchFamily="18" charset="0"/>
              </a:rPr>
              <a:t>là cái gì?</a:t>
            </a:r>
            <a:endParaRPr lang="en-US" sz="3600" b="1" dirty="0">
              <a:solidFill>
                <a:srgbClr val="0000CC"/>
              </a:solidFill>
              <a:latin typeface="UTM Avo" pitchFamily="18" charset="0"/>
              <a:cs typeface="Times New Roman" pitchFamily="18" charset="0"/>
            </a:endParaRP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125C8F7A-ED96-4BA9-94A7-A0622600DF1E}"/>
              </a:ext>
            </a:extLst>
          </p:cNvPr>
          <p:cNvSpPr/>
          <p:nvPr/>
        </p:nvSpPr>
        <p:spPr>
          <a:xfrm>
            <a:off x="4114800" y="3463636"/>
            <a:ext cx="4828116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500" b="1">
                <a:solidFill>
                  <a:srgbClr val="FF0000"/>
                </a:solidFill>
                <a:latin typeface="UTM Avo" pitchFamily="18" charset="0"/>
                <a:cs typeface="Times New Roman" pitchFamily="18" charset="0"/>
              </a:rPr>
              <a:t>ghế</a:t>
            </a:r>
            <a:endParaRPr lang="en-US" sz="11500" b="1" dirty="0">
              <a:solidFill>
                <a:srgbClr val="FF0000"/>
              </a:solidFill>
              <a:latin typeface="UTM Avo" pitchFamily="18" charset="0"/>
              <a:cs typeface="Times New Roman" pitchFamily="18" charset="0"/>
            </a:endParaRPr>
          </a:p>
        </p:txBody>
      </p:sp>
      <p:sp>
        <p:nvSpPr>
          <p:cNvPr id="13" name="AutoShape 1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2400" y="6331039"/>
            <a:ext cx="6096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80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2400" y="6324600"/>
            <a:ext cx="6096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921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1" y="4460880"/>
            <a:ext cx="134620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662BA505-4C25-440C-A63C-CDD6647BE1B1}"/>
              </a:ext>
            </a:extLst>
          </p:cNvPr>
          <p:cNvSpPr/>
          <p:nvPr/>
        </p:nvSpPr>
        <p:spPr>
          <a:xfrm>
            <a:off x="1200154" y="0"/>
            <a:ext cx="6335183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>
                <a:solidFill>
                  <a:srgbClr val="0000CC"/>
                </a:solidFill>
                <a:latin typeface="UTM Avo" pitchFamily="18" charset="0"/>
              </a:rPr>
              <a:t>Con gì mào đỏ</a:t>
            </a:r>
            <a:br>
              <a:rPr lang="en-US" sz="2400" b="1">
                <a:solidFill>
                  <a:srgbClr val="0000CC"/>
                </a:solidFill>
                <a:latin typeface="UTM Avo" pitchFamily="18" charset="0"/>
              </a:rPr>
            </a:br>
            <a:r>
              <a:rPr lang="en-US" sz="2400" b="1">
                <a:solidFill>
                  <a:srgbClr val="0000CC"/>
                </a:solidFill>
                <a:latin typeface="UTM Avo" pitchFamily="18" charset="0"/>
              </a:rPr>
              <a:t>gáy ò ó o...</a:t>
            </a:r>
            <a:br>
              <a:rPr lang="en-US" sz="2400" b="1">
                <a:solidFill>
                  <a:srgbClr val="0000CC"/>
                </a:solidFill>
                <a:latin typeface="UTM Avo" pitchFamily="18" charset="0"/>
              </a:rPr>
            </a:br>
            <a:r>
              <a:rPr lang="en-US" sz="2400" b="1">
                <a:solidFill>
                  <a:srgbClr val="0000CC"/>
                </a:solidFill>
                <a:latin typeface="UTM Avo" pitchFamily="18" charset="0"/>
              </a:rPr>
              <a:t>Từ sáng tinh mơ</a:t>
            </a:r>
            <a:br>
              <a:rPr lang="en-US" sz="2400" b="1">
                <a:solidFill>
                  <a:srgbClr val="0000CC"/>
                </a:solidFill>
                <a:latin typeface="UTM Avo" pitchFamily="18" charset="0"/>
              </a:rPr>
            </a:br>
            <a:r>
              <a:rPr lang="en-US" sz="2400" b="1">
                <a:solidFill>
                  <a:srgbClr val="0000CC"/>
                </a:solidFill>
                <a:latin typeface="UTM Avo" pitchFamily="18" charset="0"/>
              </a:rPr>
              <a:t>Gọi người thức giấc </a:t>
            </a:r>
            <a:br>
              <a:rPr lang="en-US" sz="2400" b="1">
                <a:solidFill>
                  <a:srgbClr val="0000CC"/>
                </a:solidFill>
                <a:latin typeface="UTM Avo" pitchFamily="18" charset="0"/>
              </a:rPr>
            </a:br>
            <a:r>
              <a:rPr lang="en-US" sz="2400" b="1">
                <a:solidFill>
                  <a:srgbClr val="0000CC"/>
                </a:solidFill>
                <a:latin typeface="UTM Avo" pitchFamily="18" charset="0"/>
              </a:rPr>
              <a:t>( là con gì )</a:t>
            </a:r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15056E9A-1AAD-4791-9EF3-A40B443C2542}"/>
              </a:ext>
            </a:extLst>
          </p:cNvPr>
          <p:cNvSpPr/>
          <p:nvPr/>
        </p:nvSpPr>
        <p:spPr>
          <a:xfrm>
            <a:off x="4176187" y="3500443"/>
            <a:ext cx="4828116" cy="3241675"/>
          </a:xfrm>
          <a:prstGeom prst="wedgeEllipseCallout">
            <a:avLst>
              <a:gd name="adj1" fmla="val -82443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500" b="1">
                <a:solidFill>
                  <a:srgbClr val="FF0000"/>
                </a:solidFill>
                <a:latin typeface="UTM Avo" pitchFamily="18" charset="0"/>
                <a:cs typeface="Times New Roman" pitchFamily="18" charset="0"/>
              </a:rPr>
              <a:t>gà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>
                <a:solidFill>
                  <a:srgbClr val="C00000"/>
                </a:solidFill>
                <a:latin typeface="UTM Avo" pitchFamily="18" charset="0"/>
              </a:rPr>
              <a:t>(trống)</a:t>
            </a:r>
            <a:endParaRPr lang="en-US" sz="5400" dirty="0">
              <a:solidFill>
                <a:srgbClr val="C00000"/>
              </a:solidFill>
              <a:latin typeface="UTM Avo" pitchFamily="18" charset="0"/>
            </a:endParaRPr>
          </a:p>
        </p:txBody>
      </p:sp>
      <p:sp>
        <p:nvSpPr>
          <p:cNvPr id="8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82400" y="6281162"/>
            <a:ext cx="6096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96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62255847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1453</TotalTime>
  <Words>359</Words>
  <Application>Microsoft Office PowerPoint</Application>
  <PresentationFormat>Widescreen</PresentationFormat>
  <Paragraphs>130</Paragraphs>
  <Slides>47</Slides>
  <Notes>7</Notes>
  <HiddenSlides>0</HiddenSlides>
  <MMClips>6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7" baseType="lpstr">
      <vt:lpstr>Arial</vt:lpstr>
      <vt:lpstr>Avant Garde</vt:lpstr>
      <vt:lpstr>AvantGarde</vt:lpstr>
      <vt:lpstr>Calibri</vt:lpstr>
      <vt:lpstr>HP001 4 hàng</vt:lpstr>
      <vt:lpstr>HP001 4H</vt:lpstr>
      <vt:lpstr>Times New Roman</vt:lpstr>
      <vt:lpstr>UTM Avo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Thanh Nhan</cp:lastModifiedBy>
  <cp:revision>79</cp:revision>
  <dcterms:created xsi:type="dcterms:W3CDTF">2020-05-18T12:48:51Z</dcterms:created>
  <dcterms:modified xsi:type="dcterms:W3CDTF">2022-09-27T03:37:47Z</dcterms:modified>
</cp:coreProperties>
</file>