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20"/>
  </p:notesMasterIdLst>
  <p:sldIdLst>
    <p:sldId id="269" r:id="rId2"/>
    <p:sldId id="258" r:id="rId3"/>
    <p:sldId id="308" r:id="rId4"/>
    <p:sldId id="332" r:id="rId5"/>
    <p:sldId id="343" r:id="rId6"/>
    <p:sldId id="338" r:id="rId7"/>
    <p:sldId id="345" r:id="rId8"/>
    <p:sldId id="311" r:id="rId9"/>
    <p:sldId id="346" r:id="rId10"/>
    <p:sldId id="347" r:id="rId11"/>
    <p:sldId id="341" r:id="rId12"/>
    <p:sldId id="348" r:id="rId13"/>
    <p:sldId id="336" r:id="rId14"/>
    <p:sldId id="344" r:id="rId15"/>
    <p:sldId id="340" r:id="rId16"/>
    <p:sldId id="324" r:id="rId17"/>
    <p:sldId id="327" r:id="rId18"/>
    <p:sldId id="328" r:id="rId19"/>
  </p:sldIdLst>
  <p:sldSz cx="12192000" cy="6858000"/>
  <p:notesSz cx="9144000" cy="6858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F8E8"/>
    <a:srgbClr val="FFFFFF"/>
    <a:srgbClr val="000099"/>
    <a:srgbClr val="FFFF66"/>
    <a:srgbClr val="006600"/>
    <a:srgbClr val="CCCC00"/>
    <a:srgbClr val="FF99CC"/>
    <a:srgbClr val="ECB2CB"/>
    <a:srgbClr val="00CC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3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BDE7E-B355-40A4-9B7E-E581E1043B22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6A8AD-F3E6-47DE-B783-16C0EDA737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68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09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18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26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5774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730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B6A8AD-F3E6-47DE-B783-16C0EDA737F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417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0039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3873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43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765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24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057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9455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4064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0024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16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9145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299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348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38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310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253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54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650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190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30/09/2022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933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704" r:id="rId3"/>
    <p:sldLayoutId id="2147483703" r:id="rId4"/>
    <p:sldLayoutId id="2147483702" r:id="rId5"/>
    <p:sldLayoutId id="2147483701" r:id="rId6"/>
    <p:sldLayoutId id="2147483700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6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5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6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092" y="0"/>
            <a:ext cx="10260330" cy="682371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678" y="0"/>
            <a:ext cx="3813423" cy="534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47461"/>
      </p:ext>
    </p:ext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81077" y="0"/>
            <a:ext cx="2110923" cy="28882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1066800"/>
            <a:ext cx="9906000" cy="4370804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rgbClr val="FF0000"/>
                </a:solidFill>
                <a:latin typeface="AvantGarde" panose="00000400000000000000" pitchFamily="2" charset="0"/>
              </a:rPr>
              <a:t>Bi ở nhà</a:t>
            </a:r>
            <a:endParaRPr lang="en-US" sz="4800" b="1">
              <a:solidFill>
                <a:srgbClr val="000099"/>
              </a:solidFill>
              <a:latin typeface="AvantGarde" panose="00000400000000000000" pitchFamily="2" charset="0"/>
            </a:endParaRPr>
          </a:p>
          <a:p>
            <a:pPr indent="400050" algn="just">
              <a:lnSpc>
                <a:spcPct val="150000"/>
              </a:lnSpc>
            </a:pPr>
            <a:r>
              <a:rPr lang="en-US" sz="4800" b="1">
                <a:solidFill>
                  <a:srgbClr val="000099"/>
                </a:solidFill>
                <a:latin typeface="AvantGarde" panose="00000400000000000000" pitchFamily="2" charset="0"/>
              </a:rPr>
              <a:t>Nhà có giỗ. Mẹ nhờ Bi dỗ bé Li. </a:t>
            </a:r>
          </a:p>
          <a:p>
            <a:pPr indent="400050" algn="just">
              <a:lnSpc>
                <a:spcPct val="150000"/>
              </a:lnSpc>
            </a:pPr>
            <a:r>
              <a:rPr lang="en-US" sz="4800" b="1">
                <a:solidFill>
                  <a:srgbClr val="000099"/>
                </a:solidFill>
                <a:latin typeface="AvantGarde" panose="00000400000000000000" pitchFamily="2" charset="0"/>
              </a:rPr>
              <a:t>Bé nhè. Bi bế bé. Bé lơ mơ. Bi đi nhè nhẹ. Dỗ bé khó ghê cơ!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6DE975B-3B22-4970-AFFC-0958BD9091B7}"/>
              </a:ext>
            </a:extLst>
          </p:cNvPr>
          <p:cNvSpPr/>
          <p:nvPr/>
        </p:nvSpPr>
        <p:spPr>
          <a:xfrm>
            <a:off x="609600" y="2133600"/>
            <a:ext cx="609600" cy="4572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31D912D-12CB-4EE6-A1FC-04457124FB52}"/>
              </a:ext>
            </a:extLst>
          </p:cNvPr>
          <p:cNvSpPr/>
          <p:nvPr/>
        </p:nvSpPr>
        <p:spPr>
          <a:xfrm>
            <a:off x="4191000" y="2133600"/>
            <a:ext cx="609600" cy="4572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6B77B9E-F315-4AA1-95AF-7CFBBB9DA28C}"/>
              </a:ext>
            </a:extLst>
          </p:cNvPr>
          <p:cNvSpPr/>
          <p:nvPr/>
        </p:nvSpPr>
        <p:spPr>
          <a:xfrm>
            <a:off x="592282" y="3200400"/>
            <a:ext cx="609600" cy="4572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29740F5-2025-4B9E-83DB-F10D6DB146FA}"/>
              </a:ext>
            </a:extLst>
          </p:cNvPr>
          <p:cNvSpPr/>
          <p:nvPr/>
        </p:nvSpPr>
        <p:spPr>
          <a:xfrm>
            <a:off x="3048000" y="3200400"/>
            <a:ext cx="609600" cy="4572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7DF10FE-605A-49E1-AA2B-918377C2DCDD}"/>
              </a:ext>
            </a:extLst>
          </p:cNvPr>
          <p:cNvSpPr/>
          <p:nvPr/>
        </p:nvSpPr>
        <p:spPr>
          <a:xfrm>
            <a:off x="5867400" y="3200400"/>
            <a:ext cx="609600" cy="4572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7C9B1A4-51CF-47C8-B01F-9E8D5691CBC6}"/>
              </a:ext>
            </a:extLst>
          </p:cNvPr>
          <p:cNvSpPr/>
          <p:nvPr/>
        </p:nvSpPr>
        <p:spPr>
          <a:xfrm>
            <a:off x="8839200" y="3200400"/>
            <a:ext cx="609600" cy="4572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54E0AB1-4CBF-4F60-8582-2B8ED0DFCF69}"/>
              </a:ext>
            </a:extLst>
          </p:cNvPr>
          <p:cNvSpPr/>
          <p:nvPr/>
        </p:nvSpPr>
        <p:spPr>
          <a:xfrm>
            <a:off x="3068780" y="4287829"/>
            <a:ext cx="609600" cy="457200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4282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14500" y="320461"/>
            <a:ext cx="8763000" cy="621707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 b="1">
                <a:solidFill>
                  <a:srgbClr val="FF0000"/>
                </a:solidFill>
                <a:latin typeface="AvantGarde" panose="00000400000000000000" pitchFamily="2" charset="0"/>
              </a:rPr>
              <a:t>Bi ở nhà</a:t>
            </a:r>
            <a:endParaRPr lang="en-US" sz="4800" b="1">
              <a:solidFill>
                <a:srgbClr val="000099"/>
              </a:solidFill>
              <a:latin typeface="AvantGarde" panose="00000400000000000000" pitchFamily="2" charset="0"/>
            </a:endParaRPr>
          </a:p>
          <a:p>
            <a:pPr marL="514350" indent="-514350" algn="just">
              <a:spcBef>
                <a:spcPts val="1200"/>
              </a:spcBef>
              <a:buFont typeface="+mj-lt"/>
              <a:buAutoNum type="arabicPeriod"/>
            </a:pPr>
            <a:r>
              <a:rPr lang="en-US" sz="4000" b="1">
                <a:solidFill>
                  <a:srgbClr val="000099"/>
                </a:solidFill>
                <a:latin typeface="AvantGarde" panose="00000400000000000000" pitchFamily="2" charset="0"/>
              </a:rPr>
              <a:t>Nhà có giỗ. </a:t>
            </a:r>
          </a:p>
          <a:p>
            <a:pPr marL="514350" indent="-514350" algn="just">
              <a:spcBef>
                <a:spcPts val="1200"/>
              </a:spcBef>
              <a:buFont typeface="+mj-lt"/>
              <a:buAutoNum type="arabicPeriod"/>
            </a:pPr>
            <a:r>
              <a:rPr lang="en-US" sz="4000" b="1">
                <a:solidFill>
                  <a:srgbClr val="000099"/>
                </a:solidFill>
                <a:latin typeface="AvantGarde" panose="00000400000000000000" pitchFamily="2" charset="0"/>
              </a:rPr>
              <a:t>Mẹ nhờ Bi dỗ bé Li. </a:t>
            </a:r>
          </a:p>
          <a:p>
            <a:pPr marL="514350" indent="-514350" algn="just">
              <a:spcBef>
                <a:spcPts val="1200"/>
              </a:spcBef>
              <a:buFont typeface="+mj-lt"/>
              <a:buAutoNum type="arabicPeriod"/>
            </a:pPr>
            <a:r>
              <a:rPr lang="en-US" sz="4000" b="1">
                <a:solidFill>
                  <a:srgbClr val="000099"/>
                </a:solidFill>
                <a:latin typeface="AvantGarde" panose="00000400000000000000" pitchFamily="2" charset="0"/>
              </a:rPr>
              <a:t>Bé nhè. </a:t>
            </a:r>
          </a:p>
          <a:p>
            <a:pPr marL="514350" indent="-514350" algn="just">
              <a:spcBef>
                <a:spcPts val="1200"/>
              </a:spcBef>
              <a:buFont typeface="+mj-lt"/>
              <a:buAutoNum type="arabicPeriod"/>
            </a:pPr>
            <a:r>
              <a:rPr lang="en-US" sz="4000" b="1">
                <a:solidFill>
                  <a:srgbClr val="000099"/>
                </a:solidFill>
                <a:latin typeface="AvantGarde" panose="00000400000000000000" pitchFamily="2" charset="0"/>
              </a:rPr>
              <a:t>Bi bế bé. </a:t>
            </a:r>
          </a:p>
          <a:p>
            <a:pPr marL="514350" indent="-514350" algn="just">
              <a:spcBef>
                <a:spcPts val="1200"/>
              </a:spcBef>
              <a:buFont typeface="+mj-lt"/>
              <a:buAutoNum type="arabicPeriod"/>
            </a:pPr>
            <a:r>
              <a:rPr lang="en-US" sz="4000" b="1">
                <a:solidFill>
                  <a:srgbClr val="000099"/>
                </a:solidFill>
                <a:latin typeface="AvantGarde" panose="00000400000000000000" pitchFamily="2" charset="0"/>
              </a:rPr>
              <a:t>Bé lơ mơ. </a:t>
            </a:r>
          </a:p>
          <a:p>
            <a:pPr marL="514350" indent="-514350" algn="just">
              <a:spcBef>
                <a:spcPts val="1200"/>
              </a:spcBef>
              <a:buFont typeface="+mj-lt"/>
              <a:buAutoNum type="arabicPeriod"/>
            </a:pPr>
            <a:r>
              <a:rPr lang="en-US" sz="4000" b="1">
                <a:solidFill>
                  <a:srgbClr val="000099"/>
                </a:solidFill>
                <a:latin typeface="AvantGarde" panose="00000400000000000000" pitchFamily="2" charset="0"/>
              </a:rPr>
              <a:t>Bi đi nhè nhẹ. </a:t>
            </a:r>
          </a:p>
          <a:p>
            <a:pPr marL="514350" indent="-514350" algn="just">
              <a:spcBef>
                <a:spcPts val="1200"/>
              </a:spcBef>
              <a:buFont typeface="+mj-lt"/>
              <a:buAutoNum type="arabicPeriod"/>
            </a:pPr>
            <a:r>
              <a:rPr lang="en-US" sz="4000" b="1">
                <a:solidFill>
                  <a:srgbClr val="000099"/>
                </a:solidFill>
                <a:latin typeface="AvantGarde" panose="00000400000000000000" pitchFamily="2" charset="0"/>
              </a:rPr>
              <a:t>Dỗ bé khó ghê cơ!</a:t>
            </a:r>
          </a:p>
        </p:txBody>
      </p:sp>
    </p:spTree>
    <p:extLst>
      <p:ext uri="{BB962C8B-B14F-4D97-AF65-F5344CB8AC3E}">
        <p14:creationId xmlns:p14="http://schemas.microsoft.com/office/powerpoint/2010/main" val="4064052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allAtOnce"/>
      <p:bldP spid="7" grpId="1" uiExpand="1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81077" y="0"/>
            <a:ext cx="2110923" cy="28882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1066800"/>
            <a:ext cx="9906000" cy="4370804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rgbClr val="FF0000"/>
                </a:solidFill>
                <a:latin typeface="AvantGarde" panose="00000400000000000000" pitchFamily="2" charset="0"/>
              </a:rPr>
              <a:t>Bi ở nhà</a:t>
            </a:r>
            <a:endParaRPr lang="en-US" sz="4800" b="1">
              <a:solidFill>
                <a:srgbClr val="000099"/>
              </a:solidFill>
              <a:latin typeface="AvantGarde" panose="00000400000000000000" pitchFamily="2" charset="0"/>
            </a:endParaRPr>
          </a:p>
          <a:p>
            <a:pPr indent="400050" algn="just">
              <a:lnSpc>
                <a:spcPct val="150000"/>
              </a:lnSpc>
            </a:pPr>
            <a:r>
              <a:rPr lang="en-US" sz="4800" b="1">
                <a:solidFill>
                  <a:srgbClr val="000099"/>
                </a:solidFill>
                <a:latin typeface="AvantGarde" panose="00000400000000000000" pitchFamily="2" charset="0"/>
              </a:rPr>
              <a:t>Nhà có giỗ. Mẹ nhờ Bi dỗ bé Li. </a:t>
            </a:r>
          </a:p>
          <a:p>
            <a:pPr indent="400050" algn="just">
              <a:lnSpc>
                <a:spcPct val="150000"/>
              </a:lnSpc>
            </a:pPr>
            <a:r>
              <a:rPr lang="en-US" sz="4800" b="1">
                <a:solidFill>
                  <a:srgbClr val="000099"/>
                </a:solidFill>
                <a:latin typeface="AvantGarde" panose="00000400000000000000" pitchFamily="2" charset="0"/>
              </a:rPr>
              <a:t>Bé nhè. Bi bế bé. Bé lơ mơ. Bi đi nhè nhẹ. Dỗ bé khó ghê cơ!</a:t>
            </a:r>
          </a:p>
        </p:txBody>
      </p:sp>
    </p:spTree>
    <p:extLst>
      <p:ext uri="{BB962C8B-B14F-4D97-AF65-F5344CB8AC3E}">
        <p14:creationId xmlns:p14="http://schemas.microsoft.com/office/powerpoint/2010/main" val="30655879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7433018" y="5957496"/>
            <a:ext cx="4061655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 b="1">
                <a:solidFill>
                  <a:srgbClr val="000099"/>
                </a:solidFill>
                <a:latin typeface="AvantGarde" panose="00000400000000000000" pitchFamily="2" charset="0"/>
              </a:rPr>
              <a:t>Nhà có     ế      ỗ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100714" y="5924273"/>
            <a:ext cx="457200" cy="514914"/>
          </a:xfrm>
          <a:prstGeom prst="rect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4042" y="228601"/>
            <a:ext cx="5486400" cy="6463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vantGarde" panose="00000400000000000000" pitchFamily="2" charset="0"/>
              </a:rPr>
              <a:t>3.</a:t>
            </a:r>
            <a:r>
              <a:rPr lang="en-US" sz="3600" b="1">
                <a:solidFill>
                  <a:srgbClr val="000099"/>
                </a:solidFill>
                <a:latin typeface="AvantGarde" panose="00000400000000000000" pitchFamily="2" charset="0"/>
              </a:rPr>
              <a:t> Em chọn chữ nào?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582967" y="1228943"/>
            <a:ext cx="3431350" cy="986620"/>
            <a:chOff x="762000" y="1600200"/>
            <a:chExt cx="3431350" cy="986620"/>
          </a:xfrm>
        </p:grpSpPr>
        <p:sp>
          <p:nvSpPr>
            <p:cNvPr id="3" name="Cloud Callout 2"/>
            <p:cNvSpPr/>
            <p:nvPr/>
          </p:nvSpPr>
          <p:spPr>
            <a:xfrm>
              <a:off x="762000" y="1600200"/>
              <a:ext cx="1373950" cy="986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856201 w 2819400"/>
                <a:gd name="connsiteY0" fmla="*/ 1371600 h 1219200"/>
                <a:gd name="connsiteX1" fmla="*/ 822334 w 2819400"/>
                <a:gd name="connsiteY1" fmla="*/ 1405467 h 1219200"/>
                <a:gd name="connsiteX2" fmla="*/ 788467 w 2819400"/>
                <a:gd name="connsiteY2" fmla="*/ 1371600 h 1219200"/>
                <a:gd name="connsiteX3" fmla="*/ 822334 w 2819400"/>
                <a:gd name="connsiteY3" fmla="*/ 1337733 h 1219200"/>
                <a:gd name="connsiteX4" fmla="*/ 856201 w 2819400"/>
                <a:gd name="connsiteY4" fmla="*/ 1371600 h 1219200"/>
                <a:gd name="connsiteX0" fmla="*/ 923479 w 2819400"/>
                <a:gd name="connsiteY0" fmla="*/ 1328255 h 1219200"/>
                <a:gd name="connsiteX1" fmla="*/ 855746 w 2819400"/>
                <a:gd name="connsiteY1" fmla="*/ 1395988 h 1219200"/>
                <a:gd name="connsiteX2" fmla="*/ 788013 w 2819400"/>
                <a:gd name="connsiteY2" fmla="*/ 1328255 h 1219200"/>
                <a:gd name="connsiteX3" fmla="*/ 855746 w 2819400"/>
                <a:gd name="connsiteY3" fmla="*/ 1260522 h 1219200"/>
                <a:gd name="connsiteX4" fmla="*/ 923479 w 2819400"/>
                <a:gd name="connsiteY4" fmla="*/ 1328255 h 1219200"/>
                <a:gd name="connsiteX0" fmla="*/ 1032109 w 2819400"/>
                <a:gd name="connsiteY0" fmla="*/ 1231264 h 1219200"/>
                <a:gd name="connsiteX1" fmla="*/ 930509 w 2819400"/>
                <a:gd name="connsiteY1" fmla="*/ 1332864 h 1219200"/>
                <a:gd name="connsiteX2" fmla="*/ 828909 w 2819400"/>
                <a:gd name="connsiteY2" fmla="*/ 1231264 h 1219200"/>
                <a:gd name="connsiteX3" fmla="*/ 930509 w 2819400"/>
                <a:gd name="connsiteY3" fmla="*/ 1129664 h 1219200"/>
                <a:gd name="connsiteX4" fmla="*/ 1032109 w 2819400"/>
                <a:gd name="connsiteY4" fmla="*/ 1231264 h 1219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858096 w 2823055"/>
                <a:gd name="connsiteY1" fmla="*/ 1392009 h 1401488"/>
                <a:gd name="connsiteX2" fmla="*/ 790363 w 2823055"/>
                <a:gd name="connsiteY2" fmla="*/ 1324276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034459 w 2823055"/>
                <a:gd name="connsiteY0" fmla="*/ 1227285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034459 w 2823055"/>
                <a:gd name="connsiteY4" fmla="*/ 1227285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98"/>
                <a:gd name="connsiteX1" fmla="*/ 5659 w 43256"/>
                <a:gd name="connsiteY1" fmla="*/ 6766 h 49698"/>
                <a:gd name="connsiteX2" fmla="*/ 14041 w 43256"/>
                <a:gd name="connsiteY2" fmla="*/ 5061 h 49698"/>
                <a:gd name="connsiteX3" fmla="*/ 22492 w 43256"/>
                <a:gd name="connsiteY3" fmla="*/ 3291 h 49698"/>
                <a:gd name="connsiteX4" fmla="*/ 25785 w 43256"/>
                <a:gd name="connsiteY4" fmla="*/ 59 h 49698"/>
                <a:gd name="connsiteX5" fmla="*/ 29869 w 43256"/>
                <a:gd name="connsiteY5" fmla="*/ 2340 h 49698"/>
                <a:gd name="connsiteX6" fmla="*/ 35499 w 43256"/>
                <a:gd name="connsiteY6" fmla="*/ 549 h 49698"/>
                <a:gd name="connsiteX7" fmla="*/ 38354 w 43256"/>
                <a:gd name="connsiteY7" fmla="*/ 5435 h 49698"/>
                <a:gd name="connsiteX8" fmla="*/ 42018 w 43256"/>
                <a:gd name="connsiteY8" fmla="*/ 10177 h 49698"/>
                <a:gd name="connsiteX9" fmla="*/ 41854 w 43256"/>
                <a:gd name="connsiteY9" fmla="*/ 15319 h 49698"/>
                <a:gd name="connsiteX10" fmla="*/ 43052 w 43256"/>
                <a:gd name="connsiteY10" fmla="*/ 23181 h 49698"/>
                <a:gd name="connsiteX11" fmla="*/ 37440 w 43256"/>
                <a:gd name="connsiteY11" fmla="*/ 30063 h 49698"/>
                <a:gd name="connsiteX12" fmla="*/ 35431 w 43256"/>
                <a:gd name="connsiteY12" fmla="*/ 35960 h 49698"/>
                <a:gd name="connsiteX13" fmla="*/ 28591 w 43256"/>
                <a:gd name="connsiteY13" fmla="*/ 36674 h 49698"/>
                <a:gd name="connsiteX14" fmla="*/ 23703 w 43256"/>
                <a:gd name="connsiteY14" fmla="*/ 42965 h 49698"/>
                <a:gd name="connsiteX15" fmla="*/ 16516 w 43256"/>
                <a:gd name="connsiteY15" fmla="*/ 39125 h 49698"/>
                <a:gd name="connsiteX16" fmla="*/ 5840 w 43256"/>
                <a:gd name="connsiteY16" fmla="*/ 35331 h 49698"/>
                <a:gd name="connsiteX17" fmla="*/ 1146 w 43256"/>
                <a:gd name="connsiteY17" fmla="*/ 31109 h 49698"/>
                <a:gd name="connsiteX18" fmla="*/ 2149 w 43256"/>
                <a:gd name="connsiteY18" fmla="*/ 25410 h 49698"/>
                <a:gd name="connsiteX19" fmla="*/ 31 w 43256"/>
                <a:gd name="connsiteY19" fmla="*/ 19563 h 49698"/>
                <a:gd name="connsiteX20" fmla="*/ 3899 w 43256"/>
                <a:gd name="connsiteY20" fmla="*/ 14366 h 49698"/>
                <a:gd name="connsiteX21" fmla="*/ 3936 w 43256"/>
                <a:gd name="connsiteY21" fmla="*/ 14229 h 49698"/>
                <a:gd name="connsiteX0" fmla="*/ 858551 w 2823055"/>
                <a:gd name="connsiteY0" fmla="*/ 1367621 h 1402578"/>
                <a:gd name="connsiteX1" fmla="*/ 824684 w 2823055"/>
                <a:gd name="connsiteY1" fmla="*/ 1401488 h 1402578"/>
                <a:gd name="connsiteX2" fmla="*/ 790817 w 2823055"/>
                <a:gd name="connsiteY2" fmla="*/ 1367621 h 1402578"/>
                <a:gd name="connsiteX3" fmla="*/ 824684 w 2823055"/>
                <a:gd name="connsiteY3" fmla="*/ 1333754 h 1402578"/>
                <a:gd name="connsiteX4" fmla="*/ 858551 w 2823055"/>
                <a:gd name="connsiteY4" fmla="*/ 1367621 h 1402578"/>
                <a:gd name="connsiteX0" fmla="*/ 925829 w 2823055"/>
                <a:gd name="connsiteY0" fmla="*/ 1324276 h 1402578"/>
                <a:gd name="connsiteX1" fmla="*/ 858096 w 2823055"/>
                <a:gd name="connsiteY1" fmla="*/ 1392009 h 1402578"/>
                <a:gd name="connsiteX2" fmla="*/ 971338 w 2823055"/>
                <a:gd name="connsiteY2" fmla="*/ 1105201 h 1402578"/>
                <a:gd name="connsiteX3" fmla="*/ 858096 w 2823055"/>
                <a:gd name="connsiteY3" fmla="*/ 1256543 h 1402578"/>
                <a:gd name="connsiteX4" fmla="*/ 925829 w 2823055"/>
                <a:gd name="connsiteY4" fmla="*/ 1324276 h 1402578"/>
                <a:gd name="connsiteX0" fmla="*/ 1034459 w 2823055"/>
                <a:gd name="connsiteY0" fmla="*/ 1227285 h 1402578"/>
                <a:gd name="connsiteX1" fmla="*/ 999534 w 2823055"/>
                <a:gd name="connsiteY1" fmla="*/ 1100285 h 1402578"/>
                <a:gd name="connsiteX2" fmla="*/ 831259 w 2823055"/>
                <a:gd name="connsiteY2" fmla="*/ 1227285 h 1402578"/>
                <a:gd name="connsiteX3" fmla="*/ 932859 w 2823055"/>
                <a:gd name="connsiteY3" fmla="*/ 1125685 h 1402578"/>
                <a:gd name="connsiteX4" fmla="*/ 1034459 w 2823055"/>
                <a:gd name="connsiteY4" fmla="*/ 1227285 h 1402578"/>
                <a:gd name="connsiteX0" fmla="*/ 4729 w 43256"/>
                <a:gd name="connsiteY0" fmla="*/ 26036 h 49698"/>
                <a:gd name="connsiteX1" fmla="*/ 2196 w 43256"/>
                <a:gd name="connsiteY1" fmla="*/ 25239 h 49698"/>
                <a:gd name="connsiteX2" fmla="*/ 6964 w 43256"/>
                <a:gd name="connsiteY2" fmla="*/ 34758 h 49698"/>
                <a:gd name="connsiteX3" fmla="*/ 5856 w 43256"/>
                <a:gd name="connsiteY3" fmla="*/ 35139 h 49698"/>
                <a:gd name="connsiteX4" fmla="*/ 16514 w 43256"/>
                <a:gd name="connsiteY4" fmla="*/ 38949 h 49698"/>
                <a:gd name="connsiteX5" fmla="*/ 15846 w 43256"/>
                <a:gd name="connsiteY5" fmla="*/ 37209 h 49698"/>
                <a:gd name="connsiteX6" fmla="*/ 28863 w 43256"/>
                <a:gd name="connsiteY6" fmla="*/ 34610 h 49698"/>
                <a:gd name="connsiteX7" fmla="*/ 28596 w 43256"/>
                <a:gd name="connsiteY7" fmla="*/ 36519 h 49698"/>
                <a:gd name="connsiteX8" fmla="*/ 34165 w 43256"/>
                <a:gd name="connsiteY8" fmla="*/ 22813 h 49698"/>
                <a:gd name="connsiteX9" fmla="*/ 37416 w 43256"/>
                <a:gd name="connsiteY9" fmla="*/ 29949 h 49698"/>
                <a:gd name="connsiteX10" fmla="*/ 41834 w 43256"/>
                <a:gd name="connsiteY10" fmla="*/ 15213 h 49698"/>
                <a:gd name="connsiteX11" fmla="*/ 40386 w 43256"/>
                <a:gd name="connsiteY11" fmla="*/ 17889 h 49698"/>
                <a:gd name="connsiteX12" fmla="*/ 38360 w 43256"/>
                <a:gd name="connsiteY12" fmla="*/ 5285 h 49698"/>
                <a:gd name="connsiteX13" fmla="*/ 38436 w 43256"/>
                <a:gd name="connsiteY13" fmla="*/ 6549 h 49698"/>
                <a:gd name="connsiteX14" fmla="*/ 29114 w 43256"/>
                <a:gd name="connsiteY14" fmla="*/ 3811 h 49698"/>
                <a:gd name="connsiteX15" fmla="*/ 29856 w 43256"/>
                <a:gd name="connsiteY15" fmla="*/ 2199 h 49698"/>
                <a:gd name="connsiteX16" fmla="*/ 22177 w 43256"/>
                <a:gd name="connsiteY16" fmla="*/ 4579 h 49698"/>
                <a:gd name="connsiteX17" fmla="*/ 22536 w 43256"/>
                <a:gd name="connsiteY17" fmla="*/ 3189 h 49698"/>
                <a:gd name="connsiteX18" fmla="*/ 14036 w 43256"/>
                <a:gd name="connsiteY18" fmla="*/ 5051 h 49698"/>
                <a:gd name="connsiteX19" fmla="*/ 15336 w 43256"/>
                <a:gd name="connsiteY19" fmla="*/ 6399 h 49698"/>
                <a:gd name="connsiteX20" fmla="*/ 4163 w 43256"/>
                <a:gd name="connsiteY20" fmla="*/ 15648 h 49698"/>
                <a:gd name="connsiteX21" fmla="*/ 3936 w 43256"/>
                <a:gd name="connsiteY21" fmla="*/ 14229 h 49698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034459 w 2823055"/>
                <a:gd name="connsiteY0" fmla="*/ 1227285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034459 w 2823055"/>
                <a:gd name="connsiteY4" fmla="*/ 1227285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158284 w 2823055"/>
                <a:gd name="connsiteY0" fmla="*/ 1160610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158284 w 2823055"/>
                <a:gd name="connsiteY4" fmla="*/ 1160610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1087754 w 2823055"/>
                <a:gd name="connsiteY0" fmla="*/ 1143301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1087754 w 2823055"/>
                <a:gd name="connsiteY4" fmla="*/ 1143301 h 1401488"/>
                <a:gd name="connsiteX0" fmla="*/ 1158284 w 2823055"/>
                <a:gd name="connsiteY0" fmla="*/ 1160610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158284 w 2823055"/>
                <a:gd name="connsiteY4" fmla="*/ 1160610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858096 w 2823055"/>
                <a:gd name="connsiteY3" fmla="*/ 12565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831259 w 2823055"/>
                <a:gd name="connsiteY2" fmla="*/ 122728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858096 w 2823055"/>
                <a:gd name="connsiteY3" fmla="*/ 12565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924771 w 2823055"/>
                <a:gd name="connsiteY3" fmla="*/ 11422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1005659 w 2823055"/>
                <a:gd name="connsiteY3" fmla="*/ 11813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924771 w 2823055"/>
                <a:gd name="connsiteY3" fmla="*/ 11422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49664"/>
                <a:gd name="connsiteX1" fmla="*/ 5659 w 43256"/>
                <a:gd name="connsiteY1" fmla="*/ 6766 h 49664"/>
                <a:gd name="connsiteX2" fmla="*/ 14041 w 43256"/>
                <a:gd name="connsiteY2" fmla="*/ 5061 h 49664"/>
                <a:gd name="connsiteX3" fmla="*/ 22492 w 43256"/>
                <a:gd name="connsiteY3" fmla="*/ 3291 h 49664"/>
                <a:gd name="connsiteX4" fmla="*/ 25785 w 43256"/>
                <a:gd name="connsiteY4" fmla="*/ 59 h 49664"/>
                <a:gd name="connsiteX5" fmla="*/ 29869 w 43256"/>
                <a:gd name="connsiteY5" fmla="*/ 2340 h 49664"/>
                <a:gd name="connsiteX6" fmla="*/ 35499 w 43256"/>
                <a:gd name="connsiteY6" fmla="*/ 549 h 49664"/>
                <a:gd name="connsiteX7" fmla="*/ 38354 w 43256"/>
                <a:gd name="connsiteY7" fmla="*/ 5435 h 49664"/>
                <a:gd name="connsiteX8" fmla="*/ 42018 w 43256"/>
                <a:gd name="connsiteY8" fmla="*/ 10177 h 49664"/>
                <a:gd name="connsiteX9" fmla="*/ 41854 w 43256"/>
                <a:gd name="connsiteY9" fmla="*/ 15319 h 49664"/>
                <a:gd name="connsiteX10" fmla="*/ 43052 w 43256"/>
                <a:gd name="connsiteY10" fmla="*/ 23181 h 49664"/>
                <a:gd name="connsiteX11" fmla="*/ 37440 w 43256"/>
                <a:gd name="connsiteY11" fmla="*/ 30063 h 49664"/>
                <a:gd name="connsiteX12" fmla="*/ 35431 w 43256"/>
                <a:gd name="connsiteY12" fmla="*/ 35960 h 49664"/>
                <a:gd name="connsiteX13" fmla="*/ 28591 w 43256"/>
                <a:gd name="connsiteY13" fmla="*/ 36674 h 49664"/>
                <a:gd name="connsiteX14" fmla="*/ 23703 w 43256"/>
                <a:gd name="connsiteY14" fmla="*/ 42965 h 49664"/>
                <a:gd name="connsiteX15" fmla="*/ 16516 w 43256"/>
                <a:gd name="connsiteY15" fmla="*/ 39125 h 49664"/>
                <a:gd name="connsiteX16" fmla="*/ 5840 w 43256"/>
                <a:gd name="connsiteY16" fmla="*/ 35331 h 49664"/>
                <a:gd name="connsiteX17" fmla="*/ 1146 w 43256"/>
                <a:gd name="connsiteY17" fmla="*/ 31109 h 49664"/>
                <a:gd name="connsiteX18" fmla="*/ 2149 w 43256"/>
                <a:gd name="connsiteY18" fmla="*/ 25410 h 49664"/>
                <a:gd name="connsiteX19" fmla="*/ 31 w 43256"/>
                <a:gd name="connsiteY19" fmla="*/ 19563 h 49664"/>
                <a:gd name="connsiteX20" fmla="*/ 3899 w 43256"/>
                <a:gd name="connsiteY20" fmla="*/ 14366 h 49664"/>
                <a:gd name="connsiteX21" fmla="*/ 3936 w 43256"/>
                <a:gd name="connsiteY21" fmla="*/ 14229 h 49664"/>
                <a:gd name="connsiteX0" fmla="*/ 1001426 w 2823055"/>
                <a:gd name="connsiteY0" fmla="*/ 1129496 h 1401621"/>
                <a:gd name="connsiteX1" fmla="*/ 824684 w 2823055"/>
                <a:gd name="connsiteY1" fmla="*/ 1401488 h 1401621"/>
                <a:gd name="connsiteX2" fmla="*/ 1000367 w 2823055"/>
                <a:gd name="connsiteY2" fmla="*/ 1167596 h 1401621"/>
                <a:gd name="connsiteX3" fmla="*/ 1005659 w 2823055"/>
                <a:gd name="connsiteY3" fmla="*/ 1181354 h 1401621"/>
                <a:gd name="connsiteX4" fmla="*/ 1001426 w 2823055"/>
                <a:gd name="connsiteY4" fmla="*/ 1129496 h 1401621"/>
                <a:gd name="connsiteX0" fmla="*/ 1087754 w 2823055"/>
                <a:gd name="connsiteY0" fmla="*/ 1143301 h 1401621"/>
                <a:gd name="connsiteX1" fmla="*/ 934296 w 2823055"/>
                <a:gd name="connsiteY1" fmla="*/ 1125309 h 1401621"/>
                <a:gd name="connsiteX2" fmla="*/ 971338 w 2823055"/>
                <a:gd name="connsiteY2" fmla="*/ 1105201 h 1401621"/>
                <a:gd name="connsiteX3" fmla="*/ 924771 w 2823055"/>
                <a:gd name="connsiteY3" fmla="*/ 1142243 h 1401621"/>
                <a:gd name="connsiteX4" fmla="*/ 1087754 w 2823055"/>
                <a:gd name="connsiteY4" fmla="*/ 1143301 h 1401621"/>
                <a:gd name="connsiteX0" fmla="*/ 1158284 w 2823055"/>
                <a:gd name="connsiteY0" fmla="*/ 1160610 h 1401621"/>
                <a:gd name="connsiteX1" fmla="*/ 999534 w 2823055"/>
                <a:gd name="connsiteY1" fmla="*/ 1100285 h 1401621"/>
                <a:gd name="connsiteX2" fmla="*/ 974134 w 2823055"/>
                <a:gd name="connsiteY2" fmla="*/ 1093935 h 1401621"/>
                <a:gd name="connsiteX3" fmla="*/ 932859 w 2823055"/>
                <a:gd name="connsiteY3" fmla="*/ 1125685 h 1401621"/>
                <a:gd name="connsiteX4" fmla="*/ 1158284 w 2823055"/>
                <a:gd name="connsiteY4" fmla="*/ 1160610 h 1401621"/>
                <a:gd name="connsiteX0" fmla="*/ 4729 w 43256"/>
                <a:gd name="connsiteY0" fmla="*/ 26036 h 49664"/>
                <a:gd name="connsiteX1" fmla="*/ 2196 w 43256"/>
                <a:gd name="connsiteY1" fmla="*/ 25239 h 49664"/>
                <a:gd name="connsiteX2" fmla="*/ 6964 w 43256"/>
                <a:gd name="connsiteY2" fmla="*/ 34758 h 49664"/>
                <a:gd name="connsiteX3" fmla="*/ 5856 w 43256"/>
                <a:gd name="connsiteY3" fmla="*/ 35139 h 49664"/>
                <a:gd name="connsiteX4" fmla="*/ 16514 w 43256"/>
                <a:gd name="connsiteY4" fmla="*/ 38949 h 49664"/>
                <a:gd name="connsiteX5" fmla="*/ 15846 w 43256"/>
                <a:gd name="connsiteY5" fmla="*/ 37209 h 49664"/>
                <a:gd name="connsiteX6" fmla="*/ 28863 w 43256"/>
                <a:gd name="connsiteY6" fmla="*/ 34610 h 49664"/>
                <a:gd name="connsiteX7" fmla="*/ 28596 w 43256"/>
                <a:gd name="connsiteY7" fmla="*/ 36519 h 49664"/>
                <a:gd name="connsiteX8" fmla="*/ 34165 w 43256"/>
                <a:gd name="connsiteY8" fmla="*/ 22813 h 49664"/>
                <a:gd name="connsiteX9" fmla="*/ 37416 w 43256"/>
                <a:gd name="connsiteY9" fmla="*/ 29949 h 49664"/>
                <a:gd name="connsiteX10" fmla="*/ 41834 w 43256"/>
                <a:gd name="connsiteY10" fmla="*/ 15213 h 49664"/>
                <a:gd name="connsiteX11" fmla="*/ 40386 w 43256"/>
                <a:gd name="connsiteY11" fmla="*/ 17889 h 49664"/>
                <a:gd name="connsiteX12" fmla="*/ 38360 w 43256"/>
                <a:gd name="connsiteY12" fmla="*/ 5285 h 49664"/>
                <a:gd name="connsiteX13" fmla="*/ 38436 w 43256"/>
                <a:gd name="connsiteY13" fmla="*/ 6549 h 49664"/>
                <a:gd name="connsiteX14" fmla="*/ 29114 w 43256"/>
                <a:gd name="connsiteY14" fmla="*/ 3811 h 49664"/>
                <a:gd name="connsiteX15" fmla="*/ 29856 w 43256"/>
                <a:gd name="connsiteY15" fmla="*/ 2199 h 49664"/>
                <a:gd name="connsiteX16" fmla="*/ 22177 w 43256"/>
                <a:gd name="connsiteY16" fmla="*/ 4579 h 49664"/>
                <a:gd name="connsiteX17" fmla="*/ 22536 w 43256"/>
                <a:gd name="connsiteY17" fmla="*/ 3189 h 49664"/>
                <a:gd name="connsiteX18" fmla="*/ 14036 w 43256"/>
                <a:gd name="connsiteY18" fmla="*/ 5051 h 49664"/>
                <a:gd name="connsiteX19" fmla="*/ 15336 w 43256"/>
                <a:gd name="connsiteY19" fmla="*/ 6399 h 49664"/>
                <a:gd name="connsiteX20" fmla="*/ 4163 w 43256"/>
                <a:gd name="connsiteY20" fmla="*/ 15648 h 49664"/>
                <a:gd name="connsiteX21" fmla="*/ 3936 w 43256"/>
                <a:gd name="connsiteY21" fmla="*/ 14229 h 49664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01426 w 2823055"/>
                <a:gd name="connsiteY0" fmla="*/ 1129496 h 1219730"/>
                <a:gd name="connsiteX1" fmla="*/ 1024709 w 2823055"/>
                <a:gd name="connsiteY1" fmla="*/ 1096688 h 1219730"/>
                <a:gd name="connsiteX2" fmla="*/ 1000367 w 2823055"/>
                <a:gd name="connsiteY2" fmla="*/ 1167596 h 1219730"/>
                <a:gd name="connsiteX3" fmla="*/ 1005659 w 2823055"/>
                <a:gd name="connsiteY3" fmla="*/ 1181354 h 1219730"/>
                <a:gd name="connsiteX4" fmla="*/ 1001426 w 2823055"/>
                <a:gd name="connsiteY4" fmla="*/ 1129496 h 1219730"/>
                <a:gd name="connsiteX0" fmla="*/ 1087754 w 2823055"/>
                <a:gd name="connsiteY0" fmla="*/ 1143301 h 1219730"/>
                <a:gd name="connsiteX1" fmla="*/ 934296 w 2823055"/>
                <a:gd name="connsiteY1" fmla="*/ 1125309 h 1219730"/>
                <a:gd name="connsiteX2" fmla="*/ 971338 w 2823055"/>
                <a:gd name="connsiteY2" fmla="*/ 1105201 h 1219730"/>
                <a:gd name="connsiteX3" fmla="*/ 924771 w 2823055"/>
                <a:gd name="connsiteY3" fmla="*/ 1142243 h 1219730"/>
                <a:gd name="connsiteX4" fmla="*/ 1087754 w 2823055"/>
                <a:gd name="connsiteY4" fmla="*/ 1143301 h 1219730"/>
                <a:gd name="connsiteX0" fmla="*/ 1158284 w 2823055"/>
                <a:gd name="connsiteY0" fmla="*/ 1160610 h 1219730"/>
                <a:gd name="connsiteX1" fmla="*/ 999534 w 2823055"/>
                <a:gd name="connsiteY1" fmla="*/ 1100285 h 1219730"/>
                <a:gd name="connsiteX2" fmla="*/ 974134 w 2823055"/>
                <a:gd name="connsiteY2" fmla="*/ 1093935 h 1219730"/>
                <a:gd name="connsiteX3" fmla="*/ 932859 w 2823055"/>
                <a:gd name="connsiteY3" fmla="*/ 1125685 h 1219730"/>
                <a:gd name="connsiteX4" fmla="*/ 1158284 w 2823055"/>
                <a:gd name="connsiteY4" fmla="*/ 1160610 h 1219730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823055" h="1219730">
                  <a:moveTo>
                    <a:pt x="1001426" y="1129496"/>
                  </a:moveTo>
                  <a:cubicBezTo>
                    <a:pt x="1004601" y="1115385"/>
                    <a:pt x="1024886" y="1090338"/>
                    <a:pt x="1024709" y="1096688"/>
                  </a:cubicBezTo>
                  <a:cubicBezTo>
                    <a:pt x="1024533" y="1103038"/>
                    <a:pt x="1000367" y="1186300"/>
                    <a:pt x="1000367" y="1167596"/>
                  </a:cubicBezTo>
                  <a:cubicBezTo>
                    <a:pt x="1000367" y="1148892"/>
                    <a:pt x="1005483" y="1187704"/>
                    <a:pt x="1005659" y="1181354"/>
                  </a:cubicBezTo>
                  <a:cubicBezTo>
                    <a:pt x="1005836" y="1175004"/>
                    <a:pt x="998251" y="1143607"/>
                    <a:pt x="1001426" y="1129496"/>
                  </a:cubicBezTo>
                  <a:close/>
                </a:path>
                <a:path w="2823055" h="1219730">
                  <a:moveTo>
                    <a:pt x="1087754" y="1143301"/>
                  </a:moveTo>
                  <a:cubicBezTo>
                    <a:pt x="1089341" y="1140479"/>
                    <a:pt x="953699" y="1131659"/>
                    <a:pt x="934296" y="1125309"/>
                  </a:cubicBezTo>
                  <a:cubicBezTo>
                    <a:pt x="914893" y="1118959"/>
                    <a:pt x="971338" y="1142609"/>
                    <a:pt x="971338" y="1105201"/>
                  </a:cubicBezTo>
                  <a:cubicBezTo>
                    <a:pt x="971338" y="1067793"/>
                    <a:pt x="905368" y="1135893"/>
                    <a:pt x="924771" y="1142243"/>
                  </a:cubicBezTo>
                  <a:cubicBezTo>
                    <a:pt x="944174" y="1148593"/>
                    <a:pt x="1086167" y="1146123"/>
                    <a:pt x="1087754" y="1143301"/>
                  </a:cubicBezTo>
                  <a:close/>
                </a:path>
                <a:path w="2823055" h="1219730">
                  <a:moveTo>
                    <a:pt x="1158284" y="1160610"/>
                  </a:moveTo>
                  <a:lnTo>
                    <a:pt x="999534" y="1100285"/>
                  </a:lnTo>
                  <a:cubicBezTo>
                    <a:pt x="968842" y="1089173"/>
                    <a:pt x="974134" y="1150047"/>
                    <a:pt x="974134" y="1093935"/>
                  </a:cubicBezTo>
                  <a:cubicBezTo>
                    <a:pt x="974134" y="1037823"/>
                    <a:pt x="902167" y="1114573"/>
                    <a:pt x="932859" y="1125685"/>
                  </a:cubicBezTo>
                  <a:cubicBezTo>
                    <a:pt x="963551" y="1136798"/>
                    <a:pt x="1147172" y="1164843"/>
                    <a:pt x="1158284" y="1160610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rgbClr val="FF0000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c</a:t>
              </a:r>
            </a:p>
          </p:txBody>
        </p:sp>
        <p:sp>
          <p:nvSpPr>
            <p:cNvPr id="14" name="Cloud Callout 2"/>
            <p:cNvSpPr/>
            <p:nvPr/>
          </p:nvSpPr>
          <p:spPr>
            <a:xfrm>
              <a:off x="2819400" y="1600200"/>
              <a:ext cx="1373950" cy="986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856201 w 2819400"/>
                <a:gd name="connsiteY0" fmla="*/ 1371600 h 1219200"/>
                <a:gd name="connsiteX1" fmla="*/ 822334 w 2819400"/>
                <a:gd name="connsiteY1" fmla="*/ 1405467 h 1219200"/>
                <a:gd name="connsiteX2" fmla="*/ 788467 w 2819400"/>
                <a:gd name="connsiteY2" fmla="*/ 1371600 h 1219200"/>
                <a:gd name="connsiteX3" fmla="*/ 822334 w 2819400"/>
                <a:gd name="connsiteY3" fmla="*/ 1337733 h 1219200"/>
                <a:gd name="connsiteX4" fmla="*/ 856201 w 2819400"/>
                <a:gd name="connsiteY4" fmla="*/ 1371600 h 1219200"/>
                <a:gd name="connsiteX0" fmla="*/ 923479 w 2819400"/>
                <a:gd name="connsiteY0" fmla="*/ 1328255 h 1219200"/>
                <a:gd name="connsiteX1" fmla="*/ 855746 w 2819400"/>
                <a:gd name="connsiteY1" fmla="*/ 1395988 h 1219200"/>
                <a:gd name="connsiteX2" fmla="*/ 788013 w 2819400"/>
                <a:gd name="connsiteY2" fmla="*/ 1328255 h 1219200"/>
                <a:gd name="connsiteX3" fmla="*/ 855746 w 2819400"/>
                <a:gd name="connsiteY3" fmla="*/ 1260522 h 1219200"/>
                <a:gd name="connsiteX4" fmla="*/ 923479 w 2819400"/>
                <a:gd name="connsiteY4" fmla="*/ 1328255 h 1219200"/>
                <a:gd name="connsiteX0" fmla="*/ 1032109 w 2819400"/>
                <a:gd name="connsiteY0" fmla="*/ 1231264 h 1219200"/>
                <a:gd name="connsiteX1" fmla="*/ 930509 w 2819400"/>
                <a:gd name="connsiteY1" fmla="*/ 1332864 h 1219200"/>
                <a:gd name="connsiteX2" fmla="*/ 828909 w 2819400"/>
                <a:gd name="connsiteY2" fmla="*/ 1231264 h 1219200"/>
                <a:gd name="connsiteX3" fmla="*/ 930509 w 2819400"/>
                <a:gd name="connsiteY3" fmla="*/ 1129664 h 1219200"/>
                <a:gd name="connsiteX4" fmla="*/ 1032109 w 2819400"/>
                <a:gd name="connsiteY4" fmla="*/ 1231264 h 1219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858096 w 2823055"/>
                <a:gd name="connsiteY1" fmla="*/ 1392009 h 1401488"/>
                <a:gd name="connsiteX2" fmla="*/ 790363 w 2823055"/>
                <a:gd name="connsiteY2" fmla="*/ 1324276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034459 w 2823055"/>
                <a:gd name="connsiteY0" fmla="*/ 1227285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034459 w 2823055"/>
                <a:gd name="connsiteY4" fmla="*/ 1227285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98"/>
                <a:gd name="connsiteX1" fmla="*/ 5659 w 43256"/>
                <a:gd name="connsiteY1" fmla="*/ 6766 h 49698"/>
                <a:gd name="connsiteX2" fmla="*/ 14041 w 43256"/>
                <a:gd name="connsiteY2" fmla="*/ 5061 h 49698"/>
                <a:gd name="connsiteX3" fmla="*/ 22492 w 43256"/>
                <a:gd name="connsiteY3" fmla="*/ 3291 h 49698"/>
                <a:gd name="connsiteX4" fmla="*/ 25785 w 43256"/>
                <a:gd name="connsiteY4" fmla="*/ 59 h 49698"/>
                <a:gd name="connsiteX5" fmla="*/ 29869 w 43256"/>
                <a:gd name="connsiteY5" fmla="*/ 2340 h 49698"/>
                <a:gd name="connsiteX6" fmla="*/ 35499 w 43256"/>
                <a:gd name="connsiteY6" fmla="*/ 549 h 49698"/>
                <a:gd name="connsiteX7" fmla="*/ 38354 w 43256"/>
                <a:gd name="connsiteY7" fmla="*/ 5435 h 49698"/>
                <a:gd name="connsiteX8" fmla="*/ 42018 w 43256"/>
                <a:gd name="connsiteY8" fmla="*/ 10177 h 49698"/>
                <a:gd name="connsiteX9" fmla="*/ 41854 w 43256"/>
                <a:gd name="connsiteY9" fmla="*/ 15319 h 49698"/>
                <a:gd name="connsiteX10" fmla="*/ 43052 w 43256"/>
                <a:gd name="connsiteY10" fmla="*/ 23181 h 49698"/>
                <a:gd name="connsiteX11" fmla="*/ 37440 w 43256"/>
                <a:gd name="connsiteY11" fmla="*/ 30063 h 49698"/>
                <a:gd name="connsiteX12" fmla="*/ 35431 w 43256"/>
                <a:gd name="connsiteY12" fmla="*/ 35960 h 49698"/>
                <a:gd name="connsiteX13" fmla="*/ 28591 w 43256"/>
                <a:gd name="connsiteY13" fmla="*/ 36674 h 49698"/>
                <a:gd name="connsiteX14" fmla="*/ 23703 w 43256"/>
                <a:gd name="connsiteY14" fmla="*/ 42965 h 49698"/>
                <a:gd name="connsiteX15" fmla="*/ 16516 w 43256"/>
                <a:gd name="connsiteY15" fmla="*/ 39125 h 49698"/>
                <a:gd name="connsiteX16" fmla="*/ 5840 w 43256"/>
                <a:gd name="connsiteY16" fmla="*/ 35331 h 49698"/>
                <a:gd name="connsiteX17" fmla="*/ 1146 w 43256"/>
                <a:gd name="connsiteY17" fmla="*/ 31109 h 49698"/>
                <a:gd name="connsiteX18" fmla="*/ 2149 w 43256"/>
                <a:gd name="connsiteY18" fmla="*/ 25410 h 49698"/>
                <a:gd name="connsiteX19" fmla="*/ 31 w 43256"/>
                <a:gd name="connsiteY19" fmla="*/ 19563 h 49698"/>
                <a:gd name="connsiteX20" fmla="*/ 3899 w 43256"/>
                <a:gd name="connsiteY20" fmla="*/ 14366 h 49698"/>
                <a:gd name="connsiteX21" fmla="*/ 3936 w 43256"/>
                <a:gd name="connsiteY21" fmla="*/ 14229 h 49698"/>
                <a:gd name="connsiteX0" fmla="*/ 858551 w 2823055"/>
                <a:gd name="connsiteY0" fmla="*/ 1367621 h 1402578"/>
                <a:gd name="connsiteX1" fmla="*/ 824684 w 2823055"/>
                <a:gd name="connsiteY1" fmla="*/ 1401488 h 1402578"/>
                <a:gd name="connsiteX2" fmla="*/ 790817 w 2823055"/>
                <a:gd name="connsiteY2" fmla="*/ 1367621 h 1402578"/>
                <a:gd name="connsiteX3" fmla="*/ 824684 w 2823055"/>
                <a:gd name="connsiteY3" fmla="*/ 1333754 h 1402578"/>
                <a:gd name="connsiteX4" fmla="*/ 858551 w 2823055"/>
                <a:gd name="connsiteY4" fmla="*/ 1367621 h 1402578"/>
                <a:gd name="connsiteX0" fmla="*/ 925829 w 2823055"/>
                <a:gd name="connsiteY0" fmla="*/ 1324276 h 1402578"/>
                <a:gd name="connsiteX1" fmla="*/ 858096 w 2823055"/>
                <a:gd name="connsiteY1" fmla="*/ 1392009 h 1402578"/>
                <a:gd name="connsiteX2" fmla="*/ 971338 w 2823055"/>
                <a:gd name="connsiteY2" fmla="*/ 1105201 h 1402578"/>
                <a:gd name="connsiteX3" fmla="*/ 858096 w 2823055"/>
                <a:gd name="connsiteY3" fmla="*/ 1256543 h 1402578"/>
                <a:gd name="connsiteX4" fmla="*/ 925829 w 2823055"/>
                <a:gd name="connsiteY4" fmla="*/ 1324276 h 1402578"/>
                <a:gd name="connsiteX0" fmla="*/ 1034459 w 2823055"/>
                <a:gd name="connsiteY0" fmla="*/ 1227285 h 1402578"/>
                <a:gd name="connsiteX1" fmla="*/ 999534 w 2823055"/>
                <a:gd name="connsiteY1" fmla="*/ 1100285 h 1402578"/>
                <a:gd name="connsiteX2" fmla="*/ 831259 w 2823055"/>
                <a:gd name="connsiteY2" fmla="*/ 1227285 h 1402578"/>
                <a:gd name="connsiteX3" fmla="*/ 932859 w 2823055"/>
                <a:gd name="connsiteY3" fmla="*/ 1125685 h 1402578"/>
                <a:gd name="connsiteX4" fmla="*/ 1034459 w 2823055"/>
                <a:gd name="connsiteY4" fmla="*/ 1227285 h 1402578"/>
                <a:gd name="connsiteX0" fmla="*/ 4729 w 43256"/>
                <a:gd name="connsiteY0" fmla="*/ 26036 h 49698"/>
                <a:gd name="connsiteX1" fmla="*/ 2196 w 43256"/>
                <a:gd name="connsiteY1" fmla="*/ 25239 h 49698"/>
                <a:gd name="connsiteX2" fmla="*/ 6964 w 43256"/>
                <a:gd name="connsiteY2" fmla="*/ 34758 h 49698"/>
                <a:gd name="connsiteX3" fmla="*/ 5856 w 43256"/>
                <a:gd name="connsiteY3" fmla="*/ 35139 h 49698"/>
                <a:gd name="connsiteX4" fmla="*/ 16514 w 43256"/>
                <a:gd name="connsiteY4" fmla="*/ 38949 h 49698"/>
                <a:gd name="connsiteX5" fmla="*/ 15846 w 43256"/>
                <a:gd name="connsiteY5" fmla="*/ 37209 h 49698"/>
                <a:gd name="connsiteX6" fmla="*/ 28863 w 43256"/>
                <a:gd name="connsiteY6" fmla="*/ 34610 h 49698"/>
                <a:gd name="connsiteX7" fmla="*/ 28596 w 43256"/>
                <a:gd name="connsiteY7" fmla="*/ 36519 h 49698"/>
                <a:gd name="connsiteX8" fmla="*/ 34165 w 43256"/>
                <a:gd name="connsiteY8" fmla="*/ 22813 h 49698"/>
                <a:gd name="connsiteX9" fmla="*/ 37416 w 43256"/>
                <a:gd name="connsiteY9" fmla="*/ 29949 h 49698"/>
                <a:gd name="connsiteX10" fmla="*/ 41834 w 43256"/>
                <a:gd name="connsiteY10" fmla="*/ 15213 h 49698"/>
                <a:gd name="connsiteX11" fmla="*/ 40386 w 43256"/>
                <a:gd name="connsiteY11" fmla="*/ 17889 h 49698"/>
                <a:gd name="connsiteX12" fmla="*/ 38360 w 43256"/>
                <a:gd name="connsiteY12" fmla="*/ 5285 h 49698"/>
                <a:gd name="connsiteX13" fmla="*/ 38436 w 43256"/>
                <a:gd name="connsiteY13" fmla="*/ 6549 h 49698"/>
                <a:gd name="connsiteX14" fmla="*/ 29114 w 43256"/>
                <a:gd name="connsiteY14" fmla="*/ 3811 h 49698"/>
                <a:gd name="connsiteX15" fmla="*/ 29856 w 43256"/>
                <a:gd name="connsiteY15" fmla="*/ 2199 h 49698"/>
                <a:gd name="connsiteX16" fmla="*/ 22177 w 43256"/>
                <a:gd name="connsiteY16" fmla="*/ 4579 h 49698"/>
                <a:gd name="connsiteX17" fmla="*/ 22536 w 43256"/>
                <a:gd name="connsiteY17" fmla="*/ 3189 h 49698"/>
                <a:gd name="connsiteX18" fmla="*/ 14036 w 43256"/>
                <a:gd name="connsiteY18" fmla="*/ 5051 h 49698"/>
                <a:gd name="connsiteX19" fmla="*/ 15336 w 43256"/>
                <a:gd name="connsiteY19" fmla="*/ 6399 h 49698"/>
                <a:gd name="connsiteX20" fmla="*/ 4163 w 43256"/>
                <a:gd name="connsiteY20" fmla="*/ 15648 h 49698"/>
                <a:gd name="connsiteX21" fmla="*/ 3936 w 43256"/>
                <a:gd name="connsiteY21" fmla="*/ 14229 h 49698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034459 w 2823055"/>
                <a:gd name="connsiteY0" fmla="*/ 1227285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034459 w 2823055"/>
                <a:gd name="connsiteY4" fmla="*/ 1227285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158284 w 2823055"/>
                <a:gd name="connsiteY0" fmla="*/ 1160610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158284 w 2823055"/>
                <a:gd name="connsiteY4" fmla="*/ 1160610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1087754 w 2823055"/>
                <a:gd name="connsiteY0" fmla="*/ 1143301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1087754 w 2823055"/>
                <a:gd name="connsiteY4" fmla="*/ 1143301 h 1401488"/>
                <a:gd name="connsiteX0" fmla="*/ 1158284 w 2823055"/>
                <a:gd name="connsiteY0" fmla="*/ 1160610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158284 w 2823055"/>
                <a:gd name="connsiteY4" fmla="*/ 1160610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858096 w 2823055"/>
                <a:gd name="connsiteY3" fmla="*/ 12565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831259 w 2823055"/>
                <a:gd name="connsiteY2" fmla="*/ 122728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858096 w 2823055"/>
                <a:gd name="connsiteY3" fmla="*/ 12565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924771 w 2823055"/>
                <a:gd name="connsiteY3" fmla="*/ 11422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1005659 w 2823055"/>
                <a:gd name="connsiteY3" fmla="*/ 11813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924771 w 2823055"/>
                <a:gd name="connsiteY3" fmla="*/ 11422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49664"/>
                <a:gd name="connsiteX1" fmla="*/ 5659 w 43256"/>
                <a:gd name="connsiteY1" fmla="*/ 6766 h 49664"/>
                <a:gd name="connsiteX2" fmla="*/ 14041 w 43256"/>
                <a:gd name="connsiteY2" fmla="*/ 5061 h 49664"/>
                <a:gd name="connsiteX3" fmla="*/ 22492 w 43256"/>
                <a:gd name="connsiteY3" fmla="*/ 3291 h 49664"/>
                <a:gd name="connsiteX4" fmla="*/ 25785 w 43256"/>
                <a:gd name="connsiteY4" fmla="*/ 59 h 49664"/>
                <a:gd name="connsiteX5" fmla="*/ 29869 w 43256"/>
                <a:gd name="connsiteY5" fmla="*/ 2340 h 49664"/>
                <a:gd name="connsiteX6" fmla="*/ 35499 w 43256"/>
                <a:gd name="connsiteY6" fmla="*/ 549 h 49664"/>
                <a:gd name="connsiteX7" fmla="*/ 38354 w 43256"/>
                <a:gd name="connsiteY7" fmla="*/ 5435 h 49664"/>
                <a:gd name="connsiteX8" fmla="*/ 42018 w 43256"/>
                <a:gd name="connsiteY8" fmla="*/ 10177 h 49664"/>
                <a:gd name="connsiteX9" fmla="*/ 41854 w 43256"/>
                <a:gd name="connsiteY9" fmla="*/ 15319 h 49664"/>
                <a:gd name="connsiteX10" fmla="*/ 43052 w 43256"/>
                <a:gd name="connsiteY10" fmla="*/ 23181 h 49664"/>
                <a:gd name="connsiteX11" fmla="*/ 37440 w 43256"/>
                <a:gd name="connsiteY11" fmla="*/ 30063 h 49664"/>
                <a:gd name="connsiteX12" fmla="*/ 35431 w 43256"/>
                <a:gd name="connsiteY12" fmla="*/ 35960 h 49664"/>
                <a:gd name="connsiteX13" fmla="*/ 28591 w 43256"/>
                <a:gd name="connsiteY13" fmla="*/ 36674 h 49664"/>
                <a:gd name="connsiteX14" fmla="*/ 23703 w 43256"/>
                <a:gd name="connsiteY14" fmla="*/ 42965 h 49664"/>
                <a:gd name="connsiteX15" fmla="*/ 16516 w 43256"/>
                <a:gd name="connsiteY15" fmla="*/ 39125 h 49664"/>
                <a:gd name="connsiteX16" fmla="*/ 5840 w 43256"/>
                <a:gd name="connsiteY16" fmla="*/ 35331 h 49664"/>
                <a:gd name="connsiteX17" fmla="*/ 1146 w 43256"/>
                <a:gd name="connsiteY17" fmla="*/ 31109 h 49664"/>
                <a:gd name="connsiteX18" fmla="*/ 2149 w 43256"/>
                <a:gd name="connsiteY18" fmla="*/ 25410 h 49664"/>
                <a:gd name="connsiteX19" fmla="*/ 31 w 43256"/>
                <a:gd name="connsiteY19" fmla="*/ 19563 h 49664"/>
                <a:gd name="connsiteX20" fmla="*/ 3899 w 43256"/>
                <a:gd name="connsiteY20" fmla="*/ 14366 h 49664"/>
                <a:gd name="connsiteX21" fmla="*/ 3936 w 43256"/>
                <a:gd name="connsiteY21" fmla="*/ 14229 h 49664"/>
                <a:gd name="connsiteX0" fmla="*/ 1001426 w 2823055"/>
                <a:gd name="connsiteY0" fmla="*/ 1129496 h 1401621"/>
                <a:gd name="connsiteX1" fmla="*/ 824684 w 2823055"/>
                <a:gd name="connsiteY1" fmla="*/ 1401488 h 1401621"/>
                <a:gd name="connsiteX2" fmla="*/ 1000367 w 2823055"/>
                <a:gd name="connsiteY2" fmla="*/ 1167596 h 1401621"/>
                <a:gd name="connsiteX3" fmla="*/ 1005659 w 2823055"/>
                <a:gd name="connsiteY3" fmla="*/ 1181354 h 1401621"/>
                <a:gd name="connsiteX4" fmla="*/ 1001426 w 2823055"/>
                <a:gd name="connsiteY4" fmla="*/ 1129496 h 1401621"/>
                <a:gd name="connsiteX0" fmla="*/ 1087754 w 2823055"/>
                <a:gd name="connsiteY0" fmla="*/ 1143301 h 1401621"/>
                <a:gd name="connsiteX1" fmla="*/ 934296 w 2823055"/>
                <a:gd name="connsiteY1" fmla="*/ 1125309 h 1401621"/>
                <a:gd name="connsiteX2" fmla="*/ 971338 w 2823055"/>
                <a:gd name="connsiteY2" fmla="*/ 1105201 h 1401621"/>
                <a:gd name="connsiteX3" fmla="*/ 924771 w 2823055"/>
                <a:gd name="connsiteY3" fmla="*/ 1142243 h 1401621"/>
                <a:gd name="connsiteX4" fmla="*/ 1087754 w 2823055"/>
                <a:gd name="connsiteY4" fmla="*/ 1143301 h 1401621"/>
                <a:gd name="connsiteX0" fmla="*/ 1158284 w 2823055"/>
                <a:gd name="connsiteY0" fmla="*/ 1160610 h 1401621"/>
                <a:gd name="connsiteX1" fmla="*/ 999534 w 2823055"/>
                <a:gd name="connsiteY1" fmla="*/ 1100285 h 1401621"/>
                <a:gd name="connsiteX2" fmla="*/ 974134 w 2823055"/>
                <a:gd name="connsiteY2" fmla="*/ 1093935 h 1401621"/>
                <a:gd name="connsiteX3" fmla="*/ 932859 w 2823055"/>
                <a:gd name="connsiteY3" fmla="*/ 1125685 h 1401621"/>
                <a:gd name="connsiteX4" fmla="*/ 1158284 w 2823055"/>
                <a:gd name="connsiteY4" fmla="*/ 1160610 h 1401621"/>
                <a:gd name="connsiteX0" fmla="*/ 4729 w 43256"/>
                <a:gd name="connsiteY0" fmla="*/ 26036 h 49664"/>
                <a:gd name="connsiteX1" fmla="*/ 2196 w 43256"/>
                <a:gd name="connsiteY1" fmla="*/ 25239 h 49664"/>
                <a:gd name="connsiteX2" fmla="*/ 6964 w 43256"/>
                <a:gd name="connsiteY2" fmla="*/ 34758 h 49664"/>
                <a:gd name="connsiteX3" fmla="*/ 5856 w 43256"/>
                <a:gd name="connsiteY3" fmla="*/ 35139 h 49664"/>
                <a:gd name="connsiteX4" fmla="*/ 16514 w 43256"/>
                <a:gd name="connsiteY4" fmla="*/ 38949 h 49664"/>
                <a:gd name="connsiteX5" fmla="*/ 15846 w 43256"/>
                <a:gd name="connsiteY5" fmla="*/ 37209 h 49664"/>
                <a:gd name="connsiteX6" fmla="*/ 28863 w 43256"/>
                <a:gd name="connsiteY6" fmla="*/ 34610 h 49664"/>
                <a:gd name="connsiteX7" fmla="*/ 28596 w 43256"/>
                <a:gd name="connsiteY7" fmla="*/ 36519 h 49664"/>
                <a:gd name="connsiteX8" fmla="*/ 34165 w 43256"/>
                <a:gd name="connsiteY8" fmla="*/ 22813 h 49664"/>
                <a:gd name="connsiteX9" fmla="*/ 37416 w 43256"/>
                <a:gd name="connsiteY9" fmla="*/ 29949 h 49664"/>
                <a:gd name="connsiteX10" fmla="*/ 41834 w 43256"/>
                <a:gd name="connsiteY10" fmla="*/ 15213 h 49664"/>
                <a:gd name="connsiteX11" fmla="*/ 40386 w 43256"/>
                <a:gd name="connsiteY11" fmla="*/ 17889 h 49664"/>
                <a:gd name="connsiteX12" fmla="*/ 38360 w 43256"/>
                <a:gd name="connsiteY12" fmla="*/ 5285 h 49664"/>
                <a:gd name="connsiteX13" fmla="*/ 38436 w 43256"/>
                <a:gd name="connsiteY13" fmla="*/ 6549 h 49664"/>
                <a:gd name="connsiteX14" fmla="*/ 29114 w 43256"/>
                <a:gd name="connsiteY14" fmla="*/ 3811 h 49664"/>
                <a:gd name="connsiteX15" fmla="*/ 29856 w 43256"/>
                <a:gd name="connsiteY15" fmla="*/ 2199 h 49664"/>
                <a:gd name="connsiteX16" fmla="*/ 22177 w 43256"/>
                <a:gd name="connsiteY16" fmla="*/ 4579 h 49664"/>
                <a:gd name="connsiteX17" fmla="*/ 22536 w 43256"/>
                <a:gd name="connsiteY17" fmla="*/ 3189 h 49664"/>
                <a:gd name="connsiteX18" fmla="*/ 14036 w 43256"/>
                <a:gd name="connsiteY18" fmla="*/ 5051 h 49664"/>
                <a:gd name="connsiteX19" fmla="*/ 15336 w 43256"/>
                <a:gd name="connsiteY19" fmla="*/ 6399 h 49664"/>
                <a:gd name="connsiteX20" fmla="*/ 4163 w 43256"/>
                <a:gd name="connsiteY20" fmla="*/ 15648 h 49664"/>
                <a:gd name="connsiteX21" fmla="*/ 3936 w 43256"/>
                <a:gd name="connsiteY21" fmla="*/ 14229 h 49664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01426 w 2823055"/>
                <a:gd name="connsiteY0" fmla="*/ 1129496 h 1219730"/>
                <a:gd name="connsiteX1" fmla="*/ 1024709 w 2823055"/>
                <a:gd name="connsiteY1" fmla="*/ 1096688 h 1219730"/>
                <a:gd name="connsiteX2" fmla="*/ 1000367 w 2823055"/>
                <a:gd name="connsiteY2" fmla="*/ 1167596 h 1219730"/>
                <a:gd name="connsiteX3" fmla="*/ 1005659 w 2823055"/>
                <a:gd name="connsiteY3" fmla="*/ 1181354 h 1219730"/>
                <a:gd name="connsiteX4" fmla="*/ 1001426 w 2823055"/>
                <a:gd name="connsiteY4" fmla="*/ 1129496 h 1219730"/>
                <a:gd name="connsiteX0" fmla="*/ 1087754 w 2823055"/>
                <a:gd name="connsiteY0" fmla="*/ 1143301 h 1219730"/>
                <a:gd name="connsiteX1" fmla="*/ 934296 w 2823055"/>
                <a:gd name="connsiteY1" fmla="*/ 1125309 h 1219730"/>
                <a:gd name="connsiteX2" fmla="*/ 971338 w 2823055"/>
                <a:gd name="connsiteY2" fmla="*/ 1105201 h 1219730"/>
                <a:gd name="connsiteX3" fmla="*/ 924771 w 2823055"/>
                <a:gd name="connsiteY3" fmla="*/ 1142243 h 1219730"/>
                <a:gd name="connsiteX4" fmla="*/ 1087754 w 2823055"/>
                <a:gd name="connsiteY4" fmla="*/ 1143301 h 1219730"/>
                <a:gd name="connsiteX0" fmla="*/ 1158284 w 2823055"/>
                <a:gd name="connsiteY0" fmla="*/ 1160610 h 1219730"/>
                <a:gd name="connsiteX1" fmla="*/ 999534 w 2823055"/>
                <a:gd name="connsiteY1" fmla="*/ 1100285 h 1219730"/>
                <a:gd name="connsiteX2" fmla="*/ 974134 w 2823055"/>
                <a:gd name="connsiteY2" fmla="*/ 1093935 h 1219730"/>
                <a:gd name="connsiteX3" fmla="*/ 932859 w 2823055"/>
                <a:gd name="connsiteY3" fmla="*/ 1125685 h 1219730"/>
                <a:gd name="connsiteX4" fmla="*/ 1158284 w 2823055"/>
                <a:gd name="connsiteY4" fmla="*/ 1160610 h 1219730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823055" h="1219730">
                  <a:moveTo>
                    <a:pt x="1001426" y="1129496"/>
                  </a:moveTo>
                  <a:cubicBezTo>
                    <a:pt x="1004601" y="1115385"/>
                    <a:pt x="1024886" y="1090338"/>
                    <a:pt x="1024709" y="1096688"/>
                  </a:cubicBezTo>
                  <a:cubicBezTo>
                    <a:pt x="1024533" y="1103038"/>
                    <a:pt x="1000367" y="1186300"/>
                    <a:pt x="1000367" y="1167596"/>
                  </a:cubicBezTo>
                  <a:cubicBezTo>
                    <a:pt x="1000367" y="1148892"/>
                    <a:pt x="1005483" y="1187704"/>
                    <a:pt x="1005659" y="1181354"/>
                  </a:cubicBezTo>
                  <a:cubicBezTo>
                    <a:pt x="1005836" y="1175004"/>
                    <a:pt x="998251" y="1143607"/>
                    <a:pt x="1001426" y="1129496"/>
                  </a:cubicBezTo>
                  <a:close/>
                </a:path>
                <a:path w="2823055" h="1219730">
                  <a:moveTo>
                    <a:pt x="1087754" y="1143301"/>
                  </a:moveTo>
                  <a:cubicBezTo>
                    <a:pt x="1089341" y="1140479"/>
                    <a:pt x="953699" y="1131659"/>
                    <a:pt x="934296" y="1125309"/>
                  </a:cubicBezTo>
                  <a:cubicBezTo>
                    <a:pt x="914893" y="1118959"/>
                    <a:pt x="971338" y="1142609"/>
                    <a:pt x="971338" y="1105201"/>
                  </a:cubicBezTo>
                  <a:cubicBezTo>
                    <a:pt x="971338" y="1067793"/>
                    <a:pt x="905368" y="1135893"/>
                    <a:pt x="924771" y="1142243"/>
                  </a:cubicBezTo>
                  <a:cubicBezTo>
                    <a:pt x="944174" y="1148593"/>
                    <a:pt x="1086167" y="1146123"/>
                    <a:pt x="1087754" y="1143301"/>
                  </a:cubicBezTo>
                  <a:close/>
                </a:path>
                <a:path w="2823055" h="1219730">
                  <a:moveTo>
                    <a:pt x="1158284" y="1160610"/>
                  </a:moveTo>
                  <a:lnTo>
                    <a:pt x="999534" y="1100285"/>
                  </a:lnTo>
                  <a:cubicBezTo>
                    <a:pt x="968842" y="1089173"/>
                    <a:pt x="974134" y="1150047"/>
                    <a:pt x="974134" y="1093935"/>
                  </a:cubicBezTo>
                  <a:cubicBezTo>
                    <a:pt x="974134" y="1037823"/>
                    <a:pt x="902167" y="1114573"/>
                    <a:pt x="932859" y="1125685"/>
                  </a:cubicBezTo>
                  <a:cubicBezTo>
                    <a:pt x="963551" y="1136798"/>
                    <a:pt x="1147172" y="1164843"/>
                    <a:pt x="1158284" y="1160610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rgbClr val="FF0000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k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249075" y="1708789"/>
              <a:ext cx="6096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?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451721" y="1066800"/>
            <a:ext cx="3431350" cy="986620"/>
            <a:chOff x="4724400" y="1600200"/>
            <a:chExt cx="3431350" cy="986620"/>
          </a:xfrm>
        </p:grpSpPr>
        <p:sp>
          <p:nvSpPr>
            <p:cNvPr id="16" name="Cloud Callout 2"/>
            <p:cNvSpPr/>
            <p:nvPr/>
          </p:nvSpPr>
          <p:spPr>
            <a:xfrm>
              <a:off x="4724400" y="1600200"/>
              <a:ext cx="1373950" cy="986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856201 w 2819400"/>
                <a:gd name="connsiteY0" fmla="*/ 1371600 h 1219200"/>
                <a:gd name="connsiteX1" fmla="*/ 822334 w 2819400"/>
                <a:gd name="connsiteY1" fmla="*/ 1405467 h 1219200"/>
                <a:gd name="connsiteX2" fmla="*/ 788467 w 2819400"/>
                <a:gd name="connsiteY2" fmla="*/ 1371600 h 1219200"/>
                <a:gd name="connsiteX3" fmla="*/ 822334 w 2819400"/>
                <a:gd name="connsiteY3" fmla="*/ 1337733 h 1219200"/>
                <a:gd name="connsiteX4" fmla="*/ 856201 w 2819400"/>
                <a:gd name="connsiteY4" fmla="*/ 1371600 h 1219200"/>
                <a:gd name="connsiteX0" fmla="*/ 923479 w 2819400"/>
                <a:gd name="connsiteY0" fmla="*/ 1328255 h 1219200"/>
                <a:gd name="connsiteX1" fmla="*/ 855746 w 2819400"/>
                <a:gd name="connsiteY1" fmla="*/ 1395988 h 1219200"/>
                <a:gd name="connsiteX2" fmla="*/ 788013 w 2819400"/>
                <a:gd name="connsiteY2" fmla="*/ 1328255 h 1219200"/>
                <a:gd name="connsiteX3" fmla="*/ 855746 w 2819400"/>
                <a:gd name="connsiteY3" fmla="*/ 1260522 h 1219200"/>
                <a:gd name="connsiteX4" fmla="*/ 923479 w 2819400"/>
                <a:gd name="connsiteY4" fmla="*/ 1328255 h 1219200"/>
                <a:gd name="connsiteX0" fmla="*/ 1032109 w 2819400"/>
                <a:gd name="connsiteY0" fmla="*/ 1231264 h 1219200"/>
                <a:gd name="connsiteX1" fmla="*/ 930509 w 2819400"/>
                <a:gd name="connsiteY1" fmla="*/ 1332864 h 1219200"/>
                <a:gd name="connsiteX2" fmla="*/ 828909 w 2819400"/>
                <a:gd name="connsiteY2" fmla="*/ 1231264 h 1219200"/>
                <a:gd name="connsiteX3" fmla="*/ 930509 w 2819400"/>
                <a:gd name="connsiteY3" fmla="*/ 1129664 h 1219200"/>
                <a:gd name="connsiteX4" fmla="*/ 1032109 w 2819400"/>
                <a:gd name="connsiteY4" fmla="*/ 1231264 h 1219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858096 w 2823055"/>
                <a:gd name="connsiteY1" fmla="*/ 1392009 h 1401488"/>
                <a:gd name="connsiteX2" fmla="*/ 790363 w 2823055"/>
                <a:gd name="connsiteY2" fmla="*/ 1324276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034459 w 2823055"/>
                <a:gd name="connsiteY0" fmla="*/ 1227285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034459 w 2823055"/>
                <a:gd name="connsiteY4" fmla="*/ 1227285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98"/>
                <a:gd name="connsiteX1" fmla="*/ 5659 w 43256"/>
                <a:gd name="connsiteY1" fmla="*/ 6766 h 49698"/>
                <a:gd name="connsiteX2" fmla="*/ 14041 w 43256"/>
                <a:gd name="connsiteY2" fmla="*/ 5061 h 49698"/>
                <a:gd name="connsiteX3" fmla="*/ 22492 w 43256"/>
                <a:gd name="connsiteY3" fmla="*/ 3291 h 49698"/>
                <a:gd name="connsiteX4" fmla="*/ 25785 w 43256"/>
                <a:gd name="connsiteY4" fmla="*/ 59 h 49698"/>
                <a:gd name="connsiteX5" fmla="*/ 29869 w 43256"/>
                <a:gd name="connsiteY5" fmla="*/ 2340 h 49698"/>
                <a:gd name="connsiteX6" fmla="*/ 35499 w 43256"/>
                <a:gd name="connsiteY6" fmla="*/ 549 h 49698"/>
                <a:gd name="connsiteX7" fmla="*/ 38354 w 43256"/>
                <a:gd name="connsiteY7" fmla="*/ 5435 h 49698"/>
                <a:gd name="connsiteX8" fmla="*/ 42018 w 43256"/>
                <a:gd name="connsiteY8" fmla="*/ 10177 h 49698"/>
                <a:gd name="connsiteX9" fmla="*/ 41854 w 43256"/>
                <a:gd name="connsiteY9" fmla="*/ 15319 h 49698"/>
                <a:gd name="connsiteX10" fmla="*/ 43052 w 43256"/>
                <a:gd name="connsiteY10" fmla="*/ 23181 h 49698"/>
                <a:gd name="connsiteX11" fmla="*/ 37440 w 43256"/>
                <a:gd name="connsiteY11" fmla="*/ 30063 h 49698"/>
                <a:gd name="connsiteX12" fmla="*/ 35431 w 43256"/>
                <a:gd name="connsiteY12" fmla="*/ 35960 h 49698"/>
                <a:gd name="connsiteX13" fmla="*/ 28591 w 43256"/>
                <a:gd name="connsiteY13" fmla="*/ 36674 h 49698"/>
                <a:gd name="connsiteX14" fmla="*/ 23703 w 43256"/>
                <a:gd name="connsiteY14" fmla="*/ 42965 h 49698"/>
                <a:gd name="connsiteX15" fmla="*/ 16516 w 43256"/>
                <a:gd name="connsiteY15" fmla="*/ 39125 h 49698"/>
                <a:gd name="connsiteX16" fmla="*/ 5840 w 43256"/>
                <a:gd name="connsiteY16" fmla="*/ 35331 h 49698"/>
                <a:gd name="connsiteX17" fmla="*/ 1146 w 43256"/>
                <a:gd name="connsiteY17" fmla="*/ 31109 h 49698"/>
                <a:gd name="connsiteX18" fmla="*/ 2149 w 43256"/>
                <a:gd name="connsiteY18" fmla="*/ 25410 h 49698"/>
                <a:gd name="connsiteX19" fmla="*/ 31 w 43256"/>
                <a:gd name="connsiteY19" fmla="*/ 19563 h 49698"/>
                <a:gd name="connsiteX20" fmla="*/ 3899 w 43256"/>
                <a:gd name="connsiteY20" fmla="*/ 14366 h 49698"/>
                <a:gd name="connsiteX21" fmla="*/ 3936 w 43256"/>
                <a:gd name="connsiteY21" fmla="*/ 14229 h 49698"/>
                <a:gd name="connsiteX0" fmla="*/ 858551 w 2823055"/>
                <a:gd name="connsiteY0" fmla="*/ 1367621 h 1402578"/>
                <a:gd name="connsiteX1" fmla="*/ 824684 w 2823055"/>
                <a:gd name="connsiteY1" fmla="*/ 1401488 h 1402578"/>
                <a:gd name="connsiteX2" fmla="*/ 790817 w 2823055"/>
                <a:gd name="connsiteY2" fmla="*/ 1367621 h 1402578"/>
                <a:gd name="connsiteX3" fmla="*/ 824684 w 2823055"/>
                <a:gd name="connsiteY3" fmla="*/ 1333754 h 1402578"/>
                <a:gd name="connsiteX4" fmla="*/ 858551 w 2823055"/>
                <a:gd name="connsiteY4" fmla="*/ 1367621 h 1402578"/>
                <a:gd name="connsiteX0" fmla="*/ 925829 w 2823055"/>
                <a:gd name="connsiteY0" fmla="*/ 1324276 h 1402578"/>
                <a:gd name="connsiteX1" fmla="*/ 858096 w 2823055"/>
                <a:gd name="connsiteY1" fmla="*/ 1392009 h 1402578"/>
                <a:gd name="connsiteX2" fmla="*/ 971338 w 2823055"/>
                <a:gd name="connsiteY2" fmla="*/ 1105201 h 1402578"/>
                <a:gd name="connsiteX3" fmla="*/ 858096 w 2823055"/>
                <a:gd name="connsiteY3" fmla="*/ 1256543 h 1402578"/>
                <a:gd name="connsiteX4" fmla="*/ 925829 w 2823055"/>
                <a:gd name="connsiteY4" fmla="*/ 1324276 h 1402578"/>
                <a:gd name="connsiteX0" fmla="*/ 1034459 w 2823055"/>
                <a:gd name="connsiteY0" fmla="*/ 1227285 h 1402578"/>
                <a:gd name="connsiteX1" fmla="*/ 999534 w 2823055"/>
                <a:gd name="connsiteY1" fmla="*/ 1100285 h 1402578"/>
                <a:gd name="connsiteX2" fmla="*/ 831259 w 2823055"/>
                <a:gd name="connsiteY2" fmla="*/ 1227285 h 1402578"/>
                <a:gd name="connsiteX3" fmla="*/ 932859 w 2823055"/>
                <a:gd name="connsiteY3" fmla="*/ 1125685 h 1402578"/>
                <a:gd name="connsiteX4" fmla="*/ 1034459 w 2823055"/>
                <a:gd name="connsiteY4" fmla="*/ 1227285 h 1402578"/>
                <a:gd name="connsiteX0" fmla="*/ 4729 w 43256"/>
                <a:gd name="connsiteY0" fmla="*/ 26036 h 49698"/>
                <a:gd name="connsiteX1" fmla="*/ 2196 w 43256"/>
                <a:gd name="connsiteY1" fmla="*/ 25239 h 49698"/>
                <a:gd name="connsiteX2" fmla="*/ 6964 w 43256"/>
                <a:gd name="connsiteY2" fmla="*/ 34758 h 49698"/>
                <a:gd name="connsiteX3" fmla="*/ 5856 w 43256"/>
                <a:gd name="connsiteY3" fmla="*/ 35139 h 49698"/>
                <a:gd name="connsiteX4" fmla="*/ 16514 w 43256"/>
                <a:gd name="connsiteY4" fmla="*/ 38949 h 49698"/>
                <a:gd name="connsiteX5" fmla="*/ 15846 w 43256"/>
                <a:gd name="connsiteY5" fmla="*/ 37209 h 49698"/>
                <a:gd name="connsiteX6" fmla="*/ 28863 w 43256"/>
                <a:gd name="connsiteY6" fmla="*/ 34610 h 49698"/>
                <a:gd name="connsiteX7" fmla="*/ 28596 w 43256"/>
                <a:gd name="connsiteY7" fmla="*/ 36519 h 49698"/>
                <a:gd name="connsiteX8" fmla="*/ 34165 w 43256"/>
                <a:gd name="connsiteY8" fmla="*/ 22813 h 49698"/>
                <a:gd name="connsiteX9" fmla="*/ 37416 w 43256"/>
                <a:gd name="connsiteY9" fmla="*/ 29949 h 49698"/>
                <a:gd name="connsiteX10" fmla="*/ 41834 w 43256"/>
                <a:gd name="connsiteY10" fmla="*/ 15213 h 49698"/>
                <a:gd name="connsiteX11" fmla="*/ 40386 w 43256"/>
                <a:gd name="connsiteY11" fmla="*/ 17889 h 49698"/>
                <a:gd name="connsiteX12" fmla="*/ 38360 w 43256"/>
                <a:gd name="connsiteY12" fmla="*/ 5285 h 49698"/>
                <a:gd name="connsiteX13" fmla="*/ 38436 w 43256"/>
                <a:gd name="connsiteY13" fmla="*/ 6549 h 49698"/>
                <a:gd name="connsiteX14" fmla="*/ 29114 w 43256"/>
                <a:gd name="connsiteY14" fmla="*/ 3811 h 49698"/>
                <a:gd name="connsiteX15" fmla="*/ 29856 w 43256"/>
                <a:gd name="connsiteY15" fmla="*/ 2199 h 49698"/>
                <a:gd name="connsiteX16" fmla="*/ 22177 w 43256"/>
                <a:gd name="connsiteY16" fmla="*/ 4579 h 49698"/>
                <a:gd name="connsiteX17" fmla="*/ 22536 w 43256"/>
                <a:gd name="connsiteY17" fmla="*/ 3189 h 49698"/>
                <a:gd name="connsiteX18" fmla="*/ 14036 w 43256"/>
                <a:gd name="connsiteY18" fmla="*/ 5051 h 49698"/>
                <a:gd name="connsiteX19" fmla="*/ 15336 w 43256"/>
                <a:gd name="connsiteY19" fmla="*/ 6399 h 49698"/>
                <a:gd name="connsiteX20" fmla="*/ 4163 w 43256"/>
                <a:gd name="connsiteY20" fmla="*/ 15648 h 49698"/>
                <a:gd name="connsiteX21" fmla="*/ 3936 w 43256"/>
                <a:gd name="connsiteY21" fmla="*/ 14229 h 49698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034459 w 2823055"/>
                <a:gd name="connsiteY0" fmla="*/ 1227285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034459 w 2823055"/>
                <a:gd name="connsiteY4" fmla="*/ 1227285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158284 w 2823055"/>
                <a:gd name="connsiteY0" fmla="*/ 1160610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158284 w 2823055"/>
                <a:gd name="connsiteY4" fmla="*/ 1160610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1087754 w 2823055"/>
                <a:gd name="connsiteY0" fmla="*/ 1143301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1087754 w 2823055"/>
                <a:gd name="connsiteY4" fmla="*/ 1143301 h 1401488"/>
                <a:gd name="connsiteX0" fmla="*/ 1158284 w 2823055"/>
                <a:gd name="connsiteY0" fmla="*/ 1160610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158284 w 2823055"/>
                <a:gd name="connsiteY4" fmla="*/ 1160610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858096 w 2823055"/>
                <a:gd name="connsiteY3" fmla="*/ 12565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831259 w 2823055"/>
                <a:gd name="connsiteY2" fmla="*/ 122728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858096 w 2823055"/>
                <a:gd name="connsiteY3" fmla="*/ 12565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924771 w 2823055"/>
                <a:gd name="connsiteY3" fmla="*/ 11422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1005659 w 2823055"/>
                <a:gd name="connsiteY3" fmla="*/ 11813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924771 w 2823055"/>
                <a:gd name="connsiteY3" fmla="*/ 11422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49664"/>
                <a:gd name="connsiteX1" fmla="*/ 5659 w 43256"/>
                <a:gd name="connsiteY1" fmla="*/ 6766 h 49664"/>
                <a:gd name="connsiteX2" fmla="*/ 14041 w 43256"/>
                <a:gd name="connsiteY2" fmla="*/ 5061 h 49664"/>
                <a:gd name="connsiteX3" fmla="*/ 22492 w 43256"/>
                <a:gd name="connsiteY3" fmla="*/ 3291 h 49664"/>
                <a:gd name="connsiteX4" fmla="*/ 25785 w 43256"/>
                <a:gd name="connsiteY4" fmla="*/ 59 h 49664"/>
                <a:gd name="connsiteX5" fmla="*/ 29869 w 43256"/>
                <a:gd name="connsiteY5" fmla="*/ 2340 h 49664"/>
                <a:gd name="connsiteX6" fmla="*/ 35499 w 43256"/>
                <a:gd name="connsiteY6" fmla="*/ 549 h 49664"/>
                <a:gd name="connsiteX7" fmla="*/ 38354 w 43256"/>
                <a:gd name="connsiteY7" fmla="*/ 5435 h 49664"/>
                <a:gd name="connsiteX8" fmla="*/ 42018 w 43256"/>
                <a:gd name="connsiteY8" fmla="*/ 10177 h 49664"/>
                <a:gd name="connsiteX9" fmla="*/ 41854 w 43256"/>
                <a:gd name="connsiteY9" fmla="*/ 15319 h 49664"/>
                <a:gd name="connsiteX10" fmla="*/ 43052 w 43256"/>
                <a:gd name="connsiteY10" fmla="*/ 23181 h 49664"/>
                <a:gd name="connsiteX11" fmla="*/ 37440 w 43256"/>
                <a:gd name="connsiteY11" fmla="*/ 30063 h 49664"/>
                <a:gd name="connsiteX12" fmla="*/ 35431 w 43256"/>
                <a:gd name="connsiteY12" fmla="*/ 35960 h 49664"/>
                <a:gd name="connsiteX13" fmla="*/ 28591 w 43256"/>
                <a:gd name="connsiteY13" fmla="*/ 36674 h 49664"/>
                <a:gd name="connsiteX14" fmla="*/ 23703 w 43256"/>
                <a:gd name="connsiteY14" fmla="*/ 42965 h 49664"/>
                <a:gd name="connsiteX15" fmla="*/ 16516 w 43256"/>
                <a:gd name="connsiteY15" fmla="*/ 39125 h 49664"/>
                <a:gd name="connsiteX16" fmla="*/ 5840 w 43256"/>
                <a:gd name="connsiteY16" fmla="*/ 35331 h 49664"/>
                <a:gd name="connsiteX17" fmla="*/ 1146 w 43256"/>
                <a:gd name="connsiteY17" fmla="*/ 31109 h 49664"/>
                <a:gd name="connsiteX18" fmla="*/ 2149 w 43256"/>
                <a:gd name="connsiteY18" fmla="*/ 25410 h 49664"/>
                <a:gd name="connsiteX19" fmla="*/ 31 w 43256"/>
                <a:gd name="connsiteY19" fmla="*/ 19563 h 49664"/>
                <a:gd name="connsiteX20" fmla="*/ 3899 w 43256"/>
                <a:gd name="connsiteY20" fmla="*/ 14366 h 49664"/>
                <a:gd name="connsiteX21" fmla="*/ 3936 w 43256"/>
                <a:gd name="connsiteY21" fmla="*/ 14229 h 49664"/>
                <a:gd name="connsiteX0" fmla="*/ 1001426 w 2823055"/>
                <a:gd name="connsiteY0" fmla="*/ 1129496 h 1401621"/>
                <a:gd name="connsiteX1" fmla="*/ 824684 w 2823055"/>
                <a:gd name="connsiteY1" fmla="*/ 1401488 h 1401621"/>
                <a:gd name="connsiteX2" fmla="*/ 1000367 w 2823055"/>
                <a:gd name="connsiteY2" fmla="*/ 1167596 h 1401621"/>
                <a:gd name="connsiteX3" fmla="*/ 1005659 w 2823055"/>
                <a:gd name="connsiteY3" fmla="*/ 1181354 h 1401621"/>
                <a:gd name="connsiteX4" fmla="*/ 1001426 w 2823055"/>
                <a:gd name="connsiteY4" fmla="*/ 1129496 h 1401621"/>
                <a:gd name="connsiteX0" fmla="*/ 1087754 w 2823055"/>
                <a:gd name="connsiteY0" fmla="*/ 1143301 h 1401621"/>
                <a:gd name="connsiteX1" fmla="*/ 934296 w 2823055"/>
                <a:gd name="connsiteY1" fmla="*/ 1125309 h 1401621"/>
                <a:gd name="connsiteX2" fmla="*/ 971338 w 2823055"/>
                <a:gd name="connsiteY2" fmla="*/ 1105201 h 1401621"/>
                <a:gd name="connsiteX3" fmla="*/ 924771 w 2823055"/>
                <a:gd name="connsiteY3" fmla="*/ 1142243 h 1401621"/>
                <a:gd name="connsiteX4" fmla="*/ 1087754 w 2823055"/>
                <a:gd name="connsiteY4" fmla="*/ 1143301 h 1401621"/>
                <a:gd name="connsiteX0" fmla="*/ 1158284 w 2823055"/>
                <a:gd name="connsiteY0" fmla="*/ 1160610 h 1401621"/>
                <a:gd name="connsiteX1" fmla="*/ 999534 w 2823055"/>
                <a:gd name="connsiteY1" fmla="*/ 1100285 h 1401621"/>
                <a:gd name="connsiteX2" fmla="*/ 974134 w 2823055"/>
                <a:gd name="connsiteY2" fmla="*/ 1093935 h 1401621"/>
                <a:gd name="connsiteX3" fmla="*/ 932859 w 2823055"/>
                <a:gd name="connsiteY3" fmla="*/ 1125685 h 1401621"/>
                <a:gd name="connsiteX4" fmla="*/ 1158284 w 2823055"/>
                <a:gd name="connsiteY4" fmla="*/ 1160610 h 1401621"/>
                <a:gd name="connsiteX0" fmla="*/ 4729 w 43256"/>
                <a:gd name="connsiteY0" fmla="*/ 26036 h 49664"/>
                <a:gd name="connsiteX1" fmla="*/ 2196 w 43256"/>
                <a:gd name="connsiteY1" fmla="*/ 25239 h 49664"/>
                <a:gd name="connsiteX2" fmla="*/ 6964 w 43256"/>
                <a:gd name="connsiteY2" fmla="*/ 34758 h 49664"/>
                <a:gd name="connsiteX3" fmla="*/ 5856 w 43256"/>
                <a:gd name="connsiteY3" fmla="*/ 35139 h 49664"/>
                <a:gd name="connsiteX4" fmla="*/ 16514 w 43256"/>
                <a:gd name="connsiteY4" fmla="*/ 38949 h 49664"/>
                <a:gd name="connsiteX5" fmla="*/ 15846 w 43256"/>
                <a:gd name="connsiteY5" fmla="*/ 37209 h 49664"/>
                <a:gd name="connsiteX6" fmla="*/ 28863 w 43256"/>
                <a:gd name="connsiteY6" fmla="*/ 34610 h 49664"/>
                <a:gd name="connsiteX7" fmla="*/ 28596 w 43256"/>
                <a:gd name="connsiteY7" fmla="*/ 36519 h 49664"/>
                <a:gd name="connsiteX8" fmla="*/ 34165 w 43256"/>
                <a:gd name="connsiteY8" fmla="*/ 22813 h 49664"/>
                <a:gd name="connsiteX9" fmla="*/ 37416 w 43256"/>
                <a:gd name="connsiteY9" fmla="*/ 29949 h 49664"/>
                <a:gd name="connsiteX10" fmla="*/ 41834 w 43256"/>
                <a:gd name="connsiteY10" fmla="*/ 15213 h 49664"/>
                <a:gd name="connsiteX11" fmla="*/ 40386 w 43256"/>
                <a:gd name="connsiteY11" fmla="*/ 17889 h 49664"/>
                <a:gd name="connsiteX12" fmla="*/ 38360 w 43256"/>
                <a:gd name="connsiteY12" fmla="*/ 5285 h 49664"/>
                <a:gd name="connsiteX13" fmla="*/ 38436 w 43256"/>
                <a:gd name="connsiteY13" fmla="*/ 6549 h 49664"/>
                <a:gd name="connsiteX14" fmla="*/ 29114 w 43256"/>
                <a:gd name="connsiteY14" fmla="*/ 3811 h 49664"/>
                <a:gd name="connsiteX15" fmla="*/ 29856 w 43256"/>
                <a:gd name="connsiteY15" fmla="*/ 2199 h 49664"/>
                <a:gd name="connsiteX16" fmla="*/ 22177 w 43256"/>
                <a:gd name="connsiteY16" fmla="*/ 4579 h 49664"/>
                <a:gd name="connsiteX17" fmla="*/ 22536 w 43256"/>
                <a:gd name="connsiteY17" fmla="*/ 3189 h 49664"/>
                <a:gd name="connsiteX18" fmla="*/ 14036 w 43256"/>
                <a:gd name="connsiteY18" fmla="*/ 5051 h 49664"/>
                <a:gd name="connsiteX19" fmla="*/ 15336 w 43256"/>
                <a:gd name="connsiteY19" fmla="*/ 6399 h 49664"/>
                <a:gd name="connsiteX20" fmla="*/ 4163 w 43256"/>
                <a:gd name="connsiteY20" fmla="*/ 15648 h 49664"/>
                <a:gd name="connsiteX21" fmla="*/ 3936 w 43256"/>
                <a:gd name="connsiteY21" fmla="*/ 14229 h 49664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01426 w 2823055"/>
                <a:gd name="connsiteY0" fmla="*/ 1129496 h 1219730"/>
                <a:gd name="connsiteX1" fmla="*/ 1024709 w 2823055"/>
                <a:gd name="connsiteY1" fmla="*/ 1096688 h 1219730"/>
                <a:gd name="connsiteX2" fmla="*/ 1000367 w 2823055"/>
                <a:gd name="connsiteY2" fmla="*/ 1167596 h 1219730"/>
                <a:gd name="connsiteX3" fmla="*/ 1005659 w 2823055"/>
                <a:gd name="connsiteY3" fmla="*/ 1181354 h 1219730"/>
                <a:gd name="connsiteX4" fmla="*/ 1001426 w 2823055"/>
                <a:gd name="connsiteY4" fmla="*/ 1129496 h 1219730"/>
                <a:gd name="connsiteX0" fmla="*/ 1087754 w 2823055"/>
                <a:gd name="connsiteY0" fmla="*/ 1143301 h 1219730"/>
                <a:gd name="connsiteX1" fmla="*/ 934296 w 2823055"/>
                <a:gd name="connsiteY1" fmla="*/ 1125309 h 1219730"/>
                <a:gd name="connsiteX2" fmla="*/ 971338 w 2823055"/>
                <a:gd name="connsiteY2" fmla="*/ 1105201 h 1219730"/>
                <a:gd name="connsiteX3" fmla="*/ 924771 w 2823055"/>
                <a:gd name="connsiteY3" fmla="*/ 1142243 h 1219730"/>
                <a:gd name="connsiteX4" fmla="*/ 1087754 w 2823055"/>
                <a:gd name="connsiteY4" fmla="*/ 1143301 h 1219730"/>
                <a:gd name="connsiteX0" fmla="*/ 1158284 w 2823055"/>
                <a:gd name="connsiteY0" fmla="*/ 1160610 h 1219730"/>
                <a:gd name="connsiteX1" fmla="*/ 999534 w 2823055"/>
                <a:gd name="connsiteY1" fmla="*/ 1100285 h 1219730"/>
                <a:gd name="connsiteX2" fmla="*/ 974134 w 2823055"/>
                <a:gd name="connsiteY2" fmla="*/ 1093935 h 1219730"/>
                <a:gd name="connsiteX3" fmla="*/ 932859 w 2823055"/>
                <a:gd name="connsiteY3" fmla="*/ 1125685 h 1219730"/>
                <a:gd name="connsiteX4" fmla="*/ 1158284 w 2823055"/>
                <a:gd name="connsiteY4" fmla="*/ 1160610 h 1219730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823055" h="1219730">
                  <a:moveTo>
                    <a:pt x="1001426" y="1129496"/>
                  </a:moveTo>
                  <a:cubicBezTo>
                    <a:pt x="1004601" y="1115385"/>
                    <a:pt x="1024886" y="1090338"/>
                    <a:pt x="1024709" y="1096688"/>
                  </a:cubicBezTo>
                  <a:cubicBezTo>
                    <a:pt x="1024533" y="1103038"/>
                    <a:pt x="1000367" y="1186300"/>
                    <a:pt x="1000367" y="1167596"/>
                  </a:cubicBezTo>
                  <a:cubicBezTo>
                    <a:pt x="1000367" y="1148892"/>
                    <a:pt x="1005483" y="1187704"/>
                    <a:pt x="1005659" y="1181354"/>
                  </a:cubicBezTo>
                  <a:cubicBezTo>
                    <a:pt x="1005836" y="1175004"/>
                    <a:pt x="998251" y="1143607"/>
                    <a:pt x="1001426" y="1129496"/>
                  </a:cubicBezTo>
                  <a:close/>
                </a:path>
                <a:path w="2823055" h="1219730">
                  <a:moveTo>
                    <a:pt x="1087754" y="1143301"/>
                  </a:moveTo>
                  <a:cubicBezTo>
                    <a:pt x="1089341" y="1140479"/>
                    <a:pt x="953699" y="1131659"/>
                    <a:pt x="934296" y="1125309"/>
                  </a:cubicBezTo>
                  <a:cubicBezTo>
                    <a:pt x="914893" y="1118959"/>
                    <a:pt x="971338" y="1142609"/>
                    <a:pt x="971338" y="1105201"/>
                  </a:cubicBezTo>
                  <a:cubicBezTo>
                    <a:pt x="971338" y="1067793"/>
                    <a:pt x="905368" y="1135893"/>
                    <a:pt x="924771" y="1142243"/>
                  </a:cubicBezTo>
                  <a:cubicBezTo>
                    <a:pt x="944174" y="1148593"/>
                    <a:pt x="1086167" y="1146123"/>
                    <a:pt x="1087754" y="1143301"/>
                  </a:cubicBezTo>
                  <a:close/>
                </a:path>
                <a:path w="2823055" h="1219730">
                  <a:moveTo>
                    <a:pt x="1158284" y="1160610"/>
                  </a:moveTo>
                  <a:lnTo>
                    <a:pt x="999534" y="1100285"/>
                  </a:lnTo>
                  <a:cubicBezTo>
                    <a:pt x="968842" y="1089173"/>
                    <a:pt x="974134" y="1150047"/>
                    <a:pt x="974134" y="1093935"/>
                  </a:cubicBezTo>
                  <a:cubicBezTo>
                    <a:pt x="974134" y="1037823"/>
                    <a:pt x="902167" y="1114573"/>
                    <a:pt x="932859" y="1125685"/>
                  </a:cubicBezTo>
                  <a:cubicBezTo>
                    <a:pt x="963551" y="1136798"/>
                    <a:pt x="1147172" y="1164843"/>
                    <a:pt x="1158284" y="1160610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rgbClr val="FF0000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g</a:t>
              </a:r>
            </a:p>
          </p:txBody>
        </p:sp>
        <p:sp>
          <p:nvSpPr>
            <p:cNvPr id="17" name="Cloud Callout 2"/>
            <p:cNvSpPr/>
            <p:nvPr/>
          </p:nvSpPr>
          <p:spPr>
            <a:xfrm>
              <a:off x="6781800" y="1600200"/>
              <a:ext cx="1373950" cy="986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856201 w 2819400"/>
                <a:gd name="connsiteY0" fmla="*/ 1371600 h 1219200"/>
                <a:gd name="connsiteX1" fmla="*/ 822334 w 2819400"/>
                <a:gd name="connsiteY1" fmla="*/ 1405467 h 1219200"/>
                <a:gd name="connsiteX2" fmla="*/ 788467 w 2819400"/>
                <a:gd name="connsiteY2" fmla="*/ 1371600 h 1219200"/>
                <a:gd name="connsiteX3" fmla="*/ 822334 w 2819400"/>
                <a:gd name="connsiteY3" fmla="*/ 1337733 h 1219200"/>
                <a:gd name="connsiteX4" fmla="*/ 856201 w 2819400"/>
                <a:gd name="connsiteY4" fmla="*/ 1371600 h 1219200"/>
                <a:gd name="connsiteX0" fmla="*/ 923479 w 2819400"/>
                <a:gd name="connsiteY0" fmla="*/ 1328255 h 1219200"/>
                <a:gd name="connsiteX1" fmla="*/ 855746 w 2819400"/>
                <a:gd name="connsiteY1" fmla="*/ 1395988 h 1219200"/>
                <a:gd name="connsiteX2" fmla="*/ 788013 w 2819400"/>
                <a:gd name="connsiteY2" fmla="*/ 1328255 h 1219200"/>
                <a:gd name="connsiteX3" fmla="*/ 855746 w 2819400"/>
                <a:gd name="connsiteY3" fmla="*/ 1260522 h 1219200"/>
                <a:gd name="connsiteX4" fmla="*/ 923479 w 2819400"/>
                <a:gd name="connsiteY4" fmla="*/ 1328255 h 1219200"/>
                <a:gd name="connsiteX0" fmla="*/ 1032109 w 2819400"/>
                <a:gd name="connsiteY0" fmla="*/ 1231264 h 1219200"/>
                <a:gd name="connsiteX1" fmla="*/ 930509 w 2819400"/>
                <a:gd name="connsiteY1" fmla="*/ 1332864 h 1219200"/>
                <a:gd name="connsiteX2" fmla="*/ 828909 w 2819400"/>
                <a:gd name="connsiteY2" fmla="*/ 1231264 h 1219200"/>
                <a:gd name="connsiteX3" fmla="*/ 930509 w 2819400"/>
                <a:gd name="connsiteY3" fmla="*/ 1129664 h 1219200"/>
                <a:gd name="connsiteX4" fmla="*/ 1032109 w 2819400"/>
                <a:gd name="connsiteY4" fmla="*/ 1231264 h 1219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858096 w 2823055"/>
                <a:gd name="connsiteY1" fmla="*/ 1392009 h 1401488"/>
                <a:gd name="connsiteX2" fmla="*/ 790363 w 2823055"/>
                <a:gd name="connsiteY2" fmla="*/ 1324276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034459 w 2823055"/>
                <a:gd name="connsiteY0" fmla="*/ 1227285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034459 w 2823055"/>
                <a:gd name="connsiteY4" fmla="*/ 1227285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98"/>
                <a:gd name="connsiteX1" fmla="*/ 5659 w 43256"/>
                <a:gd name="connsiteY1" fmla="*/ 6766 h 49698"/>
                <a:gd name="connsiteX2" fmla="*/ 14041 w 43256"/>
                <a:gd name="connsiteY2" fmla="*/ 5061 h 49698"/>
                <a:gd name="connsiteX3" fmla="*/ 22492 w 43256"/>
                <a:gd name="connsiteY3" fmla="*/ 3291 h 49698"/>
                <a:gd name="connsiteX4" fmla="*/ 25785 w 43256"/>
                <a:gd name="connsiteY4" fmla="*/ 59 h 49698"/>
                <a:gd name="connsiteX5" fmla="*/ 29869 w 43256"/>
                <a:gd name="connsiteY5" fmla="*/ 2340 h 49698"/>
                <a:gd name="connsiteX6" fmla="*/ 35499 w 43256"/>
                <a:gd name="connsiteY6" fmla="*/ 549 h 49698"/>
                <a:gd name="connsiteX7" fmla="*/ 38354 w 43256"/>
                <a:gd name="connsiteY7" fmla="*/ 5435 h 49698"/>
                <a:gd name="connsiteX8" fmla="*/ 42018 w 43256"/>
                <a:gd name="connsiteY8" fmla="*/ 10177 h 49698"/>
                <a:gd name="connsiteX9" fmla="*/ 41854 w 43256"/>
                <a:gd name="connsiteY9" fmla="*/ 15319 h 49698"/>
                <a:gd name="connsiteX10" fmla="*/ 43052 w 43256"/>
                <a:gd name="connsiteY10" fmla="*/ 23181 h 49698"/>
                <a:gd name="connsiteX11" fmla="*/ 37440 w 43256"/>
                <a:gd name="connsiteY11" fmla="*/ 30063 h 49698"/>
                <a:gd name="connsiteX12" fmla="*/ 35431 w 43256"/>
                <a:gd name="connsiteY12" fmla="*/ 35960 h 49698"/>
                <a:gd name="connsiteX13" fmla="*/ 28591 w 43256"/>
                <a:gd name="connsiteY13" fmla="*/ 36674 h 49698"/>
                <a:gd name="connsiteX14" fmla="*/ 23703 w 43256"/>
                <a:gd name="connsiteY14" fmla="*/ 42965 h 49698"/>
                <a:gd name="connsiteX15" fmla="*/ 16516 w 43256"/>
                <a:gd name="connsiteY15" fmla="*/ 39125 h 49698"/>
                <a:gd name="connsiteX16" fmla="*/ 5840 w 43256"/>
                <a:gd name="connsiteY16" fmla="*/ 35331 h 49698"/>
                <a:gd name="connsiteX17" fmla="*/ 1146 w 43256"/>
                <a:gd name="connsiteY17" fmla="*/ 31109 h 49698"/>
                <a:gd name="connsiteX18" fmla="*/ 2149 w 43256"/>
                <a:gd name="connsiteY18" fmla="*/ 25410 h 49698"/>
                <a:gd name="connsiteX19" fmla="*/ 31 w 43256"/>
                <a:gd name="connsiteY19" fmla="*/ 19563 h 49698"/>
                <a:gd name="connsiteX20" fmla="*/ 3899 w 43256"/>
                <a:gd name="connsiteY20" fmla="*/ 14366 h 49698"/>
                <a:gd name="connsiteX21" fmla="*/ 3936 w 43256"/>
                <a:gd name="connsiteY21" fmla="*/ 14229 h 49698"/>
                <a:gd name="connsiteX0" fmla="*/ 858551 w 2823055"/>
                <a:gd name="connsiteY0" fmla="*/ 1367621 h 1402578"/>
                <a:gd name="connsiteX1" fmla="*/ 824684 w 2823055"/>
                <a:gd name="connsiteY1" fmla="*/ 1401488 h 1402578"/>
                <a:gd name="connsiteX2" fmla="*/ 790817 w 2823055"/>
                <a:gd name="connsiteY2" fmla="*/ 1367621 h 1402578"/>
                <a:gd name="connsiteX3" fmla="*/ 824684 w 2823055"/>
                <a:gd name="connsiteY3" fmla="*/ 1333754 h 1402578"/>
                <a:gd name="connsiteX4" fmla="*/ 858551 w 2823055"/>
                <a:gd name="connsiteY4" fmla="*/ 1367621 h 1402578"/>
                <a:gd name="connsiteX0" fmla="*/ 925829 w 2823055"/>
                <a:gd name="connsiteY0" fmla="*/ 1324276 h 1402578"/>
                <a:gd name="connsiteX1" fmla="*/ 858096 w 2823055"/>
                <a:gd name="connsiteY1" fmla="*/ 1392009 h 1402578"/>
                <a:gd name="connsiteX2" fmla="*/ 971338 w 2823055"/>
                <a:gd name="connsiteY2" fmla="*/ 1105201 h 1402578"/>
                <a:gd name="connsiteX3" fmla="*/ 858096 w 2823055"/>
                <a:gd name="connsiteY3" fmla="*/ 1256543 h 1402578"/>
                <a:gd name="connsiteX4" fmla="*/ 925829 w 2823055"/>
                <a:gd name="connsiteY4" fmla="*/ 1324276 h 1402578"/>
                <a:gd name="connsiteX0" fmla="*/ 1034459 w 2823055"/>
                <a:gd name="connsiteY0" fmla="*/ 1227285 h 1402578"/>
                <a:gd name="connsiteX1" fmla="*/ 999534 w 2823055"/>
                <a:gd name="connsiteY1" fmla="*/ 1100285 h 1402578"/>
                <a:gd name="connsiteX2" fmla="*/ 831259 w 2823055"/>
                <a:gd name="connsiteY2" fmla="*/ 1227285 h 1402578"/>
                <a:gd name="connsiteX3" fmla="*/ 932859 w 2823055"/>
                <a:gd name="connsiteY3" fmla="*/ 1125685 h 1402578"/>
                <a:gd name="connsiteX4" fmla="*/ 1034459 w 2823055"/>
                <a:gd name="connsiteY4" fmla="*/ 1227285 h 1402578"/>
                <a:gd name="connsiteX0" fmla="*/ 4729 w 43256"/>
                <a:gd name="connsiteY0" fmla="*/ 26036 h 49698"/>
                <a:gd name="connsiteX1" fmla="*/ 2196 w 43256"/>
                <a:gd name="connsiteY1" fmla="*/ 25239 h 49698"/>
                <a:gd name="connsiteX2" fmla="*/ 6964 w 43256"/>
                <a:gd name="connsiteY2" fmla="*/ 34758 h 49698"/>
                <a:gd name="connsiteX3" fmla="*/ 5856 w 43256"/>
                <a:gd name="connsiteY3" fmla="*/ 35139 h 49698"/>
                <a:gd name="connsiteX4" fmla="*/ 16514 w 43256"/>
                <a:gd name="connsiteY4" fmla="*/ 38949 h 49698"/>
                <a:gd name="connsiteX5" fmla="*/ 15846 w 43256"/>
                <a:gd name="connsiteY5" fmla="*/ 37209 h 49698"/>
                <a:gd name="connsiteX6" fmla="*/ 28863 w 43256"/>
                <a:gd name="connsiteY6" fmla="*/ 34610 h 49698"/>
                <a:gd name="connsiteX7" fmla="*/ 28596 w 43256"/>
                <a:gd name="connsiteY7" fmla="*/ 36519 h 49698"/>
                <a:gd name="connsiteX8" fmla="*/ 34165 w 43256"/>
                <a:gd name="connsiteY8" fmla="*/ 22813 h 49698"/>
                <a:gd name="connsiteX9" fmla="*/ 37416 w 43256"/>
                <a:gd name="connsiteY9" fmla="*/ 29949 h 49698"/>
                <a:gd name="connsiteX10" fmla="*/ 41834 w 43256"/>
                <a:gd name="connsiteY10" fmla="*/ 15213 h 49698"/>
                <a:gd name="connsiteX11" fmla="*/ 40386 w 43256"/>
                <a:gd name="connsiteY11" fmla="*/ 17889 h 49698"/>
                <a:gd name="connsiteX12" fmla="*/ 38360 w 43256"/>
                <a:gd name="connsiteY12" fmla="*/ 5285 h 49698"/>
                <a:gd name="connsiteX13" fmla="*/ 38436 w 43256"/>
                <a:gd name="connsiteY13" fmla="*/ 6549 h 49698"/>
                <a:gd name="connsiteX14" fmla="*/ 29114 w 43256"/>
                <a:gd name="connsiteY14" fmla="*/ 3811 h 49698"/>
                <a:gd name="connsiteX15" fmla="*/ 29856 w 43256"/>
                <a:gd name="connsiteY15" fmla="*/ 2199 h 49698"/>
                <a:gd name="connsiteX16" fmla="*/ 22177 w 43256"/>
                <a:gd name="connsiteY16" fmla="*/ 4579 h 49698"/>
                <a:gd name="connsiteX17" fmla="*/ 22536 w 43256"/>
                <a:gd name="connsiteY17" fmla="*/ 3189 h 49698"/>
                <a:gd name="connsiteX18" fmla="*/ 14036 w 43256"/>
                <a:gd name="connsiteY18" fmla="*/ 5051 h 49698"/>
                <a:gd name="connsiteX19" fmla="*/ 15336 w 43256"/>
                <a:gd name="connsiteY19" fmla="*/ 6399 h 49698"/>
                <a:gd name="connsiteX20" fmla="*/ 4163 w 43256"/>
                <a:gd name="connsiteY20" fmla="*/ 15648 h 49698"/>
                <a:gd name="connsiteX21" fmla="*/ 3936 w 43256"/>
                <a:gd name="connsiteY21" fmla="*/ 14229 h 49698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034459 w 2823055"/>
                <a:gd name="connsiteY0" fmla="*/ 1227285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034459 w 2823055"/>
                <a:gd name="connsiteY4" fmla="*/ 1227285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158284 w 2823055"/>
                <a:gd name="connsiteY0" fmla="*/ 1160610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158284 w 2823055"/>
                <a:gd name="connsiteY4" fmla="*/ 1160610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1087754 w 2823055"/>
                <a:gd name="connsiteY0" fmla="*/ 1143301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1087754 w 2823055"/>
                <a:gd name="connsiteY4" fmla="*/ 1143301 h 1401488"/>
                <a:gd name="connsiteX0" fmla="*/ 1158284 w 2823055"/>
                <a:gd name="connsiteY0" fmla="*/ 1160610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158284 w 2823055"/>
                <a:gd name="connsiteY4" fmla="*/ 1160610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858096 w 2823055"/>
                <a:gd name="connsiteY3" fmla="*/ 12565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831259 w 2823055"/>
                <a:gd name="connsiteY2" fmla="*/ 122728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858096 w 2823055"/>
                <a:gd name="connsiteY3" fmla="*/ 12565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924771 w 2823055"/>
                <a:gd name="connsiteY3" fmla="*/ 11422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1005659 w 2823055"/>
                <a:gd name="connsiteY3" fmla="*/ 11813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924771 w 2823055"/>
                <a:gd name="connsiteY3" fmla="*/ 11422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49664"/>
                <a:gd name="connsiteX1" fmla="*/ 5659 w 43256"/>
                <a:gd name="connsiteY1" fmla="*/ 6766 h 49664"/>
                <a:gd name="connsiteX2" fmla="*/ 14041 w 43256"/>
                <a:gd name="connsiteY2" fmla="*/ 5061 h 49664"/>
                <a:gd name="connsiteX3" fmla="*/ 22492 w 43256"/>
                <a:gd name="connsiteY3" fmla="*/ 3291 h 49664"/>
                <a:gd name="connsiteX4" fmla="*/ 25785 w 43256"/>
                <a:gd name="connsiteY4" fmla="*/ 59 h 49664"/>
                <a:gd name="connsiteX5" fmla="*/ 29869 w 43256"/>
                <a:gd name="connsiteY5" fmla="*/ 2340 h 49664"/>
                <a:gd name="connsiteX6" fmla="*/ 35499 w 43256"/>
                <a:gd name="connsiteY6" fmla="*/ 549 h 49664"/>
                <a:gd name="connsiteX7" fmla="*/ 38354 w 43256"/>
                <a:gd name="connsiteY7" fmla="*/ 5435 h 49664"/>
                <a:gd name="connsiteX8" fmla="*/ 42018 w 43256"/>
                <a:gd name="connsiteY8" fmla="*/ 10177 h 49664"/>
                <a:gd name="connsiteX9" fmla="*/ 41854 w 43256"/>
                <a:gd name="connsiteY9" fmla="*/ 15319 h 49664"/>
                <a:gd name="connsiteX10" fmla="*/ 43052 w 43256"/>
                <a:gd name="connsiteY10" fmla="*/ 23181 h 49664"/>
                <a:gd name="connsiteX11" fmla="*/ 37440 w 43256"/>
                <a:gd name="connsiteY11" fmla="*/ 30063 h 49664"/>
                <a:gd name="connsiteX12" fmla="*/ 35431 w 43256"/>
                <a:gd name="connsiteY12" fmla="*/ 35960 h 49664"/>
                <a:gd name="connsiteX13" fmla="*/ 28591 w 43256"/>
                <a:gd name="connsiteY13" fmla="*/ 36674 h 49664"/>
                <a:gd name="connsiteX14" fmla="*/ 23703 w 43256"/>
                <a:gd name="connsiteY14" fmla="*/ 42965 h 49664"/>
                <a:gd name="connsiteX15" fmla="*/ 16516 w 43256"/>
                <a:gd name="connsiteY15" fmla="*/ 39125 h 49664"/>
                <a:gd name="connsiteX16" fmla="*/ 5840 w 43256"/>
                <a:gd name="connsiteY16" fmla="*/ 35331 h 49664"/>
                <a:gd name="connsiteX17" fmla="*/ 1146 w 43256"/>
                <a:gd name="connsiteY17" fmla="*/ 31109 h 49664"/>
                <a:gd name="connsiteX18" fmla="*/ 2149 w 43256"/>
                <a:gd name="connsiteY18" fmla="*/ 25410 h 49664"/>
                <a:gd name="connsiteX19" fmla="*/ 31 w 43256"/>
                <a:gd name="connsiteY19" fmla="*/ 19563 h 49664"/>
                <a:gd name="connsiteX20" fmla="*/ 3899 w 43256"/>
                <a:gd name="connsiteY20" fmla="*/ 14366 h 49664"/>
                <a:gd name="connsiteX21" fmla="*/ 3936 w 43256"/>
                <a:gd name="connsiteY21" fmla="*/ 14229 h 49664"/>
                <a:gd name="connsiteX0" fmla="*/ 1001426 w 2823055"/>
                <a:gd name="connsiteY0" fmla="*/ 1129496 h 1401621"/>
                <a:gd name="connsiteX1" fmla="*/ 824684 w 2823055"/>
                <a:gd name="connsiteY1" fmla="*/ 1401488 h 1401621"/>
                <a:gd name="connsiteX2" fmla="*/ 1000367 w 2823055"/>
                <a:gd name="connsiteY2" fmla="*/ 1167596 h 1401621"/>
                <a:gd name="connsiteX3" fmla="*/ 1005659 w 2823055"/>
                <a:gd name="connsiteY3" fmla="*/ 1181354 h 1401621"/>
                <a:gd name="connsiteX4" fmla="*/ 1001426 w 2823055"/>
                <a:gd name="connsiteY4" fmla="*/ 1129496 h 1401621"/>
                <a:gd name="connsiteX0" fmla="*/ 1087754 w 2823055"/>
                <a:gd name="connsiteY0" fmla="*/ 1143301 h 1401621"/>
                <a:gd name="connsiteX1" fmla="*/ 934296 w 2823055"/>
                <a:gd name="connsiteY1" fmla="*/ 1125309 h 1401621"/>
                <a:gd name="connsiteX2" fmla="*/ 971338 w 2823055"/>
                <a:gd name="connsiteY2" fmla="*/ 1105201 h 1401621"/>
                <a:gd name="connsiteX3" fmla="*/ 924771 w 2823055"/>
                <a:gd name="connsiteY3" fmla="*/ 1142243 h 1401621"/>
                <a:gd name="connsiteX4" fmla="*/ 1087754 w 2823055"/>
                <a:gd name="connsiteY4" fmla="*/ 1143301 h 1401621"/>
                <a:gd name="connsiteX0" fmla="*/ 1158284 w 2823055"/>
                <a:gd name="connsiteY0" fmla="*/ 1160610 h 1401621"/>
                <a:gd name="connsiteX1" fmla="*/ 999534 w 2823055"/>
                <a:gd name="connsiteY1" fmla="*/ 1100285 h 1401621"/>
                <a:gd name="connsiteX2" fmla="*/ 974134 w 2823055"/>
                <a:gd name="connsiteY2" fmla="*/ 1093935 h 1401621"/>
                <a:gd name="connsiteX3" fmla="*/ 932859 w 2823055"/>
                <a:gd name="connsiteY3" fmla="*/ 1125685 h 1401621"/>
                <a:gd name="connsiteX4" fmla="*/ 1158284 w 2823055"/>
                <a:gd name="connsiteY4" fmla="*/ 1160610 h 1401621"/>
                <a:gd name="connsiteX0" fmla="*/ 4729 w 43256"/>
                <a:gd name="connsiteY0" fmla="*/ 26036 h 49664"/>
                <a:gd name="connsiteX1" fmla="*/ 2196 w 43256"/>
                <a:gd name="connsiteY1" fmla="*/ 25239 h 49664"/>
                <a:gd name="connsiteX2" fmla="*/ 6964 w 43256"/>
                <a:gd name="connsiteY2" fmla="*/ 34758 h 49664"/>
                <a:gd name="connsiteX3" fmla="*/ 5856 w 43256"/>
                <a:gd name="connsiteY3" fmla="*/ 35139 h 49664"/>
                <a:gd name="connsiteX4" fmla="*/ 16514 w 43256"/>
                <a:gd name="connsiteY4" fmla="*/ 38949 h 49664"/>
                <a:gd name="connsiteX5" fmla="*/ 15846 w 43256"/>
                <a:gd name="connsiteY5" fmla="*/ 37209 h 49664"/>
                <a:gd name="connsiteX6" fmla="*/ 28863 w 43256"/>
                <a:gd name="connsiteY6" fmla="*/ 34610 h 49664"/>
                <a:gd name="connsiteX7" fmla="*/ 28596 w 43256"/>
                <a:gd name="connsiteY7" fmla="*/ 36519 h 49664"/>
                <a:gd name="connsiteX8" fmla="*/ 34165 w 43256"/>
                <a:gd name="connsiteY8" fmla="*/ 22813 h 49664"/>
                <a:gd name="connsiteX9" fmla="*/ 37416 w 43256"/>
                <a:gd name="connsiteY9" fmla="*/ 29949 h 49664"/>
                <a:gd name="connsiteX10" fmla="*/ 41834 w 43256"/>
                <a:gd name="connsiteY10" fmla="*/ 15213 h 49664"/>
                <a:gd name="connsiteX11" fmla="*/ 40386 w 43256"/>
                <a:gd name="connsiteY11" fmla="*/ 17889 h 49664"/>
                <a:gd name="connsiteX12" fmla="*/ 38360 w 43256"/>
                <a:gd name="connsiteY12" fmla="*/ 5285 h 49664"/>
                <a:gd name="connsiteX13" fmla="*/ 38436 w 43256"/>
                <a:gd name="connsiteY13" fmla="*/ 6549 h 49664"/>
                <a:gd name="connsiteX14" fmla="*/ 29114 w 43256"/>
                <a:gd name="connsiteY14" fmla="*/ 3811 h 49664"/>
                <a:gd name="connsiteX15" fmla="*/ 29856 w 43256"/>
                <a:gd name="connsiteY15" fmla="*/ 2199 h 49664"/>
                <a:gd name="connsiteX16" fmla="*/ 22177 w 43256"/>
                <a:gd name="connsiteY16" fmla="*/ 4579 h 49664"/>
                <a:gd name="connsiteX17" fmla="*/ 22536 w 43256"/>
                <a:gd name="connsiteY17" fmla="*/ 3189 h 49664"/>
                <a:gd name="connsiteX18" fmla="*/ 14036 w 43256"/>
                <a:gd name="connsiteY18" fmla="*/ 5051 h 49664"/>
                <a:gd name="connsiteX19" fmla="*/ 15336 w 43256"/>
                <a:gd name="connsiteY19" fmla="*/ 6399 h 49664"/>
                <a:gd name="connsiteX20" fmla="*/ 4163 w 43256"/>
                <a:gd name="connsiteY20" fmla="*/ 15648 h 49664"/>
                <a:gd name="connsiteX21" fmla="*/ 3936 w 43256"/>
                <a:gd name="connsiteY21" fmla="*/ 14229 h 49664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01426 w 2823055"/>
                <a:gd name="connsiteY0" fmla="*/ 1129496 h 1219730"/>
                <a:gd name="connsiteX1" fmla="*/ 1024709 w 2823055"/>
                <a:gd name="connsiteY1" fmla="*/ 1096688 h 1219730"/>
                <a:gd name="connsiteX2" fmla="*/ 1000367 w 2823055"/>
                <a:gd name="connsiteY2" fmla="*/ 1167596 h 1219730"/>
                <a:gd name="connsiteX3" fmla="*/ 1005659 w 2823055"/>
                <a:gd name="connsiteY3" fmla="*/ 1181354 h 1219730"/>
                <a:gd name="connsiteX4" fmla="*/ 1001426 w 2823055"/>
                <a:gd name="connsiteY4" fmla="*/ 1129496 h 1219730"/>
                <a:gd name="connsiteX0" fmla="*/ 1087754 w 2823055"/>
                <a:gd name="connsiteY0" fmla="*/ 1143301 h 1219730"/>
                <a:gd name="connsiteX1" fmla="*/ 934296 w 2823055"/>
                <a:gd name="connsiteY1" fmla="*/ 1125309 h 1219730"/>
                <a:gd name="connsiteX2" fmla="*/ 971338 w 2823055"/>
                <a:gd name="connsiteY2" fmla="*/ 1105201 h 1219730"/>
                <a:gd name="connsiteX3" fmla="*/ 924771 w 2823055"/>
                <a:gd name="connsiteY3" fmla="*/ 1142243 h 1219730"/>
                <a:gd name="connsiteX4" fmla="*/ 1087754 w 2823055"/>
                <a:gd name="connsiteY4" fmla="*/ 1143301 h 1219730"/>
                <a:gd name="connsiteX0" fmla="*/ 1158284 w 2823055"/>
                <a:gd name="connsiteY0" fmla="*/ 1160610 h 1219730"/>
                <a:gd name="connsiteX1" fmla="*/ 999534 w 2823055"/>
                <a:gd name="connsiteY1" fmla="*/ 1100285 h 1219730"/>
                <a:gd name="connsiteX2" fmla="*/ 974134 w 2823055"/>
                <a:gd name="connsiteY2" fmla="*/ 1093935 h 1219730"/>
                <a:gd name="connsiteX3" fmla="*/ 932859 w 2823055"/>
                <a:gd name="connsiteY3" fmla="*/ 1125685 h 1219730"/>
                <a:gd name="connsiteX4" fmla="*/ 1158284 w 2823055"/>
                <a:gd name="connsiteY4" fmla="*/ 1160610 h 1219730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823055" h="1219730">
                  <a:moveTo>
                    <a:pt x="1001426" y="1129496"/>
                  </a:moveTo>
                  <a:cubicBezTo>
                    <a:pt x="1004601" y="1115385"/>
                    <a:pt x="1024886" y="1090338"/>
                    <a:pt x="1024709" y="1096688"/>
                  </a:cubicBezTo>
                  <a:cubicBezTo>
                    <a:pt x="1024533" y="1103038"/>
                    <a:pt x="1000367" y="1186300"/>
                    <a:pt x="1000367" y="1167596"/>
                  </a:cubicBezTo>
                  <a:cubicBezTo>
                    <a:pt x="1000367" y="1148892"/>
                    <a:pt x="1005483" y="1187704"/>
                    <a:pt x="1005659" y="1181354"/>
                  </a:cubicBezTo>
                  <a:cubicBezTo>
                    <a:pt x="1005836" y="1175004"/>
                    <a:pt x="998251" y="1143607"/>
                    <a:pt x="1001426" y="1129496"/>
                  </a:cubicBezTo>
                  <a:close/>
                </a:path>
                <a:path w="2823055" h="1219730">
                  <a:moveTo>
                    <a:pt x="1087754" y="1143301"/>
                  </a:moveTo>
                  <a:cubicBezTo>
                    <a:pt x="1089341" y="1140479"/>
                    <a:pt x="953699" y="1131659"/>
                    <a:pt x="934296" y="1125309"/>
                  </a:cubicBezTo>
                  <a:cubicBezTo>
                    <a:pt x="914893" y="1118959"/>
                    <a:pt x="971338" y="1142609"/>
                    <a:pt x="971338" y="1105201"/>
                  </a:cubicBezTo>
                  <a:cubicBezTo>
                    <a:pt x="971338" y="1067793"/>
                    <a:pt x="905368" y="1135893"/>
                    <a:pt x="924771" y="1142243"/>
                  </a:cubicBezTo>
                  <a:cubicBezTo>
                    <a:pt x="944174" y="1148593"/>
                    <a:pt x="1086167" y="1146123"/>
                    <a:pt x="1087754" y="1143301"/>
                  </a:cubicBezTo>
                  <a:close/>
                </a:path>
                <a:path w="2823055" h="1219730">
                  <a:moveTo>
                    <a:pt x="1158284" y="1160610"/>
                  </a:moveTo>
                  <a:lnTo>
                    <a:pt x="999534" y="1100285"/>
                  </a:lnTo>
                  <a:cubicBezTo>
                    <a:pt x="968842" y="1089173"/>
                    <a:pt x="974134" y="1150047"/>
                    <a:pt x="974134" y="1093935"/>
                  </a:cubicBezTo>
                  <a:cubicBezTo>
                    <a:pt x="974134" y="1037823"/>
                    <a:pt x="902167" y="1114573"/>
                    <a:pt x="932859" y="1125685"/>
                  </a:cubicBezTo>
                  <a:cubicBezTo>
                    <a:pt x="963551" y="1136798"/>
                    <a:pt x="1147172" y="1164843"/>
                    <a:pt x="1158284" y="1160610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rgbClr val="FF0000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gh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126925" y="1708789"/>
              <a:ext cx="6096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?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800" y="2830839"/>
            <a:ext cx="2433043" cy="2755494"/>
          </a:xfrm>
          <a:prstGeom prst="rect">
            <a:avLst/>
          </a:prstGeom>
          <a:ln w="28575">
            <a:solidFill>
              <a:srgbClr val="000099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3948" t="1360" r="2973" b="6279"/>
          <a:stretch/>
        </p:blipFill>
        <p:spPr>
          <a:xfrm>
            <a:off x="3298642" y="2819401"/>
            <a:ext cx="2695912" cy="2766932"/>
          </a:xfrm>
          <a:prstGeom prst="rect">
            <a:avLst/>
          </a:prstGeom>
          <a:ln w="28575">
            <a:solidFill>
              <a:srgbClr val="000099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08033" y="2716967"/>
            <a:ext cx="2406855" cy="2869366"/>
          </a:xfrm>
          <a:prstGeom prst="rect">
            <a:avLst/>
          </a:prstGeom>
          <a:ln w="28575">
            <a:solidFill>
              <a:srgbClr val="000099"/>
            </a:solidFill>
          </a:ln>
        </p:spPr>
      </p:pic>
      <p:sp>
        <p:nvSpPr>
          <p:cNvPr id="20" name="TextBox 19"/>
          <p:cNvSpPr txBox="1"/>
          <p:nvPr/>
        </p:nvSpPr>
        <p:spPr>
          <a:xfrm>
            <a:off x="784043" y="5867401"/>
            <a:ext cx="2172874" cy="6463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600" b="1">
                <a:solidFill>
                  <a:srgbClr val="000099"/>
                </a:solidFill>
                <a:latin typeface="AvantGarde" panose="00000400000000000000" pitchFamily="2" charset="0"/>
              </a:rPr>
              <a:t>Bé      ể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622243" y="5886451"/>
            <a:ext cx="572675" cy="572675"/>
          </a:xfrm>
          <a:prstGeom prst="rect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98642" y="5857876"/>
            <a:ext cx="2695912" cy="6463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600" b="1">
                <a:solidFill>
                  <a:srgbClr val="000099"/>
                </a:solidFill>
                <a:latin typeface="AvantGarde" panose="00000400000000000000" pitchFamily="2" charset="0"/>
              </a:rPr>
              <a:t>Cò mò     á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975043" y="5848351"/>
            <a:ext cx="572675" cy="572675"/>
          </a:xfrm>
          <a:prstGeom prst="rect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058702" y="5917624"/>
            <a:ext cx="457200" cy="514914"/>
          </a:xfrm>
          <a:prstGeom prst="rect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32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6629400" y="1066800"/>
            <a:ext cx="0" cy="5766606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366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9240010" y="5944212"/>
            <a:ext cx="457200" cy="514914"/>
          </a:xfrm>
          <a:prstGeom prst="rect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9097135" y="5944212"/>
            <a:ext cx="714375" cy="514914"/>
          </a:xfrm>
          <a:prstGeom prst="rect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4042" y="228601"/>
            <a:ext cx="5486400" cy="6463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vantGarde" panose="00000400000000000000" pitchFamily="2" charset="0"/>
              </a:rPr>
              <a:t>3.</a:t>
            </a:r>
            <a:r>
              <a:rPr lang="en-US" sz="3600" b="1">
                <a:solidFill>
                  <a:srgbClr val="000099"/>
                </a:solidFill>
                <a:latin typeface="AvantGarde" panose="00000400000000000000" pitchFamily="2" charset="0"/>
              </a:rPr>
              <a:t> Em chọn chữ nào?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582967" y="1228943"/>
            <a:ext cx="3431350" cy="986620"/>
            <a:chOff x="762000" y="1600200"/>
            <a:chExt cx="3431350" cy="986620"/>
          </a:xfrm>
        </p:grpSpPr>
        <p:sp>
          <p:nvSpPr>
            <p:cNvPr id="3" name="Cloud Callout 2"/>
            <p:cNvSpPr/>
            <p:nvPr/>
          </p:nvSpPr>
          <p:spPr>
            <a:xfrm>
              <a:off x="762000" y="1600200"/>
              <a:ext cx="1373950" cy="986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856201 w 2819400"/>
                <a:gd name="connsiteY0" fmla="*/ 1371600 h 1219200"/>
                <a:gd name="connsiteX1" fmla="*/ 822334 w 2819400"/>
                <a:gd name="connsiteY1" fmla="*/ 1405467 h 1219200"/>
                <a:gd name="connsiteX2" fmla="*/ 788467 w 2819400"/>
                <a:gd name="connsiteY2" fmla="*/ 1371600 h 1219200"/>
                <a:gd name="connsiteX3" fmla="*/ 822334 w 2819400"/>
                <a:gd name="connsiteY3" fmla="*/ 1337733 h 1219200"/>
                <a:gd name="connsiteX4" fmla="*/ 856201 w 2819400"/>
                <a:gd name="connsiteY4" fmla="*/ 1371600 h 1219200"/>
                <a:gd name="connsiteX0" fmla="*/ 923479 w 2819400"/>
                <a:gd name="connsiteY0" fmla="*/ 1328255 h 1219200"/>
                <a:gd name="connsiteX1" fmla="*/ 855746 w 2819400"/>
                <a:gd name="connsiteY1" fmla="*/ 1395988 h 1219200"/>
                <a:gd name="connsiteX2" fmla="*/ 788013 w 2819400"/>
                <a:gd name="connsiteY2" fmla="*/ 1328255 h 1219200"/>
                <a:gd name="connsiteX3" fmla="*/ 855746 w 2819400"/>
                <a:gd name="connsiteY3" fmla="*/ 1260522 h 1219200"/>
                <a:gd name="connsiteX4" fmla="*/ 923479 w 2819400"/>
                <a:gd name="connsiteY4" fmla="*/ 1328255 h 1219200"/>
                <a:gd name="connsiteX0" fmla="*/ 1032109 w 2819400"/>
                <a:gd name="connsiteY0" fmla="*/ 1231264 h 1219200"/>
                <a:gd name="connsiteX1" fmla="*/ 930509 w 2819400"/>
                <a:gd name="connsiteY1" fmla="*/ 1332864 h 1219200"/>
                <a:gd name="connsiteX2" fmla="*/ 828909 w 2819400"/>
                <a:gd name="connsiteY2" fmla="*/ 1231264 h 1219200"/>
                <a:gd name="connsiteX3" fmla="*/ 930509 w 2819400"/>
                <a:gd name="connsiteY3" fmla="*/ 1129664 h 1219200"/>
                <a:gd name="connsiteX4" fmla="*/ 1032109 w 2819400"/>
                <a:gd name="connsiteY4" fmla="*/ 1231264 h 1219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858096 w 2823055"/>
                <a:gd name="connsiteY1" fmla="*/ 1392009 h 1401488"/>
                <a:gd name="connsiteX2" fmla="*/ 790363 w 2823055"/>
                <a:gd name="connsiteY2" fmla="*/ 1324276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034459 w 2823055"/>
                <a:gd name="connsiteY0" fmla="*/ 1227285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034459 w 2823055"/>
                <a:gd name="connsiteY4" fmla="*/ 1227285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98"/>
                <a:gd name="connsiteX1" fmla="*/ 5659 w 43256"/>
                <a:gd name="connsiteY1" fmla="*/ 6766 h 49698"/>
                <a:gd name="connsiteX2" fmla="*/ 14041 w 43256"/>
                <a:gd name="connsiteY2" fmla="*/ 5061 h 49698"/>
                <a:gd name="connsiteX3" fmla="*/ 22492 w 43256"/>
                <a:gd name="connsiteY3" fmla="*/ 3291 h 49698"/>
                <a:gd name="connsiteX4" fmla="*/ 25785 w 43256"/>
                <a:gd name="connsiteY4" fmla="*/ 59 h 49698"/>
                <a:gd name="connsiteX5" fmla="*/ 29869 w 43256"/>
                <a:gd name="connsiteY5" fmla="*/ 2340 h 49698"/>
                <a:gd name="connsiteX6" fmla="*/ 35499 w 43256"/>
                <a:gd name="connsiteY6" fmla="*/ 549 h 49698"/>
                <a:gd name="connsiteX7" fmla="*/ 38354 w 43256"/>
                <a:gd name="connsiteY7" fmla="*/ 5435 h 49698"/>
                <a:gd name="connsiteX8" fmla="*/ 42018 w 43256"/>
                <a:gd name="connsiteY8" fmla="*/ 10177 h 49698"/>
                <a:gd name="connsiteX9" fmla="*/ 41854 w 43256"/>
                <a:gd name="connsiteY9" fmla="*/ 15319 h 49698"/>
                <a:gd name="connsiteX10" fmla="*/ 43052 w 43256"/>
                <a:gd name="connsiteY10" fmla="*/ 23181 h 49698"/>
                <a:gd name="connsiteX11" fmla="*/ 37440 w 43256"/>
                <a:gd name="connsiteY11" fmla="*/ 30063 h 49698"/>
                <a:gd name="connsiteX12" fmla="*/ 35431 w 43256"/>
                <a:gd name="connsiteY12" fmla="*/ 35960 h 49698"/>
                <a:gd name="connsiteX13" fmla="*/ 28591 w 43256"/>
                <a:gd name="connsiteY13" fmla="*/ 36674 h 49698"/>
                <a:gd name="connsiteX14" fmla="*/ 23703 w 43256"/>
                <a:gd name="connsiteY14" fmla="*/ 42965 h 49698"/>
                <a:gd name="connsiteX15" fmla="*/ 16516 w 43256"/>
                <a:gd name="connsiteY15" fmla="*/ 39125 h 49698"/>
                <a:gd name="connsiteX16" fmla="*/ 5840 w 43256"/>
                <a:gd name="connsiteY16" fmla="*/ 35331 h 49698"/>
                <a:gd name="connsiteX17" fmla="*/ 1146 w 43256"/>
                <a:gd name="connsiteY17" fmla="*/ 31109 h 49698"/>
                <a:gd name="connsiteX18" fmla="*/ 2149 w 43256"/>
                <a:gd name="connsiteY18" fmla="*/ 25410 h 49698"/>
                <a:gd name="connsiteX19" fmla="*/ 31 w 43256"/>
                <a:gd name="connsiteY19" fmla="*/ 19563 h 49698"/>
                <a:gd name="connsiteX20" fmla="*/ 3899 w 43256"/>
                <a:gd name="connsiteY20" fmla="*/ 14366 h 49698"/>
                <a:gd name="connsiteX21" fmla="*/ 3936 w 43256"/>
                <a:gd name="connsiteY21" fmla="*/ 14229 h 49698"/>
                <a:gd name="connsiteX0" fmla="*/ 858551 w 2823055"/>
                <a:gd name="connsiteY0" fmla="*/ 1367621 h 1402578"/>
                <a:gd name="connsiteX1" fmla="*/ 824684 w 2823055"/>
                <a:gd name="connsiteY1" fmla="*/ 1401488 h 1402578"/>
                <a:gd name="connsiteX2" fmla="*/ 790817 w 2823055"/>
                <a:gd name="connsiteY2" fmla="*/ 1367621 h 1402578"/>
                <a:gd name="connsiteX3" fmla="*/ 824684 w 2823055"/>
                <a:gd name="connsiteY3" fmla="*/ 1333754 h 1402578"/>
                <a:gd name="connsiteX4" fmla="*/ 858551 w 2823055"/>
                <a:gd name="connsiteY4" fmla="*/ 1367621 h 1402578"/>
                <a:gd name="connsiteX0" fmla="*/ 925829 w 2823055"/>
                <a:gd name="connsiteY0" fmla="*/ 1324276 h 1402578"/>
                <a:gd name="connsiteX1" fmla="*/ 858096 w 2823055"/>
                <a:gd name="connsiteY1" fmla="*/ 1392009 h 1402578"/>
                <a:gd name="connsiteX2" fmla="*/ 971338 w 2823055"/>
                <a:gd name="connsiteY2" fmla="*/ 1105201 h 1402578"/>
                <a:gd name="connsiteX3" fmla="*/ 858096 w 2823055"/>
                <a:gd name="connsiteY3" fmla="*/ 1256543 h 1402578"/>
                <a:gd name="connsiteX4" fmla="*/ 925829 w 2823055"/>
                <a:gd name="connsiteY4" fmla="*/ 1324276 h 1402578"/>
                <a:gd name="connsiteX0" fmla="*/ 1034459 w 2823055"/>
                <a:gd name="connsiteY0" fmla="*/ 1227285 h 1402578"/>
                <a:gd name="connsiteX1" fmla="*/ 999534 w 2823055"/>
                <a:gd name="connsiteY1" fmla="*/ 1100285 h 1402578"/>
                <a:gd name="connsiteX2" fmla="*/ 831259 w 2823055"/>
                <a:gd name="connsiteY2" fmla="*/ 1227285 h 1402578"/>
                <a:gd name="connsiteX3" fmla="*/ 932859 w 2823055"/>
                <a:gd name="connsiteY3" fmla="*/ 1125685 h 1402578"/>
                <a:gd name="connsiteX4" fmla="*/ 1034459 w 2823055"/>
                <a:gd name="connsiteY4" fmla="*/ 1227285 h 1402578"/>
                <a:gd name="connsiteX0" fmla="*/ 4729 w 43256"/>
                <a:gd name="connsiteY0" fmla="*/ 26036 h 49698"/>
                <a:gd name="connsiteX1" fmla="*/ 2196 w 43256"/>
                <a:gd name="connsiteY1" fmla="*/ 25239 h 49698"/>
                <a:gd name="connsiteX2" fmla="*/ 6964 w 43256"/>
                <a:gd name="connsiteY2" fmla="*/ 34758 h 49698"/>
                <a:gd name="connsiteX3" fmla="*/ 5856 w 43256"/>
                <a:gd name="connsiteY3" fmla="*/ 35139 h 49698"/>
                <a:gd name="connsiteX4" fmla="*/ 16514 w 43256"/>
                <a:gd name="connsiteY4" fmla="*/ 38949 h 49698"/>
                <a:gd name="connsiteX5" fmla="*/ 15846 w 43256"/>
                <a:gd name="connsiteY5" fmla="*/ 37209 h 49698"/>
                <a:gd name="connsiteX6" fmla="*/ 28863 w 43256"/>
                <a:gd name="connsiteY6" fmla="*/ 34610 h 49698"/>
                <a:gd name="connsiteX7" fmla="*/ 28596 w 43256"/>
                <a:gd name="connsiteY7" fmla="*/ 36519 h 49698"/>
                <a:gd name="connsiteX8" fmla="*/ 34165 w 43256"/>
                <a:gd name="connsiteY8" fmla="*/ 22813 h 49698"/>
                <a:gd name="connsiteX9" fmla="*/ 37416 w 43256"/>
                <a:gd name="connsiteY9" fmla="*/ 29949 h 49698"/>
                <a:gd name="connsiteX10" fmla="*/ 41834 w 43256"/>
                <a:gd name="connsiteY10" fmla="*/ 15213 h 49698"/>
                <a:gd name="connsiteX11" fmla="*/ 40386 w 43256"/>
                <a:gd name="connsiteY11" fmla="*/ 17889 h 49698"/>
                <a:gd name="connsiteX12" fmla="*/ 38360 w 43256"/>
                <a:gd name="connsiteY12" fmla="*/ 5285 h 49698"/>
                <a:gd name="connsiteX13" fmla="*/ 38436 w 43256"/>
                <a:gd name="connsiteY13" fmla="*/ 6549 h 49698"/>
                <a:gd name="connsiteX14" fmla="*/ 29114 w 43256"/>
                <a:gd name="connsiteY14" fmla="*/ 3811 h 49698"/>
                <a:gd name="connsiteX15" fmla="*/ 29856 w 43256"/>
                <a:gd name="connsiteY15" fmla="*/ 2199 h 49698"/>
                <a:gd name="connsiteX16" fmla="*/ 22177 w 43256"/>
                <a:gd name="connsiteY16" fmla="*/ 4579 h 49698"/>
                <a:gd name="connsiteX17" fmla="*/ 22536 w 43256"/>
                <a:gd name="connsiteY17" fmla="*/ 3189 h 49698"/>
                <a:gd name="connsiteX18" fmla="*/ 14036 w 43256"/>
                <a:gd name="connsiteY18" fmla="*/ 5051 h 49698"/>
                <a:gd name="connsiteX19" fmla="*/ 15336 w 43256"/>
                <a:gd name="connsiteY19" fmla="*/ 6399 h 49698"/>
                <a:gd name="connsiteX20" fmla="*/ 4163 w 43256"/>
                <a:gd name="connsiteY20" fmla="*/ 15648 h 49698"/>
                <a:gd name="connsiteX21" fmla="*/ 3936 w 43256"/>
                <a:gd name="connsiteY21" fmla="*/ 14229 h 49698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034459 w 2823055"/>
                <a:gd name="connsiteY0" fmla="*/ 1227285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034459 w 2823055"/>
                <a:gd name="connsiteY4" fmla="*/ 1227285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158284 w 2823055"/>
                <a:gd name="connsiteY0" fmla="*/ 1160610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158284 w 2823055"/>
                <a:gd name="connsiteY4" fmla="*/ 1160610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1087754 w 2823055"/>
                <a:gd name="connsiteY0" fmla="*/ 1143301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1087754 w 2823055"/>
                <a:gd name="connsiteY4" fmla="*/ 1143301 h 1401488"/>
                <a:gd name="connsiteX0" fmla="*/ 1158284 w 2823055"/>
                <a:gd name="connsiteY0" fmla="*/ 1160610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158284 w 2823055"/>
                <a:gd name="connsiteY4" fmla="*/ 1160610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858096 w 2823055"/>
                <a:gd name="connsiteY3" fmla="*/ 12565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831259 w 2823055"/>
                <a:gd name="connsiteY2" fmla="*/ 122728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858096 w 2823055"/>
                <a:gd name="connsiteY3" fmla="*/ 12565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924771 w 2823055"/>
                <a:gd name="connsiteY3" fmla="*/ 11422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1005659 w 2823055"/>
                <a:gd name="connsiteY3" fmla="*/ 11813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924771 w 2823055"/>
                <a:gd name="connsiteY3" fmla="*/ 11422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49664"/>
                <a:gd name="connsiteX1" fmla="*/ 5659 w 43256"/>
                <a:gd name="connsiteY1" fmla="*/ 6766 h 49664"/>
                <a:gd name="connsiteX2" fmla="*/ 14041 w 43256"/>
                <a:gd name="connsiteY2" fmla="*/ 5061 h 49664"/>
                <a:gd name="connsiteX3" fmla="*/ 22492 w 43256"/>
                <a:gd name="connsiteY3" fmla="*/ 3291 h 49664"/>
                <a:gd name="connsiteX4" fmla="*/ 25785 w 43256"/>
                <a:gd name="connsiteY4" fmla="*/ 59 h 49664"/>
                <a:gd name="connsiteX5" fmla="*/ 29869 w 43256"/>
                <a:gd name="connsiteY5" fmla="*/ 2340 h 49664"/>
                <a:gd name="connsiteX6" fmla="*/ 35499 w 43256"/>
                <a:gd name="connsiteY6" fmla="*/ 549 h 49664"/>
                <a:gd name="connsiteX7" fmla="*/ 38354 w 43256"/>
                <a:gd name="connsiteY7" fmla="*/ 5435 h 49664"/>
                <a:gd name="connsiteX8" fmla="*/ 42018 w 43256"/>
                <a:gd name="connsiteY8" fmla="*/ 10177 h 49664"/>
                <a:gd name="connsiteX9" fmla="*/ 41854 w 43256"/>
                <a:gd name="connsiteY9" fmla="*/ 15319 h 49664"/>
                <a:gd name="connsiteX10" fmla="*/ 43052 w 43256"/>
                <a:gd name="connsiteY10" fmla="*/ 23181 h 49664"/>
                <a:gd name="connsiteX11" fmla="*/ 37440 w 43256"/>
                <a:gd name="connsiteY11" fmla="*/ 30063 h 49664"/>
                <a:gd name="connsiteX12" fmla="*/ 35431 w 43256"/>
                <a:gd name="connsiteY12" fmla="*/ 35960 h 49664"/>
                <a:gd name="connsiteX13" fmla="*/ 28591 w 43256"/>
                <a:gd name="connsiteY13" fmla="*/ 36674 h 49664"/>
                <a:gd name="connsiteX14" fmla="*/ 23703 w 43256"/>
                <a:gd name="connsiteY14" fmla="*/ 42965 h 49664"/>
                <a:gd name="connsiteX15" fmla="*/ 16516 w 43256"/>
                <a:gd name="connsiteY15" fmla="*/ 39125 h 49664"/>
                <a:gd name="connsiteX16" fmla="*/ 5840 w 43256"/>
                <a:gd name="connsiteY16" fmla="*/ 35331 h 49664"/>
                <a:gd name="connsiteX17" fmla="*/ 1146 w 43256"/>
                <a:gd name="connsiteY17" fmla="*/ 31109 h 49664"/>
                <a:gd name="connsiteX18" fmla="*/ 2149 w 43256"/>
                <a:gd name="connsiteY18" fmla="*/ 25410 h 49664"/>
                <a:gd name="connsiteX19" fmla="*/ 31 w 43256"/>
                <a:gd name="connsiteY19" fmla="*/ 19563 h 49664"/>
                <a:gd name="connsiteX20" fmla="*/ 3899 w 43256"/>
                <a:gd name="connsiteY20" fmla="*/ 14366 h 49664"/>
                <a:gd name="connsiteX21" fmla="*/ 3936 w 43256"/>
                <a:gd name="connsiteY21" fmla="*/ 14229 h 49664"/>
                <a:gd name="connsiteX0" fmla="*/ 1001426 w 2823055"/>
                <a:gd name="connsiteY0" fmla="*/ 1129496 h 1401621"/>
                <a:gd name="connsiteX1" fmla="*/ 824684 w 2823055"/>
                <a:gd name="connsiteY1" fmla="*/ 1401488 h 1401621"/>
                <a:gd name="connsiteX2" fmla="*/ 1000367 w 2823055"/>
                <a:gd name="connsiteY2" fmla="*/ 1167596 h 1401621"/>
                <a:gd name="connsiteX3" fmla="*/ 1005659 w 2823055"/>
                <a:gd name="connsiteY3" fmla="*/ 1181354 h 1401621"/>
                <a:gd name="connsiteX4" fmla="*/ 1001426 w 2823055"/>
                <a:gd name="connsiteY4" fmla="*/ 1129496 h 1401621"/>
                <a:gd name="connsiteX0" fmla="*/ 1087754 w 2823055"/>
                <a:gd name="connsiteY0" fmla="*/ 1143301 h 1401621"/>
                <a:gd name="connsiteX1" fmla="*/ 934296 w 2823055"/>
                <a:gd name="connsiteY1" fmla="*/ 1125309 h 1401621"/>
                <a:gd name="connsiteX2" fmla="*/ 971338 w 2823055"/>
                <a:gd name="connsiteY2" fmla="*/ 1105201 h 1401621"/>
                <a:gd name="connsiteX3" fmla="*/ 924771 w 2823055"/>
                <a:gd name="connsiteY3" fmla="*/ 1142243 h 1401621"/>
                <a:gd name="connsiteX4" fmla="*/ 1087754 w 2823055"/>
                <a:gd name="connsiteY4" fmla="*/ 1143301 h 1401621"/>
                <a:gd name="connsiteX0" fmla="*/ 1158284 w 2823055"/>
                <a:gd name="connsiteY0" fmla="*/ 1160610 h 1401621"/>
                <a:gd name="connsiteX1" fmla="*/ 999534 w 2823055"/>
                <a:gd name="connsiteY1" fmla="*/ 1100285 h 1401621"/>
                <a:gd name="connsiteX2" fmla="*/ 974134 w 2823055"/>
                <a:gd name="connsiteY2" fmla="*/ 1093935 h 1401621"/>
                <a:gd name="connsiteX3" fmla="*/ 932859 w 2823055"/>
                <a:gd name="connsiteY3" fmla="*/ 1125685 h 1401621"/>
                <a:gd name="connsiteX4" fmla="*/ 1158284 w 2823055"/>
                <a:gd name="connsiteY4" fmla="*/ 1160610 h 1401621"/>
                <a:gd name="connsiteX0" fmla="*/ 4729 w 43256"/>
                <a:gd name="connsiteY0" fmla="*/ 26036 h 49664"/>
                <a:gd name="connsiteX1" fmla="*/ 2196 w 43256"/>
                <a:gd name="connsiteY1" fmla="*/ 25239 h 49664"/>
                <a:gd name="connsiteX2" fmla="*/ 6964 w 43256"/>
                <a:gd name="connsiteY2" fmla="*/ 34758 h 49664"/>
                <a:gd name="connsiteX3" fmla="*/ 5856 w 43256"/>
                <a:gd name="connsiteY3" fmla="*/ 35139 h 49664"/>
                <a:gd name="connsiteX4" fmla="*/ 16514 w 43256"/>
                <a:gd name="connsiteY4" fmla="*/ 38949 h 49664"/>
                <a:gd name="connsiteX5" fmla="*/ 15846 w 43256"/>
                <a:gd name="connsiteY5" fmla="*/ 37209 h 49664"/>
                <a:gd name="connsiteX6" fmla="*/ 28863 w 43256"/>
                <a:gd name="connsiteY6" fmla="*/ 34610 h 49664"/>
                <a:gd name="connsiteX7" fmla="*/ 28596 w 43256"/>
                <a:gd name="connsiteY7" fmla="*/ 36519 h 49664"/>
                <a:gd name="connsiteX8" fmla="*/ 34165 w 43256"/>
                <a:gd name="connsiteY8" fmla="*/ 22813 h 49664"/>
                <a:gd name="connsiteX9" fmla="*/ 37416 w 43256"/>
                <a:gd name="connsiteY9" fmla="*/ 29949 h 49664"/>
                <a:gd name="connsiteX10" fmla="*/ 41834 w 43256"/>
                <a:gd name="connsiteY10" fmla="*/ 15213 h 49664"/>
                <a:gd name="connsiteX11" fmla="*/ 40386 w 43256"/>
                <a:gd name="connsiteY11" fmla="*/ 17889 h 49664"/>
                <a:gd name="connsiteX12" fmla="*/ 38360 w 43256"/>
                <a:gd name="connsiteY12" fmla="*/ 5285 h 49664"/>
                <a:gd name="connsiteX13" fmla="*/ 38436 w 43256"/>
                <a:gd name="connsiteY13" fmla="*/ 6549 h 49664"/>
                <a:gd name="connsiteX14" fmla="*/ 29114 w 43256"/>
                <a:gd name="connsiteY14" fmla="*/ 3811 h 49664"/>
                <a:gd name="connsiteX15" fmla="*/ 29856 w 43256"/>
                <a:gd name="connsiteY15" fmla="*/ 2199 h 49664"/>
                <a:gd name="connsiteX16" fmla="*/ 22177 w 43256"/>
                <a:gd name="connsiteY16" fmla="*/ 4579 h 49664"/>
                <a:gd name="connsiteX17" fmla="*/ 22536 w 43256"/>
                <a:gd name="connsiteY17" fmla="*/ 3189 h 49664"/>
                <a:gd name="connsiteX18" fmla="*/ 14036 w 43256"/>
                <a:gd name="connsiteY18" fmla="*/ 5051 h 49664"/>
                <a:gd name="connsiteX19" fmla="*/ 15336 w 43256"/>
                <a:gd name="connsiteY19" fmla="*/ 6399 h 49664"/>
                <a:gd name="connsiteX20" fmla="*/ 4163 w 43256"/>
                <a:gd name="connsiteY20" fmla="*/ 15648 h 49664"/>
                <a:gd name="connsiteX21" fmla="*/ 3936 w 43256"/>
                <a:gd name="connsiteY21" fmla="*/ 14229 h 49664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01426 w 2823055"/>
                <a:gd name="connsiteY0" fmla="*/ 1129496 h 1219730"/>
                <a:gd name="connsiteX1" fmla="*/ 1024709 w 2823055"/>
                <a:gd name="connsiteY1" fmla="*/ 1096688 h 1219730"/>
                <a:gd name="connsiteX2" fmla="*/ 1000367 w 2823055"/>
                <a:gd name="connsiteY2" fmla="*/ 1167596 h 1219730"/>
                <a:gd name="connsiteX3" fmla="*/ 1005659 w 2823055"/>
                <a:gd name="connsiteY3" fmla="*/ 1181354 h 1219730"/>
                <a:gd name="connsiteX4" fmla="*/ 1001426 w 2823055"/>
                <a:gd name="connsiteY4" fmla="*/ 1129496 h 1219730"/>
                <a:gd name="connsiteX0" fmla="*/ 1087754 w 2823055"/>
                <a:gd name="connsiteY0" fmla="*/ 1143301 h 1219730"/>
                <a:gd name="connsiteX1" fmla="*/ 934296 w 2823055"/>
                <a:gd name="connsiteY1" fmla="*/ 1125309 h 1219730"/>
                <a:gd name="connsiteX2" fmla="*/ 971338 w 2823055"/>
                <a:gd name="connsiteY2" fmla="*/ 1105201 h 1219730"/>
                <a:gd name="connsiteX3" fmla="*/ 924771 w 2823055"/>
                <a:gd name="connsiteY3" fmla="*/ 1142243 h 1219730"/>
                <a:gd name="connsiteX4" fmla="*/ 1087754 w 2823055"/>
                <a:gd name="connsiteY4" fmla="*/ 1143301 h 1219730"/>
                <a:gd name="connsiteX0" fmla="*/ 1158284 w 2823055"/>
                <a:gd name="connsiteY0" fmla="*/ 1160610 h 1219730"/>
                <a:gd name="connsiteX1" fmla="*/ 999534 w 2823055"/>
                <a:gd name="connsiteY1" fmla="*/ 1100285 h 1219730"/>
                <a:gd name="connsiteX2" fmla="*/ 974134 w 2823055"/>
                <a:gd name="connsiteY2" fmla="*/ 1093935 h 1219730"/>
                <a:gd name="connsiteX3" fmla="*/ 932859 w 2823055"/>
                <a:gd name="connsiteY3" fmla="*/ 1125685 h 1219730"/>
                <a:gd name="connsiteX4" fmla="*/ 1158284 w 2823055"/>
                <a:gd name="connsiteY4" fmla="*/ 1160610 h 1219730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823055" h="1219730">
                  <a:moveTo>
                    <a:pt x="1001426" y="1129496"/>
                  </a:moveTo>
                  <a:cubicBezTo>
                    <a:pt x="1004601" y="1115385"/>
                    <a:pt x="1024886" y="1090338"/>
                    <a:pt x="1024709" y="1096688"/>
                  </a:cubicBezTo>
                  <a:cubicBezTo>
                    <a:pt x="1024533" y="1103038"/>
                    <a:pt x="1000367" y="1186300"/>
                    <a:pt x="1000367" y="1167596"/>
                  </a:cubicBezTo>
                  <a:cubicBezTo>
                    <a:pt x="1000367" y="1148892"/>
                    <a:pt x="1005483" y="1187704"/>
                    <a:pt x="1005659" y="1181354"/>
                  </a:cubicBezTo>
                  <a:cubicBezTo>
                    <a:pt x="1005836" y="1175004"/>
                    <a:pt x="998251" y="1143607"/>
                    <a:pt x="1001426" y="1129496"/>
                  </a:cubicBezTo>
                  <a:close/>
                </a:path>
                <a:path w="2823055" h="1219730">
                  <a:moveTo>
                    <a:pt x="1087754" y="1143301"/>
                  </a:moveTo>
                  <a:cubicBezTo>
                    <a:pt x="1089341" y="1140479"/>
                    <a:pt x="953699" y="1131659"/>
                    <a:pt x="934296" y="1125309"/>
                  </a:cubicBezTo>
                  <a:cubicBezTo>
                    <a:pt x="914893" y="1118959"/>
                    <a:pt x="971338" y="1142609"/>
                    <a:pt x="971338" y="1105201"/>
                  </a:cubicBezTo>
                  <a:cubicBezTo>
                    <a:pt x="971338" y="1067793"/>
                    <a:pt x="905368" y="1135893"/>
                    <a:pt x="924771" y="1142243"/>
                  </a:cubicBezTo>
                  <a:cubicBezTo>
                    <a:pt x="944174" y="1148593"/>
                    <a:pt x="1086167" y="1146123"/>
                    <a:pt x="1087754" y="1143301"/>
                  </a:cubicBezTo>
                  <a:close/>
                </a:path>
                <a:path w="2823055" h="1219730">
                  <a:moveTo>
                    <a:pt x="1158284" y="1160610"/>
                  </a:moveTo>
                  <a:lnTo>
                    <a:pt x="999534" y="1100285"/>
                  </a:lnTo>
                  <a:cubicBezTo>
                    <a:pt x="968842" y="1089173"/>
                    <a:pt x="974134" y="1150047"/>
                    <a:pt x="974134" y="1093935"/>
                  </a:cubicBezTo>
                  <a:cubicBezTo>
                    <a:pt x="974134" y="1037823"/>
                    <a:pt x="902167" y="1114573"/>
                    <a:pt x="932859" y="1125685"/>
                  </a:cubicBezTo>
                  <a:cubicBezTo>
                    <a:pt x="963551" y="1136798"/>
                    <a:pt x="1147172" y="1164843"/>
                    <a:pt x="1158284" y="1160610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rgbClr val="FF0000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c</a:t>
              </a:r>
            </a:p>
          </p:txBody>
        </p:sp>
        <p:sp>
          <p:nvSpPr>
            <p:cNvPr id="14" name="Cloud Callout 2"/>
            <p:cNvSpPr/>
            <p:nvPr/>
          </p:nvSpPr>
          <p:spPr>
            <a:xfrm>
              <a:off x="2819400" y="1600200"/>
              <a:ext cx="1373950" cy="986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856201 w 2819400"/>
                <a:gd name="connsiteY0" fmla="*/ 1371600 h 1219200"/>
                <a:gd name="connsiteX1" fmla="*/ 822334 w 2819400"/>
                <a:gd name="connsiteY1" fmla="*/ 1405467 h 1219200"/>
                <a:gd name="connsiteX2" fmla="*/ 788467 w 2819400"/>
                <a:gd name="connsiteY2" fmla="*/ 1371600 h 1219200"/>
                <a:gd name="connsiteX3" fmla="*/ 822334 w 2819400"/>
                <a:gd name="connsiteY3" fmla="*/ 1337733 h 1219200"/>
                <a:gd name="connsiteX4" fmla="*/ 856201 w 2819400"/>
                <a:gd name="connsiteY4" fmla="*/ 1371600 h 1219200"/>
                <a:gd name="connsiteX0" fmla="*/ 923479 w 2819400"/>
                <a:gd name="connsiteY0" fmla="*/ 1328255 h 1219200"/>
                <a:gd name="connsiteX1" fmla="*/ 855746 w 2819400"/>
                <a:gd name="connsiteY1" fmla="*/ 1395988 h 1219200"/>
                <a:gd name="connsiteX2" fmla="*/ 788013 w 2819400"/>
                <a:gd name="connsiteY2" fmla="*/ 1328255 h 1219200"/>
                <a:gd name="connsiteX3" fmla="*/ 855746 w 2819400"/>
                <a:gd name="connsiteY3" fmla="*/ 1260522 h 1219200"/>
                <a:gd name="connsiteX4" fmla="*/ 923479 w 2819400"/>
                <a:gd name="connsiteY4" fmla="*/ 1328255 h 1219200"/>
                <a:gd name="connsiteX0" fmla="*/ 1032109 w 2819400"/>
                <a:gd name="connsiteY0" fmla="*/ 1231264 h 1219200"/>
                <a:gd name="connsiteX1" fmla="*/ 930509 w 2819400"/>
                <a:gd name="connsiteY1" fmla="*/ 1332864 h 1219200"/>
                <a:gd name="connsiteX2" fmla="*/ 828909 w 2819400"/>
                <a:gd name="connsiteY2" fmla="*/ 1231264 h 1219200"/>
                <a:gd name="connsiteX3" fmla="*/ 930509 w 2819400"/>
                <a:gd name="connsiteY3" fmla="*/ 1129664 h 1219200"/>
                <a:gd name="connsiteX4" fmla="*/ 1032109 w 2819400"/>
                <a:gd name="connsiteY4" fmla="*/ 1231264 h 1219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858096 w 2823055"/>
                <a:gd name="connsiteY1" fmla="*/ 1392009 h 1401488"/>
                <a:gd name="connsiteX2" fmla="*/ 790363 w 2823055"/>
                <a:gd name="connsiteY2" fmla="*/ 1324276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034459 w 2823055"/>
                <a:gd name="connsiteY0" fmla="*/ 1227285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034459 w 2823055"/>
                <a:gd name="connsiteY4" fmla="*/ 1227285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98"/>
                <a:gd name="connsiteX1" fmla="*/ 5659 w 43256"/>
                <a:gd name="connsiteY1" fmla="*/ 6766 h 49698"/>
                <a:gd name="connsiteX2" fmla="*/ 14041 w 43256"/>
                <a:gd name="connsiteY2" fmla="*/ 5061 h 49698"/>
                <a:gd name="connsiteX3" fmla="*/ 22492 w 43256"/>
                <a:gd name="connsiteY3" fmla="*/ 3291 h 49698"/>
                <a:gd name="connsiteX4" fmla="*/ 25785 w 43256"/>
                <a:gd name="connsiteY4" fmla="*/ 59 h 49698"/>
                <a:gd name="connsiteX5" fmla="*/ 29869 w 43256"/>
                <a:gd name="connsiteY5" fmla="*/ 2340 h 49698"/>
                <a:gd name="connsiteX6" fmla="*/ 35499 w 43256"/>
                <a:gd name="connsiteY6" fmla="*/ 549 h 49698"/>
                <a:gd name="connsiteX7" fmla="*/ 38354 w 43256"/>
                <a:gd name="connsiteY7" fmla="*/ 5435 h 49698"/>
                <a:gd name="connsiteX8" fmla="*/ 42018 w 43256"/>
                <a:gd name="connsiteY8" fmla="*/ 10177 h 49698"/>
                <a:gd name="connsiteX9" fmla="*/ 41854 w 43256"/>
                <a:gd name="connsiteY9" fmla="*/ 15319 h 49698"/>
                <a:gd name="connsiteX10" fmla="*/ 43052 w 43256"/>
                <a:gd name="connsiteY10" fmla="*/ 23181 h 49698"/>
                <a:gd name="connsiteX11" fmla="*/ 37440 w 43256"/>
                <a:gd name="connsiteY11" fmla="*/ 30063 h 49698"/>
                <a:gd name="connsiteX12" fmla="*/ 35431 w 43256"/>
                <a:gd name="connsiteY12" fmla="*/ 35960 h 49698"/>
                <a:gd name="connsiteX13" fmla="*/ 28591 w 43256"/>
                <a:gd name="connsiteY13" fmla="*/ 36674 h 49698"/>
                <a:gd name="connsiteX14" fmla="*/ 23703 w 43256"/>
                <a:gd name="connsiteY14" fmla="*/ 42965 h 49698"/>
                <a:gd name="connsiteX15" fmla="*/ 16516 w 43256"/>
                <a:gd name="connsiteY15" fmla="*/ 39125 h 49698"/>
                <a:gd name="connsiteX16" fmla="*/ 5840 w 43256"/>
                <a:gd name="connsiteY16" fmla="*/ 35331 h 49698"/>
                <a:gd name="connsiteX17" fmla="*/ 1146 w 43256"/>
                <a:gd name="connsiteY17" fmla="*/ 31109 h 49698"/>
                <a:gd name="connsiteX18" fmla="*/ 2149 w 43256"/>
                <a:gd name="connsiteY18" fmla="*/ 25410 h 49698"/>
                <a:gd name="connsiteX19" fmla="*/ 31 w 43256"/>
                <a:gd name="connsiteY19" fmla="*/ 19563 h 49698"/>
                <a:gd name="connsiteX20" fmla="*/ 3899 w 43256"/>
                <a:gd name="connsiteY20" fmla="*/ 14366 h 49698"/>
                <a:gd name="connsiteX21" fmla="*/ 3936 w 43256"/>
                <a:gd name="connsiteY21" fmla="*/ 14229 h 49698"/>
                <a:gd name="connsiteX0" fmla="*/ 858551 w 2823055"/>
                <a:gd name="connsiteY0" fmla="*/ 1367621 h 1402578"/>
                <a:gd name="connsiteX1" fmla="*/ 824684 w 2823055"/>
                <a:gd name="connsiteY1" fmla="*/ 1401488 h 1402578"/>
                <a:gd name="connsiteX2" fmla="*/ 790817 w 2823055"/>
                <a:gd name="connsiteY2" fmla="*/ 1367621 h 1402578"/>
                <a:gd name="connsiteX3" fmla="*/ 824684 w 2823055"/>
                <a:gd name="connsiteY3" fmla="*/ 1333754 h 1402578"/>
                <a:gd name="connsiteX4" fmla="*/ 858551 w 2823055"/>
                <a:gd name="connsiteY4" fmla="*/ 1367621 h 1402578"/>
                <a:gd name="connsiteX0" fmla="*/ 925829 w 2823055"/>
                <a:gd name="connsiteY0" fmla="*/ 1324276 h 1402578"/>
                <a:gd name="connsiteX1" fmla="*/ 858096 w 2823055"/>
                <a:gd name="connsiteY1" fmla="*/ 1392009 h 1402578"/>
                <a:gd name="connsiteX2" fmla="*/ 971338 w 2823055"/>
                <a:gd name="connsiteY2" fmla="*/ 1105201 h 1402578"/>
                <a:gd name="connsiteX3" fmla="*/ 858096 w 2823055"/>
                <a:gd name="connsiteY3" fmla="*/ 1256543 h 1402578"/>
                <a:gd name="connsiteX4" fmla="*/ 925829 w 2823055"/>
                <a:gd name="connsiteY4" fmla="*/ 1324276 h 1402578"/>
                <a:gd name="connsiteX0" fmla="*/ 1034459 w 2823055"/>
                <a:gd name="connsiteY0" fmla="*/ 1227285 h 1402578"/>
                <a:gd name="connsiteX1" fmla="*/ 999534 w 2823055"/>
                <a:gd name="connsiteY1" fmla="*/ 1100285 h 1402578"/>
                <a:gd name="connsiteX2" fmla="*/ 831259 w 2823055"/>
                <a:gd name="connsiteY2" fmla="*/ 1227285 h 1402578"/>
                <a:gd name="connsiteX3" fmla="*/ 932859 w 2823055"/>
                <a:gd name="connsiteY3" fmla="*/ 1125685 h 1402578"/>
                <a:gd name="connsiteX4" fmla="*/ 1034459 w 2823055"/>
                <a:gd name="connsiteY4" fmla="*/ 1227285 h 1402578"/>
                <a:gd name="connsiteX0" fmla="*/ 4729 w 43256"/>
                <a:gd name="connsiteY0" fmla="*/ 26036 h 49698"/>
                <a:gd name="connsiteX1" fmla="*/ 2196 w 43256"/>
                <a:gd name="connsiteY1" fmla="*/ 25239 h 49698"/>
                <a:gd name="connsiteX2" fmla="*/ 6964 w 43256"/>
                <a:gd name="connsiteY2" fmla="*/ 34758 h 49698"/>
                <a:gd name="connsiteX3" fmla="*/ 5856 w 43256"/>
                <a:gd name="connsiteY3" fmla="*/ 35139 h 49698"/>
                <a:gd name="connsiteX4" fmla="*/ 16514 w 43256"/>
                <a:gd name="connsiteY4" fmla="*/ 38949 h 49698"/>
                <a:gd name="connsiteX5" fmla="*/ 15846 w 43256"/>
                <a:gd name="connsiteY5" fmla="*/ 37209 h 49698"/>
                <a:gd name="connsiteX6" fmla="*/ 28863 w 43256"/>
                <a:gd name="connsiteY6" fmla="*/ 34610 h 49698"/>
                <a:gd name="connsiteX7" fmla="*/ 28596 w 43256"/>
                <a:gd name="connsiteY7" fmla="*/ 36519 h 49698"/>
                <a:gd name="connsiteX8" fmla="*/ 34165 w 43256"/>
                <a:gd name="connsiteY8" fmla="*/ 22813 h 49698"/>
                <a:gd name="connsiteX9" fmla="*/ 37416 w 43256"/>
                <a:gd name="connsiteY9" fmla="*/ 29949 h 49698"/>
                <a:gd name="connsiteX10" fmla="*/ 41834 w 43256"/>
                <a:gd name="connsiteY10" fmla="*/ 15213 h 49698"/>
                <a:gd name="connsiteX11" fmla="*/ 40386 w 43256"/>
                <a:gd name="connsiteY11" fmla="*/ 17889 h 49698"/>
                <a:gd name="connsiteX12" fmla="*/ 38360 w 43256"/>
                <a:gd name="connsiteY12" fmla="*/ 5285 h 49698"/>
                <a:gd name="connsiteX13" fmla="*/ 38436 w 43256"/>
                <a:gd name="connsiteY13" fmla="*/ 6549 h 49698"/>
                <a:gd name="connsiteX14" fmla="*/ 29114 w 43256"/>
                <a:gd name="connsiteY14" fmla="*/ 3811 h 49698"/>
                <a:gd name="connsiteX15" fmla="*/ 29856 w 43256"/>
                <a:gd name="connsiteY15" fmla="*/ 2199 h 49698"/>
                <a:gd name="connsiteX16" fmla="*/ 22177 w 43256"/>
                <a:gd name="connsiteY16" fmla="*/ 4579 h 49698"/>
                <a:gd name="connsiteX17" fmla="*/ 22536 w 43256"/>
                <a:gd name="connsiteY17" fmla="*/ 3189 h 49698"/>
                <a:gd name="connsiteX18" fmla="*/ 14036 w 43256"/>
                <a:gd name="connsiteY18" fmla="*/ 5051 h 49698"/>
                <a:gd name="connsiteX19" fmla="*/ 15336 w 43256"/>
                <a:gd name="connsiteY19" fmla="*/ 6399 h 49698"/>
                <a:gd name="connsiteX20" fmla="*/ 4163 w 43256"/>
                <a:gd name="connsiteY20" fmla="*/ 15648 h 49698"/>
                <a:gd name="connsiteX21" fmla="*/ 3936 w 43256"/>
                <a:gd name="connsiteY21" fmla="*/ 14229 h 49698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034459 w 2823055"/>
                <a:gd name="connsiteY0" fmla="*/ 1227285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034459 w 2823055"/>
                <a:gd name="connsiteY4" fmla="*/ 1227285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158284 w 2823055"/>
                <a:gd name="connsiteY0" fmla="*/ 1160610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158284 w 2823055"/>
                <a:gd name="connsiteY4" fmla="*/ 1160610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1087754 w 2823055"/>
                <a:gd name="connsiteY0" fmla="*/ 1143301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1087754 w 2823055"/>
                <a:gd name="connsiteY4" fmla="*/ 1143301 h 1401488"/>
                <a:gd name="connsiteX0" fmla="*/ 1158284 w 2823055"/>
                <a:gd name="connsiteY0" fmla="*/ 1160610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158284 w 2823055"/>
                <a:gd name="connsiteY4" fmla="*/ 1160610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858096 w 2823055"/>
                <a:gd name="connsiteY3" fmla="*/ 12565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831259 w 2823055"/>
                <a:gd name="connsiteY2" fmla="*/ 122728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858096 w 2823055"/>
                <a:gd name="connsiteY3" fmla="*/ 12565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924771 w 2823055"/>
                <a:gd name="connsiteY3" fmla="*/ 11422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1005659 w 2823055"/>
                <a:gd name="connsiteY3" fmla="*/ 11813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924771 w 2823055"/>
                <a:gd name="connsiteY3" fmla="*/ 11422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49664"/>
                <a:gd name="connsiteX1" fmla="*/ 5659 w 43256"/>
                <a:gd name="connsiteY1" fmla="*/ 6766 h 49664"/>
                <a:gd name="connsiteX2" fmla="*/ 14041 w 43256"/>
                <a:gd name="connsiteY2" fmla="*/ 5061 h 49664"/>
                <a:gd name="connsiteX3" fmla="*/ 22492 w 43256"/>
                <a:gd name="connsiteY3" fmla="*/ 3291 h 49664"/>
                <a:gd name="connsiteX4" fmla="*/ 25785 w 43256"/>
                <a:gd name="connsiteY4" fmla="*/ 59 h 49664"/>
                <a:gd name="connsiteX5" fmla="*/ 29869 w 43256"/>
                <a:gd name="connsiteY5" fmla="*/ 2340 h 49664"/>
                <a:gd name="connsiteX6" fmla="*/ 35499 w 43256"/>
                <a:gd name="connsiteY6" fmla="*/ 549 h 49664"/>
                <a:gd name="connsiteX7" fmla="*/ 38354 w 43256"/>
                <a:gd name="connsiteY7" fmla="*/ 5435 h 49664"/>
                <a:gd name="connsiteX8" fmla="*/ 42018 w 43256"/>
                <a:gd name="connsiteY8" fmla="*/ 10177 h 49664"/>
                <a:gd name="connsiteX9" fmla="*/ 41854 w 43256"/>
                <a:gd name="connsiteY9" fmla="*/ 15319 h 49664"/>
                <a:gd name="connsiteX10" fmla="*/ 43052 w 43256"/>
                <a:gd name="connsiteY10" fmla="*/ 23181 h 49664"/>
                <a:gd name="connsiteX11" fmla="*/ 37440 w 43256"/>
                <a:gd name="connsiteY11" fmla="*/ 30063 h 49664"/>
                <a:gd name="connsiteX12" fmla="*/ 35431 w 43256"/>
                <a:gd name="connsiteY12" fmla="*/ 35960 h 49664"/>
                <a:gd name="connsiteX13" fmla="*/ 28591 w 43256"/>
                <a:gd name="connsiteY13" fmla="*/ 36674 h 49664"/>
                <a:gd name="connsiteX14" fmla="*/ 23703 w 43256"/>
                <a:gd name="connsiteY14" fmla="*/ 42965 h 49664"/>
                <a:gd name="connsiteX15" fmla="*/ 16516 w 43256"/>
                <a:gd name="connsiteY15" fmla="*/ 39125 h 49664"/>
                <a:gd name="connsiteX16" fmla="*/ 5840 w 43256"/>
                <a:gd name="connsiteY16" fmla="*/ 35331 h 49664"/>
                <a:gd name="connsiteX17" fmla="*/ 1146 w 43256"/>
                <a:gd name="connsiteY17" fmla="*/ 31109 h 49664"/>
                <a:gd name="connsiteX18" fmla="*/ 2149 w 43256"/>
                <a:gd name="connsiteY18" fmla="*/ 25410 h 49664"/>
                <a:gd name="connsiteX19" fmla="*/ 31 w 43256"/>
                <a:gd name="connsiteY19" fmla="*/ 19563 h 49664"/>
                <a:gd name="connsiteX20" fmla="*/ 3899 w 43256"/>
                <a:gd name="connsiteY20" fmla="*/ 14366 h 49664"/>
                <a:gd name="connsiteX21" fmla="*/ 3936 w 43256"/>
                <a:gd name="connsiteY21" fmla="*/ 14229 h 49664"/>
                <a:gd name="connsiteX0" fmla="*/ 1001426 w 2823055"/>
                <a:gd name="connsiteY0" fmla="*/ 1129496 h 1401621"/>
                <a:gd name="connsiteX1" fmla="*/ 824684 w 2823055"/>
                <a:gd name="connsiteY1" fmla="*/ 1401488 h 1401621"/>
                <a:gd name="connsiteX2" fmla="*/ 1000367 w 2823055"/>
                <a:gd name="connsiteY2" fmla="*/ 1167596 h 1401621"/>
                <a:gd name="connsiteX3" fmla="*/ 1005659 w 2823055"/>
                <a:gd name="connsiteY3" fmla="*/ 1181354 h 1401621"/>
                <a:gd name="connsiteX4" fmla="*/ 1001426 w 2823055"/>
                <a:gd name="connsiteY4" fmla="*/ 1129496 h 1401621"/>
                <a:gd name="connsiteX0" fmla="*/ 1087754 w 2823055"/>
                <a:gd name="connsiteY0" fmla="*/ 1143301 h 1401621"/>
                <a:gd name="connsiteX1" fmla="*/ 934296 w 2823055"/>
                <a:gd name="connsiteY1" fmla="*/ 1125309 h 1401621"/>
                <a:gd name="connsiteX2" fmla="*/ 971338 w 2823055"/>
                <a:gd name="connsiteY2" fmla="*/ 1105201 h 1401621"/>
                <a:gd name="connsiteX3" fmla="*/ 924771 w 2823055"/>
                <a:gd name="connsiteY3" fmla="*/ 1142243 h 1401621"/>
                <a:gd name="connsiteX4" fmla="*/ 1087754 w 2823055"/>
                <a:gd name="connsiteY4" fmla="*/ 1143301 h 1401621"/>
                <a:gd name="connsiteX0" fmla="*/ 1158284 w 2823055"/>
                <a:gd name="connsiteY0" fmla="*/ 1160610 h 1401621"/>
                <a:gd name="connsiteX1" fmla="*/ 999534 w 2823055"/>
                <a:gd name="connsiteY1" fmla="*/ 1100285 h 1401621"/>
                <a:gd name="connsiteX2" fmla="*/ 974134 w 2823055"/>
                <a:gd name="connsiteY2" fmla="*/ 1093935 h 1401621"/>
                <a:gd name="connsiteX3" fmla="*/ 932859 w 2823055"/>
                <a:gd name="connsiteY3" fmla="*/ 1125685 h 1401621"/>
                <a:gd name="connsiteX4" fmla="*/ 1158284 w 2823055"/>
                <a:gd name="connsiteY4" fmla="*/ 1160610 h 1401621"/>
                <a:gd name="connsiteX0" fmla="*/ 4729 w 43256"/>
                <a:gd name="connsiteY0" fmla="*/ 26036 h 49664"/>
                <a:gd name="connsiteX1" fmla="*/ 2196 w 43256"/>
                <a:gd name="connsiteY1" fmla="*/ 25239 h 49664"/>
                <a:gd name="connsiteX2" fmla="*/ 6964 w 43256"/>
                <a:gd name="connsiteY2" fmla="*/ 34758 h 49664"/>
                <a:gd name="connsiteX3" fmla="*/ 5856 w 43256"/>
                <a:gd name="connsiteY3" fmla="*/ 35139 h 49664"/>
                <a:gd name="connsiteX4" fmla="*/ 16514 w 43256"/>
                <a:gd name="connsiteY4" fmla="*/ 38949 h 49664"/>
                <a:gd name="connsiteX5" fmla="*/ 15846 w 43256"/>
                <a:gd name="connsiteY5" fmla="*/ 37209 h 49664"/>
                <a:gd name="connsiteX6" fmla="*/ 28863 w 43256"/>
                <a:gd name="connsiteY6" fmla="*/ 34610 h 49664"/>
                <a:gd name="connsiteX7" fmla="*/ 28596 w 43256"/>
                <a:gd name="connsiteY7" fmla="*/ 36519 h 49664"/>
                <a:gd name="connsiteX8" fmla="*/ 34165 w 43256"/>
                <a:gd name="connsiteY8" fmla="*/ 22813 h 49664"/>
                <a:gd name="connsiteX9" fmla="*/ 37416 w 43256"/>
                <a:gd name="connsiteY9" fmla="*/ 29949 h 49664"/>
                <a:gd name="connsiteX10" fmla="*/ 41834 w 43256"/>
                <a:gd name="connsiteY10" fmla="*/ 15213 h 49664"/>
                <a:gd name="connsiteX11" fmla="*/ 40386 w 43256"/>
                <a:gd name="connsiteY11" fmla="*/ 17889 h 49664"/>
                <a:gd name="connsiteX12" fmla="*/ 38360 w 43256"/>
                <a:gd name="connsiteY12" fmla="*/ 5285 h 49664"/>
                <a:gd name="connsiteX13" fmla="*/ 38436 w 43256"/>
                <a:gd name="connsiteY13" fmla="*/ 6549 h 49664"/>
                <a:gd name="connsiteX14" fmla="*/ 29114 w 43256"/>
                <a:gd name="connsiteY14" fmla="*/ 3811 h 49664"/>
                <a:gd name="connsiteX15" fmla="*/ 29856 w 43256"/>
                <a:gd name="connsiteY15" fmla="*/ 2199 h 49664"/>
                <a:gd name="connsiteX16" fmla="*/ 22177 w 43256"/>
                <a:gd name="connsiteY16" fmla="*/ 4579 h 49664"/>
                <a:gd name="connsiteX17" fmla="*/ 22536 w 43256"/>
                <a:gd name="connsiteY17" fmla="*/ 3189 h 49664"/>
                <a:gd name="connsiteX18" fmla="*/ 14036 w 43256"/>
                <a:gd name="connsiteY18" fmla="*/ 5051 h 49664"/>
                <a:gd name="connsiteX19" fmla="*/ 15336 w 43256"/>
                <a:gd name="connsiteY19" fmla="*/ 6399 h 49664"/>
                <a:gd name="connsiteX20" fmla="*/ 4163 w 43256"/>
                <a:gd name="connsiteY20" fmla="*/ 15648 h 49664"/>
                <a:gd name="connsiteX21" fmla="*/ 3936 w 43256"/>
                <a:gd name="connsiteY21" fmla="*/ 14229 h 49664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01426 w 2823055"/>
                <a:gd name="connsiteY0" fmla="*/ 1129496 h 1219730"/>
                <a:gd name="connsiteX1" fmla="*/ 1024709 w 2823055"/>
                <a:gd name="connsiteY1" fmla="*/ 1096688 h 1219730"/>
                <a:gd name="connsiteX2" fmla="*/ 1000367 w 2823055"/>
                <a:gd name="connsiteY2" fmla="*/ 1167596 h 1219730"/>
                <a:gd name="connsiteX3" fmla="*/ 1005659 w 2823055"/>
                <a:gd name="connsiteY3" fmla="*/ 1181354 h 1219730"/>
                <a:gd name="connsiteX4" fmla="*/ 1001426 w 2823055"/>
                <a:gd name="connsiteY4" fmla="*/ 1129496 h 1219730"/>
                <a:gd name="connsiteX0" fmla="*/ 1087754 w 2823055"/>
                <a:gd name="connsiteY0" fmla="*/ 1143301 h 1219730"/>
                <a:gd name="connsiteX1" fmla="*/ 934296 w 2823055"/>
                <a:gd name="connsiteY1" fmla="*/ 1125309 h 1219730"/>
                <a:gd name="connsiteX2" fmla="*/ 971338 w 2823055"/>
                <a:gd name="connsiteY2" fmla="*/ 1105201 h 1219730"/>
                <a:gd name="connsiteX3" fmla="*/ 924771 w 2823055"/>
                <a:gd name="connsiteY3" fmla="*/ 1142243 h 1219730"/>
                <a:gd name="connsiteX4" fmla="*/ 1087754 w 2823055"/>
                <a:gd name="connsiteY4" fmla="*/ 1143301 h 1219730"/>
                <a:gd name="connsiteX0" fmla="*/ 1158284 w 2823055"/>
                <a:gd name="connsiteY0" fmla="*/ 1160610 h 1219730"/>
                <a:gd name="connsiteX1" fmla="*/ 999534 w 2823055"/>
                <a:gd name="connsiteY1" fmla="*/ 1100285 h 1219730"/>
                <a:gd name="connsiteX2" fmla="*/ 974134 w 2823055"/>
                <a:gd name="connsiteY2" fmla="*/ 1093935 h 1219730"/>
                <a:gd name="connsiteX3" fmla="*/ 932859 w 2823055"/>
                <a:gd name="connsiteY3" fmla="*/ 1125685 h 1219730"/>
                <a:gd name="connsiteX4" fmla="*/ 1158284 w 2823055"/>
                <a:gd name="connsiteY4" fmla="*/ 1160610 h 1219730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823055" h="1219730">
                  <a:moveTo>
                    <a:pt x="1001426" y="1129496"/>
                  </a:moveTo>
                  <a:cubicBezTo>
                    <a:pt x="1004601" y="1115385"/>
                    <a:pt x="1024886" y="1090338"/>
                    <a:pt x="1024709" y="1096688"/>
                  </a:cubicBezTo>
                  <a:cubicBezTo>
                    <a:pt x="1024533" y="1103038"/>
                    <a:pt x="1000367" y="1186300"/>
                    <a:pt x="1000367" y="1167596"/>
                  </a:cubicBezTo>
                  <a:cubicBezTo>
                    <a:pt x="1000367" y="1148892"/>
                    <a:pt x="1005483" y="1187704"/>
                    <a:pt x="1005659" y="1181354"/>
                  </a:cubicBezTo>
                  <a:cubicBezTo>
                    <a:pt x="1005836" y="1175004"/>
                    <a:pt x="998251" y="1143607"/>
                    <a:pt x="1001426" y="1129496"/>
                  </a:cubicBezTo>
                  <a:close/>
                </a:path>
                <a:path w="2823055" h="1219730">
                  <a:moveTo>
                    <a:pt x="1087754" y="1143301"/>
                  </a:moveTo>
                  <a:cubicBezTo>
                    <a:pt x="1089341" y="1140479"/>
                    <a:pt x="953699" y="1131659"/>
                    <a:pt x="934296" y="1125309"/>
                  </a:cubicBezTo>
                  <a:cubicBezTo>
                    <a:pt x="914893" y="1118959"/>
                    <a:pt x="971338" y="1142609"/>
                    <a:pt x="971338" y="1105201"/>
                  </a:cubicBezTo>
                  <a:cubicBezTo>
                    <a:pt x="971338" y="1067793"/>
                    <a:pt x="905368" y="1135893"/>
                    <a:pt x="924771" y="1142243"/>
                  </a:cubicBezTo>
                  <a:cubicBezTo>
                    <a:pt x="944174" y="1148593"/>
                    <a:pt x="1086167" y="1146123"/>
                    <a:pt x="1087754" y="1143301"/>
                  </a:cubicBezTo>
                  <a:close/>
                </a:path>
                <a:path w="2823055" h="1219730">
                  <a:moveTo>
                    <a:pt x="1158284" y="1160610"/>
                  </a:moveTo>
                  <a:lnTo>
                    <a:pt x="999534" y="1100285"/>
                  </a:lnTo>
                  <a:cubicBezTo>
                    <a:pt x="968842" y="1089173"/>
                    <a:pt x="974134" y="1150047"/>
                    <a:pt x="974134" y="1093935"/>
                  </a:cubicBezTo>
                  <a:cubicBezTo>
                    <a:pt x="974134" y="1037823"/>
                    <a:pt x="902167" y="1114573"/>
                    <a:pt x="932859" y="1125685"/>
                  </a:cubicBezTo>
                  <a:cubicBezTo>
                    <a:pt x="963551" y="1136798"/>
                    <a:pt x="1147172" y="1164843"/>
                    <a:pt x="1158284" y="1160610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rgbClr val="FF0000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k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249075" y="1708789"/>
              <a:ext cx="6096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?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451721" y="1066800"/>
            <a:ext cx="3431350" cy="986620"/>
            <a:chOff x="4724400" y="1600200"/>
            <a:chExt cx="3431350" cy="986620"/>
          </a:xfrm>
        </p:grpSpPr>
        <p:sp>
          <p:nvSpPr>
            <p:cNvPr id="16" name="Cloud Callout 2"/>
            <p:cNvSpPr/>
            <p:nvPr/>
          </p:nvSpPr>
          <p:spPr>
            <a:xfrm>
              <a:off x="4724400" y="1600200"/>
              <a:ext cx="1373950" cy="986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856201 w 2819400"/>
                <a:gd name="connsiteY0" fmla="*/ 1371600 h 1219200"/>
                <a:gd name="connsiteX1" fmla="*/ 822334 w 2819400"/>
                <a:gd name="connsiteY1" fmla="*/ 1405467 h 1219200"/>
                <a:gd name="connsiteX2" fmla="*/ 788467 w 2819400"/>
                <a:gd name="connsiteY2" fmla="*/ 1371600 h 1219200"/>
                <a:gd name="connsiteX3" fmla="*/ 822334 w 2819400"/>
                <a:gd name="connsiteY3" fmla="*/ 1337733 h 1219200"/>
                <a:gd name="connsiteX4" fmla="*/ 856201 w 2819400"/>
                <a:gd name="connsiteY4" fmla="*/ 1371600 h 1219200"/>
                <a:gd name="connsiteX0" fmla="*/ 923479 w 2819400"/>
                <a:gd name="connsiteY0" fmla="*/ 1328255 h 1219200"/>
                <a:gd name="connsiteX1" fmla="*/ 855746 w 2819400"/>
                <a:gd name="connsiteY1" fmla="*/ 1395988 h 1219200"/>
                <a:gd name="connsiteX2" fmla="*/ 788013 w 2819400"/>
                <a:gd name="connsiteY2" fmla="*/ 1328255 h 1219200"/>
                <a:gd name="connsiteX3" fmla="*/ 855746 w 2819400"/>
                <a:gd name="connsiteY3" fmla="*/ 1260522 h 1219200"/>
                <a:gd name="connsiteX4" fmla="*/ 923479 w 2819400"/>
                <a:gd name="connsiteY4" fmla="*/ 1328255 h 1219200"/>
                <a:gd name="connsiteX0" fmla="*/ 1032109 w 2819400"/>
                <a:gd name="connsiteY0" fmla="*/ 1231264 h 1219200"/>
                <a:gd name="connsiteX1" fmla="*/ 930509 w 2819400"/>
                <a:gd name="connsiteY1" fmla="*/ 1332864 h 1219200"/>
                <a:gd name="connsiteX2" fmla="*/ 828909 w 2819400"/>
                <a:gd name="connsiteY2" fmla="*/ 1231264 h 1219200"/>
                <a:gd name="connsiteX3" fmla="*/ 930509 w 2819400"/>
                <a:gd name="connsiteY3" fmla="*/ 1129664 h 1219200"/>
                <a:gd name="connsiteX4" fmla="*/ 1032109 w 2819400"/>
                <a:gd name="connsiteY4" fmla="*/ 1231264 h 1219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858096 w 2823055"/>
                <a:gd name="connsiteY1" fmla="*/ 1392009 h 1401488"/>
                <a:gd name="connsiteX2" fmla="*/ 790363 w 2823055"/>
                <a:gd name="connsiteY2" fmla="*/ 1324276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034459 w 2823055"/>
                <a:gd name="connsiteY0" fmla="*/ 1227285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034459 w 2823055"/>
                <a:gd name="connsiteY4" fmla="*/ 1227285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98"/>
                <a:gd name="connsiteX1" fmla="*/ 5659 w 43256"/>
                <a:gd name="connsiteY1" fmla="*/ 6766 h 49698"/>
                <a:gd name="connsiteX2" fmla="*/ 14041 w 43256"/>
                <a:gd name="connsiteY2" fmla="*/ 5061 h 49698"/>
                <a:gd name="connsiteX3" fmla="*/ 22492 w 43256"/>
                <a:gd name="connsiteY3" fmla="*/ 3291 h 49698"/>
                <a:gd name="connsiteX4" fmla="*/ 25785 w 43256"/>
                <a:gd name="connsiteY4" fmla="*/ 59 h 49698"/>
                <a:gd name="connsiteX5" fmla="*/ 29869 w 43256"/>
                <a:gd name="connsiteY5" fmla="*/ 2340 h 49698"/>
                <a:gd name="connsiteX6" fmla="*/ 35499 w 43256"/>
                <a:gd name="connsiteY6" fmla="*/ 549 h 49698"/>
                <a:gd name="connsiteX7" fmla="*/ 38354 w 43256"/>
                <a:gd name="connsiteY7" fmla="*/ 5435 h 49698"/>
                <a:gd name="connsiteX8" fmla="*/ 42018 w 43256"/>
                <a:gd name="connsiteY8" fmla="*/ 10177 h 49698"/>
                <a:gd name="connsiteX9" fmla="*/ 41854 w 43256"/>
                <a:gd name="connsiteY9" fmla="*/ 15319 h 49698"/>
                <a:gd name="connsiteX10" fmla="*/ 43052 w 43256"/>
                <a:gd name="connsiteY10" fmla="*/ 23181 h 49698"/>
                <a:gd name="connsiteX11" fmla="*/ 37440 w 43256"/>
                <a:gd name="connsiteY11" fmla="*/ 30063 h 49698"/>
                <a:gd name="connsiteX12" fmla="*/ 35431 w 43256"/>
                <a:gd name="connsiteY12" fmla="*/ 35960 h 49698"/>
                <a:gd name="connsiteX13" fmla="*/ 28591 w 43256"/>
                <a:gd name="connsiteY13" fmla="*/ 36674 h 49698"/>
                <a:gd name="connsiteX14" fmla="*/ 23703 w 43256"/>
                <a:gd name="connsiteY14" fmla="*/ 42965 h 49698"/>
                <a:gd name="connsiteX15" fmla="*/ 16516 w 43256"/>
                <a:gd name="connsiteY15" fmla="*/ 39125 h 49698"/>
                <a:gd name="connsiteX16" fmla="*/ 5840 w 43256"/>
                <a:gd name="connsiteY16" fmla="*/ 35331 h 49698"/>
                <a:gd name="connsiteX17" fmla="*/ 1146 w 43256"/>
                <a:gd name="connsiteY17" fmla="*/ 31109 h 49698"/>
                <a:gd name="connsiteX18" fmla="*/ 2149 w 43256"/>
                <a:gd name="connsiteY18" fmla="*/ 25410 h 49698"/>
                <a:gd name="connsiteX19" fmla="*/ 31 w 43256"/>
                <a:gd name="connsiteY19" fmla="*/ 19563 h 49698"/>
                <a:gd name="connsiteX20" fmla="*/ 3899 w 43256"/>
                <a:gd name="connsiteY20" fmla="*/ 14366 h 49698"/>
                <a:gd name="connsiteX21" fmla="*/ 3936 w 43256"/>
                <a:gd name="connsiteY21" fmla="*/ 14229 h 49698"/>
                <a:gd name="connsiteX0" fmla="*/ 858551 w 2823055"/>
                <a:gd name="connsiteY0" fmla="*/ 1367621 h 1402578"/>
                <a:gd name="connsiteX1" fmla="*/ 824684 w 2823055"/>
                <a:gd name="connsiteY1" fmla="*/ 1401488 h 1402578"/>
                <a:gd name="connsiteX2" fmla="*/ 790817 w 2823055"/>
                <a:gd name="connsiteY2" fmla="*/ 1367621 h 1402578"/>
                <a:gd name="connsiteX3" fmla="*/ 824684 w 2823055"/>
                <a:gd name="connsiteY3" fmla="*/ 1333754 h 1402578"/>
                <a:gd name="connsiteX4" fmla="*/ 858551 w 2823055"/>
                <a:gd name="connsiteY4" fmla="*/ 1367621 h 1402578"/>
                <a:gd name="connsiteX0" fmla="*/ 925829 w 2823055"/>
                <a:gd name="connsiteY0" fmla="*/ 1324276 h 1402578"/>
                <a:gd name="connsiteX1" fmla="*/ 858096 w 2823055"/>
                <a:gd name="connsiteY1" fmla="*/ 1392009 h 1402578"/>
                <a:gd name="connsiteX2" fmla="*/ 971338 w 2823055"/>
                <a:gd name="connsiteY2" fmla="*/ 1105201 h 1402578"/>
                <a:gd name="connsiteX3" fmla="*/ 858096 w 2823055"/>
                <a:gd name="connsiteY3" fmla="*/ 1256543 h 1402578"/>
                <a:gd name="connsiteX4" fmla="*/ 925829 w 2823055"/>
                <a:gd name="connsiteY4" fmla="*/ 1324276 h 1402578"/>
                <a:gd name="connsiteX0" fmla="*/ 1034459 w 2823055"/>
                <a:gd name="connsiteY0" fmla="*/ 1227285 h 1402578"/>
                <a:gd name="connsiteX1" fmla="*/ 999534 w 2823055"/>
                <a:gd name="connsiteY1" fmla="*/ 1100285 h 1402578"/>
                <a:gd name="connsiteX2" fmla="*/ 831259 w 2823055"/>
                <a:gd name="connsiteY2" fmla="*/ 1227285 h 1402578"/>
                <a:gd name="connsiteX3" fmla="*/ 932859 w 2823055"/>
                <a:gd name="connsiteY3" fmla="*/ 1125685 h 1402578"/>
                <a:gd name="connsiteX4" fmla="*/ 1034459 w 2823055"/>
                <a:gd name="connsiteY4" fmla="*/ 1227285 h 1402578"/>
                <a:gd name="connsiteX0" fmla="*/ 4729 w 43256"/>
                <a:gd name="connsiteY0" fmla="*/ 26036 h 49698"/>
                <a:gd name="connsiteX1" fmla="*/ 2196 w 43256"/>
                <a:gd name="connsiteY1" fmla="*/ 25239 h 49698"/>
                <a:gd name="connsiteX2" fmla="*/ 6964 w 43256"/>
                <a:gd name="connsiteY2" fmla="*/ 34758 h 49698"/>
                <a:gd name="connsiteX3" fmla="*/ 5856 w 43256"/>
                <a:gd name="connsiteY3" fmla="*/ 35139 h 49698"/>
                <a:gd name="connsiteX4" fmla="*/ 16514 w 43256"/>
                <a:gd name="connsiteY4" fmla="*/ 38949 h 49698"/>
                <a:gd name="connsiteX5" fmla="*/ 15846 w 43256"/>
                <a:gd name="connsiteY5" fmla="*/ 37209 h 49698"/>
                <a:gd name="connsiteX6" fmla="*/ 28863 w 43256"/>
                <a:gd name="connsiteY6" fmla="*/ 34610 h 49698"/>
                <a:gd name="connsiteX7" fmla="*/ 28596 w 43256"/>
                <a:gd name="connsiteY7" fmla="*/ 36519 h 49698"/>
                <a:gd name="connsiteX8" fmla="*/ 34165 w 43256"/>
                <a:gd name="connsiteY8" fmla="*/ 22813 h 49698"/>
                <a:gd name="connsiteX9" fmla="*/ 37416 w 43256"/>
                <a:gd name="connsiteY9" fmla="*/ 29949 h 49698"/>
                <a:gd name="connsiteX10" fmla="*/ 41834 w 43256"/>
                <a:gd name="connsiteY10" fmla="*/ 15213 h 49698"/>
                <a:gd name="connsiteX11" fmla="*/ 40386 w 43256"/>
                <a:gd name="connsiteY11" fmla="*/ 17889 h 49698"/>
                <a:gd name="connsiteX12" fmla="*/ 38360 w 43256"/>
                <a:gd name="connsiteY12" fmla="*/ 5285 h 49698"/>
                <a:gd name="connsiteX13" fmla="*/ 38436 w 43256"/>
                <a:gd name="connsiteY13" fmla="*/ 6549 h 49698"/>
                <a:gd name="connsiteX14" fmla="*/ 29114 w 43256"/>
                <a:gd name="connsiteY14" fmla="*/ 3811 h 49698"/>
                <a:gd name="connsiteX15" fmla="*/ 29856 w 43256"/>
                <a:gd name="connsiteY15" fmla="*/ 2199 h 49698"/>
                <a:gd name="connsiteX16" fmla="*/ 22177 w 43256"/>
                <a:gd name="connsiteY16" fmla="*/ 4579 h 49698"/>
                <a:gd name="connsiteX17" fmla="*/ 22536 w 43256"/>
                <a:gd name="connsiteY17" fmla="*/ 3189 h 49698"/>
                <a:gd name="connsiteX18" fmla="*/ 14036 w 43256"/>
                <a:gd name="connsiteY18" fmla="*/ 5051 h 49698"/>
                <a:gd name="connsiteX19" fmla="*/ 15336 w 43256"/>
                <a:gd name="connsiteY19" fmla="*/ 6399 h 49698"/>
                <a:gd name="connsiteX20" fmla="*/ 4163 w 43256"/>
                <a:gd name="connsiteY20" fmla="*/ 15648 h 49698"/>
                <a:gd name="connsiteX21" fmla="*/ 3936 w 43256"/>
                <a:gd name="connsiteY21" fmla="*/ 14229 h 49698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034459 w 2823055"/>
                <a:gd name="connsiteY0" fmla="*/ 1227285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034459 w 2823055"/>
                <a:gd name="connsiteY4" fmla="*/ 1227285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158284 w 2823055"/>
                <a:gd name="connsiteY0" fmla="*/ 1160610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158284 w 2823055"/>
                <a:gd name="connsiteY4" fmla="*/ 1160610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1087754 w 2823055"/>
                <a:gd name="connsiteY0" fmla="*/ 1143301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1087754 w 2823055"/>
                <a:gd name="connsiteY4" fmla="*/ 1143301 h 1401488"/>
                <a:gd name="connsiteX0" fmla="*/ 1158284 w 2823055"/>
                <a:gd name="connsiteY0" fmla="*/ 1160610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158284 w 2823055"/>
                <a:gd name="connsiteY4" fmla="*/ 1160610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858096 w 2823055"/>
                <a:gd name="connsiteY3" fmla="*/ 12565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831259 w 2823055"/>
                <a:gd name="connsiteY2" fmla="*/ 122728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858096 w 2823055"/>
                <a:gd name="connsiteY3" fmla="*/ 12565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924771 w 2823055"/>
                <a:gd name="connsiteY3" fmla="*/ 11422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1005659 w 2823055"/>
                <a:gd name="connsiteY3" fmla="*/ 11813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924771 w 2823055"/>
                <a:gd name="connsiteY3" fmla="*/ 11422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49664"/>
                <a:gd name="connsiteX1" fmla="*/ 5659 w 43256"/>
                <a:gd name="connsiteY1" fmla="*/ 6766 h 49664"/>
                <a:gd name="connsiteX2" fmla="*/ 14041 w 43256"/>
                <a:gd name="connsiteY2" fmla="*/ 5061 h 49664"/>
                <a:gd name="connsiteX3" fmla="*/ 22492 w 43256"/>
                <a:gd name="connsiteY3" fmla="*/ 3291 h 49664"/>
                <a:gd name="connsiteX4" fmla="*/ 25785 w 43256"/>
                <a:gd name="connsiteY4" fmla="*/ 59 h 49664"/>
                <a:gd name="connsiteX5" fmla="*/ 29869 w 43256"/>
                <a:gd name="connsiteY5" fmla="*/ 2340 h 49664"/>
                <a:gd name="connsiteX6" fmla="*/ 35499 w 43256"/>
                <a:gd name="connsiteY6" fmla="*/ 549 h 49664"/>
                <a:gd name="connsiteX7" fmla="*/ 38354 w 43256"/>
                <a:gd name="connsiteY7" fmla="*/ 5435 h 49664"/>
                <a:gd name="connsiteX8" fmla="*/ 42018 w 43256"/>
                <a:gd name="connsiteY8" fmla="*/ 10177 h 49664"/>
                <a:gd name="connsiteX9" fmla="*/ 41854 w 43256"/>
                <a:gd name="connsiteY9" fmla="*/ 15319 h 49664"/>
                <a:gd name="connsiteX10" fmla="*/ 43052 w 43256"/>
                <a:gd name="connsiteY10" fmla="*/ 23181 h 49664"/>
                <a:gd name="connsiteX11" fmla="*/ 37440 w 43256"/>
                <a:gd name="connsiteY11" fmla="*/ 30063 h 49664"/>
                <a:gd name="connsiteX12" fmla="*/ 35431 w 43256"/>
                <a:gd name="connsiteY12" fmla="*/ 35960 h 49664"/>
                <a:gd name="connsiteX13" fmla="*/ 28591 w 43256"/>
                <a:gd name="connsiteY13" fmla="*/ 36674 h 49664"/>
                <a:gd name="connsiteX14" fmla="*/ 23703 w 43256"/>
                <a:gd name="connsiteY14" fmla="*/ 42965 h 49664"/>
                <a:gd name="connsiteX15" fmla="*/ 16516 w 43256"/>
                <a:gd name="connsiteY15" fmla="*/ 39125 h 49664"/>
                <a:gd name="connsiteX16" fmla="*/ 5840 w 43256"/>
                <a:gd name="connsiteY16" fmla="*/ 35331 h 49664"/>
                <a:gd name="connsiteX17" fmla="*/ 1146 w 43256"/>
                <a:gd name="connsiteY17" fmla="*/ 31109 h 49664"/>
                <a:gd name="connsiteX18" fmla="*/ 2149 w 43256"/>
                <a:gd name="connsiteY18" fmla="*/ 25410 h 49664"/>
                <a:gd name="connsiteX19" fmla="*/ 31 w 43256"/>
                <a:gd name="connsiteY19" fmla="*/ 19563 h 49664"/>
                <a:gd name="connsiteX20" fmla="*/ 3899 w 43256"/>
                <a:gd name="connsiteY20" fmla="*/ 14366 h 49664"/>
                <a:gd name="connsiteX21" fmla="*/ 3936 w 43256"/>
                <a:gd name="connsiteY21" fmla="*/ 14229 h 49664"/>
                <a:gd name="connsiteX0" fmla="*/ 1001426 w 2823055"/>
                <a:gd name="connsiteY0" fmla="*/ 1129496 h 1401621"/>
                <a:gd name="connsiteX1" fmla="*/ 824684 w 2823055"/>
                <a:gd name="connsiteY1" fmla="*/ 1401488 h 1401621"/>
                <a:gd name="connsiteX2" fmla="*/ 1000367 w 2823055"/>
                <a:gd name="connsiteY2" fmla="*/ 1167596 h 1401621"/>
                <a:gd name="connsiteX3" fmla="*/ 1005659 w 2823055"/>
                <a:gd name="connsiteY3" fmla="*/ 1181354 h 1401621"/>
                <a:gd name="connsiteX4" fmla="*/ 1001426 w 2823055"/>
                <a:gd name="connsiteY4" fmla="*/ 1129496 h 1401621"/>
                <a:gd name="connsiteX0" fmla="*/ 1087754 w 2823055"/>
                <a:gd name="connsiteY0" fmla="*/ 1143301 h 1401621"/>
                <a:gd name="connsiteX1" fmla="*/ 934296 w 2823055"/>
                <a:gd name="connsiteY1" fmla="*/ 1125309 h 1401621"/>
                <a:gd name="connsiteX2" fmla="*/ 971338 w 2823055"/>
                <a:gd name="connsiteY2" fmla="*/ 1105201 h 1401621"/>
                <a:gd name="connsiteX3" fmla="*/ 924771 w 2823055"/>
                <a:gd name="connsiteY3" fmla="*/ 1142243 h 1401621"/>
                <a:gd name="connsiteX4" fmla="*/ 1087754 w 2823055"/>
                <a:gd name="connsiteY4" fmla="*/ 1143301 h 1401621"/>
                <a:gd name="connsiteX0" fmla="*/ 1158284 w 2823055"/>
                <a:gd name="connsiteY0" fmla="*/ 1160610 h 1401621"/>
                <a:gd name="connsiteX1" fmla="*/ 999534 w 2823055"/>
                <a:gd name="connsiteY1" fmla="*/ 1100285 h 1401621"/>
                <a:gd name="connsiteX2" fmla="*/ 974134 w 2823055"/>
                <a:gd name="connsiteY2" fmla="*/ 1093935 h 1401621"/>
                <a:gd name="connsiteX3" fmla="*/ 932859 w 2823055"/>
                <a:gd name="connsiteY3" fmla="*/ 1125685 h 1401621"/>
                <a:gd name="connsiteX4" fmla="*/ 1158284 w 2823055"/>
                <a:gd name="connsiteY4" fmla="*/ 1160610 h 1401621"/>
                <a:gd name="connsiteX0" fmla="*/ 4729 w 43256"/>
                <a:gd name="connsiteY0" fmla="*/ 26036 h 49664"/>
                <a:gd name="connsiteX1" fmla="*/ 2196 w 43256"/>
                <a:gd name="connsiteY1" fmla="*/ 25239 h 49664"/>
                <a:gd name="connsiteX2" fmla="*/ 6964 w 43256"/>
                <a:gd name="connsiteY2" fmla="*/ 34758 h 49664"/>
                <a:gd name="connsiteX3" fmla="*/ 5856 w 43256"/>
                <a:gd name="connsiteY3" fmla="*/ 35139 h 49664"/>
                <a:gd name="connsiteX4" fmla="*/ 16514 w 43256"/>
                <a:gd name="connsiteY4" fmla="*/ 38949 h 49664"/>
                <a:gd name="connsiteX5" fmla="*/ 15846 w 43256"/>
                <a:gd name="connsiteY5" fmla="*/ 37209 h 49664"/>
                <a:gd name="connsiteX6" fmla="*/ 28863 w 43256"/>
                <a:gd name="connsiteY6" fmla="*/ 34610 h 49664"/>
                <a:gd name="connsiteX7" fmla="*/ 28596 w 43256"/>
                <a:gd name="connsiteY7" fmla="*/ 36519 h 49664"/>
                <a:gd name="connsiteX8" fmla="*/ 34165 w 43256"/>
                <a:gd name="connsiteY8" fmla="*/ 22813 h 49664"/>
                <a:gd name="connsiteX9" fmla="*/ 37416 w 43256"/>
                <a:gd name="connsiteY9" fmla="*/ 29949 h 49664"/>
                <a:gd name="connsiteX10" fmla="*/ 41834 w 43256"/>
                <a:gd name="connsiteY10" fmla="*/ 15213 h 49664"/>
                <a:gd name="connsiteX11" fmla="*/ 40386 w 43256"/>
                <a:gd name="connsiteY11" fmla="*/ 17889 h 49664"/>
                <a:gd name="connsiteX12" fmla="*/ 38360 w 43256"/>
                <a:gd name="connsiteY12" fmla="*/ 5285 h 49664"/>
                <a:gd name="connsiteX13" fmla="*/ 38436 w 43256"/>
                <a:gd name="connsiteY13" fmla="*/ 6549 h 49664"/>
                <a:gd name="connsiteX14" fmla="*/ 29114 w 43256"/>
                <a:gd name="connsiteY14" fmla="*/ 3811 h 49664"/>
                <a:gd name="connsiteX15" fmla="*/ 29856 w 43256"/>
                <a:gd name="connsiteY15" fmla="*/ 2199 h 49664"/>
                <a:gd name="connsiteX16" fmla="*/ 22177 w 43256"/>
                <a:gd name="connsiteY16" fmla="*/ 4579 h 49664"/>
                <a:gd name="connsiteX17" fmla="*/ 22536 w 43256"/>
                <a:gd name="connsiteY17" fmla="*/ 3189 h 49664"/>
                <a:gd name="connsiteX18" fmla="*/ 14036 w 43256"/>
                <a:gd name="connsiteY18" fmla="*/ 5051 h 49664"/>
                <a:gd name="connsiteX19" fmla="*/ 15336 w 43256"/>
                <a:gd name="connsiteY19" fmla="*/ 6399 h 49664"/>
                <a:gd name="connsiteX20" fmla="*/ 4163 w 43256"/>
                <a:gd name="connsiteY20" fmla="*/ 15648 h 49664"/>
                <a:gd name="connsiteX21" fmla="*/ 3936 w 43256"/>
                <a:gd name="connsiteY21" fmla="*/ 14229 h 49664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01426 w 2823055"/>
                <a:gd name="connsiteY0" fmla="*/ 1129496 h 1219730"/>
                <a:gd name="connsiteX1" fmla="*/ 1024709 w 2823055"/>
                <a:gd name="connsiteY1" fmla="*/ 1096688 h 1219730"/>
                <a:gd name="connsiteX2" fmla="*/ 1000367 w 2823055"/>
                <a:gd name="connsiteY2" fmla="*/ 1167596 h 1219730"/>
                <a:gd name="connsiteX3" fmla="*/ 1005659 w 2823055"/>
                <a:gd name="connsiteY3" fmla="*/ 1181354 h 1219730"/>
                <a:gd name="connsiteX4" fmla="*/ 1001426 w 2823055"/>
                <a:gd name="connsiteY4" fmla="*/ 1129496 h 1219730"/>
                <a:gd name="connsiteX0" fmla="*/ 1087754 w 2823055"/>
                <a:gd name="connsiteY0" fmla="*/ 1143301 h 1219730"/>
                <a:gd name="connsiteX1" fmla="*/ 934296 w 2823055"/>
                <a:gd name="connsiteY1" fmla="*/ 1125309 h 1219730"/>
                <a:gd name="connsiteX2" fmla="*/ 971338 w 2823055"/>
                <a:gd name="connsiteY2" fmla="*/ 1105201 h 1219730"/>
                <a:gd name="connsiteX3" fmla="*/ 924771 w 2823055"/>
                <a:gd name="connsiteY3" fmla="*/ 1142243 h 1219730"/>
                <a:gd name="connsiteX4" fmla="*/ 1087754 w 2823055"/>
                <a:gd name="connsiteY4" fmla="*/ 1143301 h 1219730"/>
                <a:gd name="connsiteX0" fmla="*/ 1158284 w 2823055"/>
                <a:gd name="connsiteY0" fmla="*/ 1160610 h 1219730"/>
                <a:gd name="connsiteX1" fmla="*/ 999534 w 2823055"/>
                <a:gd name="connsiteY1" fmla="*/ 1100285 h 1219730"/>
                <a:gd name="connsiteX2" fmla="*/ 974134 w 2823055"/>
                <a:gd name="connsiteY2" fmla="*/ 1093935 h 1219730"/>
                <a:gd name="connsiteX3" fmla="*/ 932859 w 2823055"/>
                <a:gd name="connsiteY3" fmla="*/ 1125685 h 1219730"/>
                <a:gd name="connsiteX4" fmla="*/ 1158284 w 2823055"/>
                <a:gd name="connsiteY4" fmla="*/ 1160610 h 1219730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823055" h="1219730">
                  <a:moveTo>
                    <a:pt x="1001426" y="1129496"/>
                  </a:moveTo>
                  <a:cubicBezTo>
                    <a:pt x="1004601" y="1115385"/>
                    <a:pt x="1024886" y="1090338"/>
                    <a:pt x="1024709" y="1096688"/>
                  </a:cubicBezTo>
                  <a:cubicBezTo>
                    <a:pt x="1024533" y="1103038"/>
                    <a:pt x="1000367" y="1186300"/>
                    <a:pt x="1000367" y="1167596"/>
                  </a:cubicBezTo>
                  <a:cubicBezTo>
                    <a:pt x="1000367" y="1148892"/>
                    <a:pt x="1005483" y="1187704"/>
                    <a:pt x="1005659" y="1181354"/>
                  </a:cubicBezTo>
                  <a:cubicBezTo>
                    <a:pt x="1005836" y="1175004"/>
                    <a:pt x="998251" y="1143607"/>
                    <a:pt x="1001426" y="1129496"/>
                  </a:cubicBezTo>
                  <a:close/>
                </a:path>
                <a:path w="2823055" h="1219730">
                  <a:moveTo>
                    <a:pt x="1087754" y="1143301"/>
                  </a:moveTo>
                  <a:cubicBezTo>
                    <a:pt x="1089341" y="1140479"/>
                    <a:pt x="953699" y="1131659"/>
                    <a:pt x="934296" y="1125309"/>
                  </a:cubicBezTo>
                  <a:cubicBezTo>
                    <a:pt x="914893" y="1118959"/>
                    <a:pt x="971338" y="1142609"/>
                    <a:pt x="971338" y="1105201"/>
                  </a:cubicBezTo>
                  <a:cubicBezTo>
                    <a:pt x="971338" y="1067793"/>
                    <a:pt x="905368" y="1135893"/>
                    <a:pt x="924771" y="1142243"/>
                  </a:cubicBezTo>
                  <a:cubicBezTo>
                    <a:pt x="944174" y="1148593"/>
                    <a:pt x="1086167" y="1146123"/>
                    <a:pt x="1087754" y="1143301"/>
                  </a:cubicBezTo>
                  <a:close/>
                </a:path>
                <a:path w="2823055" h="1219730">
                  <a:moveTo>
                    <a:pt x="1158284" y="1160610"/>
                  </a:moveTo>
                  <a:lnTo>
                    <a:pt x="999534" y="1100285"/>
                  </a:lnTo>
                  <a:cubicBezTo>
                    <a:pt x="968842" y="1089173"/>
                    <a:pt x="974134" y="1150047"/>
                    <a:pt x="974134" y="1093935"/>
                  </a:cubicBezTo>
                  <a:cubicBezTo>
                    <a:pt x="974134" y="1037823"/>
                    <a:pt x="902167" y="1114573"/>
                    <a:pt x="932859" y="1125685"/>
                  </a:cubicBezTo>
                  <a:cubicBezTo>
                    <a:pt x="963551" y="1136798"/>
                    <a:pt x="1147172" y="1164843"/>
                    <a:pt x="1158284" y="1160610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rgbClr val="FF0000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g</a:t>
              </a:r>
            </a:p>
          </p:txBody>
        </p:sp>
        <p:sp>
          <p:nvSpPr>
            <p:cNvPr id="17" name="Cloud Callout 2"/>
            <p:cNvSpPr/>
            <p:nvPr/>
          </p:nvSpPr>
          <p:spPr>
            <a:xfrm>
              <a:off x="6781800" y="1600200"/>
              <a:ext cx="1373950" cy="986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856201 w 2819400"/>
                <a:gd name="connsiteY0" fmla="*/ 1371600 h 1219200"/>
                <a:gd name="connsiteX1" fmla="*/ 822334 w 2819400"/>
                <a:gd name="connsiteY1" fmla="*/ 1405467 h 1219200"/>
                <a:gd name="connsiteX2" fmla="*/ 788467 w 2819400"/>
                <a:gd name="connsiteY2" fmla="*/ 1371600 h 1219200"/>
                <a:gd name="connsiteX3" fmla="*/ 822334 w 2819400"/>
                <a:gd name="connsiteY3" fmla="*/ 1337733 h 1219200"/>
                <a:gd name="connsiteX4" fmla="*/ 856201 w 2819400"/>
                <a:gd name="connsiteY4" fmla="*/ 1371600 h 1219200"/>
                <a:gd name="connsiteX0" fmla="*/ 923479 w 2819400"/>
                <a:gd name="connsiteY0" fmla="*/ 1328255 h 1219200"/>
                <a:gd name="connsiteX1" fmla="*/ 855746 w 2819400"/>
                <a:gd name="connsiteY1" fmla="*/ 1395988 h 1219200"/>
                <a:gd name="connsiteX2" fmla="*/ 788013 w 2819400"/>
                <a:gd name="connsiteY2" fmla="*/ 1328255 h 1219200"/>
                <a:gd name="connsiteX3" fmla="*/ 855746 w 2819400"/>
                <a:gd name="connsiteY3" fmla="*/ 1260522 h 1219200"/>
                <a:gd name="connsiteX4" fmla="*/ 923479 w 2819400"/>
                <a:gd name="connsiteY4" fmla="*/ 1328255 h 1219200"/>
                <a:gd name="connsiteX0" fmla="*/ 1032109 w 2819400"/>
                <a:gd name="connsiteY0" fmla="*/ 1231264 h 1219200"/>
                <a:gd name="connsiteX1" fmla="*/ 930509 w 2819400"/>
                <a:gd name="connsiteY1" fmla="*/ 1332864 h 1219200"/>
                <a:gd name="connsiteX2" fmla="*/ 828909 w 2819400"/>
                <a:gd name="connsiteY2" fmla="*/ 1231264 h 1219200"/>
                <a:gd name="connsiteX3" fmla="*/ 930509 w 2819400"/>
                <a:gd name="connsiteY3" fmla="*/ 1129664 h 1219200"/>
                <a:gd name="connsiteX4" fmla="*/ 1032109 w 2819400"/>
                <a:gd name="connsiteY4" fmla="*/ 1231264 h 1219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858096 w 2823055"/>
                <a:gd name="connsiteY1" fmla="*/ 1392009 h 1401488"/>
                <a:gd name="connsiteX2" fmla="*/ 790363 w 2823055"/>
                <a:gd name="connsiteY2" fmla="*/ 1324276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034459 w 2823055"/>
                <a:gd name="connsiteY0" fmla="*/ 1227285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034459 w 2823055"/>
                <a:gd name="connsiteY4" fmla="*/ 1227285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98"/>
                <a:gd name="connsiteX1" fmla="*/ 5659 w 43256"/>
                <a:gd name="connsiteY1" fmla="*/ 6766 h 49698"/>
                <a:gd name="connsiteX2" fmla="*/ 14041 w 43256"/>
                <a:gd name="connsiteY2" fmla="*/ 5061 h 49698"/>
                <a:gd name="connsiteX3" fmla="*/ 22492 w 43256"/>
                <a:gd name="connsiteY3" fmla="*/ 3291 h 49698"/>
                <a:gd name="connsiteX4" fmla="*/ 25785 w 43256"/>
                <a:gd name="connsiteY4" fmla="*/ 59 h 49698"/>
                <a:gd name="connsiteX5" fmla="*/ 29869 w 43256"/>
                <a:gd name="connsiteY5" fmla="*/ 2340 h 49698"/>
                <a:gd name="connsiteX6" fmla="*/ 35499 w 43256"/>
                <a:gd name="connsiteY6" fmla="*/ 549 h 49698"/>
                <a:gd name="connsiteX7" fmla="*/ 38354 w 43256"/>
                <a:gd name="connsiteY7" fmla="*/ 5435 h 49698"/>
                <a:gd name="connsiteX8" fmla="*/ 42018 w 43256"/>
                <a:gd name="connsiteY8" fmla="*/ 10177 h 49698"/>
                <a:gd name="connsiteX9" fmla="*/ 41854 w 43256"/>
                <a:gd name="connsiteY9" fmla="*/ 15319 h 49698"/>
                <a:gd name="connsiteX10" fmla="*/ 43052 w 43256"/>
                <a:gd name="connsiteY10" fmla="*/ 23181 h 49698"/>
                <a:gd name="connsiteX11" fmla="*/ 37440 w 43256"/>
                <a:gd name="connsiteY11" fmla="*/ 30063 h 49698"/>
                <a:gd name="connsiteX12" fmla="*/ 35431 w 43256"/>
                <a:gd name="connsiteY12" fmla="*/ 35960 h 49698"/>
                <a:gd name="connsiteX13" fmla="*/ 28591 w 43256"/>
                <a:gd name="connsiteY13" fmla="*/ 36674 h 49698"/>
                <a:gd name="connsiteX14" fmla="*/ 23703 w 43256"/>
                <a:gd name="connsiteY14" fmla="*/ 42965 h 49698"/>
                <a:gd name="connsiteX15" fmla="*/ 16516 w 43256"/>
                <a:gd name="connsiteY15" fmla="*/ 39125 h 49698"/>
                <a:gd name="connsiteX16" fmla="*/ 5840 w 43256"/>
                <a:gd name="connsiteY16" fmla="*/ 35331 h 49698"/>
                <a:gd name="connsiteX17" fmla="*/ 1146 w 43256"/>
                <a:gd name="connsiteY17" fmla="*/ 31109 h 49698"/>
                <a:gd name="connsiteX18" fmla="*/ 2149 w 43256"/>
                <a:gd name="connsiteY18" fmla="*/ 25410 h 49698"/>
                <a:gd name="connsiteX19" fmla="*/ 31 w 43256"/>
                <a:gd name="connsiteY19" fmla="*/ 19563 h 49698"/>
                <a:gd name="connsiteX20" fmla="*/ 3899 w 43256"/>
                <a:gd name="connsiteY20" fmla="*/ 14366 h 49698"/>
                <a:gd name="connsiteX21" fmla="*/ 3936 w 43256"/>
                <a:gd name="connsiteY21" fmla="*/ 14229 h 49698"/>
                <a:gd name="connsiteX0" fmla="*/ 858551 w 2823055"/>
                <a:gd name="connsiteY0" fmla="*/ 1367621 h 1402578"/>
                <a:gd name="connsiteX1" fmla="*/ 824684 w 2823055"/>
                <a:gd name="connsiteY1" fmla="*/ 1401488 h 1402578"/>
                <a:gd name="connsiteX2" fmla="*/ 790817 w 2823055"/>
                <a:gd name="connsiteY2" fmla="*/ 1367621 h 1402578"/>
                <a:gd name="connsiteX3" fmla="*/ 824684 w 2823055"/>
                <a:gd name="connsiteY3" fmla="*/ 1333754 h 1402578"/>
                <a:gd name="connsiteX4" fmla="*/ 858551 w 2823055"/>
                <a:gd name="connsiteY4" fmla="*/ 1367621 h 1402578"/>
                <a:gd name="connsiteX0" fmla="*/ 925829 w 2823055"/>
                <a:gd name="connsiteY0" fmla="*/ 1324276 h 1402578"/>
                <a:gd name="connsiteX1" fmla="*/ 858096 w 2823055"/>
                <a:gd name="connsiteY1" fmla="*/ 1392009 h 1402578"/>
                <a:gd name="connsiteX2" fmla="*/ 971338 w 2823055"/>
                <a:gd name="connsiteY2" fmla="*/ 1105201 h 1402578"/>
                <a:gd name="connsiteX3" fmla="*/ 858096 w 2823055"/>
                <a:gd name="connsiteY3" fmla="*/ 1256543 h 1402578"/>
                <a:gd name="connsiteX4" fmla="*/ 925829 w 2823055"/>
                <a:gd name="connsiteY4" fmla="*/ 1324276 h 1402578"/>
                <a:gd name="connsiteX0" fmla="*/ 1034459 w 2823055"/>
                <a:gd name="connsiteY0" fmla="*/ 1227285 h 1402578"/>
                <a:gd name="connsiteX1" fmla="*/ 999534 w 2823055"/>
                <a:gd name="connsiteY1" fmla="*/ 1100285 h 1402578"/>
                <a:gd name="connsiteX2" fmla="*/ 831259 w 2823055"/>
                <a:gd name="connsiteY2" fmla="*/ 1227285 h 1402578"/>
                <a:gd name="connsiteX3" fmla="*/ 932859 w 2823055"/>
                <a:gd name="connsiteY3" fmla="*/ 1125685 h 1402578"/>
                <a:gd name="connsiteX4" fmla="*/ 1034459 w 2823055"/>
                <a:gd name="connsiteY4" fmla="*/ 1227285 h 1402578"/>
                <a:gd name="connsiteX0" fmla="*/ 4729 w 43256"/>
                <a:gd name="connsiteY0" fmla="*/ 26036 h 49698"/>
                <a:gd name="connsiteX1" fmla="*/ 2196 w 43256"/>
                <a:gd name="connsiteY1" fmla="*/ 25239 h 49698"/>
                <a:gd name="connsiteX2" fmla="*/ 6964 w 43256"/>
                <a:gd name="connsiteY2" fmla="*/ 34758 h 49698"/>
                <a:gd name="connsiteX3" fmla="*/ 5856 w 43256"/>
                <a:gd name="connsiteY3" fmla="*/ 35139 h 49698"/>
                <a:gd name="connsiteX4" fmla="*/ 16514 w 43256"/>
                <a:gd name="connsiteY4" fmla="*/ 38949 h 49698"/>
                <a:gd name="connsiteX5" fmla="*/ 15846 w 43256"/>
                <a:gd name="connsiteY5" fmla="*/ 37209 h 49698"/>
                <a:gd name="connsiteX6" fmla="*/ 28863 w 43256"/>
                <a:gd name="connsiteY6" fmla="*/ 34610 h 49698"/>
                <a:gd name="connsiteX7" fmla="*/ 28596 w 43256"/>
                <a:gd name="connsiteY7" fmla="*/ 36519 h 49698"/>
                <a:gd name="connsiteX8" fmla="*/ 34165 w 43256"/>
                <a:gd name="connsiteY8" fmla="*/ 22813 h 49698"/>
                <a:gd name="connsiteX9" fmla="*/ 37416 w 43256"/>
                <a:gd name="connsiteY9" fmla="*/ 29949 h 49698"/>
                <a:gd name="connsiteX10" fmla="*/ 41834 w 43256"/>
                <a:gd name="connsiteY10" fmla="*/ 15213 h 49698"/>
                <a:gd name="connsiteX11" fmla="*/ 40386 w 43256"/>
                <a:gd name="connsiteY11" fmla="*/ 17889 h 49698"/>
                <a:gd name="connsiteX12" fmla="*/ 38360 w 43256"/>
                <a:gd name="connsiteY12" fmla="*/ 5285 h 49698"/>
                <a:gd name="connsiteX13" fmla="*/ 38436 w 43256"/>
                <a:gd name="connsiteY13" fmla="*/ 6549 h 49698"/>
                <a:gd name="connsiteX14" fmla="*/ 29114 w 43256"/>
                <a:gd name="connsiteY14" fmla="*/ 3811 h 49698"/>
                <a:gd name="connsiteX15" fmla="*/ 29856 w 43256"/>
                <a:gd name="connsiteY15" fmla="*/ 2199 h 49698"/>
                <a:gd name="connsiteX16" fmla="*/ 22177 w 43256"/>
                <a:gd name="connsiteY16" fmla="*/ 4579 h 49698"/>
                <a:gd name="connsiteX17" fmla="*/ 22536 w 43256"/>
                <a:gd name="connsiteY17" fmla="*/ 3189 h 49698"/>
                <a:gd name="connsiteX18" fmla="*/ 14036 w 43256"/>
                <a:gd name="connsiteY18" fmla="*/ 5051 h 49698"/>
                <a:gd name="connsiteX19" fmla="*/ 15336 w 43256"/>
                <a:gd name="connsiteY19" fmla="*/ 6399 h 49698"/>
                <a:gd name="connsiteX20" fmla="*/ 4163 w 43256"/>
                <a:gd name="connsiteY20" fmla="*/ 15648 h 49698"/>
                <a:gd name="connsiteX21" fmla="*/ 3936 w 43256"/>
                <a:gd name="connsiteY21" fmla="*/ 14229 h 49698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034459 w 2823055"/>
                <a:gd name="connsiteY0" fmla="*/ 1227285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034459 w 2823055"/>
                <a:gd name="connsiteY4" fmla="*/ 1227285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925829 w 2823055"/>
                <a:gd name="connsiteY0" fmla="*/ 1324276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925829 w 2823055"/>
                <a:gd name="connsiteY4" fmla="*/ 1324276 h 1401488"/>
                <a:gd name="connsiteX0" fmla="*/ 1158284 w 2823055"/>
                <a:gd name="connsiteY0" fmla="*/ 1160610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158284 w 2823055"/>
                <a:gd name="connsiteY4" fmla="*/ 1160610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49659"/>
                <a:gd name="connsiteX1" fmla="*/ 5659 w 43256"/>
                <a:gd name="connsiteY1" fmla="*/ 6766 h 49659"/>
                <a:gd name="connsiteX2" fmla="*/ 14041 w 43256"/>
                <a:gd name="connsiteY2" fmla="*/ 5061 h 49659"/>
                <a:gd name="connsiteX3" fmla="*/ 22492 w 43256"/>
                <a:gd name="connsiteY3" fmla="*/ 3291 h 49659"/>
                <a:gd name="connsiteX4" fmla="*/ 25785 w 43256"/>
                <a:gd name="connsiteY4" fmla="*/ 59 h 49659"/>
                <a:gd name="connsiteX5" fmla="*/ 29869 w 43256"/>
                <a:gd name="connsiteY5" fmla="*/ 2340 h 49659"/>
                <a:gd name="connsiteX6" fmla="*/ 35499 w 43256"/>
                <a:gd name="connsiteY6" fmla="*/ 549 h 49659"/>
                <a:gd name="connsiteX7" fmla="*/ 38354 w 43256"/>
                <a:gd name="connsiteY7" fmla="*/ 5435 h 49659"/>
                <a:gd name="connsiteX8" fmla="*/ 42018 w 43256"/>
                <a:gd name="connsiteY8" fmla="*/ 10177 h 49659"/>
                <a:gd name="connsiteX9" fmla="*/ 41854 w 43256"/>
                <a:gd name="connsiteY9" fmla="*/ 15319 h 49659"/>
                <a:gd name="connsiteX10" fmla="*/ 43052 w 43256"/>
                <a:gd name="connsiteY10" fmla="*/ 23181 h 49659"/>
                <a:gd name="connsiteX11" fmla="*/ 37440 w 43256"/>
                <a:gd name="connsiteY11" fmla="*/ 30063 h 49659"/>
                <a:gd name="connsiteX12" fmla="*/ 35431 w 43256"/>
                <a:gd name="connsiteY12" fmla="*/ 35960 h 49659"/>
                <a:gd name="connsiteX13" fmla="*/ 28591 w 43256"/>
                <a:gd name="connsiteY13" fmla="*/ 36674 h 49659"/>
                <a:gd name="connsiteX14" fmla="*/ 23703 w 43256"/>
                <a:gd name="connsiteY14" fmla="*/ 42965 h 49659"/>
                <a:gd name="connsiteX15" fmla="*/ 16516 w 43256"/>
                <a:gd name="connsiteY15" fmla="*/ 39125 h 49659"/>
                <a:gd name="connsiteX16" fmla="*/ 5840 w 43256"/>
                <a:gd name="connsiteY16" fmla="*/ 35331 h 49659"/>
                <a:gd name="connsiteX17" fmla="*/ 1146 w 43256"/>
                <a:gd name="connsiteY17" fmla="*/ 31109 h 49659"/>
                <a:gd name="connsiteX18" fmla="*/ 2149 w 43256"/>
                <a:gd name="connsiteY18" fmla="*/ 25410 h 49659"/>
                <a:gd name="connsiteX19" fmla="*/ 31 w 43256"/>
                <a:gd name="connsiteY19" fmla="*/ 19563 h 49659"/>
                <a:gd name="connsiteX20" fmla="*/ 3899 w 43256"/>
                <a:gd name="connsiteY20" fmla="*/ 14366 h 49659"/>
                <a:gd name="connsiteX21" fmla="*/ 3936 w 43256"/>
                <a:gd name="connsiteY21" fmla="*/ 14229 h 49659"/>
                <a:gd name="connsiteX0" fmla="*/ 858551 w 2823055"/>
                <a:gd name="connsiteY0" fmla="*/ 1367621 h 1401488"/>
                <a:gd name="connsiteX1" fmla="*/ 824684 w 2823055"/>
                <a:gd name="connsiteY1" fmla="*/ 1401488 h 1401488"/>
                <a:gd name="connsiteX2" fmla="*/ 790817 w 2823055"/>
                <a:gd name="connsiteY2" fmla="*/ 1367621 h 1401488"/>
                <a:gd name="connsiteX3" fmla="*/ 824684 w 2823055"/>
                <a:gd name="connsiteY3" fmla="*/ 1333754 h 1401488"/>
                <a:gd name="connsiteX4" fmla="*/ 858551 w 2823055"/>
                <a:gd name="connsiteY4" fmla="*/ 1367621 h 1401488"/>
                <a:gd name="connsiteX0" fmla="*/ 1087754 w 2823055"/>
                <a:gd name="connsiteY0" fmla="*/ 1143301 h 1401488"/>
                <a:gd name="connsiteX1" fmla="*/ 934296 w 2823055"/>
                <a:gd name="connsiteY1" fmla="*/ 1125309 h 1401488"/>
                <a:gd name="connsiteX2" fmla="*/ 971338 w 2823055"/>
                <a:gd name="connsiteY2" fmla="*/ 1105201 h 1401488"/>
                <a:gd name="connsiteX3" fmla="*/ 858096 w 2823055"/>
                <a:gd name="connsiteY3" fmla="*/ 1256543 h 1401488"/>
                <a:gd name="connsiteX4" fmla="*/ 1087754 w 2823055"/>
                <a:gd name="connsiteY4" fmla="*/ 1143301 h 1401488"/>
                <a:gd name="connsiteX0" fmla="*/ 1158284 w 2823055"/>
                <a:gd name="connsiteY0" fmla="*/ 1160610 h 1401488"/>
                <a:gd name="connsiteX1" fmla="*/ 999534 w 2823055"/>
                <a:gd name="connsiteY1" fmla="*/ 1100285 h 1401488"/>
                <a:gd name="connsiteX2" fmla="*/ 831259 w 2823055"/>
                <a:gd name="connsiteY2" fmla="*/ 1227285 h 1401488"/>
                <a:gd name="connsiteX3" fmla="*/ 932859 w 2823055"/>
                <a:gd name="connsiteY3" fmla="*/ 1125685 h 1401488"/>
                <a:gd name="connsiteX4" fmla="*/ 1158284 w 2823055"/>
                <a:gd name="connsiteY4" fmla="*/ 1160610 h 1401488"/>
                <a:gd name="connsiteX0" fmla="*/ 4729 w 43256"/>
                <a:gd name="connsiteY0" fmla="*/ 26036 h 49659"/>
                <a:gd name="connsiteX1" fmla="*/ 2196 w 43256"/>
                <a:gd name="connsiteY1" fmla="*/ 25239 h 49659"/>
                <a:gd name="connsiteX2" fmla="*/ 6964 w 43256"/>
                <a:gd name="connsiteY2" fmla="*/ 34758 h 49659"/>
                <a:gd name="connsiteX3" fmla="*/ 5856 w 43256"/>
                <a:gd name="connsiteY3" fmla="*/ 35139 h 49659"/>
                <a:gd name="connsiteX4" fmla="*/ 16514 w 43256"/>
                <a:gd name="connsiteY4" fmla="*/ 38949 h 49659"/>
                <a:gd name="connsiteX5" fmla="*/ 15846 w 43256"/>
                <a:gd name="connsiteY5" fmla="*/ 37209 h 49659"/>
                <a:gd name="connsiteX6" fmla="*/ 28863 w 43256"/>
                <a:gd name="connsiteY6" fmla="*/ 34610 h 49659"/>
                <a:gd name="connsiteX7" fmla="*/ 28596 w 43256"/>
                <a:gd name="connsiteY7" fmla="*/ 36519 h 49659"/>
                <a:gd name="connsiteX8" fmla="*/ 34165 w 43256"/>
                <a:gd name="connsiteY8" fmla="*/ 22813 h 49659"/>
                <a:gd name="connsiteX9" fmla="*/ 37416 w 43256"/>
                <a:gd name="connsiteY9" fmla="*/ 29949 h 49659"/>
                <a:gd name="connsiteX10" fmla="*/ 41834 w 43256"/>
                <a:gd name="connsiteY10" fmla="*/ 15213 h 49659"/>
                <a:gd name="connsiteX11" fmla="*/ 40386 w 43256"/>
                <a:gd name="connsiteY11" fmla="*/ 17889 h 49659"/>
                <a:gd name="connsiteX12" fmla="*/ 38360 w 43256"/>
                <a:gd name="connsiteY12" fmla="*/ 5285 h 49659"/>
                <a:gd name="connsiteX13" fmla="*/ 38436 w 43256"/>
                <a:gd name="connsiteY13" fmla="*/ 6549 h 49659"/>
                <a:gd name="connsiteX14" fmla="*/ 29114 w 43256"/>
                <a:gd name="connsiteY14" fmla="*/ 3811 h 49659"/>
                <a:gd name="connsiteX15" fmla="*/ 29856 w 43256"/>
                <a:gd name="connsiteY15" fmla="*/ 2199 h 49659"/>
                <a:gd name="connsiteX16" fmla="*/ 22177 w 43256"/>
                <a:gd name="connsiteY16" fmla="*/ 4579 h 49659"/>
                <a:gd name="connsiteX17" fmla="*/ 22536 w 43256"/>
                <a:gd name="connsiteY17" fmla="*/ 3189 h 49659"/>
                <a:gd name="connsiteX18" fmla="*/ 14036 w 43256"/>
                <a:gd name="connsiteY18" fmla="*/ 5051 h 49659"/>
                <a:gd name="connsiteX19" fmla="*/ 15336 w 43256"/>
                <a:gd name="connsiteY19" fmla="*/ 6399 h 49659"/>
                <a:gd name="connsiteX20" fmla="*/ 4163 w 43256"/>
                <a:gd name="connsiteY20" fmla="*/ 15648 h 49659"/>
                <a:gd name="connsiteX21" fmla="*/ 3936 w 43256"/>
                <a:gd name="connsiteY21" fmla="*/ 14229 h 49659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858096 w 2823055"/>
                <a:gd name="connsiteY3" fmla="*/ 12565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831259 w 2823055"/>
                <a:gd name="connsiteY2" fmla="*/ 122728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858096 w 2823055"/>
                <a:gd name="connsiteY3" fmla="*/ 12565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824684 w 2823055"/>
                <a:gd name="connsiteY3" fmla="*/ 13337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924771 w 2823055"/>
                <a:gd name="connsiteY3" fmla="*/ 11422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50158"/>
                <a:gd name="connsiteX1" fmla="*/ 5659 w 43256"/>
                <a:gd name="connsiteY1" fmla="*/ 6766 h 50158"/>
                <a:gd name="connsiteX2" fmla="*/ 14041 w 43256"/>
                <a:gd name="connsiteY2" fmla="*/ 5061 h 50158"/>
                <a:gd name="connsiteX3" fmla="*/ 22492 w 43256"/>
                <a:gd name="connsiteY3" fmla="*/ 3291 h 50158"/>
                <a:gd name="connsiteX4" fmla="*/ 25785 w 43256"/>
                <a:gd name="connsiteY4" fmla="*/ 59 h 50158"/>
                <a:gd name="connsiteX5" fmla="*/ 29869 w 43256"/>
                <a:gd name="connsiteY5" fmla="*/ 2340 h 50158"/>
                <a:gd name="connsiteX6" fmla="*/ 35499 w 43256"/>
                <a:gd name="connsiteY6" fmla="*/ 549 h 50158"/>
                <a:gd name="connsiteX7" fmla="*/ 38354 w 43256"/>
                <a:gd name="connsiteY7" fmla="*/ 5435 h 50158"/>
                <a:gd name="connsiteX8" fmla="*/ 42018 w 43256"/>
                <a:gd name="connsiteY8" fmla="*/ 10177 h 50158"/>
                <a:gd name="connsiteX9" fmla="*/ 41854 w 43256"/>
                <a:gd name="connsiteY9" fmla="*/ 15319 h 50158"/>
                <a:gd name="connsiteX10" fmla="*/ 43052 w 43256"/>
                <a:gd name="connsiteY10" fmla="*/ 23181 h 50158"/>
                <a:gd name="connsiteX11" fmla="*/ 37440 w 43256"/>
                <a:gd name="connsiteY11" fmla="*/ 30063 h 50158"/>
                <a:gd name="connsiteX12" fmla="*/ 35431 w 43256"/>
                <a:gd name="connsiteY12" fmla="*/ 35960 h 50158"/>
                <a:gd name="connsiteX13" fmla="*/ 28591 w 43256"/>
                <a:gd name="connsiteY13" fmla="*/ 36674 h 50158"/>
                <a:gd name="connsiteX14" fmla="*/ 23703 w 43256"/>
                <a:gd name="connsiteY14" fmla="*/ 42965 h 50158"/>
                <a:gd name="connsiteX15" fmla="*/ 16516 w 43256"/>
                <a:gd name="connsiteY15" fmla="*/ 39125 h 50158"/>
                <a:gd name="connsiteX16" fmla="*/ 5840 w 43256"/>
                <a:gd name="connsiteY16" fmla="*/ 35331 h 50158"/>
                <a:gd name="connsiteX17" fmla="*/ 1146 w 43256"/>
                <a:gd name="connsiteY17" fmla="*/ 31109 h 50158"/>
                <a:gd name="connsiteX18" fmla="*/ 2149 w 43256"/>
                <a:gd name="connsiteY18" fmla="*/ 25410 h 50158"/>
                <a:gd name="connsiteX19" fmla="*/ 31 w 43256"/>
                <a:gd name="connsiteY19" fmla="*/ 19563 h 50158"/>
                <a:gd name="connsiteX20" fmla="*/ 3899 w 43256"/>
                <a:gd name="connsiteY20" fmla="*/ 14366 h 50158"/>
                <a:gd name="connsiteX21" fmla="*/ 3936 w 43256"/>
                <a:gd name="connsiteY21" fmla="*/ 14229 h 50158"/>
                <a:gd name="connsiteX0" fmla="*/ 1001426 w 2823055"/>
                <a:gd name="connsiteY0" fmla="*/ 1129496 h 1415573"/>
                <a:gd name="connsiteX1" fmla="*/ 824684 w 2823055"/>
                <a:gd name="connsiteY1" fmla="*/ 1401488 h 1415573"/>
                <a:gd name="connsiteX2" fmla="*/ 790817 w 2823055"/>
                <a:gd name="connsiteY2" fmla="*/ 1367621 h 1415573"/>
                <a:gd name="connsiteX3" fmla="*/ 1005659 w 2823055"/>
                <a:gd name="connsiteY3" fmla="*/ 1181354 h 1415573"/>
                <a:gd name="connsiteX4" fmla="*/ 1001426 w 2823055"/>
                <a:gd name="connsiteY4" fmla="*/ 1129496 h 1415573"/>
                <a:gd name="connsiteX0" fmla="*/ 1087754 w 2823055"/>
                <a:gd name="connsiteY0" fmla="*/ 1143301 h 1415573"/>
                <a:gd name="connsiteX1" fmla="*/ 934296 w 2823055"/>
                <a:gd name="connsiteY1" fmla="*/ 1125309 h 1415573"/>
                <a:gd name="connsiteX2" fmla="*/ 971338 w 2823055"/>
                <a:gd name="connsiteY2" fmla="*/ 1105201 h 1415573"/>
                <a:gd name="connsiteX3" fmla="*/ 924771 w 2823055"/>
                <a:gd name="connsiteY3" fmla="*/ 1142243 h 1415573"/>
                <a:gd name="connsiteX4" fmla="*/ 1087754 w 2823055"/>
                <a:gd name="connsiteY4" fmla="*/ 1143301 h 1415573"/>
                <a:gd name="connsiteX0" fmla="*/ 1158284 w 2823055"/>
                <a:gd name="connsiteY0" fmla="*/ 1160610 h 1415573"/>
                <a:gd name="connsiteX1" fmla="*/ 999534 w 2823055"/>
                <a:gd name="connsiteY1" fmla="*/ 1100285 h 1415573"/>
                <a:gd name="connsiteX2" fmla="*/ 974134 w 2823055"/>
                <a:gd name="connsiteY2" fmla="*/ 1093935 h 1415573"/>
                <a:gd name="connsiteX3" fmla="*/ 932859 w 2823055"/>
                <a:gd name="connsiteY3" fmla="*/ 1125685 h 1415573"/>
                <a:gd name="connsiteX4" fmla="*/ 1158284 w 2823055"/>
                <a:gd name="connsiteY4" fmla="*/ 1160610 h 1415573"/>
                <a:gd name="connsiteX0" fmla="*/ 4729 w 43256"/>
                <a:gd name="connsiteY0" fmla="*/ 26036 h 50158"/>
                <a:gd name="connsiteX1" fmla="*/ 2196 w 43256"/>
                <a:gd name="connsiteY1" fmla="*/ 25239 h 50158"/>
                <a:gd name="connsiteX2" fmla="*/ 6964 w 43256"/>
                <a:gd name="connsiteY2" fmla="*/ 34758 h 50158"/>
                <a:gd name="connsiteX3" fmla="*/ 5856 w 43256"/>
                <a:gd name="connsiteY3" fmla="*/ 35139 h 50158"/>
                <a:gd name="connsiteX4" fmla="*/ 16514 w 43256"/>
                <a:gd name="connsiteY4" fmla="*/ 38949 h 50158"/>
                <a:gd name="connsiteX5" fmla="*/ 15846 w 43256"/>
                <a:gd name="connsiteY5" fmla="*/ 37209 h 50158"/>
                <a:gd name="connsiteX6" fmla="*/ 28863 w 43256"/>
                <a:gd name="connsiteY6" fmla="*/ 34610 h 50158"/>
                <a:gd name="connsiteX7" fmla="*/ 28596 w 43256"/>
                <a:gd name="connsiteY7" fmla="*/ 36519 h 50158"/>
                <a:gd name="connsiteX8" fmla="*/ 34165 w 43256"/>
                <a:gd name="connsiteY8" fmla="*/ 22813 h 50158"/>
                <a:gd name="connsiteX9" fmla="*/ 37416 w 43256"/>
                <a:gd name="connsiteY9" fmla="*/ 29949 h 50158"/>
                <a:gd name="connsiteX10" fmla="*/ 41834 w 43256"/>
                <a:gd name="connsiteY10" fmla="*/ 15213 h 50158"/>
                <a:gd name="connsiteX11" fmla="*/ 40386 w 43256"/>
                <a:gd name="connsiteY11" fmla="*/ 17889 h 50158"/>
                <a:gd name="connsiteX12" fmla="*/ 38360 w 43256"/>
                <a:gd name="connsiteY12" fmla="*/ 5285 h 50158"/>
                <a:gd name="connsiteX13" fmla="*/ 38436 w 43256"/>
                <a:gd name="connsiteY13" fmla="*/ 6549 h 50158"/>
                <a:gd name="connsiteX14" fmla="*/ 29114 w 43256"/>
                <a:gd name="connsiteY14" fmla="*/ 3811 h 50158"/>
                <a:gd name="connsiteX15" fmla="*/ 29856 w 43256"/>
                <a:gd name="connsiteY15" fmla="*/ 2199 h 50158"/>
                <a:gd name="connsiteX16" fmla="*/ 22177 w 43256"/>
                <a:gd name="connsiteY16" fmla="*/ 4579 h 50158"/>
                <a:gd name="connsiteX17" fmla="*/ 22536 w 43256"/>
                <a:gd name="connsiteY17" fmla="*/ 3189 h 50158"/>
                <a:gd name="connsiteX18" fmla="*/ 14036 w 43256"/>
                <a:gd name="connsiteY18" fmla="*/ 5051 h 50158"/>
                <a:gd name="connsiteX19" fmla="*/ 15336 w 43256"/>
                <a:gd name="connsiteY19" fmla="*/ 6399 h 50158"/>
                <a:gd name="connsiteX20" fmla="*/ 4163 w 43256"/>
                <a:gd name="connsiteY20" fmla="*/ 15648 h 50158"/>
                <a:gd name="connsiteX21" fmla="*/ 3936 w 43256"/>
                <a:gd name="connsiteY21" fmla="*/ 14229 h 50158"/>
                <a:gd name="connsiteX0" fmla="*/ 3936 w 43256"/>
                <a:gd name="connsiteY0" fmla="*/ 14229 h 49664"/>
                <a:gd name="connsiteX1" fmla="*/ 5659 w 43256"/>
                <a:gd name="connsiteY1" fmla="*/ 6766 h 49664"/>
                <a:gd name="connsiteX2" fmla="*/ 14041 w 43256"/>
                <a:gd name="connsiteY2" fmla="*/ 5061 h 49664"/>
                <a:gd name="connsiteX3" fmla="*/ 22492 w 43256"/>
                <a:gd name="connsiteY3" fmla="*/ 3291 h 49664"/>
                <a:gd name="connsiteX4" fmla="*/ 25785 w 43256"/>
                <a:gd name="connsiteY4" fmla="*/ 59 h 49664"/>
                <a:gd name="connsiteX5" fmla="*/ 29869 w 43256"/>
                <a:gd name="connsiteY5" fmla="*/ 2340 h 49664"/>
                <a:gd name="connsiteX6" fmla="*/ 35499 w 43256"/>
                <a:gd name="connsiteY6" fmla="*/ 549 h 49664"/>
                <a:gd name="connsiteX7" fmla="*/ 38354 w 43256"/>
                <a:gd name="connsiteY7" fmla="*/ 5435 h 49664"/>
                <a:gd name="connsiteX8" fmla="*/ 42018 w 43256"/>
                <a:gd name="connsiteY8" fmla="*/ 10177 h 49664"/>
                <a:gd name="connsiteX9" fmla="*/ 41854 w 43256"/>
                <a:gd name="connsiteY9" fmla="*/ 15319 h 49664"/>
                <a:gd name="connsiteX10" fmla="*/ 43052 w 43256"/>
                <a:gd name="connsiteY10" fmla="*/ 23181 h 49664"/>
                <a:gd name="connsiteX11" fmla="*/ 37440 w 43256"/>
                <a:gd name="connsiteY11" fmla="*/ 30063 h 49664"/>
                <a:gd name="connsiteX12" fmla="*/ 35431 w 43256"/>
                <a:gd name="connsiteY12" fmla="*/ 35960 h 49664"/>
                <a:gd name="connsiteX13" fmla="*/ 28591 w 43256"/>
                <a:gd name="connsiteY13" fmla="*/ 36674 h 49664"/>
                <a:gd name="connsiteX14" fmla="*/ 23703 w 43256"/>
                <a:gd name="connsiteY14" fmla="*/ 42965 h 49664"/>
                <a:gd name="connsiteX15" fmla="*/ 16516 w 43256"/>
                <a:gd name="connsiteY15" fmla="*/ 39125 h 49664"/>
                <a:gd name="connsiteX16" fmla="*/ 5840 w 43256"/>
                <a:gd name="connsiteY16" fmla="*/ 35331 h 49664"/>
                <a:gd name="connsiteX17" fmla="*/ 1146 w 43256"/>
                <a:gd name="connsiteY17" fmla="*/ 31109 h 49664"/>
                <a:gd name="connsiteX18" fmla="*/ 2149 w 43256"/>
                <a:gd name="connsiteY18" fmla="*/ 25410 h 49664"/>
                <a:gd name="connsiteX19" fmla="*/ 31 w 43256"/>
                <a:gd name="connsiteY19" fmla="*/ 19563 h 49664"/>
                <a:gd name="connsiteX20" fmla="*/ 3899 w 43256"/>
                <a:gd name="connsiteY20" fmla="*/ 14366 h 49664"/>
                <a:gd name="connsiteX21" fmla="*/ 3936 w 43256"/>
                <a:gd name="connsiteY21" fmla="*/ 14229 h 49664"/>
                <a:gd name="connsiteX0" fmla="*/ 1001426 w 2823055"/>
                <a:gd name="connsiteY0" fmla="*/ 1129496 h 1401621"/>
                <a:gd name="connsiteX1" fmla="*/ 824684 w 2823055"/>
                <a:gd name="connsiteY1" fmla="*/ 1401488 h 1401621"/>
                <a:gd name="connsiteX2" fmla="*/ 1000367 w 2823055"/>
                <a:gd name="connsiteY2" fmla="*/ 1167596 h 1401621"/>
                <a:gd name="connsiteX3" fmla="*/ 1005659 w 2823055"/>
                <a:gd name="connsiteY3" fmla="*/ 1181354 h 1401621"/>
                <a:gd name="connsiteX4" fmla="*/ 1001426 w 2823055"/>
                <a:gd name="connsiteY4" fmla="*/ 1129496 h 1401621"/>
                <a:gd name="connsiteX0" fmla="*/ 1087754 w 2823055"/>
                <a:gd name="connsiteY0" fmla="*/ 1143301 h 1401621"/>
                <a:gd name="connsiteX1" fmla="*/ 934296 w 2823055"/>
                <a:gd name="connsiteY1" fmla="*/ 1125309 h 1401621"/>
                <a:gd name="connsiteX2" fmla="*/ 971338 w 2823055"/>
                <a:gd name="connsiteY2" fmla="*/ 1105201 h 1401621"/>
                <a:gd name="connsiteX3" fmla="*/ 924771 w 2823055"/>
                <a:gd name="connsiteY3" fmla="*/ 1142243 h 1401621"/>
                <a:gd name="connsiteX4" fmla="*/ 1087754 w 2823055"/>
                <a:gd name="connsiteY4" fmla="*/ 1143301 h 1401621"/>
                <a:gd name="connsiteX0" fmla="*/ 1158284 w 2823055"/>
                <a:gd name="connsiteY0" fmla="*/ 1160610 h 1401621"/>
                <a:gd name="connsiteX1" fmla="*/ 999534 w 2823055"/>
                <a:gd name="connsiteY1" fmla="*/ 1100285 h 1401621"/>
                <a:gd name="connsiteX2" fmla="*/ 974134 w 2823055"/>
                <a:gd name="connsiteY2" fmla="*/ 1093935 h 1401621"/>
                <a:gd name="connsiteX3" fmla="*/ 932859 w 2823055"/>
                <a:gd name="connsiteY3" fmla="*/ 1125685 h 1401621"/>
                <a:gd name="connsiteX4" fmla="*/ 1158284 w 2823055"/>
                <a:gd name="connsiteY4" fmla="*/ 1160610 h 1401621"/>
                <a:gd name="connsiteX0" fmla="*/ 4729 w 43256"/>
                <a:gd name="connsiteY0" fmla="*/ 26036 h 49664"/>
                <a:gd name="connsiteX1" fmla="*/ 2196 w 43256"/>
                <a:gd name="connsiteY1" fmla="*/ 25239 h 49664"/>
                <a:gd name="connsiteX2" fmla="*/ 6964 w 43256"/>
                <a:gd name="connsiteY2" fmla="*/ 34758 h 49664"/>
                <a:gd name="connsiteX3" fmla="*/ 5856 w 43256"/>
                <a:gd name="connsiteY3" fmla="*/ 35139 h 49664"/>
                <a:gd name="connsiteX4" fmla="*/ 16514 w 43256"/>
                <a:gd name="connsiteY4" fmla="*/ 38949 h 49664"/>
                <a:gd name="connsiteX5" fmla="*/ 15846 w 43256"/>
                <a:gd name="connsiteY5" fmla="*/ 37209 h 49664"/>
                <a:gd name="connsiteX6" fmla="*/ 28863 w 43256"/>
                <a:gd name="connsiteY6" fmla="*/ 34610 h 49664"/>
                <a:gd name="connsiteX7" fmla="*/ 28596 w 43256"/>
                <a:gd name="connsiteY7" fmla="*/ 36519 h 49664"/>
                <a:gd name="connsiteX8" fmla="*/ 34165 w 43256"/>
                <a:gd name="connsiteY8" fmla="*/ 22813 h 49664"/>
                <a:gd name="connsiteX9" fmla="*/ 37416 w 43256"/>
                <a:gd name="connsiteY9" fmla="*/ 29949 h 49664"/>
                <a:gd name="connsiteX10" fmla="*/ 41834 w 43256"/>
                <a:gd name="connsiteY10" fmla="*/ 15213 h 49664"/>
                <a:gd name="connsiteX11" fmla="*/ 40386 w 43256"/>
                <a:gd name="connsiteY11" fmla="*/ 17889 h 49664"/>
                <a:gd name="connsiteX12" fmla="*/ 38360 w 43256"/>
                <a:gd name="connsiteY12" fmla="*/ 5285 h 49664"/>
                <a:gd name="connsiteX13" fmla="*/ 38436 w 43256"/>
                <a:gd name="connsiteY13" fmla="*/ 6549 h 49664"/>
                <a:gd name="connsiteX14" fmla="*/ 29114 w 43256"/>
                <a:gd name="connsiteY14" fmla="*/ 3811 h 49664"/>
                <a:gd name="connsiteX15" fmla="*/ 29856 w 43256"/>
                <a:gd name="connsiteY15" fmla="*/ 2199 h 49664"/>
                <a:gd name="connsiteX16" fmla="*/ 22177 w 43256"/>
                <a:gd name="connsiteY16" fmla="*/ 4579 h 49664"/>
                <a:gd name="connsiteX17" fmla="*/ 22536 w 43256"/>
                <a:gd name="connsiteY17" fmla="*/ 3189 h 49664"/>
                <a:gd name="connsiteX18" fmla="*/ 14036 w 43256"/>
                <a:gd name="connsiteY18" fmla="*/ 5051 h 49664"/>
                <a:gd name="connsiteX19" fmla="*/ 15336 w 43256"/>
                <a:gd name="connsiteY19" fmla="*/ 6399 h 49664"/>
                <a:gd name="connsiteX20" fmla="*/ 4163 w 43256"/>
                <a:gd name="connsiteY20" fmla="*/ 15648 h 49664"/>
                <a:gd name="connsiteX21" fmla="*/ 3936 w 43256"/>
                <a:gd name="connsiteY21" fmla="*/ 14229 h 49664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1001426 w 2823055"/>
                <a:gd name="connsiteY0" fmla="*/ 1129496 h 1219730"/>
                <a:gd name="connsiteX1" fmla="*/ 1024709 w 2823055"/>
                <a:gd name="connsiteY1" fmla="*/ 1096688 h 1219730"/>
                <a:gd name="connsiteX2" fmla="*/ 1000367 w 2823055"/>
                <a:gd name="connsiteY2" fmla="*/ 1167596 h 1219730"/>
                <a:gd name="connsiteX3" fmla="*/ 1005659 w 2823055"/>
                <a:gd name="connsiteY3" fmla="*/ 1181354 h 1219730"/>
                <a:gd name="connsiteX4" fmla="*/ 1001426 w 2823055"/>
                <a:gd name="connsiteY4" fmla="*/ 1129496 h 1219730"/>
                <a:gd name="connsiteX0" fmla="*/ 1087754 w 2823055"/>
                <a:gd name="connsiteY0" fmla="*/ 1143301 h 1219730"/>
                <a:gd name="connsiteX1" fmla="*/ 934296 w 2823055"/>
                <a:gd name="connsiteY1" fmla="*/ 1125309 h 1219730"/>
                <a:gd name="connsiteX2" fmla="*/ 971338 w 2823055"/>
                <a:gd name="connsiteY2" fmla="*/ 1105201 h 1219730"/>
                <a:gd name="connsiteX3" fmla="*/ 924771 w 2823055"/>
                <a:gd name="connsiteY3" fmla="*/ 1142243 h 1219730"/>
                <a:gd name="connsiteX4" fmla="*/ 1087754 w 2823055"/>
                <a:gd name="connsiteY4" fmla="*/ 1143301 h 1219730"/>
                <a:gd name="connsiteX0" fmla="*/ 1158284 w 2823055"/>
                <a:gd name="connsiteY0" fmla="*/ 1160610 h 1219730"/>
                <a:gd name="connsiteX1" fmla="*/ 999534 w 2823055"/>
                <a:gd name="connsiteY1" fmla="*/ 1100285 h 1219730"/>
                <a:gd name="connsiteX2" fmla="*/ 974134 w 2823055"/>
                <a:gd name="connsiteY2" fmla="*/ 1093935 h 1219730"/>
                <a:gd name="connsiteX3" fmla="*/ 932859 w 2823055"/>
                <a:gd name="connsiteY3" fmla="*/ 1125685 h 1219730"/>
                <a:gd name="connsiteX4" fmla="*/ 1158284 w 2823055"/>
                <a:gd name="connsiteY4" fmla="*/ 1160610 h 1219730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4165 w 43256"/>
                <a:gd name="connsiteY8" fmla="*/ 22813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2823055" h="1219730">
                  <a:moveTo>
                    <a:pt x="1001426" y="1129496"/>
                  </a:moveTo>
                  <a:cubicBezTo>
                    <a:pt x="1004601" y="1115385"/>
                    <a:pt x="1024886" y="1090338"/>
                    <a:pt x="1024709" y="1096688"/>
                  </a:cubicBezTo>
                  <a:cubicBezTo>
                    <a:pt x="1024533" y="1103038"/>
                    <a:pt x="1000367" y="1186300"/>
                    <a:pt x="1000367" y="1167596"/>
                  </a:cubicBezTo>
                  <a:cubicBezTo>
                    <a:pt x="1000367" y="1148892"/>
                    <a:pt x="1005483" y="1187704"/>
                    <a:pt x="1005659" y="1181354"/>
                  </a:cubicBezTo>
                  <a:cubicBezTo>
                    <a:pt x="1005836" y="1175004"/>
                    <a:pt x="998251" y="1143607"/>
                    <a:pt x="1001426" y="1129496"/>
                  </a:cubicBezTo>
                  <a:close/>
                </a:path>
                <a:path w="2823055" h="1219730">
                  <a:moveTo>
                    <a:pt x="1087754" y="1143301"/>
                  </a:moveTo>
                  <a:cubicBezTo>
                    <a:pt x="1089341" y="1140479"/>
                    <a:pt x="953699" y="1131659"/>
                    <a:pt x="934296" y="1125309"/>
                  </a:cubicBezTo>
                  <a:cubicBezTo>
                    <a:pt x="914893" y="1118959"/>
                    <a:pt x="971338" y="1142609"/>
                    <a:pt x="971338" y="1105201"/>
                  </a:cubicBezTo>
                  <a:cubicBezTo>
                    <a:pt x="971338" y="1067793"/>
                    <a:pt x="905368" y="1135893"/>
                    <a:pt x="924771" y="1142243"/>
                  </a:cubicBezTo>
                  <a:cubicBezTo>
                    <a:pt x="944174" y="1148593"/>
                    <a:pt x="1086167" y="1146123"/>
                    <a:pt x="1087754" y="1143301"/>
                  </a:cubicBezTo>
                  <a:close/>
                </a:path>
                <a:path w="2823055" h="1219730">
                  <a:moveTo>
                    <a:pt x="1158284" y="1160610"/>
                  </a:moveTo>
                  <a:lnTo>
                    <a:pt x="999534" y="1100285"/>
                  </a:lnTo>
                  <a:cubicBezTo>
                    <a:pt x="968842" y="1089173"/>
                    <a:pt x="974134" y="1150047"/>
                    <a:pt x="974134" y="1093935"/>
                  </a:cubicBezTo>
                  <a:cubicBezTo>
                    <a:pt x="974134" y="1037823"/>
                    <a:pt x="902167" y="1114573"/>
                    <a:pt x="932859" y="1125685"/>
                  </a:cubicBezTo>
                  <a:cubicBezTo>
                    <a:pt x="963551" y="1136798"/>
                    <a:pt x="1147172" y="1164843"/>
                    <a:pt x="1158284" y="1160610"/>
                  </a:cubicBezTo>
                  <a:close/>
                </a:path>
                <a:path w="43256" h="43219" fill="none" extrusionOk="0">
                  <a:moveTo>
                    <a:pt x="4729" y="26036"/>
                  </a:moveTo>
                  <a:cubicBezTo>
                    <a:pt x="3845" y="26130"/>
                    <a:pt x="2961" y="25852"/>
                    <a:pt x="2196" y="25239"/>
                  </a:cubicBezTo>
                  <a:moveTo>
                    <a:pt x="6964" y="34758"/>
                  </a:moveTo>
                  <a:cubicBezTo>
                    <a:pt x="6609" y="34951"/>
                    <a:pt x="6236" y="35079"/>
                    <a:pt x="5856" y="35139"/>
                  </a:cubicBezTo>
                  <a:moveTo>
                    <a:pt x="16514" y="38949"/>
                  </a:moveTo>
                  <a:cubicBezTo>
                    <a:pt x="16247" y="38403"/>
                    <a:pt x="16023" y="37820"/>
                    <a:pt x="15846" y="37209"/>
                  </a:cubicBezTo>
                  <a:moveTo>
                    <a:pt x="28863" y="34610"/>
                  </a:moveTo>
                  <a:cubicBezTo>
                    <a:pt x="28824" y="35257"/>
                    <a:pt x="28734" y="35897"/>
                    <a:pt x="28596" y="36519"/>
                  </a:cubicBezTo>
                  <a:moveTo>
                    <a:pt x="34165" y="22813"/>
                  </a:moveTo>
                  <a:cubicBezTo>
                    <a:pt x="36169" y="24141"/>
                    <a:pt x="37434" y="26917"/>
                    <a:pt x="37416" y="29949"/>
                  </a:cubicBezTo>
                  <a:moveTo>
                    <a:pt x="41834" y="15213"/>
                  </a:moveTo>
                  <a:cubicBezTo>
                    <a:pt x="41509" y="16245"/>
                    <a:pt x="41014" y="17161"/>
                    <a:pt x="40386" y="17889"/>
                  </a:cubicBezTo>
                  <a:moveTo>
                    <a:pt x="38360" y="5285"/>
                  </a:moveTo>
                  <a:cubicBezTo>
                    <a:pt x="38415" y="5702"/>
                    <a:pt x="38441" y="6125"/>
                    <a:pt x="38436" y="6549"/>
                  </a:cubicBezTo>
                  <a:moveTo>
                    <a:pt x="29114" y="3811"/>
                  </a:moveTo>
                  <a:cubicBezTo>
                    <a:pt x="29303" y="3228"/>
                    <a:pt x="29552" y="2685"/>
                    <a:pt x="29856" y="2199"/>
                  </a:cubicBezTo>
                  <a:moveTo>
                    <a:pt x="22177" y="4579"/>
                  </a:moveTo>
                  <a:cubicBezTo>
                    <a:pt x="22254" y="4097"/>
                    <a:pt x="22375" y="3630"/>
                    <a:pt x="22536" y="3189"/>
                  </a:cubicBezTo>
                  <a:moveTo>
                    <a:pt x="14036" y="5051"/>
                  </a:moveTo>
                  <a:cubicBezTo>
                    <a:pt x="14508" y="5427"/>
                    <a:pt x="14944" y="5880"/>
                    <a:pt x="15336" y="6399"/>
                  </a:cubicBezTo>
                  <a:moveTo>
                    <a:pt x="4163" y="15648"/>
                  </a:moveTo>
                  <a:cubicBezTo>
                    <a:pt x="4060" y="15184"/>
                    <a:pt x="3984" y="14710"/>
                    <a:pt x="3936" y="14229"/>
                  </a:cubicBez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b="1">
                  <a:solidFill>
                    <a:srgbClr val="FF0000"/>
                  </a:solidFill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gh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126925" y="1708789"/>
              <a:ext cx="6096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b="1">
                  <a:latin typeface="AvantGarde" panose="00000400000000000000" pitchFamily="2" charset="0"/>
                  <a:ea typeface="AvantGarde" panose="00000400000000000000" pitchFamily="2" charset="0"/>
                  <a:cs typeface="AvantGarde" panose="00000400000000000000" pitchFamily="2" charset="0"/>
                </a:rPr>
                <a:t>?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800" y="2830839"/>
            <a:ext cx="2433043" cy="2755494"/>
          </a:xfrm>
          <a:prstGeom prst="rect">
            <a:avLst/>
          </a:prstGeom>
          <a:ln w="28575">
            <a:solidFill>
              <a:srgbClr val="000099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3948" t="1360" r="2973" b="6279"/>
          <a:stretch/>
        </p:blipFill>
        <p:spPr>
          <a:xfrm>
            <a:off x="3298642" y="2819401"/>
            <a:ext cx="2695912" cy="2766932"/>
          </a:xfrm>
          <a:prstGeom prst="rect">
            <a:avLst/>
          </a:prstGeom>
          <a:ln w="28575">
            <a:solidFill>
              <a:srgbClr val="000099"/>
            </a:solidFill>
          </a:ln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08033" y="2716967"/>
            <a:ext cx="2406855" cy="2869366"/>
          </a:xfrm>
          <a:prstGeom prst="rect">
            <a:avLst/>
          </a:prstGeom>
          <a:ln w="28575">
            <a:solidFill>
              <a:srgbClr val="000099"/>
            </a:solidFill>
          </a:ln>
        </p:spPr>
      </p:pic>
      <p:sp>
        <p:nvSpPr>
          <p:cNvPr id="20" name="TextBox 19"/>
          <p:cNvSpPr txBox="1"/>
          <p:nvPr/>
        </p:nvSpPr>
        <p:spPr>
          <a:xfrm>
            <a:off x="784043" y="5867401"/>
            <a:ext cx="2172874" cy="6463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600" b="1">
                <a:solidFill>
                  <a:srgbClr val="000099"/>
                </a:solidFill>
                <a:latin typeface="AvantGarde" panose="00000400000000000000" pitchFamily="2" charset="0"/>
              </a:rPr>
              <a:t>Bé      ể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622243" y="5886451"/>
            <a:ext cx="572675" cy="572675"/>
          </a:xfrm>
          <a:prstGeom prst="rect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622243" y="5895976"/>
            <a:ext cx="572675" cy="572675"/>
          </a:xfrm>
          <a:prstGeom prst="rect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98642" y="5857876"/>
            <a:ext cx="2695912" cy="6463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600" b="1">
                <a:solidFill>
                  <a:srgbClr val="000099"/>
                </a:solidFill>
                <a:latin typeface="AvantGarde" panose="00000400000000000000" pitchFamily="2" charset="0"/>
              </a:rPr>
              <a:t>Cò mò     á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975043" y="5848351"/>
            <a:ext cx="572675" cy="572675"/>
          </a:xfrm>
          <a:prstGeom prst="rect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975043" y="5857876"/>
            <a:ext cx="572675" cy="572675"/>
          </a:xfrm>
          <a:prstGeom prst="rect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c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0088878" y="5944212"/>
            <a:ext cx="457200" cy="514914"/>
          </a:xfrm>
          <a:prstGeom prst="rect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endParaRPr lang="en-US" sz="3200" b="1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099546" y="5953737"/>
            <a:ext cx="457200" cy="514914"/>
          </a:xfrm>
          <a:prstGeom prst="rect">
            <a:avLst/>
          </a:prstGeom>
          <a:ln>
            <a:solidFill>
              <a:srgbClr val="000099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3200" b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467599" y="5917161"/>
            <a:ext cx="3429001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 b="1">
                <a:solidFill>
                  <a:srgbClr val="000099"/>
                </a:solidFill>
                <a:latin typeface="AvantGarde" panose="00000400000000000000" pitchFamily="2" charset="0"/>
              </a:rPr>
              <a:t>Nhà có       ế    ỗ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6629400" y="1066800"/>
            <a:ext cx="0" cy="5766606"/>
          </a:xfrm>
          <a:prstGeom prst="line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651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2" grpId="0" animBg="1"/>
      <p:bldP spid="25" grpId="0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33800" y="16210"/>
            <a:ext cx="4648200" cy="680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39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 cố</a:t>
            </a:r>
          </a:p>
        </p:txBody>
      </p:sp>
    </p:spTree>
    <p:extLst>
      <p:ext uri="{BB962C8B-B14F-4D97-AF65-F5344CB8AC3E}">
        <p14:creationId xmlns:p14="http://schemas.microsoft.com/office/powerpoint/2010/main" val="28297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81"/>
          <a:stretch/>
        </p:blipFill>
        <p:spPr>
          <a:xfrm>
            <a:off x="1524001" y="228600"/>
            <a:ext cx="9143999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24200" y="2592050"/>
            <a:ext cx="5562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HP001 4 hàng" pitchFamily="34" charset="0"/>
                <a:cs typeface="Times New Roman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233481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906" y="276227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386" y="2658111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4886" y="56959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3675" y="3940177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4474" y="6208397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105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2600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HUNG EM LA HSL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0"/>
            <a:ext cx="9144000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14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343400" y="988512"/>
            <a:ext cx="20574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7030A0"/>
                </a:solidFill>
                <a:latin typeface="HP001 4 hàng" pitchFamily="34" charset="0"/>
                <a:cs typeface="Times New Roman" pitchFamily="18" charset="0"/>
              </a:rPr>
              <a:t>Bài 21: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67400" y="803638"/>
            <a:ext cx="3276600" cy="116608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>
                <a:solidFill>
                  <a:srgbClr val="FF0000"/>
                </a:solidFill>
                <a:latin typeface="AvantGarde" panose="00000400000000000000" pitchFamily="2" charset="0"/>
                <a:cs typeface="Times New Roman" pitchFamily="18" charset="0"/>
              </a:rPr>
              <a:t>Ôn tập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38650" y="100402"/>
            <a:ext cx="3581400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u="sng">
                <a:solidFill>
                  <a:srgbClr val="000099"/>
                </a:solidFill>
                <a:latin typeface="HP001 4 hàng" pitchFamily="34" charset="0"/>
                <a:cs typeface="Times New Roman" pitchFamily="18" charset="0"/>
              </a:rPr>
              <a:t>Hǌ vần </a:t>
            </a:r>
          </a:p>
        </p:txBody>
      </p:sp>
    </p:spTree>
    <p:extLst>
      <p:ext uri="{BB962C8B-B14F-4D97-AF65-F5344CB8AC3E}">
        <p14:creationId xmlns:p14="http://schemas.microsoft.com/office/powerpoint/2010/main" val="149672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0035387"/>
              </p:ext>
            </p:extLst>
          </p:nvPr>
        </p:nvGraphicFramePr>
        <p:xfrm>
          <a:off x="1524000" y="1397002"/>
          <a:ext cx="9144000" cy="5128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>
                  <a:extLst>
                    <a:ext uri="{9D8B030D-6E8A-4147-A177-3AD203B41FA5}">
                      <a16:colId xmlns:a16="http://schemas.microsoft.com/office/drawing/2014/main" val="139796995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84455299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17128689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783552153"/>
                    </a:ext>
                  </a:extLst>
                </a:gridCol>
                <a:gridCol w="889000">
                  <a:extLst>
                    <a:ext uri="{9D8B030D-6E8A-4147-A177-3AD203B41FA5}">
                      <a16:colId xmlns:a16="http://schemas.microsoft.com/office/drawing/2014/main" val="2632557624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38978773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1209665176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950744099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608817264"/>
                    </a:ext>
                  </a:extLst>
                </a:gridCol>
              </a:tblGrid>
              <a:tr h="886773"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FF0000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FF0000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FF0000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FF0000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FF0000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FF0000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ê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FF0000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FF0000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7893823"/>
                  </a:ext>
                </a:extLst>
              </a:tr>
              <a:tr h="1060450"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000099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ca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kern="1200">
                        <a:solidFill>
                          <a:schemeClr val="dk1"/>
                        </a:solidFill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kern="1200">
                        <a:solidFill>
                          <a:schemeClr val="dk1"/>
                        </a:solidFill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kern="1200">
                        <a:solidFill>
                          <a:schemeClr val="dk1"/>
                        </a:solidFill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 kern="1200">
                        <a:solidFill>
                          <a:schemeClr val="dk1"/>
                        </a:solidFill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181502"/>
                  </a:ext>
                </a:extLst>
              </a:tr>
              <a:tr h="1060450"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000099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233007"/>
                  </a:ext>
                </a:extLst>
              </a:tr>
              <a:tr h="1060450"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000099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0783562"/>
                  </a:ext>
                </a:extLst>
              </a:tr>
              <a:tr h="1060450">
                <a:tc>
                  <a:txBody>
                    <a:bodyPr/>
                    <a:lstStyle/>
                    <a:p>
                      <a:pPr algn="ctr"/>
                      <a:r>
                        <a:rPr lang="en-US" sz="4800">
                          <a:solidFill>
                            <a:srgbClr val="000099"/>
                          </a:solidFill>
                          <a:latin typeface="AvantGarde" panose="00000400000000000000" pitchFamily="2" charset="0"/>
                          <a:ea typeface="AvantGarde" panose="00000400000000000000" pitchFamily="2" charset="0"/>
                          <a:cs typeface="AvantGarde" panose="00000400000000000000" pitchFamily="2" charset="0"/>
                        </a:rPr>
                        <a:t>gh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800">
                        <a:latin typeface="AvantGarde" panose="00000400000000000000" pitchFamily="2" charset="0"/>
                        <a:ea typeface="AvantGarde" panose="00000400000000000000" pitchFamily="2" charset="0"/>
                        <a:cs typeface="AvantGarde" panose="000004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292173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352800" y="2426562"/>
            <a:ext cx="13716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co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00200" y="228601"/>
            <a:ext cx="9067800" cy="64632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AvantGarde" panose="00000400000000000000" pitchFamily="2" charset="0"/>
              </a:rPr>
              <a:t>1.</a:t>
            </a:r>
            <a:r>
              <a:rPr lang="en-US" sz="3600" b="1">
                <a:solidFill>
                  <a:srgbClr val="000099"/>
                </a:solidFill>
                <a:latin typeface="AvantGarde" panose="00000400000000000000" pitchFamily="2" charset="0"/>
              </a:rPr>
              <a:t> Ghép các âm đã học thành tiếng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95800" y="2400352"/>
            <a:ext cx="11430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cô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53075" y="2400352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cơ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96075" y="3429001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ke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639050" y="3429001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kê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10600" y="3429001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ki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505950" y="3429000"/>
            <a:ext cx="131445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kia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352800" y="4538884"/>
            <a:ext cx="13716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go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95800" y="4512674"/>
            <a:ext cx="11430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gô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514975" y="4512674"/>
            <a:ext cx="10668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gơ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362200" y="4538884"/>
            <a:ext cx="1371600" cy="830989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800">
                <a:latin typeface="AvantGarde" panose="00000400000000000000" pitchFamily="2" charset="0"/>
              </a:rPr>
              <a:t>ga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296025" y="5651083"/>
            <a:ext cx="1371600" cy="76943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b="1" spc="-200">
                <a:latin typeface="AvantGarde" panose="00000400000000000000" pitchFamily="2" charset="0"/>
              </a:rPr>
              <a:t>ghe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381875" y="5651083"/>
            <a:ext cx="1371600" cy="76943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b="1" spc="-200">
                <a:latin typeface="AvantGarde" panose="00000400000000000000" pitchFamily="2" charset="0"/>
              </a:rPr>
              <a:t>ghê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448675" y="5641558"/>
            <a:ext cx="1371600" cy="769433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4400" b="1">
                <a:latin typeface="AvantGarde" panose="00000400000000000000" pitchFamily="2" charset="0"/>
              </a:rPr>
              <a:t>ghi</a:t>
            </a:r>
          </a:p>
        </p:txBody>
      </p:sp>
    </p:spTree>
    <p:extLst>
      <p:ext uri="{BB962C8B-B14F-4D97-AF65-F5344CB8AC3E}">
        <p14:creationId xmlns:p14="http://schemas.microsoft.com/office/powerpoint/2010/main" val="10008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" grpId="0"/>
      <p:bldP spid="7" grpId="0"/>
      <p:bldP spid="28" grpId="0"/>
      <p:bldP spid="29" grpId="0"/>
      <p:bldP spid="30" grpId="0"/>
      <p:bldP spid="31" grpId="0"/>
      <p:bldP spid="33" grpId="0"/>
      <p:bldP spid="34" grpId="0"/>
      <p:bldP spid="35" grpId="0"/>
      <p:bldP spid="40" grpId="0"/>
      <p:bldP spid="44" grpId="0"/>
      <p:bldP spid="45" grpId="0"/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6BC04-DB8A-4777-90AA-EF832B139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548D23-4E86-4E07-814E-F08C380FCC71}"/>
              </a:ext>
            </a:extLst>
          </p:cNvPr>
          <p:cNvSpPr/>
          <p:nvPr/>
        </p:nvSpPr>
        <p:spPr>
          <a:xfrm>
            <a:off x="4343400" y="762000"/>
            <a:ext cx="1295400" cy="1905000"/>
          </a:xfrm>
          <a:prstGeom prst="rect">
            <a:avLst/>
          </a:prstGeom>
          <a:solidFill>
            <a:srgbClr val="FAF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78B2B1-88FE-44D3-B7FA-8B564CCF7902}"/>
              </a:ext>
            </a:extLst>
          </p:cNvPr>
          <p:cNvSpPr/>
          <p:nvPr/>
        </p:nvSpPr>
        <p:spPr>
          <a:xfrm>
            <a:off x="4343400" y="803016"/>
            <a:ext cx="1295400" cy="1905000"/>
          </a:xfrm>
          <a:prstGeom prst="rect">
            <a:avLst/>
          </a:prstGeom>
          <a:solidFill>
            <a:srgbClr val="FAF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7A0733B-6E92-4D5D-B269-16308EF97F57}"/>
              </a:ext>
            </a:extLst>
          </p:cNvPr>
          <p:cNvGrpSpPr/>
          <p:nvPr/>
        </p:nvGrpSpPr>
        <p:grpSpPr>
          <a:xfrm>
            <a:off x="1527464" y="76200"/>
            <a:ext cx="9445336" cy="3253144"/>
            <a:chOff x="1527464" y="76200"/>
            <a:chExt cx="9445336" cy="325314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F9E2F91-7755-4B34-9B12-E4C4FD09CE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527464" y="76200"/>
              <a:ext cx="9445336" cy="3253144"/>
            </a:xfrm>
            <a:prstGeom prst="rect">
              <a:avLst/>
            </a:prstGeom>
            <a:ln>
              <a:solidFill>
                <a:srgbClr val="FF00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6F2E475-2EAB-4A9D-A138-4D34E106230E}"/>
                </a:ext>
              </a:extLst>
            </p:cNvPr>
            <p:cNvSpPr/>
            <p:nvPr/>
          </p:nvSpPr>
          <p:spPr>
            <a:xfrm>
              <a:off x="4405919" y="643575"/>
              <a:ext cx="1295400" cy="2063298"/>
            </a:xfrm>
            <a:prstGeom prst="rect">
              <a:avLst/>
            </a:prstGeom>
            <a:solidFill>
              <a:srgbClr val="FAF8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00A6032-9087-4013-9098-FCF3D80425BC}"/>
                </a:ext>
              </a:extLst>
            </p:cNvPr>
            <p:cNvSpPr/>
            <p:nvPr/>
          </p:nvSpPr>
          <p:spPr>
            <a:xfrm>
              <a:off x="9559982" y="152400"/>
              <a:ext cx="1287780" cy="3048000"/>
            </a:xfrm>
            <a:prstGeom prst="rect">
              <a:avLst/>
            </a:prstGeom>
            <a:solidFill>
              <a:srgbClr val="FAF8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136D50F-DF61-430E-BFBF-07CB1F282DDE}"/>
              </a:ext>
            </a:extLst>
          </p:cNvPr>
          <p:cNvGrpSpPr/>
          <p:nvPr/>
        </p:nvGrpSpPr>
        <p:grpSpPr>
          <a:xfrm>
            <a:off x="1496290" y="3528658"/>
            <a:ext cx="9445335" cy="3253143"/>
            <a:chOff x="1496290" y="3528658"/>
            <a:chExt cx="9445335" cy="325314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4251B63-F3E9-48F6-BF36-9DA07085A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496290" y="3528658"/>
              <a:ext cx="9445335" cy="3253143"/>
            </a:xfrm>
            <a:prstGeom prst="rect">
              <a:avLst/>
            </a:prstGeom>
            <a:ln>
              <a:solidFill>
                <a:srgbClr val="FF0000"/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45ADC9E-07A1-4A4C-86C5-4F9180A937C8}"/>
                </a:ext>
              </a:extLst>
            </p:cNvPr>
            <p:cNvSpPr/>
            <p:nvPr/>
          </p:nvSpPr>
          <p:spPr>
            <a:xfrm>
              <a:off x="4572000" y="4136129"/>
              <a:ext cx="1295400" cy="1905000"/>
            </a:xfrm>
            <a:prstGeom prst="rect">
              <a:avLst/>
            </a:prstGeom>
            <a:solidFill>
              <a:srgbClr val="FAF8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523FDED-5B64-4998-9829-9413E1DC5727}"/>
                </a:ext>
              </a:extLst>
            </p:cNvPr>
            <p:cNvSpPr/>
            <p:nvPr/>
          </p:nvSpPr>
          <p:spPr>
            <a:xfrm>
              <a:off x="9915004" y="3566315"/>
              <a:ext cx="1005841" cy="3048000"/>
            </a:xfrm>
            <a:prstGeom prst="rect">
              <a:avLst/>
            </a:prstGeom>
            <a:solidFill>
              <a:srgbClr val="FAF8E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82259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669" y="4744195"/>
            <a:ext cx="553806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148" y="257912"/>
            <a:ext cx="5570409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445067" y="2829228"/>
            <a:ext cx="1327751" cy="1809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800">
              <a:lnSpc>
                <a:spcPct val="110000"/>
              </a:lnSpc>
              <a:spcBef>
                <a:spcPct val="0"/>
              </a:spcBef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67200" y="32004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  <p:pic>
        <p:nvPicPr>
          <p:cNvPr id="3" name="ChiecBungDoi-ThanhNganTheVoiceKids-5237837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07063" y="4316426"/>
            <a:ext cx="777875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6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8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0CFD84-DBFC-4055-9972-85C920B20E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76600" y="228600"/>
            <a:ext cx="4724400" cy="683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75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144000" y="1447800"/>
            <a:ext cx="2110923" cy="288823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76400" y="228601"/>
            <a:ext cx="3276600" cy="58476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AvantGarde" panose="00000400000000000000" pitchFamily="2" charset="0"/>
              </a:rPr>
              <a:t>2.</a:t>
            </a:r>
            <a:r>
              <a:rPr lang="en-US" sz="3200" b="1">
                <a:solidFill>
                  <a:srgbClr val="000099"/>
                </a:solidFill>
                <a:latin typeface="AvantGarde" panose="00000400000000000000" pitchFamily="2" charset="0"/>
              </a:rPr>
              <a:t> Tập đọc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0" y="1708468"/>
            <a:ext cx="7239000" cy="206209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AvantGarde" panose="00000400000000000000" pitchFamily="2" charset="0"/>
              </a:rPr>
              <a:t>Bi ở nhà</a:t>
            </a:r>
            <a:endParaRPr lang="en-US" sz="3200" b="1">
              <a:solidFill>
                <a:srgbClr val="000099"/>
              </a:solidFill>
              <a:latin typeface="AvantGarde" panose="00000400000000000000" pitchFamily="2" charset="0"/>
            </a:endParaRPr>
          </a:p>
          <a:p>
            <a:pPr indent="400050" algn="just"/>
            <a:r>
              <a:rPr lang="en-US" sz="3200" b="1">
                <a:solidFill>
                  <a:srgbClr val="000099"/>
                </a:solidFill>
                <a:latin typeface="AvantGarde" panose="00000400000000000000" pitchFamily="2" charset="0"/>
              </a:rPr>
              <a:t>Nhà có giỗ. Mẹ nhờ Bi dỗ bé Li. </a:t>
            </a:r>
          </a:p>
          <a:p>
            <a:pPr indent="400050" algn="just"/>
            <a:r>
              <a:rPr lang="en-US" sz="3200" b="1">
                <a:solidFill>
                  <a:srgbClr val="000099"/>
                </a:solidFill>
                <a:latin typeface="AvantGarde" panose="00000400000000000000" pitchFamily="2" charset="0"/>
              </a:rPr>
              <a:t>Bé nhè. Bi bế bé. Bé lơ mơ. Bi đi nhè nhẹ. Dỗ bé khó ghê cơ!</a:t>
            </a:r>
          </a:p>
        </p:txBody>
      </p:sp>
    </p:spTree>
    <p:extLst>
      <p:ext uri="{BB962C8B-B14F-4D97-AF65-F5344CB8AC3E}">
        <p14:creationId xmlns:p14="http://schemas.microsoft.com/office/powerpoint/2010/main" val="964941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81077" y="0"/>
            <a:ext cx="2110923" cy="28882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1066800"/>
            <a:ext cx="9906000" cy="4370804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>
                <a:solidFill>
                  <a:srgbClr val="FF0000"/>
                </a:solidFill>
                <a:latin typeface="AvantGarde" panose="00000400000000000000" pitchFamily="2" charset="0"/>
              </a:rPr>
              <a:t>Bi ở nhà</a:t>
            </a:r>
            <a:endParaRPr lang="en-US" sz="4800" b="1">
              <a:solidFill>
                <a:srgbClr val="000099"/>
              </a:solidFill>
              <a:latin typeface="AvantGarde" panose="00000400000000000000" pitchFamily="2" charset="0"/>
            </a:endParaRPr>
          </a:p>
          <a:p>
            <a:pPr indent="400050" algn="just">
              <a:lnSpc>
                <a:spcPct val="150000"/>
              </a:lnSpc>
            </a:pPr>
            <a:r>
              <a:rPr lang="en-US" sz="4800" b="1">
                <a:solidFill>
                  <a:srgbClr val="000099"/>
                </a:solidFill>
                <a:latin typeface="AvantGarde" panose="00000400000000000000" pitchFamily="2" charset="0"/>
              </a:rPr>
              <a:t>Nhà có giỗ. Mẹ nhờ Bi dỗ bé Li. </a:t>
            </a:r>
          </a:p>
          <a:p>
            <a:pPr indent="400050" algn="just">
              <a:lnSpc>
                <a:spcPct val="150000"/>
              </a:lnSpc>
            </a:pPr>
            <a:r>
              <a:rPr lang="en-US" sz="4800" b="1">
                <a:solidFill>
                  <a:srgbClr val="000099"/>
                </a:solidFill>
                <a:latin typeface="AvantGarde" panose="00000400000000000000" pitchFamily="2" charset="0"/>
              </a:rPr>
              <a:t>Bé nhè. Bi bế bé. Bé lơ mơ. Bi đi nhè nhẹ. Dỗ bé khó ghê cơ!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53F376E-4B7B-43FF-A482-A7860B84F1D5}"/>
              </a:ext>
            </a:extLst>
          </p:cNvPr>
          <p:cNvCxnSpPr/>
          <p:nvPr/>
        </p:nvCxnSpPr>
        <p:spPr>
          <a:xfrm>
            <a:off x="2476154" y="3190700"/>
            <a:ext cx="17602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731545-F6D5-497D-886A-1055388181C6}"/>
              </a:ext>
            </a:extLst>
          </p:cNvPr>
          <p:cNvCxnSpPr/>
          <p:nvPr/>
        </p:nvCxnSpPr>
        <p:spPr>
          <a:xfrm>
            <a:off x="7620000" y="3190700"/>
            <a:ext cx="17602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6C6AF1E-C97E-46A3-A816-CB7B54F22B56}"/>
              </a:ext>
            </a:extLst>
          </p:cNvPr>
          <p:cNvCxnSpPr/>
          <p:nvPr/>
        </p:nvCxnSpPr>
        <p:spPr>
          <a:xfrm>
            <a:off x="893788" y="4267200"/>
            <a:ext cx="212986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4094562-E5F0-41B7-B227-594C77A1144F}"/>
              </a:ext>
            </a:extLst>
          </p:cNvPr>
          <p:cNvCxnSpPr/>
          <p:nvPr/>
        </p:nvCxnSpPr>
        <p:spPr>
          <a:xfrm>
            <a:off x="4050377" y="4267200"/>
            <a:ext cx="17602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31C5D2B-C92D-4DA2-85C6-BDF401864C84}"/>
              </a:ext>
            </a:extLst>
          </p:cNvPr>
          <p:cNvCxnSpPr/>
          <p:nvPr/>
        </p:nvCxnSpPr>
        <p:spPr>
          <a:xfrm>
            <a:off x="7010400" y="4267200"/>
            <a:ext cx="17602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559F72-9587-4EC6-965D-2BC3EC2625EC}"/>
              </a:ext>
            </a:extLst>
          </p:cNvPr>
          <p:cNvCxnSpPr/>
          <p:nvPr/>
        </p:nvCxnSpPr>
        <p:spPr>
          <a:xfrm>
            <a:off x="590012" y="5376950"/>
            <a:ext cx="257713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E3224C9-D0DE-4796-95C8-286C4BF865BB}"/>
              </a:ext>
            </a:extLst>
          </p:cNvPr>
          <p:cNvCxnSpPr/>
          <p:nvPr/>
        </p:nvCxnSpPr>
        <p:spPr>
          <a:xfrm>
            <a:off x="5555673" y="3168533"/>
            <a:ext cx="145472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C944292-AA78-48EE-ABB1-AF79A513B0E4}"/>
              </a:ext>
            </a:extLst>
          </p:cNvPr>
          <p:cNvCxnSpPr/>
          <p:nvPr/>
        </p:nvCxnSpPr>
        <p:spPr>
          <a:xfrm>
            <a:off x="5313372" y="5411281"/>
            <a:ext cx="257713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734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669221723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981</TotalTime>
  <Words>304</Words>
  <Application>Microsoft Office PowerPoint</Application>
  <PresentationFormat>Widescreen</PresentationFormat>
  <Paragraphs>95</Paragraphs>
  <Slides>18</Slides>
  <Notes>5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AvantGarde</vt:lpstr>
      <vt:lpstr>Calibri</vt:lpstr>
      <vt:lpstr>Calibri Light</vt:lpstr>
      <vt:lpstr>HP001 4 hàng</vt:lpstr>
      <vt:lpstr>Times New Roman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Thanh Nhan</cp:lastModifiedBy>
  <cp:revision>93</cp:revision>
  <dcterms:created xsi:type="dcterms:W3CDTF">2020-05-18T12:48:51Z</dcterms:created>
  <dcterms:modified xsi:type="dcterms:W3CDTF">2022-09-30T03:51:33Z</dcterms:modified>
</cp:coreProperties>
</file>