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77" r:id="rId21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072F3-43F6-449A-BF04-EC87EAF3CD49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505379-BE47-4987-A28A-BB2198133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1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05379-BE47-4987-A28A-BB21981336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63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05379-BE47-4987-A28A-BB21981336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63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05379-BE47-4987-A28A-BB21981336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63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05379-BE47-4987-A28A-BB219813368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63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05379-BE47-4987-A28A-BB21981336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08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05379-BE47-4987-A28A-BB21981336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708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05379-BE47-4987-A28A-BB219813368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99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505379-BE47-4987-A28A-BB219813368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299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020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54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437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90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747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283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4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29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63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801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74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E5DD8-DB9B-4189-AD23-BF3A775E8E3D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37CAA-7B65-46BB-9C36-6AD761AA5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00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1600" y="112694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>
                <a:latin typeface="Times New Roman" pitchFamily="18" charset="0"/>
                <a:cs typeface="Times New Roman" pitchFamily="18" charset="0"/>
              </a:rPr>
              <a:t>Khoa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71600" y="1244026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Khởi động: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1600200" y="1828800"/>
            <a:ext cx="6705600" cy="2362200"/>
          </a:xfrm>
          <a:prstGeom prst="cloudCallout">
            <a:avLst>
              <a:gd name="adj1" fmla="val -42242"/>
              <a:gd name="adj2" fmla="val 7291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8710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1600" y="112694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>
                <a:latin typeface="Times New Roman" pitchFamily="18" charset="0"/>
                <a:cs typeface="Times New Roman" pitchFamily="18" charset="0"/>
              </a:rPr>
              <a:t>Khoa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49653" y="1066801"/>
            <a:ext cx="40446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31: </a:t>
            </a:r>
            <a:r>
              <a:rPr lang="en-US" sz="44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hất</a:t>
            </a:r>
            <a:r>
              <a:rPr lang="en-US" sz="44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44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62000" y="1894582"/>
            <a:ext cx="7696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III/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4400" y="2479357"/>
            <a:ext cx="716280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ular Callout 9"/>
          <p:cNvSpPr/>
          <p:nvPr/>
        </p:nvSpPr>
        <p:spPr>
          <a:xfrm>
            <a:off x="685801" y="3581400"/>
            <a:ext cx="8000999" cy="2286000"/>
          </a:xfrm>
          <a:prstGeom prst="wedgeRectCallout">
            <a:avLst>
              <a:gd name="adj1" fmla="val 11874"/>
              <a:gd name="adj2" fmla="val -10163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dẻo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có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tính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chất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là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cách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điện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cách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nhiệt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rất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bền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có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tính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dẻo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ở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nhiệt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16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600" y="1295400"/>
            <a:ext cx="396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762000" y="304800"/>
            <a:ext cx="7658100" cy="8382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" y="1735932"/>
            <a:ext cx="4648200" cy="321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5181600"/>
            <a:ext cx="388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Xuồng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38800" y="5247382"/>
            <a:ext cx="312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Tủ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09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0" y="1295400"/>
            <a:ext cx="3962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762000" y="304800"/>
            <a:ext cx="7658100" cy="8382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da</a:t>
            </a: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1371600"/>
            <a:ext cx="4161234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tx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33400" y="5323582"/>
            <a:ext cx="388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khoác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10200" y="5334000"/>
            <a:ext cx="312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xách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520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1000" y="1752600"/>
            <a:ext cx="4495800" cy="332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381000" y="304800"/>
            <a:ext cx="8382000" cy="8382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thủy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5323582"/>
            <a:ext cx="388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76800" y="5399782"/>
            <a:ext cx="365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Chai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ngọt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1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2" t="6178" r="11109" b="7615"/>
          <a:stretch/>
        </p:blipFill>
        <p:spPr bwMode="auto">
          <a:xfrm>
            <a:off x="533400" y="1524000"/>
            <a:ext cx="3429000" cy="3606311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60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14"/>
          <p:cNvSpPr>
            <a:spLocks noChangeArrowheads="1"/>
          </p:cNvSpPr>
          <p:nvPr/>
        </p:nvSpPr>
        <p:spPr bwMode="auto">
          <a:xfrm>
            <a:off x="381000" y="76200"/>
            <a:ext cx="8382000" cy="8382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616405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2" descr="49574221f3d010ae72efab7ee2b6ca2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3333" y1="52959" x2="23333" y2="52959"/>
                        <a14:foregroundMark x1="23333" y1="52959" x2="23333" y2="52959"/>
                        <a14:foregroundMark x1="36889" y1="61834" x2="36889" y2="61834"/>
                        <a14:foregroundMark x1="28000" y1="32249" x2="28000" y2="32249"/>
                        <a14:foregroundMark x1="28000" y1="32249" x2="28000" y2="32249"/>
                        <a14:foregroundMark x1="29556" y1="26627" x2="29556" y2="26627"/>
                        <a14:foregroundMark x1="25778" y1="38166" x2="25778" y2="38166"/>
                        <a14:foregroundMark x1="27778" y1="39349" x2="27778" y2="39349"/>
                        <a14:foregroundMark x1="55556" y1="66864" x2="55556" y2="66864"/>
                        <a14:foregroundMark x1="74000" y1="37574" x2="74000" y2="37574"/>
                        <a14:foregroundMark x1="91778" y1="53846" x2="91778" y2="53846"/>
                        <a14:foregroundMark x1="72444" y1="69822" x2="72444" y2="69822"/>
                        <a14:foregroundMark x1="86667" y1="76036" x2="86667" y2="76036"/>
                        <a14:foregroundMark x1="64667" y1="73669" x2="64667" y2="73669"/>
                        <a14:foregroundMark x1="18000" y1="77219" x2="18000" y2="772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3200400" cy="257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617" y="838200"/>
            <a:ext cx="2924583" cy="25972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276601"/>
            <a:ext cx="5014708" cy="286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88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52600" y="857359"/>
            <a:ext cx="7086600" cy="1676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3200" b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just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93099" l="10000" r="90000">
                        <a14:foregroundMark x1="50000" y1="77865" x2="50000" y2="77865"/>
                        <a14:foregroundMark x1="48714" y1="68229" x2="48714" y2="68229"/>
                        <a14:foregroundMark x1="51143" y1="68490" x2="51143" y2="68490"/>
                        <a14:foregroundMark x1="44000" y1="85938" x2="44000" y2="85938"/>
                        <a14:foregroundMark x1="47286" y1="87891" x2="47286" y2="87891"/>
                        <a14:foregroundMark x1="50000" y1="88672" x2="50000" y2="886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9" y="762000"/>
            <a:ext cx="1753791" cy="1924159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38200" y="3905359"/>
            <a:ext cx="7162800" cy="1828800"/>
          </a:xfrm>
          <a:prstGeom prst="wedgeRoundRectCallout">
            <a:avLst>
              <a:gd name="adj1" fmla="val 13932"/>
              <a:gd name="adj2" fmla="val -122574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đắt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26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12694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>
                <a:latin typeface="Times New Roman" pitchFamily="18" charset="0"/>
                <a:cs typeface="Times New Roman" pitchFamily="18" charset="0"/>
              </a:rPr>
              <a:t>Khoa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49653" y="1066801"/>
            <a:ext cx="40446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31: </a:t>
            </a:r>
            <a:r>
              <a:rPr lang="en-US" sz="44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hất</a:t>
            </a:r>
            <a:r>
              <a:rPr lang="en-US" sz="44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44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62000" y="1894582"/>
            <a:ext cx="7696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IV/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Rectangle 8"/>
          <p:cNvSpPr/>
          <p:nvPr/>
        </p:nvSpPr>
        <p:spPr>
          <a:xfrm>
            <a:off x="381001" y="2667000"/>
            <a:ext cx="8382000" cy="304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 algn="just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chùi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2" algn="just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phơi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nắng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giòn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hư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2" algn="just"/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617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rac_thai_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2400"/>
            <a:ext cx="3886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rac%20thien%20qua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"/>
            <a:ext cx="3962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931487"/>
            <a:ext cx="3886200" cy="25455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31487"/>
            <a:ext cx="3962400" cy="2545513"/>
          </a:xfrm>
          <a:prstGeom prst="rect">
            <a:avLst/>
          </a:prstGeom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09600" y="2729552"/>
            <a:ext cx="8077200" cy="1077218"/>
          </a:xfrm>
          <a:prstGeom prst="rect">
            <a:avLst/>
          </a:prstGeom>
          <a:solidFill>
            <a:srgbClr val="FFFF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739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228600"/>
            <a:ext cx="4191000" cy="245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5509" y="228599"/>
            <a:ext cx="4283691" cy="245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931487"/>
            <a:ext cx="4191000" cy="25455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509" y="3931487"/>
            <a:ext cx="4283691" cy="2545513"/>
          </a:xfrm>
          <a:prstGeom prst="rect">
            <a:avLst/>
          </a:prstGeom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381000" y="2743200"/>
            <a:ext cx="8305800" cy="1077218"/>
          </a:xfrm>
          <a:prstGeom prst="rect">
            <a:avLst/>
          </a:prstGeom>
          <a:solidFill>
            <a:srgbClr val="FFFF0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8600"/>
            <a:ext cx="4191000" cy="24516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5509" y="232590"/>
            <a:ext cx="4283691" cy="245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9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12694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>
                <a:latin typeface="Times New Roman" pitchFamily="18" charset="0"/>
                <a:cs typeface="Times New Roman" pitchFamily="18" charset="0"/>
              </a:rPr>
              <a:t>Khoa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15938" y="914400"/>
            <a:ext cx="33121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31: </a:t>
            </a:r>
            <a:r>
              <a:rPr lang="en-US" sz="36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hất</a:t>
            </a:r>
            <a:r>
              <a:rPr lang="en-US" sz="36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6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524000"/>
            <a:ext cx="8382000" cy="3733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than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da,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đắc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295400" y="5257800"/>
            <a:ext cx="7543800" cy="1600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24"/>
          <p:cNvSpPr txBox="1">
            <a:spLocks noChangeArrowheads="1"/>
          </p:cNvSpPr>
          <p:nvPr/>
        </p:nvSpPr>
        <p:spPr bwMode="auto">
          <a:xfrm>
            <a:off x="1600200" y="5739825"/>
            <a:ext cx="7010401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1352550" y="5739825"/>
            <a:ext cx="7505700" cy="58477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3" name="Rectangle 2"/>
          <p:cNvSpPr/>
          <p:nvPr/>
        </p:nvSpPr>
        <p:spPr>
          <a:xfrm>
            <a:off x="1314450" y="5319236"/>
            <a:ext cx="7467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nay,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3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32816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8" grpId="0"/>
      <p:bldP spid="8" grpId="1"/>
      <p:bldP spid="10" grpId="0"/>
      <p:bldP spid="10" grpId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1600" y="112693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1600200" y="1828800"/>
            <a:ext cx="6705600" cy="2362200"/>
          </a:xfrm>
          <a:prstGeom prst="cloudCallout">
            <a:avLst>
              <a:gd name="adj1" fmla="val -42242"/>
              <a:gd name="adj2" fmla="val 7291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Cao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39350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>
                <a:latin typeface="Times New Roman" pitchFamily="18" charset="0"/>
                <a:cs typeface="Times New Roman" pitchFamily="18" charset="0"/>
              </a:rPr>
              <a:t>Khoa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15938" y="914400"/>
            <a:ext cx="33121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31: </a:t>
            </a:r>
            <a:r>
              <a:rPr lang="en-US" sz="36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hất</a:t>
            </a:r>
            <a:r>
              <a:rPr lang="en-US" sz="36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36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1636931"/>
            <a:ext cx="8382000" cy="47638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than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da,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thuỷ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đắc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5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112694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 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 12 năm 2021</a:t>
            </a:r>
          </a:p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 </a:t>
            </a:r>
            <a:r>
              <a:rPr lang="en-US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</a:p>
        </p:txBody>
      </p:sp>
      <p:sp>
        <p:nvSpPr>
          <p:cNvPr id="2" name="Rectangle 1"/>
          <p:cNvSpPr/>
          <p:nvPr/>
        </p:nvSpPr>
        <p:spPr>
          <a:xfrm>
            <a:off x="2549652" y="1274626"/>
            <a:ext cx="404469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u="sng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u="sng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31</a:t>
            </a:r>
            <a:r>
              <a:rPr lang="en-US" sz="40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hất</a:t>
            </a:r>
            <a:r>
              <a:rPr lang="en-US" sz="44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dẻo</a:t>
            </a:r>
            <a:endParaRPr lang="en-US" sz="44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62000" y="2299870"/>
            <a:ext cx="76962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I/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):</a:t>
            </a:r>
          </a:p>
        </p:txBody>
      </p:sp>
    </p:spTree>
    <p:extLst>
      <p:ext uri="{BB962C8B-B14F-4D97-AF65-F5344CB8AC3E}">
        <p14:creationId xmlns:p14="http://schemas.microsoft.com/office/powerpoint/2010/main" val="414318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2420081040Conten09_DSC_2600"/>
          <p:cNvPicPr>
            <a:picLocks noChangeAspect="1" noChangeArrowheads="1"/>
          </p:cNvPicPr>
          <p:nvPr/>
        </p:nvPicPr>
        <p:blipFill>
          <a:blip r:embed="rId3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" y="0"/>
            <a:ext cx="4409091" cy="480060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3" b="10157"/>
          <a:stretch/>
        </p:blipFill>
        <p:spPr>
          <a:xfrm>
            <a:off x="4419601" y="0"/>
            <a:ext cx="4724400" cy="480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4901626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luồn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điện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4907340"/>
            <a:ext cx="85344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chịu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nén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;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máng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luồn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906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3987225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nhựa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1000" y="4038600"/>
            <a:ext cx="85344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ống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đen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đàn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cuộn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" y="640567"/>
            <a:ext cx="9143999" cy="3017033"/>
            <a:chOff x="1" y="640567"/>
            <a:chExt cx="9143999" cy="3017033"/>
          </a:xfrm>
        </p:grpSpPr>
        <p:pic>
          <p:nvPicPr>
            <p:cNvPr id="8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971801" y="640567"/>
              <a:ext cx="3048000" cy="3017033"/>
            </a:xfrm>
            <a:prstGeom prst="rect">
              <a:avLst/>
            </a:prstGeom>
            <a:noFill/>
            <a:ln w="38100" cmpd="dbl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705181"/>
              <a:ext cx="2971800" cy="28956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9801" y="640567"/>
              <a:ext cx="3124199" cy="30170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147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5358825"/>
            <a:ext cx="85344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mỏng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1" b="18620"/>
          <a:stretch/>
        </p:blipFill>
        <p:spPr>
          <a:xfrm>
            <a:off x="0" y="386255"/>
            <a:ext cx="4572000" cy="44143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4724"/>
            <a:ext cx="4495800" cy="4445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2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4637782"/>
            <a:ext cx="693420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Thau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xô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60570"/>
            <a:ext cx="4572000" cy="32657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2" b="12539"/>
          <a:stretch/>
        </p:blipFill>
        <p:spPr>
          <a:xfrm>
            <a:off x="4724400" y="788276"/>
            <a:ext cx="4445876" cy="343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0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1600" y="112694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>
                <a:latin typeface="Times New Roman" pitchFamily="18" charset="0"/>
                <a:cs typeface="Times New Roman" pitchFamily="18" charset="0"/>
              </a:rPr>
              <a:t>Khoa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49653" y="1066801"/>
            <a:ext cx="40446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31: </a:t>
            </a:r>
            <a:r>
              <a:rPr lang="en-US" sz="44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hất</a:t>
            </a:r>
            <a:r>
              <a:rPr lang="en-US" sz="44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44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62000" y="1894582"/>
            <a:ext cx="76962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I/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):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533400" y="3124200"/>
            <a:ext cx="8229600" cy="137160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just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57201" y="3241105"/>
            <a:ext cx="8229600" cy="156966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-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cứng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533400" y="3241105"/>
            <a:ext cx="8229600" cy="11377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nhựa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gặp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5340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71600" y="112694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>
                <a:latin typeface="Times New Roman" pitchFamily="18" charset="0"/>
                <a:cs typeface="Times New Roman" pitchFamily="18" charset="0"/>
              </a:rPr>
              <a:t>Khoa </a:t>
            </a:r>
            <a:r>
              <a:rPr lang="en-US" sz="2800" b="1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49653" y="1066801"/>
            <a:ext cx="404469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31: </a:t>
            </a:r>
            <a:r>
              <a:rPr lang="en-US" sz="4400" b="1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hất</a:t>
            </a:r>
            <a:r>
              <a:rPr lang="en-US" sz="4400" b="1" cap="none" spc="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cap="none" spc="0" dirty="0" err="1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dẻo</a:t>
            </a:r>
            <a:endParaRPr lang="en-US" sz="4400" b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62000" y="1894582"/>
            <a:ext cx="76962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II/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9" name="AutoShape 21"/>
          <p:cNvSpPr>
            <a:spLocks noChangeArrowheads="1"/>
          </p:cNvSpPr>
          <p:nvPr/>
        </p:nvSpPr>
        <p:spPr bwMode="auto">
          <a:xfrm>
            <a:off x="838200" y="2514600"/>
            <a:ext cx="7391400" cy="1447800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algn="ctr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4114800"/>
            <a:ext cx="8382000" cy="1600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itchFamily="2" charset="2"/>
              <a:buChar char="à"/>
            </a:pP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Wingdings" pitchFamily="2" charset="2"/>
              <a:buChar char="à"/>
            </a:pP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dẻo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than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dầu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mỏ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3646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670&quot;&gt;&lt;object type=&quot;3&quot; unique_id=&quot;10671&quot;&gt;&lt;property id=&quot;20148&quot; value=&quot;5&quot;/&gt;&lt;property id=&quot;20300&quot; value=&quot;Slide 1&quot;/&gt;&lt;property id=&quot;20307&quot; value=&quot;256&quot;/&gt;&lt;/object&gt;&lt;object type=&quot;3&quot; unique_id=&quot;10672&quot;&gt;&lt;property id=&quot;20148&quot; value=&quot;5&quot;/&gt;&lt;property id=&quot;20300&quot; value=&quot;Slide 2&quot;/&gt;&lt;property id=&quot;20307&quot; value=&quot;257&quot;/&gt;&lt;/object&gt;&lt;object type=&quot;3&quot; unique_id=&quot;10673&quot;&gt;&lt;property id=&quot;20148&quot; value=&quot;5&quot;/&gt;&lt;property id=&quot;20300&quot; value=&quot;Slide 3&quot;/&gt;&lt;property id=&quot;20307&quot; value=&quot;258&quot;/&gt;&lt;/object&gt;&lt;object type=&quot;3&quot; unique_id=&quot;10674&quot;&gt;&lt;property id=&quot;20148&quot; value=&quot;5&quot;/&gt;&lt;property id=&quot;20300&quot; value=&quot;Slide 4&quot;/&gt;&lt;property id=&quot;20307&quot; value=&quot;259&quot;/&gt;&lt;/object&gt;&lt;object type=&quot;3&quot; unique_id=&quot;10675&quot;&gt;&lt;property id=&quot;20148&quot; value=&quot;5&quot;/&gt;&lt;property id=&quot;20300&quot; value=&quot;Slide 5&quot;/&gt;&lt;property id=&quot;20307&quot; value=&quot;260&quot;/&gt;&lt;/object&gt;&lt;object type=&quot;3&quot; unique_id=&quot;10676&quot;&gt;&lt;property id=&quot;20148&quot; value=&quot;5&quot;/&gt;&lt;property id=&quot;20300&quot; value=&quot;Slide 6&quot;/&gt;&lt;property id=&quot;20307&quot; value=&quot;261&quot;/&gt;&lt;/object&gt;&lt;object type=&quot;3&quot; unique_id=&quot;10677&quot;&gt;&lt;property id=&quot;20148&quot; value=&quot;5&quot;/&gt;&lt;property id=&quot;20300&quot; value=&quot;Slide 7&quot;/&gt;&lt;property id=&quot;20307&quot; value=&quot;262&quot;/&gt;&lt;/object&gt;&lt;object type=&quot;3&quot; unique_id=&quot;10678&quot;&gt;&lt;property id=&quot;20148&quot; value=&quot;5&quot;/&gt;&lt;property id=&quot;20300&quot; value=&quot;Slide 8&quot;/&gt;&lt;property id=&quot;20307&quot; value=&quot;264&quot;/&gt;&lt;/object&gt;&lt;object type=&quot;3&quot; unique_id=&quot;10679&quot;&gt;&lt;property id=&quot;20148&quot; value=&quot;5&quot;/&gt;&lt;property id=&quot;20300&quot; value=&quot;Slide 9&quot;/&gt;&lt;property id=&quot;20307&quot; value=&quot;265&quot;/&gt;&lt;/object&gt;&lt;object type=&quot;3&quot; unique_id=&quot;10680&quot;&gt;&lt;property id=&quot;20148&quot; value=&quot;5&quot;/&gt;&lt;property id=&quot;20300&quot; value=&quot;Slide 10&quot;/&gt;&lt;property id=&quot;20307&quot; value=&quot;266&quot;/&gt;&lt;/object&gt;&lt;object type=&quot;3&quot; unique_id=&quot;10681&quot;&gt;&lt;property id=&quot;20148&quot; value=&quot;5&quot;/&gt;&lt;property id=&quot;20300&quot; value=&quot;Slide 11&quot;/&gt;&lt;property id=&quot;20307&quot; value=&quot;267&quot;/&gt;&lt;/object&gt;&lt;object type=&quot;3&quot; unique_id=&quot;10682&quot;&gt;&lt;property id=&quot;20148&quot; value=&quot;5&quot;/&gt;&lt;property id=&quot;20300&quot; value=&quot;Slide 12&quot;/&gt;&lt;property id=&quot;20307&quot; value=&quot;268&quot;/&gt;&lt;/object&gt;&lt;object type=&quot;3&quot; unique_id=&quot;10683&quot;&gt;&lt;property id=&quot;20148&quot; value=&quot;5&quot;/&gt;&lt;property id=&quot;20300&quot; value=&quot;Slide 13&quot;/&gt;&lt;property id=&quot;20307&quot; value=&quot;269&quot;/&gt;&lt;/object&gt;&lt;object type=&quot;3&quot; unique_id=&quot;10684&quot;&gt;&lt;property id=&quot;20148&quot; value=&quot;5&quot;/&gt;&lt;property id=&quot;20300&quot; value=&quot;Slide 14&quot;/&gt;&lt;property id=&quot;20307&quot; value=&quot;270&quot;/&gt;&lt;/object&gt;&lt;object type=&quot;3&quot; unique_id=&quot;10685&quot;&gt;&lt;property id=&quot;20148&quot; value=&quot;5&quot;/&gt;&lt;property id=&quot;20300&quot; value=&quot;Slide 15&quot;/&gt;&lt;property id=&quot;20307&quot; value=&quot;271&quot;/&gt;&lt;/object&gt;&lt;object type=&quot;3&quot; unique_id=&quot;10686&quot;&gt;&lt;property id=&quot;20148&quot; value=&quot;5&quot;/&gt;&lt;property id=&quot;20300&quot; value=&quot;Slide 16&quot;/&gt;&lt;property id=&quot;20307&quot; value=&quot;272&quot;/&gt;&lt;/object&gt;&lt;object type=&quot;3&quot; unique_id=&quot;10687&quot;&gt;&lt;property id=&quot;20148&quot; value=&quot;5&quot;/&gt;&lt;property id=&quot;20300&quot; value=&quot;Slide 17&quot;/&gt;&lt;property id=&quot;20307&quot; value=&quot;273&quot;/&gt;&lt;/object&gt;&lt;object type=&quot;3&quot; unique_id=&quot;10688&quot;&gt;&lt;property id=&quot;20148&quot; value=&quot;5&quot;/&gt;&lt;property id=&quot;20300&quot; value=&quot;Slide 18&quot;/&gt;&lt;property id=&quot;20307&quot; value=&quot;275&quot;/&gt;&lt;/object&gt;&lt;object type=&quot;3&quot; unique_id=&quot;10689&quot;&gt;&lt;property id=&quot;20148&quot; value=&quot;5&quot;/&gt;&lt;property id=&quot;20300&quot; value=&quot;Slide 19&quot;/&gt;&lt;property id=&quot;20307&quot; value=&quot;276&quot;/&gt;&lt;/object&gt;&lt;object type=&quot;3&quot; unique_id=&quot;10690&quot;&gt;&lt;property id=&quot;20148&quot; value=&quot;5&quot;/&gt;&lt;property id=&quot;20300&quot; value=&quot;Slide 20&quot;/&gt;&lt;property id=&quot;20307&quot; value=&quot;277&quot;/&gt;&lt;/object&gt;&lt;/object&gt;&lt;object type=&quot;8&quot; unique_id=&quot;10712&quot;&gt;&lt;/object&gt;&lt;/object&gt;&lt;/database&gt;"/>
  <p:tag name="MMPROD_NEXTUNIQUEID" val="10010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381</TotalTime>
  <Words>763</Words>
  <Application>Microsoft Office PowerPoint</Application>
  <PresentationFormat>On-screen Show (4:3)</PresentationFormat>
  <Paragraphs>78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Admin</cp:lastModifiedBy>
  <cp:revision>42</cp:revision>
  <dcterms:created xsi:type="dcterms:W3CDTF">2019-12-10T11:10:27Z</dcterms:created>
  <dcterms:modified xsi:type="dcterms:W3CDTF">2021-12-14T04:06:05Z</dcterms:modified>
</cp:coreProperties>
</file>