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711" r:id="rId2"/>
  </p:sldMasterIdLst>
  <p:notesMasterIdLst>
    <p:notesMasterId r:id="rId30"/>
  </p:notesMasterIdLst>
  <p:sldIdLst>
    <p:sldId id="300" r:id="rId3"/>
    <p:sldId id="292" r:id="rId4"/>
    <p:sldId id="278" r:id="rId5"/>
    <p:sldId id="279" r:id="rId6"/>
    <p:sldId id="280" r:id="rId7"/>
    <p:sldId id="281" r:id="rId8"/>
    <p:sldId id="295" r:id="rId9"/>
    <p:sldId id="282" r:id="rId10"/>
    <p:sldId id="283" r:id="rId11"/>
    <p:sldId id="286" r:id="rId12"/>
    <p:sldId id="287" r:id="rId13"/>
    <p:sldId id="296" r:id="rId14"/>
    <p:sldId id="297" r:id="rId15"/>
    <p:sldId id="289" r:id="rId16"/>
    <p:sldId id="290" r:id="rId17"/>
    <p:sldId id="294" r:id="rId18"/>
    <p:sldId id="274" r:id="rId19"/>
    <p:sldId id="275" r:id="rId20"/>
    <p:sldId id="276" r:id="rId21"/>
    <p:sldId id="259" r:id="rId22"/>
    <p:sldId id="263" r:id="rId23"/>
    <p:sldId id="264" r:id="rId24"/>
    <p:sldId id="265" r:id="rId25"/>
    <p:sldId id="266" r:id="rId26"/>
    <p:sldId id="299" r:id="rId27"/>
    <p:sldId id="298" r:id="rId28"/>
    <p:sldId id="293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45" autoAdjust="0"/>
    <p:restoredTop sz="94660"/>
  </p:normalViewPr>
  <p:slideViewPr>
    <p:cSldViewPr snapToGrid="0">
      <p:cViewPr varScale="1">
        <p:scale>
          <a:sx n="76" d="100"/>
          <a:sy n="76" d="100"/>
        </p:scale>
        <p:origin x="53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AB198-05EF-4421-8D03-BC1DF144555D}" type="datetimeFigureOut">
              <a:rPr lang="en-US" smtClean="0"/>
              <a:t>10/06/2023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2B1E9A-E718-418C-867F-5D989214D1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18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9A5E7-2A80-45E5-803A-8EC0212A1D44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67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664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4362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703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95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755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5812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72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6464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5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28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02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7380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228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671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1649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16804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x columns">
  <p:cSld name="Six columns">
    <p:spTree>
      <p:nvGrpSpPr>
        <p:cNvPr id="1" name="Shape 1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7" name="Google Shape;1957;p19"/>
          <p:cNvSpPr/>
          <p:nvPr/>
        </p:nvSpPr>
        <p:spPr>
          <a:xfrm>
            <a:off x="287779" y="5706249"/>
            <a:ext cx="476181" cy="1384548"/>
          </a:xfrm>
          <a:custGeom>
            <a:avLst/>
            <a:gdLst/>
            <a:ahLst/>
            <a:cxnLst/>
            <a:rect l="l" t="t" r="r" b="b"/>
            <a:pathLst>
              <a:path w="8247" h="23979" extrusionOk="0">
                <a:moveTo>
                  <a:pt x="7730" y="1"/>
                </a:moveTo>
                <a:cubicBezTo>
                  <a:pt x="7629" y="1"/>
                  <a:pt x="7513" y="29"/>
                  <a:pt x="7392" y="95"/>
                </a:cubicBezTo>
                <a:cubicBezTo>
                  <a:pt x="7291" y="132"/>
                  <a:pt x="7197" y="189"/>
                  <a:pt x="7115" y="259"/>
                </a:cubicBezTo>
                <a:cubicBezTo>
                  <a:pt x="6459" y="795"/>
                  <a:pt x="5809" y="1337"/>
                  <a:pt x="5153" y="1873"/>
                </a:cubicBezTo>
                <a:cubicBezTo>
                  <a:pt x="4970" y="2018"/>
                  <a:pt x="4794" y="2163"/>
                  <a:pt x="4617" y="2308"/>
                </a:cubicBezTo>
                <a:cubicBezTo>
                  <a:pt x="4182" y="2655"/>
                  <a:pt x="3741" y="3008"/>
                  <a:pt x="3305" y="3355"/>
                </a:cubicBezTo>
                <a:cubicBezTo>
                  <a:pt x="3242" y="3406"/>
                  <a:pt x="3179" y="3463"/>
                  <a:pt x="3122" y="3513"/>
                </a:cubicBezTo>
                <a:cubicBezTo>
                  <a:pt x="2189" y="4270"/>
                  <a:pt x="1249" y="5027"/>
                  <a:pt x="322" y="5783"/>
                </a:cubicBezTo>
                <a:cubicBezTo>
                  <a:pt x="297" y="5802"/>
                  <a:pt x="284" y="5815"/>
                  <a:pt x="265" y="5834"/>
                </a:cubicBezTo>
                <a:cubicBezTo>
                  <a:pt x="183" y="5872"/>
                  <a:pt x="120" y="5941"/>
                  <a:pt x="108" y="6036"/>
                </a:cubicBezTo>
                <a:cubicBezTo>
                  <a:pt x="7" y="6244"/>
                  <a:pt x="114" y="6414"/>
                  <a:pt x="316" y="6458"/>
                </a:cubicBezTo>
                <a:cubicBezTo>
                  <a:pt x="328" y="6465"/>
                  <a:pt x="335" y="6471"/>
                  <a:pt x="347" y="6484"/>
                </a:cubicBezTo>
                <a:cubicBezTo>
                  <a:pt x="1754" y="7657"/>
                  <a:pt x="3167" y="8817"/>
                  <a:pt x="4598" y="9971"/>
                </a:cubicBezTo>
                <a:cubicBezTo>
                  <a:pt x="4939" y="10255"/>
                  <a:pt x="5286" y="10539"/>
                  <a:pt x="5633" y="10823"/>
                </a:cubicBezTo>
                <a:cubicBezTo>
                  <a:pt x="6099" y="11214"/>
                  <a:pt x="6566" y="11598"/>
                  <a:pt x="7039" y="11983"/>
                </a:cubicBezTo>
                <a:cubicBezTo>
                  <a:pt x="6415" y="12500"/>
                  <a:pt x="5784" y="13024"/>
                  <a:pt x="5153" y="13541"/>
                </a:cubicBezTo>
                <a:cubicBezTo>
                  <a:pt x="4977" y="13680"/>
                  <a:pt x="4794" y="13825"/>
                  <a:pt x="4617" y="13970"/>
                </a:cubicBezTo>
                <a:lnTo>
                  <a:pt x="3305" y="15017"/>
                </a:lnTo>
                <a:cubicBezTo>
                  <a:pt x="3242" y="15067"/>
                  <a:pt x="3186" y="15124"/>
                  <a:pt x="3129" y="15174"/>
                </a:cubicBezTo>
                <a:cubicBezTo>
                  <a:pt x="2189" y="15931"/>
                  <a:pt x="1249" y="16688"/>
                  <a:pt x="316" y="17445"/>
                </a:cubicBezTo>
                <a:cubicBezTo>
                  <a:pt x="297" y="17458"/>
                  <a:pt x="278" y="17477"/>
                  <a:pt x="265" y="17495"/>
                </a:cubicBezTo>
                <a:cubicBezTo>
                  <a:pt x="177" y="17527"/>
                  <a:pt x="120" y="17603"/>
                  <a:pt x="108" y="17691"/>
                </a:cubicBezTo>
                <a:cubicBezTo>
                  <a:pt x="1" y="17905"/>
                  <a:pt x="114" y="18076"/>
                  <a:pt x="316" y="18114"/>
                </a:cubicBezTo>
                <a:cubicBezTo>
                  <a:pt x="328" y="18126"/>
                  <a:pt x="335" y="18132"/>
                  <a:pt x="347" y="18145"/>
                </a:cubicBezTo>
                <a:cubicBezTo>
                  <a:pt x="1748" y="19318"/>
                  <a:pt x="3167" y="20479"/>
                  <a:pt x="4592" y="21633"/>
                </a:cubicBezTo>
                <a:cubicBezTo>
                  <a:pt x="4939" y="21917"/>
                  <a:pt x="5279" y="22200"/>
                  <a:pt x="5626" y="22484"/>
                </a:cubicBezTo>
                <a:cubicBezTo>
                  <a:pt x="6150" y="22913"/>
                  <a:pt x="6673" y="23348"/>
                  <a:pt x="7203" y="23777"/>
                </a:cubicBezTo>
                <a:cubicBezTo>
                  <a:pt x="7378" y="23920"/>
                  <a:pt x="7553" y="23979"/>
                  <a:pt x="7696" y="23979"/>
                </a:cubicBezTo>
                <a:cubicBezTo>
                  <a:pt x="7998" y="23979"/>
                  <a:pt x="8166" y="23719"/>
                  <a:pt x="7922" y="23424"/>
                </a:cubicBezTo>
                <a:cubicBezTo>
                  <a:pt x="7872" y="23336"/>
                  <a:pt x="7802" y="23260"/>
                  <a:pt x="7727" y="23197"/>
                </a:cubicBezTo>
                <a:cubicBezTo>
                  <a:pt x="7058" y="22667"/>
                  <a:pt x="6396" y="22131"/>
                  <a:pt x="5740" y="21601"/>
                </a:cubicBezTo>
                <a:cubicBezTo>
                  <a:pt x="5563" y="21456"/>
                  <a:pt x="5380" y="21311"/>
                  <a:pt x="5204" y="21160"/>
                </a:cubicBezTo>
                <a:lnTo>
                  <a:pt x="3917" y="20107"/>
                </a:lnTo>
                <a:cubicBezTo>
                  <a:pt x="3854" y="20050"/>
                  <a:pt x="3791" y="19999"/>
                  <a:pt x="3722" y="19955"/>
                </a:cubicBezTo>
                <a:cubicBezTo>
                  <a:pt x="2845" y="19230"/>
                  <a:pt x="1962" y="18511"/>
                  <a:pt x="1085" y="17792"/>
                </a:cubicBezTo>
                <a:cubicBezTo>
                  <a:pt x="2467" y="16694"/>
                  <a:pt x="3835" y="15584"/>
                  <a:pt x="5191" y="14474"/>
                </a:cubicBezTo>
                <a:cubicBezTo>
                  <a:pt x="5544" y="14191"/>
                  <a:pt x="5891" y="13913"/>
                  <a:pt x="6238" y="13629"/>
                </a:cubicBezTo>
                <a:cubicBezTo>
                  <a:pt x="6768" y="13207"/>
                  <a:pt x="7298" y="12778"/>
                  <a:pt x="7821" y="12349"/>
                </a:cubicBezTo>
                <a:cubicBezTo>
                  <a:pt x="7859" y="12324"/>
                  <a:pt x="7891" y="12292"/>
                  <a:pt x="7922" y="12261"/>
                </a:cubicBezTo>
                <a:cubicBezTo>
                  <a:pt x="7973" y="12223"/>
                  <a:pt x="8010" y="12172"/>
                  <a:pt x="8029" y="12116"/>
                </a:cubicBezTo>
                <a:cubicBezTo>
                  <a:pt x="8137" y="11914"/>
                  <a:pt x="8048" y="11744"/>
                  <a:pt x="7872" y="11687"/>
                </a:cubicBezTo>
                <a:cubicBezTo>
                  <a:pt x="7827" y="11630"/>
                  <a:pt x="7777" y="11586"/>
                  <a:pt x="7727" y="11542"/>
                </a:cubicBezTo>
                <a:cubicBezTo>
                  <a:pt x="7064" y="11012"/>
                  <a:pt x="6402" y="10476"/>
                  <a:pt x="5740" y="9946"/>
                </a:cubicBezTo>
                <a:cubicBezTo>
                  <a:pt x="5563" y="9795"/>
                  <a:pt x="5387" y="9650"/>
                  <a:pt x="5210" y="9505"/>
                </a:cubicBezTo>
                <a:lnTo>
                  <a:pt x="3917" y="8439"/>
                </a:lnTo>
                <a:cubicBezTo>
                  <a:pt x="3854" y="8382"/>
                  <a:pt x="3791" y="8338"/>
                  <a:pt x="3722" y="8287"/>
                </a:cubicBezTo>
                <a:cubicBezTo>
                  <a:pt x="2845" y="7562"/>
                  <a:pt x="1962" y="6843"/>
                  <a:pt x="1085" y="6124"/>
                </a:cubicBezTo>
                <a:cubicBezTo>
                  <a:pt x="2467" y="5027"/>
                  <a:pt x="3835" y="3923"/>
                  <a:pt x="5191" y="2807"/>
                </a:cubicBezTo>
                <a:cubicBezTo>
                  <a:pt x="5544" y="2523"/>
                  <a:pt x="5891" y="2245"/>
                  <a:pt x="6238" y="1961"/>
                </a:cubicBezTo>
                <a:cubicBezTo>
                  <a:pt x="6768" y="1539"/>
                  <a:pt x="7298" y="1110"/>
                  <a:pt x="7821" y="681"/>
                </a:cubicBezTo>
                <a:cubicBezTo>
                  <a:pt x="8246" y="339"/>
                  <a:pt x="8077" y="1"/>
                  <a:pt x="773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58" name="Google Shape;1958;p19"/>
          <p:cNvGrpSpPr/>
          <p:nvPr/>
        </p:nvGrpSpPr>
        <p:grpSpPr>
          <a:xfrm>
            <a:off x="11735675" y="768437"/>
            <a:ext cx="615136" cy="1334496"/>
            <a:chOff x="6681475" y="2709025"/>
            <a:chExt cx="120950" cy="262400"/>
          </a:xfrm>
        </p:grpSpPr>
        <p:sp>
          <p:nvSpPr>
            <p:cNvPr id="1959" name="Google Shape;1959;p19"/>
            <p:cNvSpPr/>
            <p:nvPr/>
          </p:nvSpPr>
          <p:spPr>
            <a:xfrm>
              <a:off x="6681475" y="2709025"/>
              <a:ext cx="120950" cy="262400"/>
            </a:xfrm>
            <a:custGeom>
              <a:avLst/>
              <a:gdLst/>
              <a:ahLst/>
              <a:cxnLst/>
              <a:rect l="l" t="t" r="r" b="b"/>
              <a:pathLst>
                <a:path w="4838" h="10496" extrusionOk="0">
                  <a:moveTo>
                    <a:pt x="1745" y="1"/>
                  </a:moveTo>
                  <a:cubicBezTo>
                    <a:pt x="1744" y="1"/>
                    <a:pt x="1742" y="1"/>
                    <a:pt x="1741" y="1"/>
                  </a:cubicBezTo>
                  <a:cubicBezTo>
                    <a:pt x="1180" y="33"/>
                    <a:pt x="0" y="8181"/>
                    <a:pt x="619" y="9411"/>
                  </a:cubicBezTo>
                  <a:cubicBezTo>
                    <a:pt x="977" y="10129"/>
                    <a:pt x="1791" y="10495"/>
                    <a:pt x="2590" y="10495"/>
                  </a:cubicBezTo>
                  <a:cubicBezTo>
                    <a:pt x="2873" y="10495"/>
                    <a:pt x="3154" y="10449"/>
                    <a:pt x="3413" y="10357"/>
                  </a:cubicBezTo>
                  <a:cubicBezTo>
                    <a:pt x="4012" y="10143"/>
                    <a:pt x="4491" y="9682"/>
                    <a:pt x="4592" y="8969"/>
                  </a:cubicBezTo>
                  <a:cubicBezTo>
                    <a:pt x="4837" y="7295"/>
                    <a:pt x="2313" y="1"/>
                    <a:pt x="1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0" name="Google Shape;1960;p19"/>
            <p:cNvSpPr/>
            <p:nvPr/>
          </p:nvSpPr>
          <p:spPr>
            <a:xfrm>
              <a:off x="6769800" y="2930900"/>
              <a:ext cx="6425" cy="6275"/>
            </a:xfrm>
            <a:custGeom>
              <a:avLst/>
              <a:gdLst/>
              <a:ahLst/>
              <a:cxnLst/>
              <a:rect l="l" t="t" r="r" b="b"/>
              <a:pathLst>
                <a:path w="257" h="251" extrusionOk="0">
                  <a:moveTo>
                    <a:pt x="121" y="0"/>
                  </a:moveTo>
                  <a:cubicBezTo>
                    <a:pt x="110" y="0"/>
                    <a:pt x="99" y="4"/>
                    <a:pt x="88" y="12"/>
                  </a:cubicBezTo>
                  <a:lnTo>
                    <a:pt x="81" y="12"/>
                  </a:lnTo>
                  <a:cubicBezTo>
                    <a:pt x="1" y="82"/>
                    <a:pt x="88" y="251"/>
                    <a:pt x="186" y="251"/>
                  </a:cubicBezTo>
                  <a:cubicBezTo>
                    <a:pt x="195" y="251"/>
                    <a:pt x="204" y="249"/>
                    <a:pt x="214" y="246"/>
                  </a:cubicBezTo>
                  <a:cubicBezTo>
                    <a:pt x="226" y="246"/>
                    <a:pt x="239" y="233"/>
                    <a:pt x="239" y="221"/>
                  </a:cubicBezTo>
                  <a:lnTo>
                    <a:pt x="245" y="208"/>
                  </a:lnTo>
                  <a:cubicBezTo>
                    <a:pt x="256" y="154"/>
                    <a:pt x="192" y="0"/>
                    <a:pt x="1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1" name="Google Shape;1961;p19"/>
            <p:cNvSpPr/>
            <p:nvPr/>
          </p:nvSpPr>
          <p:spPr>
            <a:xfrm>
              <a:off x="6760950" y="2942700"/>
              <a:ext cx="5325" cy="5500"/>
            </a:xfrm>
            <a:custGeom>
              <a:avLst/>
              <a:gdLst/>
              <a:ahLst/>
              <a:cxnLst/>
              <a:rect l="l" t="t" r="r" b="b"/>
              <a:pathLst>
                <a:path w="213" h="220" extrusionOk="0">
                  <a:moveTo>
                    <a:pt x="139" y="0"/>
                  </a:moveTo>
                  <a:cubicBezTo>
                    <a:pt x="130" y="0"/>
                    <a:pt x="122" y="4"/>
                    <a:pt x="114" y="14"/>
                  </a:cubicBezTo>
                  <a:cubicBezTo>
                    <a:pt x="95" y="26"/>
                    <a:pt x="76" y="26"/>
                    <a:pt x="63" y="26"/>
                  </a:cubicBezTo>
                  <a:cubicBezTo>
                    <a:pt x="0" y="26"/>
                    <a:pt x="25" y="127"/>
                    <a:pt x="44" y="159"/>
                  </a:cubicBezTo>
                  <a:cubicBezTo>
                    <a:pt x="57" y="177"/>
                    <a:pt x="76" y="203"/>
                    <a:pt x="101" y="215"/>
                  </a:cubicBezTo>
                  <a:cubicBezTo>
                    <a:pt x="107" y="218"/>
                    <a:pt x="113" y="220"/>
                    <a:pt x="118" y="220"/>
                  </a:cubicBezTo>
                  <a:cubicBezTo>
                    <a:pt x="161" y="220"/>
                    <a:pt x="196" y="142"/>
                    <a:pt x="202" y="108"/>
                  </a:cubicBezTo>
                  <a:cubicBezTo>
                    <a:pt x="212" y="77"/>
                    <a:pt x="176" y="0"/>
                    <a:pt x="1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2" name="Google Shape;1962;p19"/>
            <p:cNvSpPr/>
            <p:nvPr/>
          </p:nvSpPr>
          <p:spPr>
            <a:xfrm>
              <a:off x="6750525" y="2936075"/>
              <a:ext cx="6500" cy="7325"/>
            </a:xfrm>
            <a:custGeom>
              <a:avLst/>
              <a:gdLst/>
              <a:ahLst/>
              <a:cxnLst/>
              <a:rect l="l" t="t" r="r" b="b"/>
              <a:pathLst>
                <a:path w="260" h="293" extrusionOk="0">
                  <a:moveTo>
                    <a:pt x="74" y="0"/>
                  </a:moveTo>
                  <a:cubicBezTo>
                    <a:pt x="70" y="0"/>
                    <a:pt x="67" y="1"/>
                    <a:pt x="64" y="1"/>
                  </a:cubicBezTo>
                  <a:cubicBezTo>
                    <a:pt x="1" y="7"/>
                    <a:pt x="1" y="102"/>
                    <a:pt x="26" y="146"/>
                  </a:cubicBezTo>
                  <a:cubicBezTo>
                    <a:pt x="45" y="215"/>
                    <a:pt x="102" y="272"/>
                    <a:pt x="177" y="291"/>
                  </a:cubicBezTo>
                  <a:cubicBezTo>
                    <a:pt x="181" y="292"/>
                    <a:pt x="184" y="292"/>
                    <a:pt x="188" y="292"/>
                  </a:cubicBezTo>
                  <a:cubicBezTo>
                    <a:pt x="211" y="292"/>
                    <a:pt x="236" y="275"/>
                    <a:pt x="247" y="253"/>
                  </a:cubicBezTo>
                  <a:cubicBezTo>
                    <a:pt x="259" y="222"/>
                    <a:pt x="253" y="184"/>
                    <a:pt x="241" y="159"/>
                  </a:cubicBezTo>
                  <a:cubicBezTo>
                    <a:pt x="228" y="140"/>
                    <a:pt x="215" y="115"/>
                    <a:pt x="203" y="102"/>
                  </a:cubicBezTo>
                  <a:cubicBezTo>
                    <a:pt x="196" y="96"/>
                    <a:pt x="196" y="96"/>
                    <a:pt x="190" y="89"/>
                  </a:cubicBezTo>
                  <a:cubicBezTo>
                    <a:pt x="166" y="48"/>
                    <a:pt x="126" y="0"/>
                    <a:pt x="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3" name="Google Shape;1963;p19"/>
            <p:cNvSpPr/>
            <p:nvPr/>
          </p:nvSpPr>
          <p:spPr>
            <a:xfrm>
              <a:off x="6759850" y="2930500"/>
              <a:ext cx="5150" cy="5450"/>
            </a:xfrm>
            <a:custGeom>
              <a:avLst/>
              <a:gdLst/>
              <a:ahLst/>
              <a:cxnLst/>
              <a:rect l="l" t="t" r="r" b="b"/>
              <a:pathLst>
                <a:path w="206" h="218" extrusionOk="0">
                  <a:moveTo>
                    <a:pt x="84" y="1"/>
                  </a:moveTo>
                  <a:cubicBezTo>
                    <a:pt x="74" y="1"/>
                    <a:pt x="62" y="5"/>
                    <a:pt x="50" y="16"/>
                  </a:cubicBezTo>
                  <a:lnTo>
                    <a:pt x="44" y="22"/>
                  </a:lnTo>
                  <a:cubicBezTo>
                    <a:pt x="0" y="54"/>
                    <a:pt x="25" y="123"/>
                    <a:pt x="50" y="155"/>
                  </a:cubicBezTo>
                  <a:lnTo>
                    <a:pt x="63" y="167"/>
                  </a:lnTo>
                  <a:cubicBezTo>
                    <a:pt x="97" y="203"/>
                    <a:pt x="121" y="217"/>
                    <a:pt x="138" y="217"/>
                  </a:cubicBezTo>
                  <a:cubicBezTo>
                    <a:pt x="205" y="217"/>
                    <a:pt x="159" y="1"/>
                    <a:pt x="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4" name="Google Shape;1964;p19"/>
            <p:cNvSpPr/>
            <p:nvPr/>
          </p:nvSpPr>
          <p:spPr>
            <a:xfrm>
              <a:off x="6740800" y="2946375"/>
              <a:ext cx="4550" cy="4600"/>
            </a:xfrm>
            <a:custGeom>
              <a:avLst/>
              <a:gdLst/>
              <a:ahLst/>
              <a:cxnLst/>
              <a:rect l="l" t="t" r="r" b="b"/>
              <a:pathLst>
                <a:path w="182" h="184" extrusionOk="0">
                  <a:moveTo>
                    <a:pt x="111" y="1"/>
                  </a:moveTo>
                  <a:cubicBezTo>
                    <a:pt x="102" y="1"/>
                    <a:pt x="94" y="6"/>
                    <a:pt x="87" y="18"/>
                  </a:cubicBezTo>
                  <a:cubicBezTo>
                    <a:pt x="81" y="24"/>
                    <a:pt x="81" y="24"/>
                    <a:pt x="81" y="30"/>
                  </a:cubicBezTo>
                  <a:cubicBezTo>
                    <a:pt x="77" y="30"/>
                    <a:pt x="73" y="29"/>
                    <a:pt x="69" y="29"/>
                  </a:cubicBezTo>
                  <a:cubicBezTo>
                    <a:pt x="0" y="29"/>
                    <a:pt x="37" y="183"/>
                    <a:pt x="113" y="183"/>
                  </a:cubicBezTo>
                  <a:cubicBezTo>
                    <a:pt x="117" y="183"/>
                    <a:pt x="121" y="183"/>
                    <a:pt x="125" y="182"/>
                  </a:cubicBezTo>
                  <a:cubicBezTo>
                    <a:pt x="175" y="176"/>
                    <a:pt x="175" y="138"/>
                    <a:pt x="182" y="94"/>
                  </a:cubicBezTo>
                  <a:cubicBezTo>
                    <a:pt x="182" y="69"/>
                    <a:pt x="143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5" name="Google Shape;1965;p19"/>
            <p:cNvSpPr/>
            <p:nvPr/>
          </p:nvSpPr>
          <p:spPr>
            <a:xfrm>
              <a:off x="6726550" y="2815400"/>
              <a:ext cx="5250" cy="5750"/>
            </a:xfrm>
            <a:custGeom>
              <a:avLst/>
              <a:gdLst/>
              <a:ahLst/>
              <a:cxnLst/>
              <a:rect l="l" t="t" r="r" b="b"/>
              <a:pathLst>
                <a:path w="210" h="230" extrusionOk="0">
                  <a:moveTo>
                    <a:pt x="61" y="1"/>
                  </a:moveTo>
                  <a:cubicBezTo>
                    <a:pt x="43" y="1"/>
                    <a:pt x="28" y="12"/>
                    <a:pt x="20" y="41"/>
                  </a:cubicBezTo>
                  <a:cubicBezTo>
                    <a:pt x="1" y="109"/>
                    <a:pt x="93" y="229"/>
                    <a:pt x="152" y="229"/>
                  </a:cubicBezTo>
                  <a:cubicBezTo>
                    <a:pt x="169" y="229"/>
                    <a:pt x="183" y="219"/>
                    <a:pt x="190" y="192"/>
                  </a:cubicBezTo>
                  <a:cubicBezTo>
                    <a:pt x="210" y="120"/>
                    <a:pt x="119" y="1"/>
                    <a:pt x="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6" name="Google Shape;1966;p19"/>
            <p:cNvSpPr/>
            <p:nvPr/>
          </p:nvSpPr>
          <p:spPr>
            <a:xfrm>
              <a:off x="6713650" y="2815575"/>
              <a:ext cx="5050" cy="5225"/>
            </a:xfrm>
            <a:custGeom>
              <a:avLst/>
              <a:gdLst/>
              <a:ahLst/>
              <a:cxnLst/>
              <a:rect l="l" t="t" r="r" b="b"/>
              <a:pathLst>
                <a:path w="202" h="209" extrusionOk="0">
                  <a:moveTo>
                    <a:pt x="74" y="0"/>
                  </a:moveTo>
                  <a:cubicBezTo>
                    <a:pt x="60" y="0"/>
                    <a:pt x="47" y="7"/>
                    <a:pt x="38" y="21"/>
                  </a:cubicBezTo>
                  <a:cubicBezTo>
                    <a:pt x="0" y="66"/>
                    <a:pt x="51" y="154"/>
                    <a:pt x="88" y="185"/>
                  </a:cubicBezTo>
                  <a:cubicBezTo>
                    <a:pt x="107" y="202"/>
                    <a:pt x="123" y="209"/>
                    <a:pt x="138" y="209"/>
                  </a:cubicBezTo>
                  <a:cubicBezTo>
                    <a:pt x="179" y="209"/>
                    <a:pt x="202" y="153"/>
                    <a:pt x="183" y="97"/>
                  </a:cubicBezTo>
                  <a:lnTo>
                    <a:pt x="170" y="85"/>
                  </a:lnTo>
                  <a:cubicBezTo>
                    <a:pt x="170" y="78"/>
                    <a:pt x="170" y="72"/>
                    <a:pt x="164" y="72"/>
                  </a:cubicBezTo>
                  <a:cubicBezTo>
                    <a:pt x="158" y="53"/>
                    <a:pt x="145" y="40"/>
                    <a:pt x="133" y="28"/>
                  </a:cubicBezTo>
                  <a:cubicBezTo>
                    <a:pt x="120" y="15"/>
                    <a:pt x="101" y="9"/>
                    <a:pt x="88" y="3"/>
                  </a:cubicBezTo>
                  <a:cubicBezTo>
                    <a:pt x="84" y="1"/>
                    <a:pt x="79" y="0"/>
                    <a:pt x="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7" name="Google Shape;1967;p19"/>
            <p:cNvSpPr/>
            <p:nvPr/>
          </p:nvSpPr>
          <p:spPr>
            <a:xfrm>
              <a:off x="6707500" y="2835200"/>
              <a:ext cx="6000" cy="7850"/>
            </a:xfrm>
            <a:custGeom>
              <a:avLst/>
              <a:gdLst/>
              <a:ahLst/>
              <a:cxnLst/>
              <a:rect l="l" t="t" r="r" b="b"/>
              <a:pathLst>
                <a:path w="240" h="314" extrusionOk="0">
                  <a:moveTo>
                    <a:pt x="91" y="0"/>
                  </a:moveTo>
                  <a:cubicBezTo>
                    <a:pt x="80" y="0"/>
                    <a:pt x="68" y="4"/>
                    <a:pt x="57" y="12"/>
                  </a:cubicBezTo>
                  <a:cubicBezTo>
                    <a:pt x="32" y="25"/>
                    <a:pt x="19" y="50"/>
                    <a:pt x="13" y="75"/>
                  </a:cubicBezTo>
                  <a:cubicBezTo>
                    <a:pt x="0" y="151"/>
                    <a:pt x="32" y="233"/>
                    <a:pt x="88" y="277"/>
                  </a:cubicBezTo>
                  <a:cubicBezTo>
                    <a:pt x="114" y="299"/>
                    <a:pt x="144" y="313"/>
                    <a:pt x="170" y="313"/>
                  </a:cubicBezTo>
                  <a:cubicBezTo>
                    <a:pt x="197" y="313"/>
                    <a:pt x="221" y="299"/>
                    <a:pt x="233" y="264"/>
                  </a:cubicBezTo>
                  <a:cubicBezTo>
                    <a:pt x="240" y="233"/>
                    <a:pt x="240" y="195"/>
                    <a:pt x="233" y="164"/>
                  </a:cubicBezTo>
                  <a:cubicBezTo>
                    <a:pt x="223" y="121"/>
                    <a:pt x="157" y="0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8" name="Google Shape;1968;p19"/>
            <p:cNvSpPr/>
            <p:nvPr/>
          </p:nvSpPr>
          <p:spPr>
            <a:xfrm>
              <a:off x="6718375" y="2828075"/>
              <a:ext cx="7125" cy="7600"/>
            </a:xfrm>
            <a:custGeom>
              <a:avLst/>
              <a:gdLst/>
              <a:ahLst/>
              <a:cxnLst/>
              <a:rect l="l" t="t" r="r" b="b"/>
              <a:pathLst>
                <a:path w="285" h="304" extrusionOk="0">
                  <a:moveTo>
                    <a:pt x="84" y="0"/>
                  </a:moveTo>
                  <a:cubicBezTo>
                    <a:pt x="81" y="0"/>
                    <a:pt x="79" y="0"/>
                    <a:pt x="76" y="1"/>
                  </a:cubicBezTo>
                  <a:cubicBezTo>
                    <a:pt x="7" y="7"/>
                    <a:pt x="0" y="95"/>
                    <a:pt x="13" y="146"/>
                  </a:cubicBezTo>
                  <a:cubicBezTo>
                    <a:pt x="19" y="196"/>
                    <a:pt x="57" y="240"/>
                    <a:pt x="101" y="266"/>
                  </a:cubicBezTo>
                  <a:cubicBezTo>
                    <a:pt x="126" y="291"/>
                    <a:pt x="158" y="303"/>
                    <a:pt x="189" y="303"/>
                  </a:cubicBezTo>
                  <a:cubicBezTo>
                    <a:pt x="284" y="297"/>
                    <a:pt x="253" y="158"/>
                    <a:pt x="221" y="108"/>
                  </a:cubicBezTo>
                  <a:cubicBezTo>
                    <a:pt x="191" y="66"/>
                    <a:pt x="143" y="0"/>
                    <a:pt x="8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9" name="Google Shape;1969;p19"/>
            <p:cNvSpPr/>
            <p:nvPr/>
          </p:nvSpPr>
          <p:spPr>
            <a:xfrm>
              <a:off x="6726000" y="2841025"/>
              <a:ext cx="5325" cy="6450"/>
            </a:xfrm>
            <a:custGeom>
              <a:avLst/>
              <a:gdLst/>
              <a:ahLst/>
              <a:cxnLst/>
              <a:rect l="l" t="t" r="r" b="b"/>
              <a:pathLst>
                <a:path w="213" h="258" extrusionOk="0">
                  <a:moveTo>
                    <a:pt x="91" y="0"/>
                  </a:moveTo>
                  <a:cubicBezTo>
                    <a:pt x="79" y="0"/>
                    <a:pt x="69" y="7"/>
                    <a:pt x="61" y="25"/>
                  </a:cubicBezTo>
                  <a:cubicBezTo>
                    <a:pt x="55" y="38"/>
                    <a:pt x="48" y="50"/>
                    <a:pt x="42" y="57"/>
                  </a:cubicBezTo>
                  <a:cubicBezTo>
                    <a:pt x="1" y="144"/>
                    <a:pt x="96" y="257"/>
                    <a:pt x="159" y="257"/>
                  </a:cubicBezTo>
                  <a:cubicBezTo>
                    <a:pt x="182" y="257"/>
                    <a:pt x="201" y="241"/>
                    <a:pt x="206" y="202"/>
                  </a:cubicBezTo>
                  <a:lnTo>
                    <a:pt x="212" y="158"/>
                  </a:lnTo>
                  <a:cubicBezTo>
                    <a:pt x="212" y="117"/>
                    <a:pt x="140" y="0"/>
                    <a:pt x="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0" name="Google Shape;1970;p19"/>
            <p:cNvSpPr/>
            <p:nvPr/>
          </p:nvSpPr>
          <p:spPr>
            <a:xfrm>
              <a:off x="6718050" y="2894000"/>
              <a:ext cx="6500" cy="6750"/>
            </a:xfrm>
            <a:custGeom>
              <a:avLst/>
              <a:gdLst/>
              <a:ahLst/>
              <a:cxnLst/>
              <a:rect l="l" t="t" r="r" b="b"/>
              <a:pathLst>
                <a:path w="260" h="270" extrusionOk="0">
                  <a:moveTo>
                    <a:pt x="52" y="0"/>
                  </a:moveTo>
                  <a:cubicBezTo>
                    <a:pt x="23" y="0"/>
                    <a:pt x="1" y="20"/>
                    <a:pt x="1" y="76"/>
                  </a:cubicBezTo>
                  <a:cubicBezTo>
                    <a:pt x="1" y="130"/>
                    <a:pt x="62" y="270"/>
                    <a:pt x="140" y="270"/>
                  </a:cubicBezTo>
                  <a:cubicBezTo>
                    <a:pt x="152" y="270"/>
                    <a:pt x="164" y="266"/>
                    <a:pt x="177" y="259"/>
                  </a:cubicBezTo>
                  <a:cubicBezTo>
                    <a:pt x="184" y="252"/>
                    <a:pt x="190" y="252"/>
                    <a:pt x="196" y="246"/>
                  </a:cubicBezTo>
                  <a:cubicBezTo>
                    <a:pt x="259" y="214"/>
                    <a:pt x="209" y="114"/>
                    <a:pt x="171" y="76"/>
                  </a:cubicBezTo>
                  <a:cubicBezTo>
                    <a:pt x="145" y="39"/>
                    <a:pt x="92" y="0"/>
                    <a:pt x="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1" name="Google Shape;1971;p19"/>
            <p:cNvSpPr/>
            <p:nvPr/>
          </p:nvSpPr>
          <p:spPr>
            <a:xfrm>
              <a:off x="6756175" y="2880900"/>
              <a:ext cx="4200" cy="4450"/>
            </a:xfrm>
            <a:custGeom>
              <a:avLst/>
              <a:gdLst/>
              <a:ahLst/>
              <a:cxnLst/>
              <a:rect l="l" t="t" r="r" b="b"/>
              <a:pathLst>
                <a:path w="168" h="178" extrusionOk="0">
                  <a:moveTo>
                    <a:pt x="48" y="0"/>
                  </a:moveTo>
                  <a:cubicBezTo>
                    <a:pt x="33" y="0"/>
                    <a:pt x="21" y="9"/>
                    <a:pt x="15" y="32"/>
                  </a:cubicBezTo>
                  <a:cubicBezTo>
                    <a:pt x="0" y="85"/>
                    <a:pt x="70" y="178"/>
                    <a:pt x="118" y="178"/>
                  </a:cubicBezTo>
                  <a:cubicBezTo>
                    <a:pt x="133" y="178"/>
                    <a:pt x="146" y="168"/>
                    <a:pt x="153" y="146"/>
                  </a:cubicBezTo>
                  <a:cubicBezTo>
                    <a:pt x="168" y="93"/>
                    <a:pt x="95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2" name="Google Shape;1972;p19"/>
            <p:cNvSpPr/>
            <p:nvPr/>
          </p:nvSpPr>
          <p:spPr>
            <a:xfrm>
              <a:off x="6753500" y="2892050"/>
              <a:ext cx="7625" cy="6075"/>
            </a:xfrm>
            <a:custGeom>
              <a:avLst/>
              <a:gdLst/>
              <a:ahLst/>
              <a:cxnLst/>
              <a:rect l="l" t="t" r="r" b="b"/>
              <a:pathLst>
                <a:path w="305" h="243" extrusionOk="0">
                  <a:moveTo>
                    <a:pt x="71" y="1"/>
                  </a:moveTo>
                  <a:cubicBezTo>
                    <a:pt x="0" y="1"/>
                    <a:pt x="36" y="160"/>
                    <a:pt x="90" y="198"/>
                  </a:cubicBezTo>
                  <a:cubicBezTo>
                    <a:pt x="122" y="229"/>
                    <a:pt x="159" y="242"/>
                    <a:pt x="204" y="242"/>
                  </a:cubicBezTo>
                  <a:cubicBezTo>
                    <a:pt x="304" y="236"/>
                    <a:pt x="210" y="72"/>
                    <a:pt x="166" y="47"/>
                  </a:cubicBezTo>
                  <a:cubicBezTo>
                    <a:pt x="147" y="34"/>
                    <a:pt x="134" y="21"/>
                    <a:pt x="115" y="15"/>
                  </a:cubicBezTo>
                  <a:cubicBezTo>
                    <a:pt x="98" y="5"/>
                    <a:pt x="83" y="1"/>
                    <a:pt x="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3" name="Google Shape;1973;p19"/>
            <p:cNvSpPr/>
            <p:nvPr/>
          </p:nvSpPr>
          <p:spPr>
            <a:xfrm>
              <a:off x="6745275" y="2885650"/>
              <a:ext cx="3550" cy="2850"/>
            </a:xfrm>
            <a:custGeom>
              <a:avLst/>
              <a:gdLst/>
              <a:ahLst/>
              <a:cxnLst/>
              <a:rect l="l" t="t" r="r" b="b"/>
              <a:pathLst>
                <a:path w="142" h="114" extrusionOk="0">
                  <a:moveTo>
                    <a:pt x="41" y="0"/>
                  </a:moveTo>
                  <a:cubicBezTo>
                    <a:pt x="1" y="0"/>
                    <a:pt x="16" y="114"/>
                    <a:pt x="74" y="114"/>
                  </a:cubicBezTo>
                  <a:cubicBezTo>
                    <a:pt x="76" y="114"/>
                    <a:pt x="77" y="113"/>
                    <a:pt x="78" y="113"/>
                  </a:cubicBezTo>
                  <a:cubicBezTo>
                    <a:pt x="91" y="107"/>
                    <a:pt x="104" y="107"/>
                    <a:pt x="116" y="101"/>
                  </a:cubicBezTo>
                  <a:cubicBezTo>
                    <a:pt x="142" y="94"/>
                    <a:pt x="116" y="44"/>
                    <a:pt x="104" y="38"/>
                  </a:cubicBezTo>
                  <a:cubicBezTo>
                    <a:pt x="91" y="25"/>
                    <a:pt x="78" y="12"/>
                    <a:pt x="60" y="6"/>
                  </a:cubicBezTo>
                  <a:cubicBezTo>
                    <a:pt x="53" y="2"/>
                    <a:pt x="46" y="0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4" name="Google Shape;1974;p19"/>
            <p:cNvSpPr/>
            <p:nvPr/>
          </p:nvSpPr>
          <p:spPr>
            <a:xfrm>
              <a:off x="6768675" y="2888075"/>
              <a:ext cx="6525" cy="5150"/>
            </a:xfrm>
            <a:custGeom>
              <a:avLst/>
              <a:gdLst/>
              <a:ahLst/>
              <a:cxnLst/>
              <a:rect l="l" t="t" r="r" b="b"/>
              <a:pathLst>
                <a:path w="261" h="206" extrusionOk="0">
                  <a:moveTo>
                    <a:pt x="120" y="0"/>
                  </a:moveTo>
                  <a:cubicBezTo>
                    <a:pt x="110" y="0"/>
                    <a:pt x="99" y="3"/>
                    <a:pt x="88" y="10"/>
                  </a:cubicBezTo>
                  <a:cubicBezTo>
                    <a:pt x="0" y="67"/>
                    <a:pt x="82" y="193"/>
                    <a:pt x="164" y="206"/>
                  </a:cubicBezTo>
                  <a:lnTo>
                    <a:pt x="183" y="206"/>
                  </a:lnTo>
                  <a:cubicBezTo>
                    <a:pt x="184" y="206"/>
                    <a:pt x="185" y="206"/>
                    <a:pt x="186" y="206"/>
                  </a:cubicBezTo>
                  <a:cubicBezTo>
                    <a:pt x="260" y="206"/>
                    <a:pt x="204" y="0"/>
                    <a:pt x="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5" name="Google Shape;1975;p19"/>
            <p:cNvSpPr/>
            <p:nvPr/>
          </p:nvSpPr>
          <p:spPr>
            <a:xfrm>
              <a:off x="6724025" y="2732200"/>
              <a:ext cx="4925" cy="4675"/>
            </a:xfrm>
            <a:custGeom>
              <a:avLst/>
              <a:gdLst/>
              <a:ahLst/>
              <a:cxnLst/>
              <a:rect l="l" t="t" r="r" b="b"/>
              <a:pathLst>
                <a:path w="197" h="187" extrusionOk="0">
                  <a:moveTo>
                    <a:pt x="34" y="1"/>
                  </a:moveTo>
                  <a:cubicBezTo>
                    <a:pt x="1" y="1"/>
                    <a:pt x="28" y="60"/>
                    <a:pt x="42" y="74"/>
                  </a:cubicBezTo>
                  <a:lnTo>
                    <a:pt x="42" y="74"/>
                  </a:lnTo>
                  <a:cubicBezTo>
                    <a:pt x="31" y="66"/>
                    <a:pt x="28" y="59"/>
                    <a:pt x="27" y="59"/>
                  </a:cubicBezTo>
                  <a:lnTo>
                    <a:pt x="27" y="59"/>
                  </a:lnTo>
                  <a:cubicBezTo>
                    <a:pt x="27" y="59"/>
                    <a:pt x="30" y="65"/>
                    <a:pt x="33" y="83"/>
                  </a:cubicBezTo>
                  <a:cubicBezTo>
                    <a:pt x="33" y="102"/>
                    <a:pt x="39" y="121"/>
                    <a:pt x="45" y="146"/>
                  </a:cubicBezTo>
                  <a:cubicBezTo>
                    <a:pt x="51" y="162"/>
                    <a:pt x="69" y="187"/>
                    <a:pt x="90" y="187"/>
                  </a:cubicBezTo>
                  <a:cubicBezTo>
                    <a:pt x="94" y="187"/>
                    <a:pt x="98" y="186"/>
                    <a:pt x="102" y="184"/>
                  </a:cubicBezTo>
                  <a:cubicBezTo>
                    <a:pt x="197" y="153"/>
                    <a:pt x="115" y="7"/>
                    <a:pt x="39" y="1"/>
                  </a:cubicBezTo>
                  <a:cubicBezTo>
                    <a:pt x="37" y="1"/>
                    <a:pt x="36" y="1"/>
                    <a:pt x="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6" name="Google Shape;1976;p19"/>
            <p:cNvSpPr/>
            <p:nvPr/>
          </p:nvSpPr>
          <p:spPr>
            <a:xfrm>
              <a:off x="6723875" y="2759650"/>
              <a:ext cx="5725" cy="6175"/>
            </a:xfrm>
            <a:custGeom>
              <a:avLst/>
              <a:gdLst/>
              <a:ahLst/>
              <a:cxnLst/>
              <a:rect l="l" t="t" r="r" b="b"/>
              <a:pathLst>
                <a:path w="229" h="247" extrusionOk="0">
                  <a:moveTo>
                    <a:pt x="66" y="0"/>
                  </a:moveTo>
                  <a:cubicBezTo>
                    <a:pt x="46" y="0"/>
                    <a:pt x="29" y="13"/>
                    <a:pt x="20" y="45"/>
                  </a:cubicBezTo>
                  <a:cubicBezTo>
                    <a:pt x="1" y="117"/>
                    <a:pt x="98" y="247"/>
                    <a:pt x="163" y="247"/>
                  </a:cubicBezTo>
                  <a:cubicBezTo>
                    <a:pt x="183" y="247"/>
                    <a:pt x="200" y="234"/>
                    <a:pt x="209" y="202"/>
                  </a:cubicBezTo>
                  <a:cubicBezTo>
                    <a:pt x="228" y="130"/>
                    <a:pt x="131" y="0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7" name="Google Shape;1977;p19"/>
            <p:cNvSpPr/>
            <p:nvPr/>
          </p:nvSpPr>
          <p:spPr>
            <a:xfrm>
              <a:off x="6718050" y="2750125"/>
              <a:ext cx="7275" cy="6150"/>
            </a:xfrm>
            <a:custGeom>
              <a:avLst/>
              <a:gdLst/>
              <a:ahLst/>
              <a:cxnLst/>
              <a:rect l="l" t="t" r="r" b="b"/>
              <a:pathLst>
                <a:path w="291" h="246" extrusionOk="0">
                  <a:moveTo>
                    <a:pt x="92" y="1"/>
                  </a:moveTo>
                  <a:cubicBezTo>
                    <a:pt x="82" y="1"/>
                    <a:pt x="72" y="4"/>
                    <a:pt x="64" y="9"/>
                  </a:cubicBezTo>
                  <a:cubicBezTo>
                    <a:pt x="26" y="28"/>
                    <a:pt x="1" y="73"/>
                    <a:pt x="1" y="110"/>
                  </a:cubicBezTo>
                  <a:cubicBezTo>
                    <a:pt x="1" y="148"/>
                    <a:pt x="47" y="246"/>
                    <a:pt x="96" y="246"/>
                  </a:cubicBezTo>
                  <a:cubicBezTo>
                    <a:pt x="104" y="246"/>
                    <a:pt x="112" y="243"/>
                    <a:pt x="120" y="236"/>
                  </a:cubicBezTo>
                  <a:cubicBezTo>
                    <a:pt x="123" y="232"/>
                    <a:pt x="126" y="230"/>
                    <a:pt x="130" y="230"/>
                  </a:cubicBezTo>
                  <a:cubicBezTo>
                    <a:pt x="136" y="230"/>
                    <a:pt x="144" y="235"/>
                    <a:pt x="152" y="243"/>
                  </a:cubicBezTo>
                  <a:cubicBezTo>
                    <a:pt x="171" y="243"/>
                    <a:pt x="190" y="236"/>
                    <a:pt x="209" y="230"/>
                  </a:cubicBezTo>
                  <a:cubicBezTo>
                    <a:pt x="291" y="199"/>
                    <a:pt x="190" y="54"/>
                    <a:pt x="152" y="28"/>
                  </a:cubicBezTo>
                  <a:lnTo>
                    <a:pt x="127" y="16"/>
                  </a:lnTo>
                  <a:cubicBezTo>
                    <a:pt x="116" y="5"/>
                    <a:pt x="104" y="1"/>
                    <a:pt x="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8" name="Google Shape;1978;p19"/>
            <p:cNvSpPr/>
            <p:nvPr/>
          </p:nvSpPr>
          <p:spPr>
            <a:xfrm>
              <a:off x="6729175" y="2749200"/>
              <a:ext cx="4200" cy="3750"/>
            </a:xfrm>
            <a:custGeom>
              <a:avLst/>
              <a:gdLst/>
              <a:ahLst/>
              <a:cxnLst/>
              <a:rect l="l" t="t" r="r" b="b"/>
              <a:pathLst>
                <a:path w="168" h="150" extrusionOk="0">
                  <a:moveTo>
                    <a:pt x="50" y="1"/>
                  </a:moveTo>
                  <a:cubicBezTo>
                    <a:pt x="0" y="1"/>
                    <a:pt x="26" y="129"/>
                    <a:pt x="85" y="141"/>
                  </a:cubicBezTo>
                  <a:lnTo>
                    <a:pt x="111" y="147"/>
                  </a:lnTo>
                  <a:cubicBezTo>
                    <a:pt x="114" y="149"/>
                    <a:pt x="118" y="150"/>
                    <a:pt x="122" y="150"/>
                  </a:cubicBezTo>
                  <a:cubicBezTo>
                    <a:pt x="130" y="150"/>
                    <a:pt x="138" y="146"/>
                    <a:pt x="142" y="141"/>
                  </a:cubicBezTo>
                  <a:lnTo>
                    <a:pt x="149" y="135"/>
                  </a:lnTo>
                  <a:cubicBezTo>
                    <a:pt x="167" y="110"/>
                    <a:pt x="149" y="72"/>
                    <a:pt x="136" y="53"/>
                  </a:cubicBezTo>
                  <a:cubicBezTo>
                    <a:pt x="117" y="28"/>
                    <a:pt x="92" y="15"/>
                    <a:pt x="60" y="2"/>
                  </a:cubicBezTo>
                  <a:cubicBezTo>
                    <a:pt x="56" y="1"/>
                    <a:pt x="53" y="1"/>
                    <a:pt x="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79" name="Google Shape;1979;p19"/>
          <p:cNvSpPr/>
          <p:nvPr/>
        </p:nvSpPr>
        <p:spPr>
          <a:xfrm>
            <a:off x="11302482" y="1163123"/>
            <a:ext cx="724759" cy="627336"/>
          </a:xfrm>
          <a:custGeom>
            <a:avLst/>
            <a:gdLst/>
            <a:ahLst/>
            <a:cxnLst/>
            <a:rect l="l" t="t" r="r" b="b"/>
            <a:pathLst>
              <a:path w="5961" h="5160" extrusionOk="0">
                <a:moveTo>
                  <a:pt x="3539" y="215"/>
                </a:moveTo>
                <a:cubicBezTo>
                  <a:pt x="3842" y="303"/>
                  <a:pt x="4996" y="2883"/>
                  <a:pt x="5721" y="4712"/>
                </a:cubicBezTo>
                <a:cubicBezTo>
                  <a:pt x="5721" y="4724"/>
                  <a:pt x="5727" y="4731"/>
                  <a:pt x="5683" y="4762"/>
                </a:cubicBezTo>
                <a:cubicBezTo>
                  <a:pt x="5489" y="4895"/>
                  <a:pt x="4965" y="4952"/>
                  <a:pt x="4313" y="4952"/>
                </a:cubicBezTo>
                <a:cubicBezTo>
                  <a:pt x="2829" y="4952"/>
                  <a:pt x="685" y="4655"/>
                  <a:pt x="291" y="4283"/>
                </a:cubicBezTo>
                <a:cubicBezTo>
                  <a:pt x="228" y="4220"/>
                  <a:pt x="247" y="4195"/>
                  <a:pt x="259" y="4176"/>
                </a:cubicBezTo>
                <a:cubicBezTo>
                  <a:pt x="1060" y="2839"/>
                  <a:pt x="3242" y="272"/>
                  <a:pt x="3539" y="215"/>
                </a:cubicBezTo>
                <a:close/>
                <a:moveTo>
                  <a:pt x="3545" y="0"/>
                </a:moveTo>
                <a:cubicBezTo>
                  <a:pt x="3091" y="7"/>
                  <a:pt x="726" y="2984"/>
                  <a:pt x="76" y="4068"/>
                </a:cubicBezTo>
                <a:cubicBezTo>
                  <a:pt x="1" y="4188"/>
                  <a:pt x="32" y="4346"/>
                  <a:pt x="146" y="4434"/>
                </a:cubicBezTo>
                <a:cubicBezTo>
                  <a:pt x="587" y="4850"/>
                  <a:pt x="2719" y="5160"/>
                  <a:pt x="4258" y="5160"/>
                </a:cubicBezTo>
                <a:cubicBezTo>
                  <a:pt x="4983" y="5160"/>
                  <a:pt x="5570" y="5096"/>
                  <a:pt x="5803" y="4939"/>
                </a:cubicBezTo>
                <a:cubicBezTo>
                  <a:pt x="5910" y="4882"/>
                  <a:pt x="5961" y="4750"/>
                  <a:pt x="5917" y="4636"/>
                </a:cubicBezTo>
                <a:cubicBezTo>
                  <a:pt x="5488" y="3551"/>
                  <a:pt x="4043" y="0"/>
                  <a:pt x="35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80" name="Google Shape;1980;p19"/>
          <p:cNvGrpSpPr/>
          <p:nvPr/>
        </p:nvGrpSpPr>
        <p:grpSpPr>
          <a:xfrm>
            <a:off x="-267720" y="5551117"/>
            <a:ext cx="937312" cy="727639"/>
            <a:chOff x="1145300" y="2753225"/>
            <a:chExt cx="173375" cy="134575"/>
          </a:xfrm>
        </p:grpSpPr>
        <p:sp>
          <p:nvSpPr>
            <p:cNvPr id="1981" name="Google Shape;1981;p19"/>
            <p:cNvSpPr/>
            <p:nvPr/>
          </p:nvSpPr>
          <p:spPr>
            <a:xfrm>
              <a:off x="1145300" y="2753225"/>
              <a:ext cx="173375" cy="134575"/>
            </a:xfrm>
            <a:custGeom>
              <a:avLst/>
              <a:gdLst/>
              <a:ahLst/>
              <a:cxnLst/>
              <a:rect l="l" t="t" r="r" b="b"/>
              <a:pathLst>
                <a:path w="6935" h="5383" extrusionOk="0">
                  <a:moveTo>
                    <a:pt x="3921" y="1"/>
                  </a:moveTo>
                  <a:cubicBezTo>
                    <a:pt x="3730" y="1"/>
                    <a:pt x="3544" y="15"/>
                    <a:pt x="3371" y="43"/>
                  </a:cubicBezTo>
                  <a:cubicBezTo>
                    <a:pt x="520" y="514"/>
                    <a:pt x="0" y="5383"/>
                    <a:pt x="2910" y="5383"/>
                  </a:cubicBezTo>
                  <a:cubicBezTo>
                    <a:pt x="3038" y="5383"/>
                    <a:pt x="3173" y="5373"/>
                    <a:pt x="3314" y="5354"/>
                  </a:cubicBezTo>
                  <a:cubicBezTo>
                    <a:pt x="5005" y="5114"/>
                    <a:pt x="6935" y="2932"/>
                    <a:pt x="6184" y="1178"/>
                  </a:cubicBezTo>
                  <a:cubicBezTo>
                    <a:pt x="5820" y="326"/>
                    <a:pt x="4814" y="1"/>
                    <a:pt x="39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2" name="Google Shape;1982;p19"/>
            <p:cNvSpPr/>
            <p:nvPr/>
          </p:nvSpPr>
          <p:spPr>
            <a:xfrm>
              <a:off x="1252425" y="2768250"/>
              <a:ext cx="15950" cy="13850"/>
            </a:xfrm>
            <a:custGeom>
              <a:avLst/>
              <a:gdLst/>
              <a:ahLst/>
              <a:cxnLst/>
              <a:rect l="l" t="t" r="r" b="b"/>
              <a:pathLst>
                <a:path w="638" h="554" extrusionOk="0">
                  <a:moveTo>
                    <a:pt x="421" y="1"/>
                  </a:moveTo>
                  <a:cubicBezTo>
                    <a:pt x="279" y="1"/>
                    <a:pt x="107" y="176"/>
                    <a:pt x="58" y="275"/>
                  </a:cubicBezTo>
                  <a:cubicBezTo>
                    <a:pt x="26" y="344"/>
                    <a:pt x="1" y="451"/>
                    <a:pt x="64" y="514"/>
                  </a:cubicBezTo>
                  <a:cubicBezTo>
                    <a:pt x="92" y="543"/>
                    <a:pt x="129" y="553"/>
                    <a:pt x="166" y="553"/>
                  </a:cubicBezTo>
                  <a:cubicBezTo>
                    <a:pt x="212" y="553"/>
                    <a:pt x="259" y="538"/>
                    <a:pt x="297" y="521"/>
                  </a:cubicBezTo>
                  <a:cubicBezTo>
                    <a:pt x="329" y="502"/>
                    <a:pt x="360" y="483"/>
                    <a:pt x="392" y="464"/>
                  </a:cubicBezTo>
                  <a:cubicBezTo>
                    <a:pt x="480" y="401"/>
                    <a:pt x="638" y="218"/>
                    <a:pt x="568" y="104"/>
                  </a:cubicBezTo>
                  <a:cubicBezTo>
                    <a:pt x="562" y="85"/>
                    <a:pt x="549" y="67"/>
                    <a:pt x="531" y="48"/>
                  </a:cubicBezTo>
                  <a:cubicBezTo>
                    <a:pt x="499" y="14"/>
                    <a:pt x="461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3" name="Google Shape;1983;p19"/>
            <p:cNvSpPr/>
            <p:nvPr/>
          </p:nvSpPr>
          <p:spPr>
            <a:xfrm>
              <a:off x="1267400" y="2775425"/>
              <a:ext cx="8700" cy="8225"/>
            </a:xfrm>
            <a:custGeom>
              <a:avLst/>
              <a:gdLst/>
              <a:ahLst/>
              <a:cxnLst/>
              <a:rect l="l" t="t" r="r" b="b"/>
              <a:pathLst>
                <a:path w="348" h="329" extrusionOk="0">
                  <a:moveTo>
                    <a:pt x="253" y="0"/>
                  </a:moveTo>
                  <a:cubicBezTo>
                    <a:pt x="159" y="13"/>
                    <a:pt x="70" y="70"/>
                    <a:pt x="32" y="164"/>
                  </a:cubicBezTo>
                  <a:cubicBezTo>
                    <a:pt x="1" y="227"/>
                    <a:pt x="1" y="328"/>
                    <a:pt x="96" y="328"/>
                  </a:cubicBezTo>
                  <a:cubicBezTo>
                    <a:pt x="196" y="322"/>
                    <a:pt x="278" y="259"/>
                    <a:pt x="323" y="164"/>
                  </a:cubicBezTo>
                  <a:cubicBezTo>
                    <a:pt x="348" y="101"/>
                    <a:pt x="348" y="0"/>
                    <a:pt x="2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4" name="Google Shape;1984;p19"/>
            <p:cNvSpPr/>
            <p:nvPr/>
          </p:nvSpPr>
          <p:spPr>
            <a:xfrm>
              <a:off x="1261100" y="2790075"/>
              <a:ext cx="8375" cy="7275"/>
            </a:xfrm>
            <a:custGeom>
              <a:avLst/>
              <a:gdLst/>
              <a:ahLst/>
              <a:cxnLst/>
              <a:rect l="l" t="t" r="r" b="b"/>
              <a:pathLst>
                <a:path w="335" h="291" extrusionOk="0">
                  <a:moveTo>
                    <a:pt x="237" y="1"/>
                  </a:moveTo>
                  <a:cubicBezTo>
                    <a:pt x="197" y="1"/>
                    <a:pt x="152" y="21"/>
                    <a:pt x="127" y="39"/>
                  </a:cubicBezTo>
                  <a:lnTo>
                    <a:pt x="108" y="58"/>
                  </a:lnTo>
                  <a:cubicBezTo>
                    <a:pt x="57" y="95"/>
                    <a:pt x="1" y="165"/>
                    <a:pt x="20" y="234"/>
                  </a:cubicBezTo>
                  <a:cubicBezTo>
                    <a:pt x="26" y="234"/>
                    <a:pt x="26" y="240"/>
                    <a:pt x="26" y="247"/>
                  </a:cubicBezTo>
                  <a:cubicBezTo>
                    <a:pt x="37" y="279"/>
                    <a:pt x="62" y="290"/>
                    <a:pt x="91" y="290"/>
                  </a:cubicBezTo>
                  <a:cubicBezTo>
                    <a:pt x="130" y="290"/>
                    <a:pt x="177" y="269"/>
                    <a:pt x="202" y="247"/>
                  </a:cubicBezTo>
                  <a:lnTo>
                    <a:pt x="240" y="215"/>
                  </a:lnTo>
                  <a:cubicBezTo>
                    <a:pt x="284" y="190"/>
                    <a:pt x="335" y="127"/>
                    <a:pt x="316" y="76"/>
                  </a:cubicBezTo>
                  <a:cubicBezTo>
                    <a:pt x="316" y="64"/>
                    <a:pt x="303" y="58"/>
                    <a:pt x="303" y="45"/>
                  </a:cubicBezTo>
                  <a:cubicBezTo>
                    <a:pt x="292" y="12"/>
                    <a:pt x="266" y="1"/>
                    <a:pt x="2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5" name="Google Shape;1985;p19"/>
            <p:cNvSpPr/>
            <p:nvPr/>
          </p:nvSpPr>
          <p:spPr>
            <a:xfrm>
              <a:off x="1250225" y="2787100"/>
              <a:ext cx="6400" cy="6725"/>
            </a:xfrm>
            <a:custGeom>
              <a:avLst/>
              <a:gdLst/>
              <a:ahLst/>
              <a:cxnLst/>
              <a:rect l="l" t="t" r="r" b="b"/>
              <a:pathLst>
                <a:path w="256" h="269" extrusionOk="0">
                  <a:moveTo>
                    <a:pt x="202" y="0"/>
                  </a:moveTo>
                  <a:cubicBezTo>
                    <a:pt x="153" y="0"/>
                    <a:pt x="75" y="48"/>
                    <a:pt x="45" y="82"/>
                  </a:cubicBezTo>
                  <a:cubicBezTo>
                    <a:pt x="7" y="120"/>
                    <a:pt x="0" y="183"/>
                    <a:pt x="19" y="233"/>
                  </a:cubicBezTo>
                  <a:cubicBezTo>
                    <a:pt x="32" y="258"/>
                    <a:pt x="50" y="268"/>
                    <a:pt x="70" y="268"/>
                  </a:cubicBezTo>
                  <a:cubicBezTo>
                    <a:pt x="131" y="268"/>
                    <a:pt x="213" y="175"/>
                    <a:pt x="228" y="132"/>
                  </a:cubicBezTo>
                  <a:cubicBezTo>
                    <a:pt x="234" y="113"/>
                    <a:pt x="240" y="101"/>
                    <a:pt x="240" y="82"/>
                  </a:cubicBezTo>
                  <a:cubicBezTo>
                    <a:pt x="255" y="21"/>
                    <a:pt x="235" y="0"/>
                    <a:pt x="2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6" name="Google Shape;1986;p19"/>
            <p:cNvSpPr/>
            <p:nvPr/>
          </p:nvSpPr>
          <p:spPr>
            <a:xfrm>
              <a:off x="1207325" y="2798150"/>
              <a:ext cx="7125" cy="6800"/>
            </a:xfrm>
            <a:custGeom>
              <a:avLst/>
              <a:gdLst/>
              <a:ahLst/>
              <a:cxnLst/>
              <a:rect l="l" t="t" r="r" b="b"/>
              <a:pathLst>
                <a:path w="285" h="272" extrusionOk="0">
                  <a:moveTo>
                    <a:pt x="221" y="1"/>
                  </a:moveTo>
                  <a:cubicBezTo>
                    <a:pt x="154" y="1"/>
                    <a:pt x="46" y="101"/>
                    <a:pt x="32" y="138"/>
                  </a:cubicBezTo>
                  <a:cubicBezTo>
                    <a:pt x="7" y="189"/>
                    <a:pt x="1" y="245"/>
                    <a:pt x="58" y="264"/>
                  </a:cubicBezTo>
                  <a:cubicBezTo>
                    <a:pt x="68" y="269"/>
                    <a:pt x="79" y="272"/>
                    <a:pt x="90" y="272"/>
                  </a:cubicBezTo>
                  <a:cubicBezTo>
                    <a:pt x="133" y="272"/>
                    <a:pt x="180" y="238"/>
                    <a:pt x="215" y="208"/>
                  </a:cubicBezTo>
                  <a:cubicBezTo>
                    <a:pt x="260" y="170"/>
                    <a:pt x="285" y="107"/>
                    <a:pt x="272" y="50"/>
                  </a:cubicBezTo>
                  <a:cubicBezTo>
                    <a:pt x="265" y="14"/>
                    <a:pt x="246" y="1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7" name="Google Shape;1987;p19"/>
            <p:cNvSpPr/>
            <p:nvPr/>
          </p:nvSpPr>
          <p:spPr>
            <a:xfrm>
              <a:off x="1216275" y="2827200"/>
              <a:ext cx="9375" cy="6875"/>
            </a:xfrm>
            <a:custGeom>
              <a:avLst/>
              <a:gdLst/>
              <a:ahLst/>
              <a:cxnLst/>
              <a:rect l="l" t="t" r="r" b="b"/>
              <a:pathLst>
                <a:path w="375" h="275" extrusionOk="0">
                  <a:moveTo>
                    <a:pt x="215" y="1"/>
                  </a:moveTo>
                  <a:cubicBezTo>
                    <a:pt x="141" y="1"/>
                    <a:pt x="62" y="90"/>
                    <a:pt x="40" y="143"/>
                  </a:cubicBezTo>
                  <a:cubicBezTo>
                    <a:pt x="1" y="222"/>
                    <a:pt x="39" y="275"/>
                    <a:pt x="104" y="275"/>
                  </a:cubicBezTo>
                  <a:cubicBezTo>
                    <a:pt x="121" y="275"/>
                    <a:pt x="140" y="271"/>
                    <a:pt x="160" y="263"/>
                  </a:cubicBezTo>
                  <a:lnTo>
                    <a:pt x="185" y="250"/>
                  </a:lnTo>
                  <a:cubicBezTo>
                    <a:pt x="261" y="225"/>
                    <a:pt x="375" y="80"/>
                    <a:pt x="274" y="17"/>
                  </a:cubicBezTo>
                  <a:lnTo>
                    <a:pt x="255" y="11"/>
                  </a:lnTo>
                  <a:cubicBezTo>
                    <a:pt x="242" y="4"/>
                    <a:pt x="229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8" name="Google Shape;1988;p19"/>
            <p:cNvSpPr/>
            <p:nvPr/>
          </p:nvSpPr>
          <p:spPr>
            <a:xfrm>
              <a:off x="1228150" y="2817825"/>
              <a:ext cx="8075" cy="4775"/>
            </a:xfrm>
            <a:custGeom>
              <a:avLst/>
              <a:gdLst/>
              <a:ahLst/>
              <a:cxnLst/>
              <a:rect l="l" t="t" r="r" b="b"/>
              <a:pathLst>
                <a:path w="323" h="191" extrusionOk="0">
                  <a:moveTo>
                    <a:pt x="202" y="1"/>
                  </a:moveTo>
                  <a:cubicBezTo>
                    <a:pt x="120" y="1"/>
                    <a:pt x="0" y="190"/>
                    <a:pt x="114" y="190"/>
                  </a:cubicBezTo>
                  <a:cubicBezTo>
                    <a:pt x="202" y="190"/>
                    <a:pt x="322" y="1"/>
                    <a:pt x="2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9" name="Google Shape;1989;p19"/>
            <p:cNvSpPr/>
            <p:nvPr/>
          </p:nvSpPr>
          <p:spPr>
            <a:xfrm>
              <a:off x="1187450" y="2849675"/>
              <a:ext cx="9475" cy="7375"/>
            </a:xfrm>
            <a:custGeom>
              <a:avLst/>
              <a:gdLst/>
              <a:ahLst/>
              <a:cxnLst/>
              <a:rect l="l" t="t" r="r" b="b"/>
              <a:pathLst>
                <a:path w="379" h="295" extrusionOk="0">
                  <a:moveTo>
                    <a:pt x="271" y="0"/>
                  </a:moveTo>
                  <a:cubicBezTo>
                    <a:pt x="167" y="0"/>
                    <a:pt x="1" y="171"/>
                    <a:pt x="90" y="259"/>
                  </a:cubicBezTo>
                  <a:lnTo>
                    <a:pt x="96" y="272"/>
                  </a:lnTo>
                  <a:cubicBezTo>
                    <a:pt x="114" y="288"/>
                    <a:pt x="134" y="294"/>
                    <a:pt x="156" y="294"/>
                  </a:cubicBezTo>
                  <a:cubicBezTo>
                    <a:pt x="256" y="294"/>
                    <a:pt x="378" y="147"/>
                    <a:pt x="342" y="64"/>
                  </a:cubicBezTo>
                  <a:cubicBezTo>
                    <a:pt x="342" y="58"/>
                    <a:pt x="342" y="51"/>
                    <a:pt x="336" y="45"/>
                  </a:cubicBezTo>
                  <a:cubicBezTo>
                    <a:pt x="323" y="13"/>
                    <a:pt x="299" y="0"/>
                    <a:pt x="2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0" name="Google Shape;1990;p19"/>
            <p:cNvSpPr/>
            <p:nvPr/>
          </p:nvSpPr>
          <p:spPr>
            <a:xfrm>
              <a:off x="1198825" y="2870525"/>
              <a:ext cx="7275" cy="6550"/>
            </a:xfrm>
            <a:custGeom>
              <a:avLst/>
              <a:gdLst/>
              <a:ahLst/>
              <a:cxnLst/>
              <a:rect l="l" t="t" r="r" b="b"/>
              <a:pathLst>
                <a:path w="291" h="262" extrusionOk="0">
                  <a:moveTo>
                    <a:pt x="208" y="1"/>
                  </a:moveTo>
                  <a:cubicBezTo>
                    <a:pt x="181" y="1"/>
                    <a:pt x="150" y="14"/>
                    <a:pt x="127" y="31"/>
                  </a:cubicBezTo>
                  <a:cubicBezTo>
                    <a:pt x="108" y="37"/>
                    <a:pt x="89" y="50"/>
                    <a:pt x="76" y="62"/>
                  </a:cubicBezTo>
                  <a:cubicBezTo>
                    <a:pt x="26" y="100"/>
                    <a:pt x="0" y="163"/>
                    <a:pt x="7" y="226"/>
                  </a:cubicBezTo>
                  <a:cubicBezTo>
                    <a:pt x="11" y="253"/>
                    <a:pt x="38" y="261"/>
                    <a:pt x="64" y="261"/>
                  </a:cubicBezTo>
                  <a:cubicBezTo>
                    <a:pt x="75" y="261"/>
                    <a:pt x="86" y="260"/>
                    <a:pt x="95" y="258"/>
                  </a:cubicBezTo>
                  <a:cubicBezTo>
                    <a:pt x="127" y="245"/>
                    <a:pt x="152" y="233"/>
                    <a:pt x="177" y="214"/>
                  </a:cubicBezTo>
                  <a:cubicBezTo>
                    <a:pt x="227" y="176"/>
                    <a:pt x="291" y="107"/>
                    <a:pt x="265" y="37"/>
                  </a:cubicBezTo>
                  <a:cubicBezTo>
                    <a:pt x="254" y="11"/>
                    <a:pt x="232" y="1"/>
                    <a:pt x="2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1" name="Google Shape;1991;p19"/>
            <p:cNvSpPr/>
            <p:nvPr/>
          </p:nvSpPr>
          <p:spPr>
            <a:xfrm>
              <a:off x="1224675" y="2861050"/>
              <a:ext cx="9175" cy="8200"/>
            </a:xfrm>
            <a:custGeom>
              <a:avLst/>
              <a:gdLst/>
              <a:ahLst/>
              <a:cxnLst/>
              <a:rect l="l" t="t" r="r" b="b"/>
              <a:pathLst>
                <a:path w="367" h="328" extrusionOk="0">
                  <a:moveTo>
                    <a:pt x="255" y="1"/>
                  </a:moveTo>
                  <a:cubicBezTo>
                    <a:pt x="241" y="1"/>
                    <a:pt x="228" y="3"/>
                    <a:pt x="215" y="6"/>
                  </a:cubicBezTo>
                  <a:cubicBezTo>
                    <a:pt x="139" y="31"/>
                    <a:pt x="70" y="88"/>
                    <a:pt x="32" y="164"/>
                  </a:cubicBezTo>
                  <a:cubicBezTo>
                    <a:pt x="13" y="214"/>
                    <a:pt x="1" y="296"/>
                    <a:pt x="64" y="322"/>
                  </a:cubicBezTo>
                  <a:cubicBezTo>
                    <a:pt x="76" y="326"/>
                    <a:pt x="88" y="328"/>
                    <a:pt x="100" y="328"/>
                  </a:cubicBezTo>
                  <a:cubicBezTo>
                    <a:pt x="158" y="328"/>
                    <a:pt x="217" y="282"/>
                    <a:pt x="259" y="246"/>
                  </a:cubicBezTo>
                  <a:lnTo>
                    <a:pt x="310" y="202"/>
                  </a:lnTo>
                  <a:cubicBezTo>
                    <a:pt x="335" y="189"/>
                    <a:pt x="367" y="151"/>
                    <a:pt x="354" y="126"/>
                  </a:cubicBezTo>
                  <a:cubicBezTo>
                    <a:pt x="348" y="101"/>
                    <a:pt x="341" y="76"/>
                    <a:pt x="335" y="50"/>
                  </a:cubicBezTo>
                  <a:cubicBezTo>
                    <a:pt x="326" y="14"/>
                    <a:pt x="291" y="1"/>
                    <a:pt x="2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2" name="Google Shape;1992;p19"/>
            <p:cNvSpPr/>
            <p:nvPr/>
          </p:nvSpPr>
          <p:spPr>
            <a:xfrm>
              <a:off x="1207975" y="2849400"/>
              <a:ext cx="7575" cy="6450"/>
            </a:xfrm>
            <a:custGeom>
              <a:avLst/>
              <a:gdLst/>
              <a:ahLst/>
              <a:cxnLst/>
              <a:rect l="l" t="t" r="r" b="b"/>
              <a:pathLst>
                <a:path w="303" h="258" extrusionOk="0">
                  <a:moveTo>
                    <a:pt x="211" y="0"/>
                  </a:moveTo>
                  <a:cubicBezTo>
                    <a:pt x="181" y="0"/>
                    <a:pt x="146" y="10"/>
                    <a:pt x="114" y="31"/>
                  </a:cubicBezTo>
                  <a:cubicBezTo>
                    <a:pt x="76" y="56"/>
                    <a:pt x="44" y="94"/>
                    <a:pt x="25" y="138"/>
                  </a:cubicBezTo>
                  <a:cubicBezTo>
                    <a:pt x="0" y="195"/>
                    <a:pt x="6" y="251"/>
                    <a:pt x="70" y="258"/>
                  </a:cubicBezTo>
                  <a:cubicBezTo>
                    <a:pt x="107" y="258"/>
                    <a:pt x="145" y="245"/>
                    <a:pt x="177" y="226"/>
                  </a:cubicBezTo>
                  <a:cubicBezTo>
                    <a:pt x="196" y="220"/>
                    <a:pt x="215" y="201"/>
                    <a:pt x="234" y="182"/>
                  </a:cubicBezTo>
                  <a:cubicBezTo>
                    <a:pt x="259" y="157"/>
                    <a:pt x="278" y="119"/>
                    <a:pt x="290" y="81"/>
                  </a:cubicBezTo>
                  <a:cubicBezTo>
                    <a:pt x="302" y="29"/>
                    <a:pt x="264" y="0"/>
                    <a:pt x="2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3" name="Google Shape;1993;p19"/>
            <p:cNvSpPr/>
            <p:nvPr/>
          </p:nvSpPr>
          <p:spPr>
            <a:xfrm>
              <a:off x="1246225" y="2854100"/>
              <a:ext cx="9375" cy="6300"/>
            </a:xfrm>
            <a:custGeom>
              <a:avLst/>
              <a:gdLst/>
              <a:ahLst/>
              <a:cxnLst/>
              <a:rect l="l" t="t" r="r" b="b"/>
              <a:pathLst>
                <a:path w="375" h="252" extrusionOk="0">
                  <a:moveTo>
                    <a:pt x="198" y="0"/>
                  </a:moveTo>
                  <a:cubicBezTo>
                    <a:pt x="123" y="7"/>
                    <a:pt x="60" y="57"/>
                    <a:pt x="28" y="127"/>
                  </a:cubicBezTo>
                  <a:cubicBezTo>
                    <a:pt x="0" y="182"/>
                    <a:pt x="16" y="251"/>
                    <a:pt x="75" y="251"/>
                  </a:cubicBezTo>
                  <a:cubicBezTo>
                    <a:pt x="84" y="251"/>
                    <a:pt x="93" y="250"/>
                    <a:pt x="104" y="246"/>
                  </a:cubicBezTo>
                  <a:lnTo>
                    <a:pt x="123" y="246"/>
                  </a:lnTo>
                  <a:cubicBezTo>
                    <a:pt x="205" y="221"/>
                    <a:pt x="375" y="7"/>
                    <a:pt x="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4" name="Google Shape;1994;p19"/>
            <p:cNvSpPr/>
            <p:nvPr/>
          </p:nvSpPr>
          <p:spPr>
            <a:xfrm>
              <a:off x="1230125" y="2849525"/>
              <a:ext cx="7975" cy="6725"/>
            </a:xfrm>
            <a:custGeom>
              <a:avLst/>
              <a:gdLst/>
              <a:ahLst/>
              <a:cxnLst/>
              <a:rect l="l" t="t" r="r" b="b"/>
              <a:pathLst>
                <a:path w="319" h="269" extrusionOk="0">
                  <a:moveTo>
                    <a:pt x="249" y="1"/>
                  </a:moveTo>
                  <a:lnTo>
                    <a:pt x="268" y="26"/>
                  </a:lnTo>
                  <a:lnTo>
                    <a:pt x="268" y="32"/>
                  </a:lnTo>
                  <a:cubicBezTo>
                    <a:pt x="237" y="22"/>
                    <a:pt x="208" y="17"/>
                    <a:pt x="183" y="17"/>
                  </a:cubicBezTo>
                  <a:cubicBezTo>
                    <a:pt x="127" y="17"/>
                    <a:pt x="84" y="41"/>
                    <a:pt x="54" y="89"/>
                  </a:cubicBezTo>
                  <a:cubicBezTo>
                    <a:pt x="35" y="108"/>
                    <a:pt x="22" y="139"/>
                    <a:pt x="16" y="164"/>
                  </a:cubicBezTo>
                  <a:cubicBezTo>
                    <a:pt x="1" y="238"/>
                    <a:pt x="42" y="269"/>
                    <a:pt x="92" y="269"/>
                  </a:cubicBezTo>
                  <a:cubicBezTo>
                    <a:pt x="124" y="269"/>
                    <a:pt x="159" y="256"/>
                    <a:pt x="186" y="234"/>
                  </a:cubicBezTo>
                  <a:cubicBezTo>
                    <a:pt x="212" y="215"/>
                    <a:pt x="237" y="196"/>
                    <a:pt x="249" y="171"/>
                  </a:cubicBezTo>
                  <a:cubicBezTo>
                    <a:pt x="281" y="120"/>
                    <a:pt x="319" y="38"/>
                    <a:pt x="2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5" name="Google Shape;1995;p19"/>
            <p:cNvSpPr/>
            <p:nvPr/>
          </p:nvSpPr>
          <p:spPr>
            <a:xfrm>
              <a:off x="1235550" y="2865600"/>
              <a:ext cx="11700" cy="6975"/>
            </a:xfrm>
            <a:custGeom>
              <a:avLst/>
              <a:gdLst/>
              <a:ahLst/>
              <a:cxnLst/>
              <a:rect l="l" t="t" r="r" b="b"/>
              <a:pathLst>
                <a:path w="468" h="279" extrusionOk="0">
                  <a:moveTo>
                    <a:pt x="297" y="1"/>
                  </a:moveTo>
                  <a:cubicBezTo>
                    <a:pt x="178" y="1"/>
                    <a:pt x="1" y="278"/>
                    <a:pt x="165" y="278"/>
                  </a:cubicBezTo>
                  <a:cubicBezTo>
                    <a:pt x="291" y="278"/>
                    <a:pt x="468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6" name="Google Shape;1996;p19"/>
            <p:cNvSpPr/>
            <p:nvPr/>
          </p:nvSpPr>
          <p:spPr>
            <a:xfrm>
              <a:off x="1277650" y="2828875"/>
              <a:ext cx="9500" cy="9000"/>
            </a:xfrm>
            <a:custGeom>
              <a:avLst/>
              <a:gdLst/>
              <a:ahLst/>
              <a:cxnLst/>
              <a:rect l="l" t="t" r="r" b="b"/>
              <a:pathLst>
                <a:path w="380" h="360" extrusionOk="0">
                  <a:moveTo>
                    <a:pt x="278" y="0"/>
                  </a:moveTo>
                  <a:cubicBezTo>
                    <a:pt x="171" y="13"/>
                    <a:pt x="77" y="82"/>
                    <a:pt x="32" y="177"/>
                  </a:cubicBezTo>
                  <a:cubicBezTo>
                    <a:pt x="1" y="246"/>
                    <a:pt x="1" y="360"/>
                    <a:pt x="102" y="360"/>
                  </a:cubicBezTo>
                  <a:cubicBezTo>
                    <a:pt x="209" y="347"/>
                    <a:pt x="304" y="278"/>
                    <a:pt x="348" y="183"/>
                  </a:cubicBezTo>
                  <a:cubicBezTo>
                    <a:pt x="379" y="114"/>
                    <a:pt x="379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97" name="Google Shape;1997;p19"/>
          <p:cNvSpPr txBox="1">
            <a:spLocks noGrp="1"/>
          </p:cNvSpPr>
          <p:nvPr>
            <p:ph type="ctrTitle"/>
          </p:nvPr>
        </p:nvSpPr>
        <p:spPr>
          <a:xfrm>
            <a:off x="1213104" y="1748967"/>
            <a:ext cx="2508400" cy="8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1998" name="Google Shape;1998;p19"/>
          <p:cNvSpPr txBox="1">
            <a:spLocks noGrp="1"/>
          </p:cNvSpPr>
          <p:nvPr>
            <p:ph type="subTitle" idx="1"/>
          </p:nvPr>
        </p:nvSpPr>
        <p:spPr>
          <a:xfrm>
            <a:off x="1213104" y="2423995"/>
            <a:ext cx="2508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1999" name="Google Shape;1999;p19"/>
          <p:cNvSpPr txBox="1">
            <a:spLocks noGrp="1"/>
          </p:cNvSpPr>
          <p:nvPr>
            <p:ph type="ctrTitle" idx="2"/>
          </p:nvPr>
        </p:nvSpPr>
        <p:spPr>
          <a:xfrm>
            <a:off x="4892703" y="1743456"/>
            <a:ext cx="2365200" cy="8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000" name="Google Shape;2000;p19"/>
          <p:cNvSpPr txBox="1">
            <a:spLocks noGrp="1"/>
          </p:cNvSpPr>
          <p:nvPr>
            <p:ph type="subTitle" idx="3"/>
          </p:nvPr>
        </p:nvSpPr>
        <p:spPr>
          <a:xfrm>
            <a:off x="4821103" y="2427699"/>
            <a:ext cx="2508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01" name="Google Shape;2001;p19"/>
          <p:cNvSpPr txBox="1">
            <a:spLocks noGrp="1"/>
          </p:cNvSpPr>
          <p:nvPr>
            <p:ph type="ctrTitle" idx="4"/>
          </p:nvPr>
        </p:nvSpPr>
        <p:spPr>
          <a:xfrm>
            <a:off x="8468565" y="1748967"/>
            <a:ext cx="2508400" cy="8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002" name="Google Shape;2002;p19"/>
          <p:cNvSpPr txBox="1">
            <a:spLocks noGrp="1"/>
          </p:cNvSpPr>
          <p:nvPr>
            <p:ph type="subTitle" idx="5"/>
          </p:nvPr>
        </p:nvSpPr>
        <p:spPr>
          <a:xfrm>
            <a:off x="8468565" y="2423995"/>
            <a:ext cx="2508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03" name="Google Shape;2003;p19"/>
          <p:cNvSpPr txBox="1">
            <a:spLocks noGrp="1"/>
          </p:cNvSpPr>
          <p:nvPr>
            <p:ph type="ctrTitle" idx="6"/>
          </p:nvPr>
        </p:nvSpPr>
        <p:spPr>
          <a:xfrm>
            <a:off x="1213704" y="3929900"/>
            <a:ext cx="2507200" cy="8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004" name="Google Shape;2004;p19"/>
          <p:cNvSpPr txBox="1">
            <a:spLocks noGrp="1"/>
          </p:cNvSpPr>
          <p:nvPr>
            <p:ph type="subTitle" idx="7"/>
          </p:nvPr>
        </p:nvSpPr>
        <p:spPr>
          <a:xfrm>
            <a:off x="1213104" y="4604924"/>
            <a:ext cx="2508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05" name="Google Shape;2005;p19"/>
          <p:cNvSpPr txBox="1">
            <a:spLocks noGrp="1"/>
          </p:cNvSpPr>
          <p:nvPr>
            <p:ph type="ctrTitle" idx="8"/>
          </p:nvPr>
        </p:nvSpPr>
        <p:spPr>
          <a:xfrm>
            <a:off x="4926303" y="3933600"/>
            <a:ext cx="2298000" cy="8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006" name="Google Shape;2006;p19"/>
          <p:cNvSpPr txBox="1">
            <a:spLocks noGrp="1"/>
          </p:cNvSpPr>
          <p:nvPr>
            <p:ph type="subTitle" idx="9"/>
          </p:nvPr>
        </p:nvSpPr>
        <p:spPr>
          <a:xfrm>
            <a:off x="4821103" y="4608628"/>
            <a:ext cx="2508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07" name="Google Shape;2007;p19"/>
          <p:cNvSpPr txBox="1">
            <a:spLocks noGrp="1"/>
          </p:cNvSpPr>
          <p:nvPr>
            <p:ph type="ctrTitle" idx="13"/>
          </p:nvPr>
        </p:nvSpPr>
        <p:spPr>
          <a:xfrm>
            <a:off x="8504165" y="3929900"/>
            <a:ext cx="2437200" cy="85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Fira Sans Condensed"/>
              <a:buNone/>
              <a:defRPr sz="2400">
                <a:solidFill>
                  <a:schemeClr val="dk2"/>
                </a:solidFill>
                <a:latin typeface="Fira Sans Condensed"/>
                <a:ea typeface="Fira Sans Condensed"/>
                <a:cs typeface="Fira Sans Condensed"/>
                <a:sym typeface="Fira Sans Condensed"/>
              </a:defRPr>
            </a:lvl9pPr>
          </a:lstStyle>
          <a:p>
            <a:endParaRPr/>
          </a:p>
        </p:txBody>
      </p:sp>
      <p:sp>
        <p:nvSpPr>
          <p:cNvPr id="2008" name="Google Shape;2008;p19"/>
          <p:cNvSpPr txBox="1">
            <a:spLocks noGrp="1"/>
          </p:cNvSpPr>
          <p:nvPr>
            <p:ph type="subTitle" idx="14"/>
          </p:nvPr>
        </p:nvSpPr>
        <p:spPr>
          <a:xfrm>
            <a:off x="8468565" y="4604924"/>
            <a:ext cx="2508400" cy="14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467"/>
            </a:lvl9pPr>
          </a:lstStyle>
          <a:p>
            <a:endParaRPr/>
          </a:p>
        </p:txBody>
      </p:sp>
      <p:sp>
        <p:nvSpPr>
          <p:cNvPr id="2009" name="Google Shape;2009;p19"/>
          <p:cNvSpPr txBox="1">
            <a:spLocks noGrp="1"/>
          </p:cNvSpPr>
          <p:nvPr>
            <p:ph type="title" idx="15"/>
          </p:nvPr>
        </p:nvSpPr>
        <p:spPr>
          <a:xfrm>
            <a:off x="822000" y="432233"/>
            <a:ext cx="8453600" cy="100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92188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105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566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463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215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9324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21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7360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497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23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46919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4898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3265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511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65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943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27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6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8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694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21" y="4128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10/06/2023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6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97E24530-B66F-4473-ADD6-7D32B9BE029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09"/>
            <a:fld id="{68CFC076-3453-4B97-B12D-D1475B29602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309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75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45" r:id="rId3"/>
    <p:sldLayoutId id="2147483744" r:id="rId4"/>
    <p:sldLayoutId id="2147483743" r:id="rId5"/>
    <p:sldLayoutId id="2147483742" r:id="rId6"/>
    <p:sldLayoutId id="2147483738" r:id="rId7"/>
    <p:sldLayoutId id="2147483737" r:id="rId8"/>
    <p:sldLayoutId id="2147483736" r:id="rId9"/>
    <p:sldLayoutId id="2147483735" r:id="rId10"/>
    <p:sldLayoutId id="2147483733" r:id="rId11"/>
    <p:sldLayoutId id="2147483732" r:id="rId12"/>
    <p:sldLayoutId id="2147483728" r:id="rId13"/>
    <p:sldLayoutId id="2147483741" r:id="rId14"/>
    <p:sldLayoutId id="2147483739" r:id="rId15"/>
    <p:sldLayoutId id="2147483734" r:id="rId16"/>
    <p:sldLayoutId id="2147483729" r:id="rId17"/>
    <p:sldLayoutId id="2147483740" r:id="rId18"/>
    <p:sldLayoutId id="2147483730" r:id="rId19"/>
    <p:sldLayoutId id="2147483674" r:id="rId20"/>
    <p:sldLayoutId id="2147483675" r:id="rId21"/>
    <p:sldLayoutId id="2147483676" r:id="rId22"/>
    <p:sldLayoutId id="2147483677" r:id="rId23"/>
    <p:sldLayoutId id="2147483723" r:id="rId24"/>
    <p:sldLayoutId id="2147483724" r:id="rId25"/>
    <p:sldLayoutId id="2147483725" r:id="rId26"/>
    <p:sldLayoutId id="2147483731" r:id="rId2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10/06/2023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8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21.gif"/><Relationship Id="rId12" Type="http://schemas.openxmlformats.org/officeDocument/2006/relationships/image" Target="../media/image26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0.gif"/><Relationship Id="rId11" Type="http://schemas.openxmlformats.org/officeDocument/2006/relationships/image" Target="../media/image25.gif"/><Relationship Id="rId5" Type="http://schemas.openxmlformats.org/officeDocument/2006/relationships/image" Target="../media/image19.gif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image" Target="../media/image18.png"/><Relationship Id="rId7" Type="http://schemas.openxmlformats.org/officeDocument/2006/relationships/image" Target="../media/image2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3.png"/><Relationship Id="rId11" Type="http://schemas.openxmlformats.org/officeDocument/2006/relationships/image" Target="../media/image17.png"/><Relationship Id="rId5" Type="http://schemas.openxmlformats.org/officeDocument/2006/relationships/image" Target="../media/image21.gif"/><Relationship Id="rId10" Type="http://schemas.openxmlformats.org/officeDocument/2006/relationships/image" Target="../media/image20.gif"/><Relationship Id="rId4" Type="http://schemas.openxmlformats.org/officeDocument/2006/relationships/image" Target="../media/image19.gif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13" Type="http://schemas.openxmlformats.org/officeDocument/2006/relationships/image" Target="../media/image28.png"/><Relationship Id="rId18" Type="http://schemas.openxmlformats.org/officeDocument/2006/relationships/image" Target="../media/image31.png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25.gif"/><Relationship Id="rId7" Type="http://schemas.openxmlformats.org/officeDocument/2006/relationships/image" Target="../media/image18.png"/><Relationship Id="rId12" Type="http://schemas.openxmlformats.org/officeDocument/2006/relationships/slide" Target="slide22.xml"/><Relationship Id="rId17" Type="http://schemas.openxmlformats.org/officeDocument/2006/relationships/image" Target="../media/image30.png"/><Relationship Id="rId2" Type="http://schemas.openxmlformats.org/officeDocument/2006/relationships/audio" Target="../media/media3.wav"/><Relationship Id="rId16" Type="http://schemas.openxmlformats.org/officeDocument/2006/relationships/slide" Target="slide21.xml"/><Relationship Id="rId20" Type="http://schemas.openxmlformats.org/officeDocument/2006/relationships/image" Target="../media/image24.png"/><Relationship Id="rId1" Type="http://schemas.microsoft.com/office/2007/relationships/media" Target="../media/media3.wav"/><Relationship Id="rId6" Type="http://schemas.openxmlformats.org/officeDocument/2006/relationships/audio" Target="../media/audio3.wav"/><Relationship Id="rId11" Type="http://schemas.openxmlformats.org/officeDocument/2006/relationships/image" Target="../media/image26.png"/><Relationship Id="rId24" Type="http://schemas.openxmlformats.org/officeDocument/2006/relationships/image" Target="../media/image33.jpeg"/><Relationship Id="rId5" Type="http://schemas.openxmlformats.org/officeDocument/2006/relationships/audio" Target="../media/audio6.wav"/><Relationship Id="rId15" Type="http://schemas.openxmlformats.org/officeDocument/2006/relationships/image" Target="../media/image29.png"/><Relationship Id="rId23" Type="http://schemas.openxmlformats.org/officeDocument/2006/relationships/slide" Target="slide23.xml"/><Relationship Id="rId10" Type="http://schemas.openxmlformats.org/officeDocument/2006/relationships/image" Target="../media/image21.gif"/><Relationship Id="rId19" Type="http://schemas.openxmlformats.org/officeDocument/2006/relationships/image" Target="../media/image23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0.gif"/><Relationship Id="rId14" Type="http://schemas.openxmlformats.org/officeDocument/2006/relationships/slide" Target="slide20.xml"/><Relationship Id="rId22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34.png"/><Relationship Id="rId4" Type="http://schemas.openxmlformats.org/officeDocument/2006/relationships/image" Target="../media/image7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image" Target="../media/image3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image" Target="../media/image35.png"/><Relationship Id="rId4" Type="http://schemas.openxmlformats.org/officeDocument/2006/relationships/image" Target="../media/image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audio" Target="../media/audio4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slide" Target="slide19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7.pn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4023178" y="1648606"/>
            <a:ext cx="4145687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4: o – ô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099571" y="410741"/>
            <a:ext cx="3272551" cy="67623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1.LÀM QUEN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6579" y="5142208"/>
            <a:ext cx="2110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cô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3" t="18190" r="16517" b="40817"/>
          <a:stretch/>
        </p:blipFill>
        <p:spPr>
          <a:xfrm>
            <a:off x="3891361" y="1533432"/>
            <a:ext cx="3688973" cy="36087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7854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942735" y="1523998"/>
            <a:ext cx="4383786" cy="1268362"/>
            <a:chOff x="5653548" y="1681315"/>
            <a:chExt cx="4383786" cy="1268362"/>
          </a:xfrm>
        </p:grpSpPr>
        <p:sp>
          <p:nvSpPr>
            <p:cNvPr id="19" name="Rectangle 18"/>
            <p:cNvSpPr/>
            <p:nvPr/>
          </p:nvSpPr>
          <p:spPr>
            <a:xfrm>
              <a:off x="5653548" y="1681316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44741" y="1681315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45145" y="1324881"/>
            <a:ext cx="9877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59086" y="1373348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40805" y="3041751"/>
            <a:ext cx="4080387" cy="126836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354303" y="2964783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22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4" grpId="0" animBg="1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3" y="1516082"/>
            <a:ext cx="6243163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44078" y="2119553"/>
            <a:ext cx="196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O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027878" y="2038717"/>
            <a:ext cx="325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latin typeface="UTM Avo" panose="02040603050506020204" pitchFamily="18" charset="0"/>
              </a:rPr>
              <a:t>CO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51700" y="4380301"/>
            <a:ext cx="196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noProof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204259" y="4299465"/>
            <a:ext cx="27015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>
                <a:solidFill>
                  <a:prstClr val="black"/>
                </a:solidFill>
                <a:latin typeface="UTM Avo" panose="02040603050506020204" pitchFamily="18" charset="0"/>
              </a:rPr>
              <a:t>CÔ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41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2"/>
          <p:cNvGrpSpPr/>
          <p:nvPr/>
        </p:nvGrpSpPr>
        <p:grpSpPr>
          <a:xfrm>
            <a:off x="9441011" y="4620247"/>
            <a:ext cx="1652436" cy="1825828"/>
            <a:chOff x="11173066" y="3333751"/>
            <a:chExt cx="2768600" cy="3059113"/>
          </a:xfrm>
        </p:grpSpPr>
        <p:sp>
          <p:nvSpPr>
            <p:cNvPr id="10" name="Freeform 5"/>
            <p:cNvSpPr/>
            <p:nvPr/>
          </p:nvSpPr>
          <p:spPr bwMode="auto">
            <a:xfrm>
              <a:off x="11627091" y="3333751"/>
              <a:ext cx="1863725" cy="2446338"/>
            </a:xfrm>
            <a:custGeom>
              <a:avLst/>
              <a:gdLst>
                <a:gd name="T0" fmla="*/ 179 w 496"/>
                <a:gd name="T1" fmla="*/ 59 h 650"/>
                <a:gd name="T2" fmla="*/ 402 w 496"/>
                <a:gd name="T3" fmla="*/ 112 h 650"/>
                <a:gd name="T4" fmla="*/ 463 w 496"/>
                <a:gd name="T5" fmla="*/ 303 h 650"/>
                <a:gd name="T6" fmla="*/ 443 w 496"/>
                <a:gd name="T7" fmla="*/ 442 h 650"/>
                <a:gd name="T8" fmla="*/ 440 w 496"/>
                <a:gd name="T9" fmla="*/ 495 h 650"/>
                <a:gd name="T10" fmla="*/ 237 w 496"/>
                <a:gd name="T11" fmla="*/ 649 h 650"/>
                <a:gd name="T12" fmla="*/ 54 w 496"/>
                <a:gd name="T13" fmla="*/ 499 h 650"/>
                <a:gd name="T14" fmla="*/ 59 w 496"/>
                <a:gd name="T15" fmla="*/ 446 h 650"/>
                <a:gd name="T16" fmla="*/ 39 w 496"/>
                <a:gd name="T17" fmla="*/ 295 h 650"/>
                <a:gd name="T18" fmla="*/ 179 w 496"/>
                <a:gd name="T19" fmla="*/ 59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96" h="650">
                  <a:moveTo>
                    <a:pt x="179" y="59"/>
                  </a:moveTo>
                  <a:cubicBezTo>
                    <a:pt x="198" y="28"/>
                    <a:pt x="342" y="0"/>
                    <a:pt x="402" y="112"/>
                  </a:cubicBezTo>
                  <a:cubicBezTo>
                    <a:pt x="461" y="224"/>
                    <a:pt x="431" y="264"/>
                    <a:pt x="463" y="303"/>
                  </a:cubicBezTo>
                  <a:cubicBezTo>
                    <a:pt x="496" y="343"/>
                    <a:pt x="465" y="434"/>
                    <a:pt x="443" y="442"/>
                  </a:cubicBezTo>
                  <a:cubicBezTo>
                    <a:pt x="420" y="450"/>
                    <a:pt x="429" y="481"/>
                    <a:pt x="440" y="495"/>
                  </a:cubicBezTo>
                  <a:cubicBezTo>
                    <a:pt x="487" y="553"/>
                    <a:pt x="419" y="650"/>
                    <a:pt x="237" y="649"/>
                  </a:cubicBezTo>
                  <a:cubicBezTo>
                    <a:pt x="42" y="648"/>
                    <a:pt x="4" y="535"/>
                    <a:pt x="54" y="499"/>
                  </a:cubicBezTo>
                  <a:cubicBezTo>
                    <a:pt x="70" y="488"/>
                    <a:pt x="77" y="466"/>
                    <a:pt x="59" y="446"/>
                  </a:cubicBezTo>
                  <a:cubicBezTo>
                    <a:pt x="41" y="427"/>
                    <a:pt x="0" y="354"/>
                    <a:pt x="39" y="295"/>
                  </a:cubicBezTo>
                  <a:cubicBezTo>
                    <a:pt x="77" y="235"/>
                    <a:pt x="44" y="59"/>
                    <a:pt x="179" y="59"/>
                  </a:cubicBezTo>
                </a:path>
              </a:pathLst>
            </a:custGeom>
            <a:solidFill>
              <a:srgbClr val="8060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1" name="Freeform 6"/>
            <p:cNvSpPr/>
            <p:nvPr/>
          </p:nvSpPr>
          <p:spPr bwMode="auto">
            <a:xfrm>
              <a:off x="11173066" y="5297489"/>
              <a:ext cx="2768600" cy="1095375"/>
            </a:xfrm>
            <a:custGeom>
              <a:avLst/>
              <a:gdLst>
                <a:gd name="T0" fmla="*/ 438 w 737"/>
                <a:gd name="T1" fmla="*/ 0 h 291"/>
                <a:gd name="T2" fmla="*/ 294 w 737"/>
                <a:gd name="T3" fmla="*/ 6 h 291"/>
                <a:gd name="T4" fmla="*/ 78 w 737"/>
                <a:gd name="T5" fmla="*/ 114 h 291"/>
                <a:gd name="T6" fmla="*/ 0 w 737"/>
                <a:gd name="T7" fmla="*/ 291 h 291"/>
                <a:gd name="T8" fmla="*/ 737 w 737"/>
                <a:gd name="T9" fmla="*/ 291 h 291"/>
                <a:gd name="T10" fmla="*/ 658 w 737"/>
                <a:gd name="T11" fmla="*/ 114 h 291"/>
                <a:gd name="T12" fmla="*/ 438 w 737"/>
                <a:gd name="T13" fmla="*/ 0 h 2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7" h="291">
                  <a:moveTo>
                    <a:pt x="438" y="0"/>
                  </a:moveTo>
                  <a:cubicBezTo>
                    <a:pt x="436" y="2"/>
                    <a:pt x="295" y="4"/>
                    <a:pt x="294" y="6"/>
                  </a:cubicBezTo>
                  <a:cubicBezTo>
                    <a:pt x="250" y="69"/>
                    <a:pt x="154" y="97"/>
                    <a:pt x="78" y="114"/>
                  </a:cubicBezTo>
                  <a:cubicBezTo>
                    <a:pt x="3" y="131"/>
                    <a:pt x="0" y="227"/>
                    <a:pt x="0" y="291"/>
                  </a:cubicBezTo>
                  <a:cubicBezTo>
                    <a:pt x="737" y="291"/>
                    <a:pt x="737" y="291"/>
                    <a:pt x="737" y="291"/>
                  </a:cubicBezTo>
                  <a:cubicBezTo>
                    <a:pt x="736" y="227"/>
                    <a:pt x="735" y="131"/>
                    <a:pt x="658" y="114"/>
                  </a:cubicBezTo>
                  <a:cubicBezTo>
                    <a:pt x="581" y="97"/>
                    <a:pt x="480" y="65"/>
                    <a:pt x="438" y="0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2" name="Freeform 7"/>
            <p:cNvSpPr/>
            <p:nvPr/>
          </p:nvSpPr>
          <p:spPr bwMode="auto">
            <a:xfrm>
              <a:off x="12277966" y="4421189"/>
              <a:ext cx="555625" cy="1339850"/>
            </a:xfrm>
            <a:custGeom>
              <a:avLst/>
              <a:gdLst>
                <a:gd name="T0" fmla="*/ 0 w 148"/>
                <a:gd name="T1" fmla="*/ 98 h 356"/>
                <a:gd name="T2" fmla="*/ 0 w 148"/>
                <a:gd name="T3" fmla="*/ 219 h 356"/>
                <a:gd name="T4" fmla="*/ 0 w 148"/>
                <a:gd name="T5" fmla="*/ 279 h 356"/>
                <a:gd name="T6" fmla="*/ 148 w 148"/>
                <a:gd name="T7" fmla="*/ 279 h 356"/>
                <a:gd name="T8" fmla="*/ 148 w 148"/>
                <a:gd name="T9" fmla="*/ 219 h 356"/>
                <a:gd name="T10" fmla="*/ 148 w 148"/>
                <a:gd name="T11" fmla="*/ 98 h 356"/>
                <a:gd name="T12" fmla="*/ 0 w 148"/>
                <a:gd name="T13" fmla="*/ 98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356">
                  <a:moveTo>
                    <a:pt x="0" y="98"/>
                  </a:moveTo>
                  <a:cubicBezTo>
                    <a:pt x="0" y="219"/>
                    <a:pt x="0" y="219"/>
                    <a:pt x="0" y="219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37" y="354"/>
                    <a:pt x="104" y="356"/>
                    <a:pt x="148" y="279"/>
                  </a:cubicBezTo>
                  <a:cubicBezTo>
                    <a:pt x="148" y="219"/>
                    <a:pt x="148" y="219"/>
                    <a:pt x="148" y="219"/>
                  </a:cubicBezTo>
                  <a:cubicBezTo>
                    <a:pt x="148" y="98"/>
                    <a:pt x="148" y="98"/>
                    <a:pt x="148" y="98"/>
                  </a:cubicBezTo>
                  <a:cubicBezTo>
                    <a:pt x="148" y="0"/>
                    <a:pt x="0" y="0"/>
                    <a:pt x="0" y="98"/>
                  </a:cubicBezTo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3" name="Freeform 8"/>
            <p:cNvSpPr/>
            <p:nvPr/>
          </p:nvSpPr>
          <p:spPr bwMode="auto">
            <a:xfrm>
              <a:off x="13070129" y="4448176"/>
              <a:ext cx="285750" cy="412750"/>
            </a:xfrm>
            <a:custGeom>
              <a:avLst/>
              <a:gdLst>
                <a:gd name="T0" fmla="*/ 58 w 76"/>
                <a:gd name="T1" fmla="*/ 6 h 110"/>
                <a:gd name="T2" fmla="*/ 11 w 76"/>
                <a:gd name="T3" fmla="*/ 43 h 110"/>
                <a:gd name="T4" fmla="*/ 18 w 76"/>
                <a:gd name="T5" fmla="*/ 103 h 110"/>
                <a:gd name="T6" fmla="*/ 65 w 76"/>
                <a:gd name="T7" fmla="*/ 67 h 110"/>
                <a:gd name="T8" fmla="*/ 58 w 76"/>
                <a:gd name="T9" fmla="*/ 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110">
                  <a:moveTo>
                    <a:pt x="58" y="6"/>
                  </a:moveTo>
                  <a:cubicBezTo>
                    <a:pt x="43" y="0"/>
                    <a:pt x="22" y="16"/>
                    <a:pt x="11" y="43"/>
                  </a:cubicBezTo>
                  <a:cubicBezTo>
                    <a:pt x="0" y="69"/>
                    <a:pt x="3" y="97"/>
                    <a:pt x="18" y="103"/>
                  </a:cubicBezTo>
                  <a:cubicBezTo>
                    <a:pt x="33" y="110"/>
                    <a:pt x="54" y="94"/>
                    <a:pt x="65" y="67"/>
                  </a:cubicBezTo>
                  <a:cubicBezTo>
                    <a:pt x="76" y="40"/>
                    <a:pt x="73" y="13"/>
                    <a:pt x="58" y="6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4" name="Freeform 9"/>
            <p:cNvSpPr/>
            <p:nvPr/>
          </p:nvSpPr>
          <p:spPr bwMode="auto">
            <a:xfrm>
              <a:off x="11758854" y="4448176"/>
              <a:ext cx="282575" cy="412750"/>
            </a:xfrm>
            <a:custGeom>
              <a:avLst/>
              <a:gdLst>
                <a:gd name="T0" fmla="*/ 17 w 75"/>
                <a:gd name="T1" fmla="*/ 6 h 110"/>
                <a:gd name="T2" fmla="*/ 64 w 75"/>
                <a:gd name="T3" fmla="*/ 43 h 110"/>
                <a:gd name="T4" fmla="*/ 57 w 75"/>
                <a:gd name="T5" fmla="*/ 103 h 110"/>
                <a:gd name="T6" fmla="*/ 11 w 75"/>
                <a:gd name="T7" fmla="*/ 67 h 110"/>
                <a:gd name="T8" fmla="*/ 17 w 75"/>
                <a:gd name="T9" fmla="*/ 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0">
                  <a:moveTo>
                    <a:pt x="17" y="6"/>
                  </a:moveTo>
                  <a:cubicBezTo>
                    <a:pt x="32" y="0"/>
                    <a:pt x="53" y="16"/>
                    <a:pt x="64" y="43"/>
                  </a:cubicBezTo>
                  <a:cubicBezTo>
                    <a:pt x="75" y="69"/>
                    <a:pt x="72" y="97"/>
                    <a:pt x="57" y="103"/>
                  </a:cubicBezTo>
                  <a:cubicBezTo>
                    <a:pt x="42" y="110"/>
                    <a:pt x="21" y="94"/>
                    <a:pt x="11" y="67"/>
                  </a:cubicBezTo>
                  <a:cubicBezTo>
                    <a:pt x="0" y="40"/>
                    <a:pt x="3" y="13"/>
                    <a:pt x="17" y="6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5" name="Freeform 10"/>
            <p:cNvSpPr/>
            <p:nvPr/>
          </p:nvSpPr>
          <p:spPr bwMode="auto">
            <a:xfrm>
              <a:off x="12277966" y="5129214"/>
              <a:ext cx="555625" cy="192088"/>
            </a:xfrm>
            <a:custGeom>
              <a:avLst/>
              <a:gdLst>
                <a:gd name="T0" fmla="*/ 148 w 148"/>
                <a:gd name="T1" fmla="*/ 0 h 51"/>
                <a:gd name="T2" fmla="*/ 0 w 148"/>
                <a:gd name="T3" fmla="*/ 0 h 51"/>
                <a:gd name="T4" fmla="*/ 0 w 148"/>
                <a:gd name="T5" fmla="*/ 5 h 51"/>
                <a:gd name="T6" fmla="*/ 73 w 148"/>
                <a:gd name="T7" fmla="*/ 51 h 51"/>
                <a:gd name="T8" fmla="*/ 148 w 148"/>
                <a:gd name="T9" fmla="*/ 4 h 51"/>
                <a:gd name="T10" fmla="*/ 148 w 148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" h="51">
                  <a:moveTo>
                    <a:pt x="14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47" y="51"/>
                    <a:pt x="73" y="51"/>
                  </a:cubicBezTo>
                  <a:cubicBezTo>
                    <a:pt x="100" y="51"/>
                    <a:pt x="148" y="4"/>
                    <a:pt x="148" y="4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C4A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6" name="Freeform 11"/>
            <p:cNvSpPr/>
            <p:nvPr/>
          </p:nvSpPr>
          <p:spPr bwMode="auto">
            <a:xfrm>
              <a:off x="11792191" y="3567114"/>
              <a:ext cx="1525588" cy="1693863"/>
            </a:xfrm>
            <a:custGeom>
              <a:avLst/>
              <a:gdLst>
                <a:gd name="T0" fmla="*/ 203 w 406"/>
                <a:gd name="T1" fmla="*/ 450 h 450"/>
                <a:gd name="T2" fmla="*/ 31 w 406"/>
                <a:gd name="T3" fmla="*/ 266 h 450"/>
                <a:gd name="T4" fmla="*/ 203 w 406"/>
                <a:gd name="T5" fmla="*/ 0 h 450"/>
                <a:gd name="T6" fmla="*/ 376 w 406"/>
                <a:gd name="T7" fmla="*/ 266 h 450"/>
                <a:gd name="T8" fmla="*/ 203 w 406"/>
                <a:gd name="T9" fmla="*/ 450 h 4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6" h="450">
                  <a:moveTo>
                    <a:pt x="203" y="450"/>
                  </a:moveTo>
                  <a:cubicBezTo>
                    <a:pt x="157" y="450"/>
                    <a:pt x="60" y="374"/>
                    <a:pt x="31" y="266"/>
                  </a:cubicBezTo>
                  <a:cubicBezTo>
                    <a:pt x="0" y="157"/>
                    <a:pt x="57" y="0"/>
                    <a:pt x="203" y="0"/>
                  </a:cubicBezTo>
                  <a:cubicBezTo>
                    <a:pt x="349" y="0"/>
                    <a:pt x="406" y="157"/>
                    <a:pt x="376" y="266"/>
                  </a:cubicBezTo>
                  <a:cubicBezTo>
                    <a:pt x="346" y="374"/>
                    <a:pt x="249" y="450"/>
                    <a:pt x="203" y="450"/>
                  </a:cubicBezTo>
                  <a:close/>
                </a:path>
              </a:pathLst>
            </a:custGeom>
            <a:solidFill>
              <a:srgbClr val="F5D5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7" name="Freeform 12"/>
            <p:cNvSpPr/>
            <p:nvPr/>
          </p:nvSpPr>
          <p:spPr bwMode="auto">
            <a:xfrm>
              <a:off x="11789016" y="3517901"/>
              <a:ext cx="1611313" cy="1169988"/>
            </a:xfrm>
            <a:custGeom>
              <a:avLst/>
              <a:gdLst>
                <a:gd name="T0" fmla="*/ 170 w 429"/>
                <a:gd name="T1" fmla="*/ 149 h 311"/>
                <a:gd name="T2" fmla="*/ 72 w 429"/>
                <a:gd name="T3" fmla="*/ 226 h 311"/>
                <a:gd name="T4" fmla="*/ 42 w 429"/>
                <a:gd name="T5" fmla="*/ 301 h 311"/>
                <a:gd name="T6" fmla="*/ 18 w 429"/>
                <a:gd name="T7" fmla="*/ 145 h 311"/>
                <a:gd name="T8" fmla="*/ 173 w 429"/>
                <a:gd name="T9" fmla="*/ 4 h 311"/>
                <a:gd name="T10" fmla="*/ 325 w 429"/>
                <a:gd name="T11" fmla="*/ 48 h 311"/>
                <a:gd name="T12" fmla="*/ 366 w 429"/>
                <a:gd name="T13" fmla="*/ 311 h 311"/>
                <a:gd name="T14" fmla="*/ 281 w 429"/>
                <a:gd name="T15" fmla="*/ 105 h 311"/>
                <a:gd name="T16" fmla="*/ 170 w 429"/>
                <a:gd name="T17" fmla="*/ 149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9" h="311">
                  <a:moveTo>
                    <a:pt x="170" y="149"/>
                  </a:moveTo>
                  <a:cubicBezTo>
                    <a:pt x="134" y="224"/>
                    <a:pt x="119" y="246"/>
                    <a:pt x="72" y="226"/>
                  </a:cubicBezTo>
                  <a:cubicBezTo>
                    <a:pt x="24" y="206"/>
                    <a:pt x="33" y="262"/>
                    <a:pt x="42" y="301"/>
                  </a:cubicBezTo>
                  <a:cubicBezTo>
                    <a:pt x="0" y="248"/>
                    <a:pt x="5" y="197"/>
                    <a:pt x="18" y="145"/>
                  </a:cubicBezTo>
                  <a:cubicBezTo>
                    <a:pt x="32" y="89"/>
                    <a:pt x="105" y="2"/>
                    <a:pt x="173" y="4"/>
                  </a:cubicBezTo>
                  <a:cubicBezTo>
                    <a:pt x="210" y="0"/>
                    <a:pt x="266" y="5"/>
                    <a:pt x="325" y="48"/>
                  </a:cubicBezTo>
                  <a:cubicBezTo>
                    <a:pt x="429" y="123"/>
                    <a:pt x="394" y="291"/>
                    <a:pt x="366" y="311"/>
                  </a:cubicBezTo>
                  <a:cubicBezTo>
                    <a:pt x="393" y="155"/>
                    <a:pt x="327" y="186"/>
                    <a:pt x="281" y="105"/>
                  </a:cubicBezTo>
                  <a:cubicBezTo>
                    <a:pt x="266" y="69"/>
                    <a:pt x="209" y="67"/>
                    <a:pt x="170" y="149"/>
                  </a:cubicBezTo>
                  <a:close/>
                </a:path>
              </a:pathLst>
            </a:custGeom>
            <a:solidFill>
              <a:srgbClr val="8060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12517679" y="5689601"/>
              <a:ext cx="60325" cy="7032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12517679" y="5689601"/>
              <a:ext cx="60325" cy="703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0" name="Freeform 15"/>
            <p:cNvSpPr/>
            <p:nvPr/>
          </p:nvSpPr>
          <p:spPr bwMode="auto">
            <a:xfrm>
              <a:off x="12077941" y="5321301"/>
              <a:ext cx="469900" cy="571500"/>
            </a:xfrm>
            <a:custGeom>
              <a:avLst/>
              <a:gdLst>
                <a:gd name="T0" fmla="*/ 126 w 296"/>
                <a:gd name="T1" fmla="*/ 0 h 360"/>
                <a:gd name="T2" fmla="*/ 0 w 296"/>
                <a:gd name="T3" fmla="*/ 113 h 360"/>
                <a:gd name="T4" fmla="*/ 161 w 296"/>
                <a:gd name="T5" fmla="*/ 360 h 360"/>
                <a:gd name="T6" fmla="*/ 296 w 296"/>
                <a:gd name="T7" fmla="*/ 230 h 360"/>
                <a:gd name="T8" fmla="*/ 126 w 296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60">
                  <a:moveTo>
                    <a:pt x="126" y="0"/>
                  </a:moveTo>
                  <a:lnTo>
                    <a:pt x="0" y="113"/>
                  </a:lnTo>
                  <a:lnTo>
                    <a:pt x="161" y="360"/>
                  </a:lnTo>
                  <a:lnTo>
                    <a:pt x="296" y="23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1" name="Freeform 16"/>
            <p:cNvSpPr/>
            <p:nvPr/>
          </p:nvSpPr>
          <p:spPr bwMode="auto">
            <a:xfrm>
              <a:off x="12077941" y="5321301"/>
              <a:ext cx="469900" cy="571500"/>
            </a:xfrm>
            <a:custGeom>
              <a:avLst/>
              <a:gdLst>
                <a:gd name="T0" fmla="*/ 126 w 296"/>
                <a:gd name="T1" fmla="*/ 0 h 360"/>
                <a:gd name="T2" fmla="*/ 0 w 296"/>
                <a:gd name="T3" fmla="*/ 113 h 360"/>
                <a:gd name="T4" fmla="*/ 161 w 296"/>
                <a:gd name="T5" fmla="*/ 360 h 360"/>
                <a:gd name="T6" fmla="*/ 296 w 296"/>
                <a:gd name="T7" fmla="*/ 230 h 360"/>
                <a:gd name="T8" fmla="*/ 126 w 296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6" h="360">
                  <a:moveTo>
                    <a:pt x="126" y="0"/>
                  </a:moveTo>
                  <a:lnTo>
                    <a:pt x="0" y="113"/>
                  </a:lnTo>
                  <a:lnTo>
                    <a:pt x="161" y="360"/>
                  </a:lnTo>
                  <a:lnTo>
                    <a:pt x="296" y="230"/>
                  </a:lnTo>
                  <a:lnTo>
                    <a:pt x="12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2" name="Freeform 17"/>
            <p:cNvSpPr/>
            <p:nvPr/>
          </p:nvSpPr>
          <p:spPr bwMode="auto">
            <a:xfrm>
              <a:off x="12547841" y="5321301"/>
              <a:ext cx="484188" cy="571500"/>
            </a:xfrm>
            <a:custGeom>
              <a:avLst/>
              <a:gdLst>
                <a:gd name="T0" fmla="*/ 180 w 305"/>
                <a:gd name="T1" fmla="*/ 0 h 360"/>
                <a:gd name="T2" fmla="*/ 305 w 305"/>
                <a:gd name="T3" fmla="*/ 118 h 360"/>
                <a:gd name="T4" fmla="*/ 137 w 305"/>
                <a:gd name="T5" fmla="*/ 360 h 360"/>
                <a:gd name="T6" fmla="*/ 0 w 305"/>
                <a:gd name="T7" fmla="*/ 230 h 360"/>
                <a:gd name="T8" fmla="*/ 180 w 305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60">
                  <a:moveTo>
                    <a:pt x="180" y="0"/>
                  </a:moveTo>
                  <a:lnTo>
                    <a:pt x="305" y="118"/>
                  </a:lnTo>
                  <a:lnTo>
                    <a:pt x="137" y="360"/>
                  </a:lnTo>
                  <a:lnTo>
                    <a:pt x="0" y="230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3" name="Freeform 18"/>
            <p:cNvSpPr/>
            <p:nvPr/>
          </p:nvSpPr>
          <p:spPr bwMode="auto">
            <a:xfrm>
              <a:off x="12547841" y="5321301"/>
              <a:ext cx="484188" cy="571500"/>
            </a:xfrm>
            <a:custGeom>
              <a:avLst/>
              <a:gdLst>
                <a:gd name="T0" fmla="*/ 180 w 305"/>
                <a:gd name="T1" fmla="*/ 0 h 360"/>
                <a:gd name="T2" fmla="*/ 305 w 305"/>
                <a:gd name="T3" fmla="*/ 118 h 360"/>
                <a:gd name="T4" fmla="*/ 137 w 305"/>
                <a:gd name="T5" fmla="*/ 360 h 360"/>
                <a:gd name="T6" fmla="*/ 0 w 305"/>
                <a:gd name="T7" fmla="*/ 230 h 360"/>
                <a:gd name="T8" fmla="*/ 180 w 305"/>
                <a:gd name="T9" fmla="*/ 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360">
                  <a:moveTo>
                    <a:pt x="180" y="0"/>
                  </a:moveTo>
                  <a:lnTo>
                    <a:pt x="305" y="118"/>
                  </a:lnTo>
                  <a:lnTo>
                    <a:pt x="137" y="360"/>
                  </a:lnTo>
                  <a:lnTo>
                    <a:pt x="0" y="230"/>
                  </a:lnTo>
                  <a:lnTo>
                    <a:pt x="18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4" name="Freeform 19"/>
            <p:cNvSpPr>
              <a:spLocks noEditPoints="1"/>
            </p:cNvSpPr>
            <p:nvPr/>
          </p:nvSpPr>
          <p:spPr bwMode="auto">
            <a:xfrm>
              <a:off x="11969991" y="4349751"/>
              <a:ext cx="1185863" cy="436563"/>
            </a:xfrm>
            <a:custGeom>
              <a:avLst/>
              <a:gdLst>
                <a:gd name="T0" fmla="*/ 236 w 316"/>
                <a:gd name="T1" fmla="*/ 114 h 116"/>
                <a:gd name="T2" fmla="*/ 241 w 316"/>
                <a:gd name="T3" fmla="*/ 114 h 116"/>
                <a:gd name="T4" fmla="*/ 298 w 316"/>
                <a:gd name="T5" fmla="*/ 68 h 116"/>
                <a:gd name="T6" fmla="*/ 310 w 316"/>
                <a:gd name="T7" fmla="*/ 30 h 116"/>
                <a:gd name="T8" fmla="*/ 316 w 316"/>
                <a:gd name="T9" fmla="*/ 16 h 116"/>
                <a:gd name="T10" fmla="*/ 307 w 316"/>
                <a:gd name="T11" fmla="*/ 6 h 116"/>
                <a:gd name="T12" fmla="*/ 238 w 316"/>
                <a:gd name="T13" fmla="*/ 2 h 116"/>
                <a:gd name="T14" fmla="*/ 238 w 316"/>
                <a:gd name="T15" fmla="*/ 9 h 116"/>
                <a:gd name="T16" fmla="*/ 286 w 316"/>
                <a:gd name="T17" fmla="*/ 14 h 116"/>
                <a:gd name="T18" fmla="*/ 284 w 316"/>
                <a:gd name="T19" fmla="*/ 86 h 116"/>
                <a:gd name="T20" fmla="*/ 236 w 316"/>
                <a:gd name="T21" fmla="*/ 108 h 116"/>
                <a:gd name="T22" fmla="*/ 236 w 316"/>
                <a:gd name="T23" fmla="*/ 114 h 116"/>
                <a:gd name="T24" fmla="*/ 158 w 316"/>
                <a:gd name="T25" fmla="*/ 16 h 116"/>
                <a:gd name="T26" fmla="*/ 84 w 316"/>
                <a:gd name="T27" fmla="*/ 3 h 116"/>
                <a:gd name="T28" fmla="*/ 78 w 316"/>
                <a:gd name="T29" fmla="*/ 2 h 116"/>
                <a:gd name="T30" fmla="*/ 78 w 316"/>
                <a:gd name="T31" fmla="*/ 9 h 116"/>
                <a:gd name="T32" fmla="*/ 130 w 316"/>
                <a:gd name="T33" fmla="*/ 27 h 116"/>
                <a:gd name="T34" fmla="*/ 99 w 316"/>
                <a:gd name="T35" fmla="*/ 103 h 116"/>
                <a:gd name="T36" fmla="*/ 76 w 316"/>
                <a:gd name="T37" fmla="*/ 108 h 116"/>
                <a:gd name="T38" fmla="*/ 76 w 316"/>
                <a:gd name="T39" fmla="*/ 115 h 116"/>
                <a:gd name="T40" fmla="*/ 130 w 316"/>
                <a:gd name="T41" fmla="*/ 80 h 116"/>
                <a:gd name="T42" fmla="*/ 157 w 316"/>
                <a:gd name="T43" fmla="*/ 41 h 116"/>
                <a:gd name="T44" fmla="*/ 183 w 316"/>
                <a:gd name="T45" fmla="*/ 80 h 116"/>
                <a:gd name="T46" fmla="*/ 236 w 316"/>
                <a:gd name="T47" fmla="*/ 114 h 116"/>
                <a:gd name="T48" fmla="*/ 236 w 316"/>
                <a:gd name="T49" fmla="*/ 108 h 116"/>
                <a:gd name="T50" fmla="*/ 212 w 316"/>
                <a:gd name="T51" fmla="*/ 103 h 116"/>
                <a:gd name="T52" fmla="*/ 186 w 316"/>
                <a:gd name="T53" fmla="*/ 27 h 116"/>
                <a:gd name="T54" fmla="*/ 238 w 316"/>
                <a:gd name="T55" fmla="*/ 9 h 116"/>
                <a:gd name="T56" fmla="*/ 238 w 316"/>
                <a:gd name="T57" fmla="*/ 2 h 116"/>
                <a:gd name="T58" fmla="*/ 233 w 316"/>
                <a:gd name="T59" fmla="*/ 2 h 116"/>
                <a:gd name="T60" fmla="*/ 158 w 316"/>
                <a:gd name="T61" fmla="*/ 16 h 116"/>
                <a:gd name="T62" fmla="*/ 78 w 316"/>
                <a:gd name="T63" fmla="*/ 2 h 116"/>
                <a:gd name="T64" fmla="*/ 10 w 316"/>
                <a:gd name="T65" fmla="*/ 6 h 116"/>
                <a:gd name="T66" fmla="*/ 0 w 316"/>
                <a:gd name="T67" fmla="*/ 17 h 116"/>
                <a:gd name="T68" fmla="*/ 6 w 316"/>
                <a:gd name="T69" fmla="*/ 31 h 116"/>
                <a:gd name="T70" fmla="*/ 16 w 316"/>
                <a:gd name="T71" fmla="*/ 69 h 116"/>
                <a:gd name="T72" fmla="*/ 70 w 316"/>
                <a:gd name="T73" fmla="*/ 115 h 116"/>
                <a:gd name="T74" fmla="*/ 76 w 316"/>
                <a:gd name="T75" fmla="*/ 115 h 116"/>
                <a:gd name="T76" fmla="*/ 76 w 316"/>
                <a:gd name="T77" fmla="*/ 108 h 116"/>
                <a:gd name="T78" fmla="*/ 28 w 316"/>
                <a:gd name="T79" fmla="*/ 86 h 116"/>
                <a:gd name="T80" fmla="*/ 31 w 316"/>
                <a:gd name="T81" fmla="*/ 15 h 116"/>
                <a:gd name="T82" fmla="*/ 78 w 316"/>
                <a:gd name="T83" fmla="*/ 9 h 116"/>
                <a:gd name="T84" fmla="*/ 78 w 316"/>
                <a:gd name="T85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6" h="116">
                  <a:moveTo>
                    <a:pt x="236" y="114"/>
                  </a:moveTo>
                  <a:cubicBezTo>
                    <a:pt x="238" y="114"/>
                    <a:pt x="239" y="114"/>
                    <a:pt x="241" y="114"/>
                  </a:cubicBezTo>
                  <a:cubicBezTo>
                    <a:pt x="283" y="111"/>
                    <a:pt x="293" y="92"/>
                    <a:pt x="298" y="68"/>
                  </a:cubicBezTo>
                  <a:cubicBezTo>
                    <a:pt x="303" y="42"/>
                    <a:pt x="303" y="33"/>
                    <a:pt x="310" y="30"/>
                  </a:cubicBezTo>
                  <a:cubicBezTo>
                    <a:pt x="315" y="29"/>
                    <a:pt x="316" y="23"/>
                    <a:pt x="316" y="16"/>
                  </a:cubicBezTo>
                  <a:cubicBezTo>
                    <a:pt x="316" y="9"/>
                    <a:pt x="316" y="9"/>
                    <a:pt x="307" y="6"/>
                  </a:cubicBezTo>
                  <a:cubicBezTo>
                    <a:pt x="301" y="3"/>
                    <a:pt x="265" y="0"/>
                    <a:pt x="238" y="2"/>
                  </a:cubicBezTo>
                  <a:cubicBezTo>
                    <a:pt x="238" y="9"/>
                    <a:pt x="238" y="9"/>
                    <a:pt x="238" y="9"/>
                  </a:cubicBezTo>
                  <a:cubicBezTo>
                    <a:pt x="259" y="8"/>
                    <a:pt x="280" y="10"/>
                    <a:pt x="286" y="14"/>
                  </a:cubicBezTo>
                  <a:cubicBezTo>
                    <a:pt x="299" y="23"/>
                    <a:pt x="295" y="65"/>
                    <a:pt x="284" y="86"/>
                  </a:cubicBezTo>
                  <a:cubicBezTo>
                    <a:pt x="276" y="100"/>
                    <a:pt x="255" y="108"/>
                    <a:pt x="236" y="108"/>
                  </a:cubicBezTo>
                  <a:lnTo>
                    <a:pt x="236" y="114"/>
                  </a:lnTo>
                  <a:close/>
                  <a:moveTo>
                    <a:pt x="158" y="16"/>
                  </a:moveTo>
                  <a:cubicBezTo>
                    <a:pt x="149" y="16"/>
                    <a:pt x="111" y="5"/>
                    <a:pt x="84" y="3"/>
                  </a:cubicBezTo>
                  <a:cubicBezTo>
                    <a:pt x="82" y="2"/>
                    <a:pt x="80" y="2"/>
                    <a:pt x="78" y="2"/>
                  </a:cubicBezTo>
                  <a:cubicBezTo>
                    <a:pt x="78" y="9"/>
                    <a:pt x="78" y="9"/>
                    <a:pt x="78" y="9"/>
                  </a:cubicBezTo>
                  <a:cubicBezTo>
                    <a:pt x="100" y="10"/>
                    <a:pt x="122" y="15"/>
                    <a:pt x="130" y="27"/>
                  </a:cubicBezTo>
                  <a:cubicBezTo>
                    <a:pt x="143" y="46"/>
                    <a:pt x="120" y="93"/>
                    <a:pt x="99" y="103"/>
                  </a:cubicBezTo>
                  <a:cubicBezTo>
                    <a:pt x="93" y="107"/>
                    <a:pt x="85" y="108"/>
                    <a:pt x="76" y="108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112" y="115"/>
                    <a:pt x="126" y="89"/>
                    <a:pt x="130" y="80"/>
                  </a:cubicBezTo>
                  <a:cubicBezTo>
                    <a:pt x="138" y="64"/>
                    <a:pt x="137" y="41"/>
                    <a:pt x="157" y="41"/>
                  </a:cubicBezTo>
                  <a:cubicBezTo>
                    <a:pt x="178" y="41"/>
                    <a:pt x="175" y="63"/>
                    <a:pt x="183" y="80"/>
                  </a:cubicBezTo>
                  <a:cubicBezTo>
                    <a:pt x="187" y="88"/>
                    <a:pt x="199" y="116"/>
                    <a:pt x="236" y="114"/>
                  </a:cubicBezTo>
                  <a:cubicBezTo>
                    <a:pt x="236" y="108"/>
                    <a:pt x="236" y="108"/>
                    <a:pt x="236" y="108"/>
                  </a:cubicBezTo>
                  <a:cubicBezTo>
                    <a:pt x="227" y="108"/>
                    <a:pt x="218" y="106"/>
                    <a:pt x="212" y="103"/>
                  </a:cubicBezTo>
                  <a:cubicBezTo>
                    <a:pt x="192" y="93"/>
                    <a:pt x="172" y="46"/>
                    <a:pt x="186" y="27"/>
                  </a:cubicBezTo>
                  <a:cubicBezTo>
                    <a:pt x="194" y="15"/>
                    <a:pt x="216" y="10"/>
                    <a:pt x="238" y="9"/>
                  </a:cubicBezTo>
                  <a:cubicBezTo>
                    <a:pt x="238" y="2"/>
                    <a:pt x="238" y="2"/>
                    <a:pt x="238" y="2"/>
                  </a:cubicBezTo>
                  <a:cubicBezTo>
                    <a:pt x="237" y="2"/>
                    <a:pt x="235" y="2"/>
                    <a:pt x="233" y="2"/>
                  </a:cubicBezTo>
                  <a:cubicBezTo>
                    <a:pt x="209" y="4"/>
                    <a:pt x="180" y="15"/>
                    <a:pt x="158" y="16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4"/>
                    <a:pt x="1" y="29"/>
                    <a:pt x="6" y="31"/>
                  </a:cubicBezTo>
                  <a:cubicBezTo>
                    <a:pt x="12" y="34"/>
                    <a:pt x="12" y="43"/>
                    <a:pt x="16" y="69"/>
                  </a:cubicBezTo>
                  <a:cubicBezTo>
                    <a:pt x="19" y="93"/>
                    <a:pt x="28" y="111"/>
                    <a:pt x="70" y="115"/>
                  </a:cubicBezTo>
                  <a:cubicBezTo>
                    <a:pt x="72" y="115"/>
                    <a:pt x="74" y="115"/>
                    <a:pt x="76" y="115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6" y="101"/>
                    <a:pt x="28" y="86"/>
                  </a:cubicBezTo>
                  <a:cubicBezTo>
                    <a:pt x="18" y="66"/>
                    <a:pt x="17" y="24"/>
                    <a:pt x="31" y="15"/>
                  </a:cubicBezTo>
                  <a:cubicBezTo>
                    <a:pt x="37" y="11"/>
                    <a:pt x="57" y="8"/>
                    <a:pt x="78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5" name="Freeform 20"/>
            <p:cNvSpPr/>
            <p:nvPr/>
          </p:nvSpPr>
          <p:spPr bwMode="auto">
            <a:xfrm>
              <a:off x="12547841" y="5686426"/>
              <a:ext cx="3175" cy="0"/>
            </a:xfrm>
            <a:custGeom>
              <a:avLst/>
              <a:gdLst>
                <a:gd name="T0" fmla="*/ 1 w 1"/>
                <a:gd name="T1" fmla="*/ 0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2479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6" name="Freeform 21"/>
            <p:cNvSpPr/>
            <p:nvPr/>
          </p:nvSpPr>
          <p:spPr bwMode="auto">
            <a:xfrm>
              <a:off x="12277966" y="5313364"/>
              <a:ext cx="555625" cy="373063"/>
            </a:xfrm>
            <a:custGeom>
              <a:avLst/>
              <a:gdLst>
                <a:gd name="T0" fmla="*/ 148 w 148"/>
                <a:gd name="T1" fmla="*/ 0 h 99"/>
                <a:gd name="T2" fmla="*/ 72 w 148"/>
                <a:gd name="T3" fmla="*/ 97 h 99"/>
                <a:gd name="T4" fmla="*/ 0 w 148"/>
                <a:gd name="T5" fmla="*/ 0 h 99"/>
                <a:gd name="T6" fmla="*/ 0 w 148"/>
                <a:gd name="T7" fmla="*/ 2 h 99"/>
                <a:gd name="T8" fmla="*/ 72 w 148"/>
                <a:gd name="T9" fmla="*/ 99 h 99"/>
                <a:gd name="T10" fmla="*/ 73 w 148"/>
                <a:gd name="T11" fmla="*/ 99 h 99"/>
                <a:gd name="T12" fmla="*/ 148 w 148"/>
                <a:gd name="T13" fmla="*/ 2 h 99"/>
                <a:gd name="T14" fmla="*/ 148 w 148"/>
                <a:gd name="T15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8" h="99">
                  <a:moveTo>
                    <a:pt x="148" y="0"/>
                  </a:moveTo>
                  <a:cubicBezTo>
                    <a:pt x="72" y="97"/>
                    <a:pt x="72" y="97"/>
                    <a:pt x="72" y="9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72" y="99"/>
                    <a:pt x="72" y="99"/>
                    <a:pt x="72" y="99"/>
                  </a:cubicBezTo>
                  <a:cubicBezTo>
                    <a:pt x="72" y="99"/>
                    <a:pt x="72" y="99"/>
                    <a:pt x="73" y="99"/>
                  </a:cubicBezTo>
                  <a:cubicBezTo>
                    <a:pt x="148" y="2"/>
                    <a:pt x="148" y="2"/>
                    <a:pt x="148" y="2"/>
                  </a:cubicBezTo>
                  <a:cubicBezTo>
                    <a:pt x="148" y="0"/>
                    <a:pt x="148" y="0"/>
                    <a:pt x="148" y="0"/>
                  </a:cubicBezTo>
                </a:path>
              </a:pathLst>
            </a:custGeom>
            <a:solidFill>
              <a:srgbClr val="E9CA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35792" y="4424811"/>
            <a:ext cx="1741501" cy="2002063"/>
            <a:chOff x="-2591081" y="3751264"/>
            <a:chExt cx="2917825" cy="3354388"/>
          </a:xfrm>
        </p:grpSpPr>
        <p:sp>
          <p:nvSpPr>
            <p:cNvPr id="28" name="Freeform 22"/>
            <p:cNvSpPr/>
            <p:nvPr/>
          </p:nvSpPr>
          <p:spPr bwMode="auto">
            <a:xfrm>
              <a:off x="-2591081" y="5780089"/>
              <a:ext cx="2917825" cy="1325563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9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9" y="264"/>
                    <a:pt x="0" y="352"/>
                  </a:cubicBezTo>
                  <a:cubicBezTo>
                    <a:pt x="389" y="352"/>
                    <a:pt x="389" y="352"/>
                    <a:pt x="389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9" y="264"/>
                    <a:pt x="741" y="161"/>
                    <a:pt x="710" y="133"/>
                  </a:cubicBezTo>
                  <a:cubicBezTo>
                    <a:pt x="690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FFDE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29" name="Freeform 23"/>
            <p:cNvSpPr/>
            <p:nvPr/>
          </p:nvSpPr>
          <p:spPr bwMode="auto">
            <a:xfrm>
              <a:off x="-2591081" y="5780089"/>
              <a:ext cx="2917825" cy="1325563"/>
            </a:xfrm>
            <a:custGeom>
              <a:avLst/>
              <a:gdLst>
                <a:gd name="T0" fmla="*/ 311 w 777"/>
                <a:gd name="T1" fmla="*/ 0 h 352"/>
                <a:gd name="T2" fmla="*/ 67 w 777"/>
                <a:gd name="T3" fmla="*/ 133 h 352"/>
                <a:gd name="T4" fmla="*/ 0 w 777"/>
                <a:gd name="T5" fmla="*/ 352 h 352"/>
                <a:gd name="T6" fmla="*/ 389 w 777"/>
                <a:gd name="T7" fmla="*/ 352 h 352"/>
                <a:gd name="T8" fmla="*/ 777 w 777"/>
                <a:gd name="T9" fmla="*/ 352 h 352"/>
                <a:gd name="T10" fmla="*/ 710 w 777"/>
                <a:gd name="T11" fmla="*/ 133 h 352"/>
                <a:gd name="T12" fmla="*/ 468 w 777"/>
                <a:gd name="T13" fmla="*/ 1 h 352"/>
                <a:gd name="T14" fmla="*/ 311 w 777"/>
                <a:gd name="T15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77" h="352">
                  <a:moveTo>
                    <a:pt x="311" y="0"/>
                  </a:moveTo>
                  <a:cubicBezTo>
                    <a:pt x="139" y="75"/>
                    <a:pt x="88" y="115"/>
                    <a:pt x="67" y="133"/>
                  </a:cubicBezTo>
                  <a:cubicBezTo>
                    <a:pt x="36" y="161"/>
                    <a:pt x="19" y="264"/>
                    <a:pt x="0" y="352"/>
                  </a:cubicBezTo>
                  <a:cubicBezTo>
                    <a:pt x="389" y="352"/>
                    <a:pt x="389" y="352"/>
                    <a:pt x="389" y="352"/>
                  </a:cubicBezTo>
                  <a:cubicBezTo>
                    <a:pt x="777" y="352"/>
                    <a:pt x="777" y="352"/>
                    <a:pt x="777" y="352"/>
                  </a:cubicBezTo>
                  <a:cubicBezTo>
                    <a:pt x="759" y="264"/>
                    <a:pt x="741" y="161"/>
                    <a:pt x="710" y="133"/>
                  </a:cubicBezTo>
                  <a:cubicBezTo>
                    <a:pt x="690" y="115"/>
                    <a:pt x="640" y="76"/>
                    <a:pt x="468" y="1"/>
                  </a:cubicBezTo>
                  <a:cubicBezTo>
                    <a:pt x="311" y="0"/>
                    <a:pt x="311" y="0"/>
                    <a:pt x="311" y="0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0" name="Freeform 24"/>
            <p:cNvSpPr/>
            <p:nvPr/>
          </p:nvSpPr>
          <p:spPr bwMode="auto">
            <a:xfrm>
              <a:off x="-1446493" y="4829176"/>
              <a:ext cx="628650" cy="1312863"/>
            </a:xfrm>
            <a:custGeom>
              <a:avLst/>
              <a:gdLst>
                <a:gd name="T0" fmla="*/ 0 w 167"/>
                <a:gd name="T1" fmla="*/ 103 h 349"/>
                <a:gd name="T2" fmla="*/ 0 w 167"/>
                <a:gd name="T3" fmla="*/ 230 h 349"/>
                <a:gd name="T4" fmla="*/ 0 w 167"/>
                <a:gd name="T5" fmla="*/ 293 h 349"/>
                <a:gd name="T6" fmla="*/ 167 w 167"/>
                <a:gd name="T7" fmla="*/ 293 h 349"/>
                <a:gd name="T8" fmla="*/ 167 w 167"/>
                <a:gd name="T9" fmla="*/ 230 h 349"/>
                <a:gd name="T10" fmla="*/ 167 w 167"/>
                <a:gd name="T11" fmla="*/ 103 h 349"/>
                <a:gd name="T12" fmla="*/ 0 w 167"/>
                <a:gd name="T13" fmla="*/ 103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349">
                  <a:moveTo>
                    <a:pt x="0" y="103"/>
                  </a:moveTo>
                  <a:cubicBezTo>
                    <a:pt x="0" y="230"/>
                    <a:pt x="0" y="230"/>
                    <a:pt x="0" y="230"/>
                  </a:cubicBezTo>
                  <a:cubicBezTo>
                    <a:pt x="0" y="293"/>
                    <a:pt x="0" y="293"/>
                    <a:pt x="0" y="293"/>
                  </a:cubicBezTo>
                  <a:cubicBezTo>
                    <a:pt x="46" y="347"/>
                    <a:pt x="121" y="349"/>
                    <a:pt x="167" y="293"/>
                  </a:cubicBezTo>
                  <a:cubicBezTo>
                    <a:pt x="167" y="230"/>
                    <a:pt x="167" y="230"/>
                    <a:pt x="167" y="230"/>
                  </a:cubicBezTo>
                  <a:cubicBezTo>
                    <a:pt x="167" y="103"/>
                    <a:pt x="167" y="103"/>
                    <a:pt x="167" y="103"/>
                  </a:cubicBezTo>
                  <a:cubicBezTo>
                    <a:pt x="167" y="0"/>
                    <a:pt x="0" y="0"/>
                    <a:pt x="0" y="103"/>
                  </a:cubicBezTo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1" name="Freeform 25"/>
            <p:cNvSpPr/>
            <p:nvPr/>
          </p:nvSpPr>
          <p:spPr bwMode="auto">
            <a:xfrm>
              <a:off x="-1859243" y="4745039"/>
              <a:ext cx="263525" cy="384175"/>
            </a:xfrm>
            <a:custGeom>
              <a:avLst/>
              <a:gdLst>
                <a:gd name="T0" fmla="*/ 20 w 70"/>
                <a:gd name="T1" fmla="*/ 5 h 102"/>
                <a:gd name="T2" fmla="*/ 62 w 70"/>
                <a:gd name="T3" fmla="*/ 42 h 102"/>
                <a:gd name="T4" fmla="*/ 50 w 70"/>
                <a:gd name="T5" fmla="*/ 97 h 102"/>
                <a:gd name="T6" fmla="*/ 8 w 70"/>
                <a:gd name="T7" fmla="*/ 60 h 102"/>
                <a:gd name="T8" fmla="*/ 2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20" y="5"/>
                  </a:moveTo>
                  <a:cubicBezTo>
                    <a:pt x="35" y="0"/>
                    <a:pt x="53" y="17"/>
                    <a:pt x="62" y="42"/>
                  </a:cubicBezTo>
                  <a:cubicBezTo>
                    <a:pt x="70" y="68"/>
                    <a:pt x="65" y="92"/>
                    <a:pt x="50" y="97"/>
                  </a:cubicBezTo>
                  <a:cubicBezTo>
                    <a:pt x="35" y="102"/>
                    <a:pt x="17" y="85"/>
                    <a:pt x="8" y="60"/>
                  </a:cubicBezTo>
                  <a:cubicBezTo>
                    <a:pt x="0" y="34"/>
                    <a:pt x="5" y="10"/>
                    <a:pt x="2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2" name="Freeform 26"/>
            <p:cNvSpPr/>
            <p:nvPr/>
          </p:nvSpPr>
          <p:spPr bwMode="auto">
            <a:xfrm>
              <a:off x="-668618" y="4745039"/>
              <a:ext cx="263525" cy="384175"/>
            </a:xfrm>
            <a:custGeom>
              <a:avLst/>
              <a:gdLst>
                <a:gd name="T0" fmla="*/ 50 w 70"/>
                <a:gd name="T1" fmla="*/ 5 h 102"/>
                <a:gd name="T2" fmla="*/ 8 w 70"/>
                <a:gd name="T3" fmla="*/ 42 h 102"/>
                <a:gd name="T4" fmla="*/ 20 w 70"/>
                <a:gd name="T5" fmla="*/ 97 h 102"/>
                <a:gd name="T6" fmla="*/ 61 w 70"/>
                <a:gd name="T7" fmla="*/ 60 h 102"/>
                <a:gd name="T8" fmla="*/ 50 w 70"/>
                <a:gd name="T9" fmla="*/ 5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02">
                  <a:moveTo>
                    <a:pt x="50" y="5"/>
                  </a:moveTo>
                  <a:cubicBezTo>
                    <a:pt x="35" y="0"/>
                    <a:pt x="16" y="17"/>
                    <a:pt x="8" y="42"/>
                  </a:cubicBezTo>
                  <a:cubicBezTo>
                    <a:pt x="0" y="68"/>
                    <a:pt x="5" y="92"/>
                    <a:pt x="20" y="97"/>
                  </a:cubicBezTo>
                  <a:cubicBezTo>
                    <a:pt x="34" y="102"/>
                    <a:pt x="53" y="85"/>
                    <a:pt x="61" y="60"/>
                  </a:cubicBezTo>
                  <a:cubicBezTo>
                    <a:pt x="70" y="34"/>
                    <a:pt x="65" y="10"/>
                    <a:pt x="50" y="5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3" name="Freeform 27"/>
            <p:cNvSpPr/>
            <p:nvPr/>
          </p:nvSpPr>
          <p:spPr bwMode="auto">
            <a:xfrm>
              <a:off x="-1565556" y="6084889"/>
              <a:ext cx="825500" cy="1020763"/>
            </a:xfrm>
            <a:custGeom>
              <a:avLst/>
              <a:gdLst>
                <a:gd name="T0" fmla="*/ 116 w 220"/>
                <a:gd name="T1" fmla="*/ 0 h 271"/>
                <a:gd name="T2" fmla="*/ 0 w 220"/>
                <a:gd name="T3" fmla="*/ 35 h 271"/>
                <a:gd name="T4" fmla="*/ 44 w 220"/>
                <a:gd name="T5" fmla="*/ 271 h 271"/>
                <a:gd name="T6" fmla="*/ 202 w 220"/>
                <a:gd name="T7" fmla="*/ 271 h 271"/>
                <a:gd name="T8" fmla="*/ 220 w 220"/>
                <a:gd name="T9" fmla="*/ 36 h 271"/>
                <a:gd name="T10" fmla="*/ 116 w 220"/>
                <a:gd name="T11" fmla="*/ 0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" h="271">
                  <a:moveTo>
                    <a:pt x="116" y="0"/>
                  </a:moveTo>
                  <a:cubicBezTo>
                    <a:pt x="116" y="0"/>
                    <a:pt x="0" y="28"/>
                    <a:pt x="0" y="35"/>
                  </a:cubicBezTo>
                  <a:cubicBezTo>
                    <a:pt x="0" y="42"/>
                    <a:pt x="44" y="271"/>
                    <a:pt x="44" y="271"/>
                  </a:cubicBezTo>
                  <a:cubicBezTo>
                    <a:pt x="202" y="271"/>
                    <a:pt x="202" y="271"/>
                    <a:pt x="202" y="271"/>
                  </a:cubicBezTo>
                  <a:cubicBezTo>
                    <a:pt x="220" y="36"/>
                    <a:pt x="220" y="36"/>
                    <a:pt x="220" y="36"/>
                  </a:cubicBezTo>
                  <a:cubicBezTo>
                    <a:pt x="116" y="0"/>
                    <a:pt x="116" y="0"/>
                    <a:pt x="116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4" name="Freeform 28"/>
            <p:cNvSpPr/>
            <p:nvPr/>
          </p:nvSpPr>
          <p:spPr bwMode="auto">
            <a:xfrm>
              <a:off x="-1856068" y="5788026"/>
              <a:ext cx="549275" cy="1317625"/>
            </a:xfrm>
            <a:custGeom>
              <a:avLst/>
              <a:gdLst>
                <a:gd name="T0" fmla="*/ 258 w 346"/>
                <a:gd name="T1" fmla="*/ 0 h 830"/>
                <a:gd name="T2" fmla="*/ 258 w 346"/>
                <a:gd name="T3" fmla="*/ 90 h 830"/>
                <a:gd name="T4" fmla="*/ 346 w 346"/>
                <a:gd name="T5" fmla="*/ 830 h 830"/>
                <a:gd name="T6" fmla="*/ 197 w 346"/>
                <a:gd name="T7" fmla="*/ 830 h 830"/>
                <a:gd name="T8" fmla="*/ 36 w 346"/>
                <a:gd name="T9" fmla="*/ 500 h 830"/>
                <a:gd name="T10" fmla="*/ 190 w 346"/>
                <a:gd name="T11" fmla="*/ 398 h 830"/>
                <a:gd name="T12" fmla="*/ 0 w 346"/>
                <a:gd name="T13" fmla="*/ 308 h 830"/>
                <a:gd name="T14" fmla="*/ 176 w 346"/>
                <a:gd name="T15" fmla="*/ 38 h 830"/>
                <a:gd name="T16" fmla="*/ 258 w 346"/>
                <a:gd name="T17" fmla="*/ 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6" h="830">
                  <a:moveTo>
                    <a:pt x="258" y="0"/>
                  </a:moveTo>
                  <a:lnTo>
                    <a:pt x="258" y="90"/>
                  </a:lnTo>
                  <a:lnTo>
                    <a:pt x="346" y="830"/>
                  </a:lnTo>
                  <a:lnTo>
                    <a:pt x="197" y="830"/>
                  </a:lnTo>
                  <a:lnTo>
                    <a:pt x="36" y="500"/>
                  </a:lnTo>
                  <a:lnTo>
                    <a:pt x="190" y="398"/>
                  </a:lnTo>
                  <a:lnTo>
                    <a:pt x="0" y="308"/>
                  </a:lnTo>
                  <a:lnTo>
                    <a:pt x="176" y="38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5" name="Freeform 29"/>
            <p:cNvSpPr/>
            <p:nvPr/>
          </p:nvSpPr>
          <p:spPr bwMode="auto">
            <a:xfrm>
              <a:off x="-954368" y="5788026"/>
              <a:ext cx="544513" cy="1317625"/>
            </a:xfrm>
            <a:custGeom>
              <a:avLst/>
              <a:gdLst>
                <a:gd name="T0" fmla="*/ 86 w 343"/>
                <a:gd name="T1" fmla="*/ 0 h 830"/>
                <a:gd name="T2" fmla="*/ 86 w 343"/>
                <a:gd name="T3" fmla="*/ 90 h 830"/>
                <a:gd name="T4" fmla="*/ 0 w 343"/>
                <a:gd name="T5" fmla="*/ 830 h 830"/>
                <a:gd name="T6" fmla="*/ 147 w 343"/>
                <a:gd name="T7" fmla="*/ 830 h 830"/>
                <a:gd name="T8" fmla="*/ 308 w 343"/>
                <a:gd name="T9" fmla="*/ 500 h 830"/>
                <a:gd name="T10" fmla="*/ 154 w 343"/>
                <a:gd name="T11" fmla="*/ 398 h 830"/>
                <a:gd name="T12" fmla="*/ 343 w 343"/>
                <a:gd name="T13" fmla="*/ 308 h 830"/>
                <a:gd name="T14" fmla="*/ 190 w 343"/>
                <a:gd name="T15" fmla="*/ 48 h 830"/>
                <a:gd name="T16" fmla="*/ 86 w 343"/>
                <a:gd name="T17" fmla="*/ 0 h 8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3" h="830">
                  <a:moveTo>
                    <a:pt x="86" y="0"/>
                  </a:moveTo>
                  <a:lnTo>
                    <a:pt x="86" y="90"/>
                  </a:lnTo>
                  <a:lnTo>
                    <a:pt x="0" y="830"/>
                  </a:lnTo>
                  <a:lnTo>
                    <a:pt x="147" y="830"/>
                  </a:lnTo>
                  <a:lnTo>
                    <a:pt x="308" y="500"/>
                  </a:lnTo>
                  <a:lnTo>
                    <a:pt x="154" y="398"/>
                  </a:lnTo>
                  <a:lnTo>
                    <a:pt x="343" y="308"/>
                  </a:lnTo>
                  <a:lnTo>
                    <a:pt x="190" y="48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605F5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6" name="Freeform 30"/>
            <p:cNvSpPr/>
            <p:nvPr/>
          </p:nvSpPr>
          <p:spPr bwMode="auto">
            <a:xfrm>
              <a:off x="-1265518" y="6084889"/>
              <a:ext cx="269875" cy="263525"/>
            </a:xfrm>
            <a:custGeom>
              <a:avLst/>
              <a:gdLst>
                <a:gd name="T0" fmla="*/ 0 w 72"/>
                <a:gd name="T1" fmla="*/ 39 h 70"/>
                <a:gd name="T2" fmla="*/ 20 w 72"/>
                <a:gd name="T3" fmla="*/ 70 h 70"/>
                <a:gd name="T4" fmla="*/ 51 w 72"/>
                <a:gd name="T5" fmla="*/ 70 h 70"/>
                <a:gd name="T6" fmla="*/ 72 w 72"/>
                <a:gd name="T7" fmla="*/ 39 h 70"/>
                <a:gd name="T8" fmla="*/ 36 w 72"/>
                <a:gd name="T9" fmla="*/ 0 h 70"/>
                <a:gd name="T10" fmla="*/ 0 w 72"/>
                <a:gd name="T11" fmla="*/ 3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70">
                  <a:moveTo>
                    <a:pt x="0" y="39"/>
                  </a:moveTo>
                  <a:cubicBezTo>
                    <a:pt x="20" y="70"/>
                    <a:pt x="20" y="70"/>
                    <a:pt x="20" y="70"/>
                  </a:cubicBezTo>
                  <a:cubicBezTo>
                    <a:pt x="31" y="70"/>
                    <a:pt x="41" y="70"/>
                    <a:pt x="51" y="70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0" y="39"/>
                    <a:pt x="0" y="39"/>
                    <a:pt x="0" y="39"/>
                  </a:cubicBezTo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7" name="Freeform 31"/>
            <p:cNvSpPr/>
            <p:nvPr/>
          </p:nvSpPr>
          <p:spPr bwMode="auto">
            <a:xfrm>
              <a:off x="-1298856" y="6348414"/>
              <a:ext cx="333375" cy="757238"/>
            </a:xfrm>
            <a:custGeom>
              <a:avLst/>
              <a:gdLst>
                <a:gd name="T0" fmla="*/ 68 w 210"/>
                <a:gd name="T1" fmla="*/ 0 h 477"/>
                <a:gd name="T2" fmla="*/ 0 w 210"/>
                <a:gd name="T3" fmla="*/ 477 h 477"/>
                <a:gd name="T4" fmla="*/ 210 w 210"/>
                <a:gd name="T5" fmla="*/ 477 h 477"/>
                <a:gd name="T6" fmla="*/ 142 w 210"/>
                <a:gd name="T7" fmla="*/ 0 h 477"/>
                <a:gd name="T8" fmla="*/ 68 w 210"/>
                <a:gd name="T9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477">
                  <a:moveTo>
                    <a:pt x="68" y="0"/>
                  </a:moveTo>
                  <a:lnTo>
                    <a:pt x="0" y="477"/>
                  </a:lnTo>
                  <a:lnTo>
                    <a:pt x="210" y="477"/>
                  </a:lnTo>
                  <a:lnTo>
                    <a:pt x="142" y="0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8" name="Freeform 32"/>
            <p:cNvSpPr/>
            <p:nvPr/>
          </p:nvSpPr>
          <p:spPr bwMode="auto">
            <a:xfrm>
              <a:off x="-1298856" y="6348414"/>
              <a:ext cx="333375" cy="757238"/>
            </a:xfrm>
            <a:custGeom>
              <a:avLst/>
              <a:gdLst>
                <a:gd name="T0" fmla="*/ 68 w 210"/>
                <a:gd name="T1" fmla="*/ 0 h 477"/>
                <a:gd name="T2" fmla="*/ 0 w 210"/>
                <a:gd name="T3" fmla="*/ 477 h 477"/>
                <a:gd name="T4" fmla="*/ 210 w 210"/>
                <a:gd name="T5" fmla="*/ 477 h 477"/>
                <a:gd name="T6" fmla="*/ 142 w 210"/>
                <a:gd name="T7" fmla="*/ 0 h 477"/>
                <a:gd name="T8" fmla="*/ 68 w 210"/>
                <a:gd name="T9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477">
                  <a:moveTo>
                    <a:pt x="68" y="0"/>
                  </a:moveTo>
                  <a:lnTo>
                    <a:pt x="0" y="477"/>
                  </a:lnTo>
                  <a:lnTo>
                    <a:pt x="210" y="477"/>
                  </a:lnTo>
                  <a:lnTo>
                    <a:pt x="142" y="0"/>
                  </a:lnTo>
                  <a:lnTo>
                    <a:pt x="68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39" name="Freeform 33"/>
            <p:cNvSpPr/>
            <p:nvPr/>
          </p:nvSpPr>
          <p:spPr bwMode="auto">
            <a:xfrm>
              <a:off x="-1471893" y="5694364"/>
              <a:ext cx="341313" cy="661988"/>
            </a:xfrm>
            <a:custGeom>
              <a:avLst/>
              <a:gdLst>
                <a:gd name="T0" fmla="*/ 16 w 215"/>
                <a:gd name="T1" fmla="*/ 0 h 417"/>
                <a:gd name="T2" fmla="*/ 0 w 215"/>
                <a:gd name="T3" fmla="*/ 66 h 417"/>
                <a:gd name="T4" fmla="*/ 47 w 215"/>
                <a:gd name="T5" fmla="*/ 417 h 417"/>
                <a:gd name="T6" fmla="*/ 215 w 215"/>
                <a:gd name="T7" fmla="*/ 246 h 417"/>
                <a:gd name="T8" fmla="*/ 16 w 215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417">
                  <a:moveTo>
                    <a:pt x="16" y="0"/>
                  </a:moveTo>
                  <a:lnTo>
                    <a:pt x="0" y="66"/>
                  </a:lnTo>
                  <a:lnTo>
                    <a:pt x="47" y="417"/>
                  </a:lnTo>
                  <a:lnTo>
                    <a:pt x="215" y="246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0" name="Freeform 34"/>
            <p:cNvSpPr/>
            <p:nvPr/>
          </p:nvSpPr>
          <p:spPr bwMode="auto">
            <a:xfrm>
              <a:off x="-1471893" y="5694364"/>
              <a:ext cx="341313" cy="661988"/>
            </a:xfrm>
            <a:custGeom>
              <a:avLst/>
              <a:gdLst>
                <a:gd name="T0" fmla="*/ 16 w 215"/>
                <a:gd name="T1" fmla="*/ 0 h 417"/>
                <a:gd name="T2" fmla="*/ 0 w 215"/>
                <a:gd name="T3" fmla="*/ 66 h 417"/>
                <a:gd name="T4" fmla="*/ 47 w 215"/>
                <a:gd name="T5" fmla="*/ 417 h 417"/>
                <a:gd name="T6" fmla="*/ 215 w 215"/>
                <a:gd name="T7" fmla="*/ 246 h 417"/>
                <a:gd name="T8" fmla="*/ 16 w 215"/>
                <a:gd name="T9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417">
                  <a:moveTo>
                    <a:pt x="16" y="0"/>
                  </a:moveTo>
                  <a:lnTo>
                    <a:pt x="0" y="66"/>
                  </a:lnTo>
                  <a:lnTo>
                    <a:pt x="47" y="417"/>
                  </a:lnTo>
                  <a:lnTo>
                    <a:pt x="215" y="246"/>
                  </a:lnTo>
                  <a:lnTo>
                    <a:pt x="1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1" name="Freeform 35"/>
            <p:cNvSpPr/>
            <p:nvPr/>
          </p:nvSpPr>
          <p:spPr bwMode="auto">
            <a:xfrm>
              <a:off x="-1446493" y="5562601"/>
              <a:ext cx="628650" cy="217488"/>
            </a:xfrm>
            <a:custGeom>
              <a:avLst/>
              <a:gdLst>
                <a:gd name="T0" fmla="*/ 0 w 167"/>
                <a:gd name="T1" fmla="*/ 0 h 58"/>
                <a:gd name="T2" fmla="*/ 0 w 167"/>
                <a:gd name="T3" fmla="*/ 6 h 58"/>
                <a:gd name="T4" fmla="*/ 84 w 167"/>
                <a:gd name="T5" fmla="*/ 58 h 58"/>
                <a:gd name="T6" fmla="*/ 86 w 167"/>
                <a:gd name="T7" fmla="*/ 58 h 58"/>
                <a:gd name="T8" fmla="*/ 167 w 167"/>
                <a:gd name="T9" fmla="*/ 9 h 58"/>
                <a:gd name="T10" fmla="*/ 167 w 167"/>
                <a:gd name="T11" fmla="*/ 0 h 58"/>
                <a:gd name="T12" fmla="*/ 0 w 167"/>
                <a:gd name="T1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7" h="58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43" y="56"/>
                    <a:pt x="84" y="58"/>
                  </a:cubicBezTo>
                  <a:cubicBezTo>
                    <a:pt x="84" y="58"/>
                    <a:pt x="85" y="58"/>
                    <a:pt x="86" y="58"/>
                  </a:cubicBezTo>
                  <a:cubicBezTo>
                    <a:pt x="126" y="58"/>
                    <a:pt x="167" y="9"/>
                    <a:pt x="167" y="9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CCAF9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2" name="Freeform 36"/>
            <p:cNvSpPr/>
            <p:nvPr/>
          </p:nvSpPr>
          <p:spPr bwMode="auto">
            <a:xfrm>
              <a:off x="-1892581" y="3751264"/>
              <a:ext cx="1603375" cy="1603375"/>
            </a:xfrm>
            <a:custGeom>
              <a:avLst/>
              <a:gdLst>
                <a:gd name="T0" fmla="*/ 335 w 427"/>
                <a:gd name="T1" fmla="*/ 61 h 426"/>
                <a:gd name="T2" fmla="*/ 403 w 427"/>
                <a:gd name="T3" fmla="*/ 129 h 426"/>
                <a:gd name="T4" fmla="*/ 207 w 427"/>
                <a:gd name="T5" fmla="*/ 424 h 426"/>
                <a:gd name="T6" fmla="*/ 33 w 427"/>
                <a:gd name="T7" fmla="*/ 332 h 426"/>
                <a:gd name="T8" fmla="*/ 50 w 427"/>
                <a:gd name="T9" fmla="*/ 82 h 426"/>
                <a:gd name="T10" fmla="*/ 335 w 427"/>
                <a:gd name="T11" fmla="*/ 61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7" h="426">
                  <a:moveTo>
                    <a:pt x="335" y="61"/>
                  </a:moveTo>
                  <a:cubicBezTo>
                    <a:pt x="373" y="67"/>
                    <a:pt x="394" y="94"/>
                    <a:pt x="403" y="129"/>
                  </a:cubicBezTo>
                  <a:cubicBezTo>
                    <a:pt x="427" y="222"/>
                    <a:pt x="377" y="422"/>
                    <a:pt x="207" y="424"/>
                  </a:cubicBezTo>
                  <a:cubicBezTo>
                    <a:pt x="119" y="426"/>
                    <a:pt x="56" y="403"/>
                    <a:pt x="33" y="332"/>
                  </a:cubicBezTo>
                  <a:cubicBezTo>
                    <a:pt x="10" y="261"/>
                    <a:pt x="0" y="146"/>
                    <a:pt x="50" y="82"/>
                  </a:cubicBezTo>
                  <a:cubicBezTo>
                    <a:pt x="113" y="1"/>
                    <a:pt x="246" y="0"/>
                    <a:pt x="335" y="6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3" name="Freeform 37"/>
            <p:cNvSpPr/>
            <p:nvPr/>
          </p:nvSpPr>
          <p:spPr bwMode="auto">
            <a:xfrm>
              <a:off x="-2095781" y="3929064"/>
              <a:ext cx="1927225" cy="1779588"/>
            </a:xfrm>
            <a:custGeom>
              <a:avLst/>
              <a:gdLst>
                <a:gd name="T0" fmla="*/ 257 w 513"/>
                <a:gd name="T1" fmla="*/ 0 h 473"/>
                <a:gd name="T2" fmla="*/ 115 w 513"/>
                <a:gd name="T3" fmla="*/ 378 h 473"/>
                <a:gd name="T4" fmla="*/ 257 w 513"/>
                <a:gd name="T5" fmla="*/ 473 h 473"/>
                <a:gd name="T6" fmla="*/ 398 w 513"/>
                <a:gd name="T7" fmla="*/ 378 h 473"/>
                <a:gd name="T8" fmla="*/ 257 w 513"/>
                <a:gd name="T9" fmla="*/ 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473">
                  <a:moveTo>
                    <a:pt x="257" y="0"/>
                  </a:moveTo>
                  <a:cubicBezTo>
                    <a:pt x="0" y="0"/>
                    <a:pt x="99" y="351"/>
                    <a:pt x="115" y="378"/>
                  </a:cubicBezTo>
                  <a:cubicBezTo>
                    <a:pt x="134" y="408"/>
                    <a:pt x="215" y="473"/>
                    <a:pt x="257" y="473"/>
                  </a:cubicBezTo>
                  <a:cubicBezTo>
                    <a:pt x="298" y="473"/>
                    <a:pt x="380" y="408"/>
                    <a:pt x="398" y="378"/>
                  </a:cubicBezTo>
                  <a:cubicBezTo>
                    <a:pt x="415" y="351"/>
                    <a:pt x="513" y="0"/>
                    <a:pt x="257" y="0"/>
                  </a:cubicBezTo>
                  <a:close/>
                </a:path>
              </a:pathLst>
            </a:custGeom>
            <a:solidFill>
              <a:srgbClr val="FFDB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4" name="Freeform 38"/>
            <p:cNvSpPr/>
            <p:nvPr/>
          </p:nvSpPr>
          <p:spPr bwMode="auto">
            <a:xfrm>
              <a:off x="-1944968" y="3883026"/>
              <a:ext cx="1619250" cy="1054100"/>
            </a:xfrm>
            <a:custGeom>
              <a:avLst/>
              <a:gdLst>
                <a:gd name="T0" fmla="*/ 93 w 431"/>
                <a:gd name="T1" fmla="*/ 122 h 280"/>
                <a:gd name="T2" fmla="*/ 215 w 431"/>
                <a:gd name="T3" fmla="*/ 126 h 280"/>
                <a:gd name="T4" fmla="*/ 392 w 431"/>
                <a:gd name="T5" fmla="*/ 247 h 280"/>
                <a:gd name="T6" fmla="*/ 223 w 431"/>
                <a:gd name="T7" fmla="*/ 7 h 280"/>
                <a:gd name="T8" fmla="*/ 44 w 431"/>
                <a:gd name="T9" fmla="*/ 280 h 280"/>
                <a:gd name="T10" fmla="*/ 93 w 431"/>
                <a:gd name="T11" fmla="*/ 122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280">
                  <a:moveTo>
                    <a:pt x="93" y="122"/>
                  </a:moveTo>
                  <a:cubicBezTo>
                    <a:pt x="138" y="150"/>
                    <a:pt x="174" y="109"/>
                    <a:pt x="215" y="126"/>
                  </a:cubicBezTo>
                  <a:cubicBezTo>
                    <a:pt x="256" y="144"/>
                    <a:pt x="368" y="59"/>
                    <a:pt x="392" y="247"/>
                  </a:cubicBezTo>
                  <a:cubicBezTo>
                    <a:pt x="431" y="110"/>
                    <a:pt x="372" y="13"/>
                    <a:pt x="223" y="7"/>
                  </a:cubicBezTo>
                  <a:cubicBezTo>
                    <a:pt x="64" y="0"/>
                    <a:pt x="0" y="145"/>
                    <a:pt x="44" y="280"/>
                  </a:cubicBezTo>
                  <a:cubicBezTo>
                    <a:pt x="41" y="206"/>
                    <a:pt x="59" y="159"/>
                    <a:pt x="93" y="122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5" name="Freeform 39"/>
            <p:cNvSpPr/>
            <p:nvPr/>
          </p:nvSpPr>
          <p:spPr bwMode="auto">
            <a:xfrm>
              <a:off x="-1611593" y="4256089"/>
              <a:ext cx="612775" cy="153988"/>
            </a:xfrm>
            <a:custGeom>
              <a:avLst/>
              <a:gdLst>
                <a:gd name="T0" fmla="*/ 0 w 163"/>
                <a:gd name="T1" fmla="*/ 11 h 41"/>
                <a:gd name="T2" fmla="*/ 58 w 163"/>
                <a:gd name="T3" fmla="*/ 40 h 41"/>
                <a:gd name="T4" fmla="*/ 104 w 163"/>
                <a:gd name="T5" fmla="*/ 34 h 41"/>
                <a:gd name="T6" fmla="*/ 162 w 163"/>
                <a:gd name="T7" fmla="*/ 9 h 41"/>
                <a:gd name="T8" fmla="*/ 161 w 163"/>
                <a:gd name="T9" fmla="*/ 5 h 41"/>
                <a:gd name="T10" fmla="*/ 73 w 163"/>
                <a:gd name="T11" fmla="*/ 26 h 41"/>
                <a:gd name="T12" fmla="*/ 3 w 163"/>
                <a:gd name="T13" fmla="*/ 10 h 41"/>
                <a:gd name="T14" fmla="*/ 0 w 163"/>
                <a:gd name="T15" fmla="*/ 1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3" h="41">
                  <a:moveTo>
                    <a:pt x="0" y="11"/>
                  </a:moveTo>
                  <a:cubicBezTo>
                    <a:pt x="1" y="35"/>
                    <a:pt x="41" y="38"/>
                    <a:pt x="58" y="40"/>
                  </a:cubicBezTo>
                  <a:cubicBezTo>
                    <a:pt x="74" y="41"/>
                    <a:pt x="89" y="38"/>
                    <a:pt x="104" y="34"/>
                  </a:cubicBezTo>
                  <a:cubicBezTo>
                    <a:pt x="123" y="28"/>
                    <a:pt x="147" y="22"/>
                    <a:pt x="162" y="9"/>
                  </a:cubicBezTo>
                  <a:cubicBezTo>
                    <a:pt x="163" y="8"/>
                    <a:pt x="163" y="5"/>
                    <a:pt x="161" y="5"/>
                  </a:cubicBezTo>
                  <a:cubicBezTo>
                    <a:pt x="132" y="0"/>
                    <a:pt x="102" y="24"/>
                    <a:pt x="73" y="26"/>
                  </a:cubicBezTo>
                  <a:cubicBezTo>
                    <a:pt x="50" y="28"/>
                    <a:pt x="20" y="25"/>
                    <a:pt x="3" y="10"/>
                  </a:cubicBezTo>
                  <a:cubicBezTo>
                    <a:pt x="2" y="9"/>
                    <a:pt x="0" y="10"/>
                    <a:pt x="0" y="11"/>
                  </a:cubicBezTo>
                  <a:close/>
                </a:path>
              </a:pathLst>
            </a:custGeom>
            <a:solidFill>
              <a:srgbClr val="755A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6" name="Freeform 40"/>
            <p:cNvSpPr>
              <a:spLocks noEditPoints="1"/>
            </p:cNvSpPr>
            <p:nvPr/>
          </p:nvSpPr>
          <p:spPr bwMode="auto">
            <a:xfrm>
              <a:off x="-1716368" y="4730751"/>
              <a:ext cx="1182688" cy="433388"/>
            </a:xfrm>
            <a:custGeom>
              <a:avLst/>
              <a:gdLst>
                <a:gd name="T0" fmla="*/ 235 w 315"/>
                <a:gd name="T1" fmla="*/ 114 h 115"/>
                <a:gd name="T2" fmla="*/ 240 w 315"/>
                <a:gd name="T3" fmla="*/ 114 h 115"/>
                <a:gd name="T4" fmla="*/ 296 w 315"/>
                <a:gd name="T5" fmla="*/ 68 h 115"/>
                <a:gd name="T6" fmla="*/ 308 w 315"/>
                <a:gd name="T7" fmla="*/ 30 h 115"/>
                <a:gd name="T8" fmla="*/ 314 w 315"/>
                <a:gd name="T9" fmla="*/ 16 h 115"/>
                <a:gd name="T10" fmla="*/ 306 w 315"/>
                <a:gd name="T11" fmla="*/ 6 h 115"/>
                <a:gd name="T12" fmla="*/ 237 w 315"/>
                <a:gd name="T13" fmla="*/ 2 h 115"/>
                <a:gd name="T14" fmla="*/ 237 w 315"/>
                <a:gd name="T15" fmla="*/ 9 h 115"/>
                <a:gd name="T16" fmla="*/ 284 w 315"/>
                <a:gd name="T17" fmla="*/ 14 h 115"/>
                <a:gd name="T18" fmla="*/ 282 w 315"/>
                <a:gd name="T19" fmla="*/ 85 h 115"/>
                <a:gd name="T20" fmla="*/ 235 w 315"/>
                <a:gd name="T21" fmla="*/ 108 h 115"/>
                <a:gd name="T22" fmla="*/ 235 w 315"/>
                <a:gd name="T23" fmla="*/ 114 h 115"/>
                <a:gd name="T24" fmla="*/ 157 w 315"/>
                <a:gd name="T25" fmla="*/ 16 h 115"/>
                <a:gd name="T26" fmla="*/ 83 w 315"/>
                <a:gd name="T27" fmla="*/ 3 h 115"/>
                <a:gd name="T28" fmla="*/ 78 w 315"/>
                <a:gd name="T29" fmla="*/ 2 h 115"/>
                <a:gd name="T30" fmla="*/ 77 w 315"/>
                <a:gd name="T31" fmla="*/ 9 h 115"/>
                <a:gd name="T32" fmla="*/ 130 w 315"/>
                <a:gd name="T33" fmla="*/ 27 h 115"/>
                <a:gd name="T34" fmla="*/ 99 w 315"/>
                <a:gd name="T35" fmla="*/ 103 h 115"/>
                <a:gd name="T36" fmla="*/ 76 w 315"/>
                <a:gd name="T37" fmla="*/ 108 h 115"/>
                <a:gd name="T38" fmla="*/ 75 w 315"/>
                <a:gd name="T39" fmla="*/ 114 h 115"/>
                <a:gd name="T40" fmla="*/ 129 w 315"/>
                <a:gd name="T41" fmla="*/ 80 h 115"/>
                <a:gd name="T42" fmla="*/ 157 w 315"/>
                <a:gd name="T43" fmla="*/ 41 h 115"/>
                <a:gd name="T44" fmla="*/ 182 w 315"/>
                <a:gd name="T45" fmla="*/ 79 h 115"/>
                <a:gd name="T46" fmla="*/ 235 w 315"/>
                <a:gd name="T47" fmla="*/ 114 h 115"/>
                <a:gd name="T48" fmla="*/ 235 w 315"/>
                <a:gd name="T49" fmla="*/ 108 h 115"/>
                <a:gd name="T50" fmla="*/ 211 w 315"/>
                <a:gd name="T51" fmla="*/ 103 h 115"/>
                <a:gd name="T52" fmla="*/ 185 w 315"/>
                <a:gd name="T53" fmla="*/ 27 h 115"/>
                <a:gd name="T54" fmla="*/ 237 w 315"/>
                <a:gd name="T55" fmla="*/ 9 h 115"/>
                <a:gd name="T56" fmla="*/ 237 w 315"/>
                <a:gd name="T57" fmla="*/ 2 h 115"/>
                <a:gd name="T58" fmla="*/ 232 w 315"/>
                <a:gd name="T59" fmla="*/ 2 h 115"/>
                <a:gd name="T60" fmla="*/ 157 w 315"/>
                <a:gd name="T61" fmla="*/ 16 h 115"/>
                <a:gd name="T62" fmla="*/ 78 w 315"/>
                <a:gd name="T63" fmla="*/ 2 h 115"/>
                <a:gd name="T64" fmla="*/ 10 w 315"/>
                <a:gd name="T65" fmla="*/ 6 h 115"/>
                <a:gd name="T66" fmla="*/ 0 w 315"/>
                <a:gd name="T67" fmla="*/ 17 h 115"/>
                <a:gd name="T68" fmla="*/ 5 w 315"/>
                <a:gd name="T69" fmla="*/ 31 h 115"/>
                <a:gd name="T70" fmla="*/ 15 w 315"/>
                <a:gd name="T71" fmla="*/ 69 h 115"/>
                <a:gd name="T72" fmla="*/ 69 w 315"/>
                <a:gd name="T73" fmla="*/ 114 h 115"/>
                <a:gd name="T74" fmla="*/ 75 w 315"/>
                <a:gd name="T75" fmla="*/ 114 h 115"/>
                <a:gd name="T76" fmla="*/ 76 w 315"/>
                <a:gd name="T77" fmla="*/ 108 h 115"/>
                <a:gd name="T78" fmla="*/ 28 w 315"/>
                <a:gd name="T79" fmla="*/ 86 h 115"/>
                <a:gd name="T80" fmla="*/ 31 w 315"/>
                <a:gd name="T81" fmla="*/ 15 h 115"/>
                <a:gd name="T82" fmla="*/ 77 w 315"/>
                <a:gd name="T83" fmla="*/ 9 h 115"/>
                <a:gd name="T84" fmla="*/ 78 w 315"/>
                <a:gd name="T85" fmla="*/ 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5" h="115">
                  <a:moveTo>
                    <a:pt x="235" y="114"/>
                  </a:moveTo>
                  <a:cubicBezTo>
                    <a:pt x="237" y="114"/>
                    <a:pt x="238" y="114"/>
                    <a:pt x="240" y="114"/>
                  </a:cubicBezTo>
                  <a:cubicBezTo>
                    <a:pt x="281" y="110"/>
                    <a:pt x="292" y="92"/>
                    <a:pt x="296" y="68"/>
                  </a:cubicBezTo>
                  <a:cubicBezTo>
                    <a:pt x="301" y="42"/>
                    <a:pt x="302" y="33"/>
                    <a:pt x="308" y="30"/>
                  </a:cubicBezTo>
                  <a:cubicBezTo>
                    <a:pt x="313" y="29"/>
                    <a:pt x="315" y="23"/>
                    <a:pt x="314" y="16"/>
                  </a:cubicBezTo>
                  <a:cubicBezTo>
                    <a:pt x="314" y="9"/>
                    <a:pt x="314" y="9"/>
                    <a:pt x="306" y="6"/>
                  </a:cubicBezTo>
                  <a:cubicBezTo>
                    <a:pt x="299" y="4"/>
                    <a:pt x="264" y="0"/>
                    <a:pt x="237" y="2"/>
                  </a:cubicBezTo>
                  <a:cubicBezTo>
                    <a:pt x="237" y="9"/>
                    <a:pt x="237" y="9"/>
                    <a:pt x="237" y="9"/>
                  </a:cubicBezTo>
                  <a:cubicBezTo>
                    <a:pt x="258" y="8"/>
                    <a:pt x="278" y="10"/>
                    <a:pt x="284" y="14"/>
                  </a:cubicBezTo>
                  <a:cubicBezTo>
                    <a:pt x="298" y="23"/>
                    <a:pt x="294" y="65"/>
                    <a:pt x="282" y="85"/>
                  </a:cubicBezTo>
                  <a:cubicBezTo>
                    <a:pt x="275" y="100"/>
                    <a:pt x="254" y="107"/>
                    <a:pt x="235" y="108"/>
                  </a:cubicBezTo>
                  <a:lnTo>
                    <a:pt x="235" y="114"/>
                  </a:lnTo>
                  <a:close/>
                  <a:moveTo>
                    <a:pt x="157" y="16"/>
                  </a:moveTo>
                  <a:cubicBezTo>
                    <a:pt x="148" y="16"/>
                    <a:pt x="110" y="5"/>
                    <a:pt x="83" y="3"/>
                  </a:cubicBezTo>
                  <a:cubicBezTo>
                    <a:pt x="82" y="3"/>
                    <a:pt x="80" y="2"/>
                    <a:pt x="78" y="2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99" y="10"/>
                    <a:pt x="122" y="15"/>
                    <a:pt x="130" y="27"/>
                  </a:cubicBezTo>
                  <a:cubicBezTo>
                    <a:pt x="142" y="46"/>
                    <a:pt x="119" y="93"/>
                    <a:pt x="99" y="103"/>
                  </a:cubicBezTo>
                  <a:cubicBezTo>
                    <a:pt x="93" y="106"/>
                    <a:pt x="84" y="108"/>
                    <a:pt x="76" y="108"/>
                  </a:cubicBezTo>
                  <a:cubicBezTo>
                    <a:pt x="75" y="114"/>
                    <a:pt x="75" y="114"/>
                    <a:pt x="75" y="114"/>
                  </a:cubicBezTo>
                  <a:cubicBezTo>
                    <a:pt x="112" y="115"/>
                    <a:pt x="125" y="89"/>
                    <a:pt x="129" y="80"/>
                  </a:cubicBezTo>
                  <a:cubicBezTo>
                    <a:pt x="138" y="64"/>
                    <a:pt x="136" y="41"/>
                    <a:pt x="157" y="41"/>
                  </a:cubicBezTo>
                  <a:cubicBezTo>
                    <a:pt x="177" y="41"/>
                    <a:pt x="175" y="63"/>
                    <a:pt x="182" y="79"/>
                  </a:cubicBezTo>
                  <a:cubicBezTo>
                    <a:pt x="186" y="88"/>
                    <a:pt x="198" y="115"/>
                    <a:pt x="235" y="114"/>
                  </a:cubicBezTo>
                  <a:cubicBezTo>
                    <a:pt x="235" y="108"/>
                    <a:pt x="235" y="108"/>
                    <a:pt x="235" y="108"/>
                  </a:cubicBezTo>
                  <a:cubicBezTo>
                    <a:pt x="226" y="108"/>
                    <a:pt x="217" y="106"/>
                    <a:pt x="211" y="103"/>
                  </a:cubicBezTo>
                  <a:cubicBezTo>
                    <a:pt x="191" y="92"/>
                    <a:pt x="171" y="46"/>
                    <a:pt x="185" y="27"/>
                  </a:cubicBezTo>
                  <a:cubicBezTo>
                    <a:pt x="193" y="15"/>
                    <a:pt x="215" y="10"/>
                    <a:pt x="237" y="9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35" y="2"/>
                    <a:pt x="234" y="2"/>
                    <a:pt x="232" y="2"/>
                  </a:cubicBezTo>
                  <a:cubicBezTo>
                    <a:pt x="208" y="5"/>
                    <a:pt x="179" y="15"/>
                    <a:pt x="157" y="16"/>
                  </a:cubicBezTo>
                  <a:close/>
                  <a:moveTo>
                    <a:pt x="78" y="2"/>
                  </a:moveTo>
                  <a:cubicBezTo>
                    <a:pt x="51" y="1"/>
                    <a:pt x="16" y="4"/>
                    <a:pt x="10" y="6"/>
                  </a:cubicBezTo>
                  <a:cubicBezTo>
                    <a:pt x="1" y="9"/>
                    <a:pt x="1" y="10"/>
                    <a:pt x="0" y="17"/>
                  </a:cubicBezTo>
                  <a:cubicBezTo>
                    <a:pt x="0" y="24"/>
                    <a:pt x="1" y="29"/>
                    <a:pt x="5" y="31"/>
                  </a:cubicBezTo>
                  <a:cubicBezTo>
                    <a:pt x="12" y="34"/>
                    <a:pt x="12" y="43"/>
                    <a:pt x="15" y="69"/>
                  </a:cubicBezTo>
                  <a:cubicBezTo>
                    <a:pt x="19" y="92"/>
                    <a:pt x="28" y="111"/>
                    <a:pt x="69" y="114"/>
                  </a:cubicBezTo>
                  <a:cubicBezTo>
                    <a:pt x="71" y="114"/>
                    <a:pt x="73" y="114"/>
                    <a:pt x="75" y="114"/>
                  </a:cubicBezTo>
                  <a:cubicBezTo>
                    <a:pt x="76" y="108"/>
                    <a:pt x="76" y="108"/>
                    <a:pt x="76" y="108"/>
                  </a:cubicBezTo>
                  <a:cubicBezTo>
                    <a:pt x="57" y="108"/>
                    <a:pt x="35" y="101"/>
                    <a:pt x="28" y="86"/>
                  </a:cubicBezTo>
                  <a:cubicBezTo>
                    <a:pt x="18" y="65"/>
                    <a:pt x="17" y="24"/>
                    <a:pt x="31" y="15"/>
                  </a:cubicBezTo>
                  <a:cubicBezTo>
                    <a:pt x="37" y="11"/>
                    <a:pt x="57" y="8"/>
                    <a:pt x="77" y="9"/>
                  </a:cubicBezTo>
                  <a:lnTo>
                    <a:pt x="78" y="2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7" name="Freeform 41"/>
            <p:cNvSpPr/>
            <p:nvPr/>
          </p:nvSpPr>
          <p:spPr bwMode="auto">
            <a:xfrm>
              <a:off x="-1130581" y="5694364"/>
              <a:ext cx="334963" cy="669925"/>
            </a:xfrm>
            <a:custGeom>
              <a:avLst/>
              <a:gdLst>
                <a:gd name="T0" fmla="*/ 197 w 211"/>
                <a:gd name="T1" fmla="*/ 0 h 422"/>
                <a:gd name="T2" fmla="*/ 211 w 211"/>
                <a:gd name="T3" fmla="*/ 66 h 422"/>
                <a:gd name="T4" fmla="*/ 166 w 211"/>
                <a:gd name="T5" fmla="*/ 422 h 422"/>
                <a:gd name="T6" fmla="*/ 0 w 211"/>
                <a:gd name="T7" fmla="*/ 246 h 422"/>
                <a:gd name="T8" fmla="*/ 197 w 211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422">
                  <a:moveTo>
                    <a:pt x="197" y="0"/>
                  </a:moveTo>
                  <a:lnTo>
                    <a:pt x="211" y="66"/>
                  </a:lnTo>
                  <a:lnTo>
                    <a:pt x="166" y="422"/>
                  </a:lnTo>
                  <a:lnTo>
                    <a:pt x="0" y="246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8" name="Freeform 42"/>
            <p:cNvSpPr/>
            <p:nvPr/>
          </p:nvSpPr>
          <p:spPr bwMode="auto">
            <a:xfrm>
              <a:off x="-1130581" y="5694364"/>
              <a:ext cx="334963" cy="669925"/>
            </a:xfrm>
            <a:custGeom>
              <a:avLst/>
              <a:gdLst>
                <a:gd name="T0" fmla="*/ 197 w 211"/>
                <a:gd name="T1" fmla="*/ 0 h 422"/>
                <a:gd name="T2" fmla="*/ 211 w 211"/>
                <a:gd name="T3" fmla="*/ 66 h 422"/>
                <a:gd name="T4" fmla="*/ 166 w 211"/>
                <a:gd name="T5" fmla="*/ 422 h 422"/>
                <a:gd name="T6" fmla="*/ 0 w 211"/>
                <a:gd name="T7" fmla="*/ 246 h 422"/>
                <a:gd name="T8" fmla="*/ 197 w 211"/>
                <a:gd name="T9" fmla="*/ 0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422">
                  <a:moveTo>
                    <a:pt x="197" y="0"/>
                  </a:moveTo>
                  <a:lnTo>
                    <a:pt x="211" y="66"/>
                  </a:lnTo>
                  <a:lnTo>
                    <a:pt x="166" y="422"/>
                  </a:lnTo>
                  <a:lnTo>
                    <a:pt x="0" y="246"/>
                  </a:lnTo>
                  <a:lnTo>
                    <a:pt x="197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49" name="Freeform 43"/>
            <p:cNvSpPr/>
            <p:nvPr/>
          </p:nvSpPr>
          <p:spPr bwMode="auto">
            <a:xfrm>
              <a:off x="-1446493" y="5686426"/>
              <a:ext cx="628650" cy="398463"/>
            </a:xfrm>
            <a:custGeom>
              <a:avLst/>
              <a:gdLst>
                <a:gd name="T0" fmla="*/ 396 w 396"/>
                <a:gd name="T1" fmla="*/ 0 h 251"/>
                <a:gd name="T2" fmla="*/ 199 w 396"/>
                <a:gd name="T3" fmla="*/ 244 h 251"/>
                <a:gd name="T4" fmla="*/ 0 w 396"/>
                <a:gd name="T5" fmla="*/ 0 h 251"/>
                <a:gd name="T6" fmla="*/ 0 w 396"/>
                <a:gd name="T7" fmla="*/ 5 h 251"/>
                <a:gd name="T8" fmla="*/ 199 w 396"/>
                <a:gd name="T9" fmla="*/ 251 h 251"/>
                <a:gd name="T10" fmla="*/ 396 w 396"/>
                <a:gd name="T11" fmla="*/ 5 h 251"/>
                <a:gd name="T12" fmla="*/ 396 w 396"/>
                <a:gd name="T13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6" h="251">
                  <a:moveTo>
                    <a:pt x="396" y="0"/>
                  </a:moveTo>
                  <a:lnTo>
                    <a:pt x="199" y="244"/>
                  </a:lnTo>
                  <a:lnTo>
                    <a:pt x="0" y="0"/>
                  </a:lnTo>
                  <a:lnTo>
                    <a:pt x="0" y="5"/>
                  </a:lnTo>
                  <a:lnTo>
                    <a:pt x="199" y="251"/>
                  </a:lnTo>
                  <a:lnTo>
                    <a:pt x="396" y="5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rgbClr val="F2D0B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50" name="Freeform 44"/>
            <p:cNvSpPr/>
            <p:nvPr/>
          </p:nvSpPr>
          <p:spPr bwMode="auto">
            <a:xfrm>
              <a:off x="-1446493" y="5686426"/>
              <a:ext cx="628650" cy="398463"/>
            </a:xfrm>
            <a:custGeom>
              <a:avLst/>
              <a:gdLst>
                <a:gd name="T0" fmla="*/ 396 w 396"/>
                <a:gd name="T1" fmla="*/ 0 h 251"/>
                <a:gd name="T2" fmla="*/ 199 w 396"/>
                <a:gd name="T3" fmla="*/ 244 h 251"/>
                <a:gd name="T4" fmla="*/ 0 w 396"/>
                <a:gd name="T5" fmla="*/ 0 h 251"/>
                <a:gd name="T6" fmla="*/ 0 w 396"/>
                <a:gd name="T7" fmla="*/ 5 h 251"/>
                <a:gd name="T8" fmla="*/ 199 w 396"/>
                <a:gd name="T9" fmla="*/ 251 h 251"/>
                <a:gd name="T10" fmla="*/ 396 w 396"/>
                <a:gd name="T11" fmla="*/ 5 h 251"/>
                <a:gd name="T12" fmla="*/ 396 w 396"/>
                <a:gd name="T13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6" h="251">
                  <a:moveTo>
                    <a:pt x="396" y="0"/>
                  </a:moveTo>
                  <a:lnTo>
                    <a:pt x="199" y="244"/>
                  </a:lnTo>
                  <a:lnTo>
                    <a:pt x="0" y="0"/>
                  </a:lnTo>
                  <a:lnTo>
                    <a:pt x="0" y="5"/>
                  </a:lnTo>
                  <a:lnTo>
                    <a:pt x="199" y="251"/>
                  </a:lnTo>
                  <a:lnTo>
                    <a:pt x="396" y="5"/>
                  </a:lnTo>
                  <a:lnTo>
                    <a:pt x="39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51" name="Freeform 45"/>
            <p:cNvSpPr/>
            <p:nvPr/>
          </p:nvSpPr>
          <p:spPr bwMode="auto">
            <a:xfrm>
              <a:off x="-1073431" y="6348414"/>
              <a:ext cx="3175" cy="476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52" name="Freeform 46"/>
            <p:cNvSpPr/>
            <p:nvPr/>
          </p:nvSpPr>
          <p:spPr bwMode="auto">
            <a:xfrm>
              <a:off x="-1073431" y="6348414"/>
              <a:ext cx="3175" cy="4763"/>
            </a:xfrm>
            <a:custGeom>
              <a:avLst/>
              <a:gdLst>
                <a:gd name="T0" fmla="*/ 0 w 2"/>
                <a:gd name="T1" fmla="*/ 0 h 3"/>
                <a:gd name="T2" fmla="*/ 0 w 2"/>
                <a:gd name="T3" fmla="*/ 0 h 3"/>
                <a:gd name="T4" fmla="*/ 2 w 2"/>
                <a:gd name="T5" fmla="*/ 3 h 3"/>
                <a:gd name="T6" fmla="*/ 2 w 2"/>
                <a:gd name="T7" fmla="*/ 3 h 3"/>
                <a:gd name="T8" fmla="*/ 0 w 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0" y="0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53" name="Freeform 47"/>
            <p:cNvSpPr/>
            <p:nvPr/>
          </p:nvSpPr>
          <p:spPr bwMode="auto">
            <a:xfrm>
              <a:off x="-1190906" y="6348414"/>
              <a:ext cx="120650" cy="4763"/>
            </a:xfrm>
            <a:custGeom>
              <a:avLst/>
              <a:gdLst>
                <a:gd name="T0" fmla="*/ 74 w 76"/>
                <a:gd name="T1" fmla="*/ 0 h 3"/>
                <a:gd name="T2" fmla="*/ 0 w 76"/>
                <a:gd name="T3" fmla="*/ 0 h 3"/>
                <a:gd name="T4" fmla="*/ 0 w 76"/>
                <a:gd name="T5" fmla="*/ 3 h 3"/>
                <a:gd name="T6" fmla="*/ 76 w 76"/>
                <a:gd name="T7" fmla="*/ 3 h 3"/>
                <a:gd name="T8" fmla="*/ 74 w 7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">
                  <a:moveTo>
                    <a:pt x="74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76" y="3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B53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  <p:sp>
          <p:nvSpPr>
            <p:cNvPr id="54" name="Freeform 48"/>
            <p:cNvSpPr/>
            <p:nvPr/>
          </p:nvSpPr>
          <p:spPr bwMode="auto">
            <a:xfrm>
              <a:off x="-1190906" y="6348414"/>
              <a:ext cx="120650" cy="4763"/>
            </a:xfrm>
            <a:custGeom>
              <a:avLst/>
              <a:gdLst>
                <a:gd name="T0" fmla="*/ 74 w 76"/>
                <a:gd name="T1" fmla="*/ 0 h 3"/>
                <a:gd name="T2" fmla="*/ 0 w 76"/>
                <a:gd name="T3" fmla="*/ 0 h 3"/>
                <a:gd name="T4" fmla="*/ 0 w 76"/>
                <a:gd name="T5" fmla="*/ 3 h 3"/>
                <a:gd name="T6" fmla="*/ 76 w 76"/>
                <a:gd name="T7" fmla="*/ 3 h 3"/>
                <a:gd name="T8" fmla="*/ 74 w 76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">
                  <a:moveTo>
                    <a:pt x="74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76" y="3"/>
                  </a:lnTo>
                  <a:lnTo>
                    <a:pt x="7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npin heiti" charset="-122"/>
                <a:ea typeface="+mn-ea"/>
                <a:cs typeface="+mn-cs"/>
              </a:endParaRPr>
            </a:p>
          </p:txBody>
        </p:sp>
      </p:grpSp>
      <p:sp>
        <p:nvSpPr>
          <p:cNvPr id="55" name="圆角矩形 23"/>
          <p:cNvSpPr/>
          <p:nvPr/>
        </p:nvSpPr>
        <p:spPr>
          <a:xfrm>
            <a:off x="3821035" y="367299"/>
            <a:ext cx="4598126" cy="1093156"/>
          </a:xfrm>
          <a:prstGeom prst="roundRect">
            <a:avLst>
              <a:gd name="adj" fmla="val 50000"/>
            </a:avLst>
          </a:prstGeom>
          <a:solidFill>
            <a:srgbClr val="629359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+mn-cs"/>
              </a:rPr>
              <a:t>   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inpin heiti" charset="-122"/>
              <a:cs typeface="+mn-cs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10176" y="367299"/>
            <a:ext cx="3439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So sánh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57" name="Freeform 6"/>
          <p:cNvSpPr/>
          <p:nvPr/>
        </p:nvSpPr>
        <p:spPr bwMode="auto">
          <a:xfrm rot="2187007">
            <a:off x="2799782" y="1368580"/>
            <a:ext cx="3207495" cy="4696403"/>
          </a:xfrm>
          <a:custGeom>
            <a:avLst/>
            <a:gdLst>
              <a:gd name="T0" fmla="*/ 146 w 176"/>
              <a:gd name="T1" fmla="*/ 141 h 201"/>
              <a:gd name="T2" fmla="*/ 142 w 176"/>
              <a:gd name="T3" fmla="*/ 29 h 201"/>
              <a:gd name="T4" fmla="*/ 30 w 176"/>
              <a:gd name="T5" fmla="*/ 34 h 201"/>
              <a:gd name="T6" fmla="*/ 35 w 176"/>
              <a:gd name="T7" fmla="*/ 146 h 201"/>
              <a:gd name="T8" fmla="*/ 60 w 176"/>
              <a:gd name="T9" fmla="*/ 161 h 201"/>
              <a:gd name="T10" fmla="*/ 53 w 176"/>
              <a:gd name="T11" fmla="*/ 201 h 201"/>
              <a:gd name="T12" fmla="*/ 90 w 176"/>
              <a:gd name="T13" fmla="*/ 167 h 201"/>
              <a:gd name="T14" fmla="*/ 146 w 176"/>
              <a:gd name="T15" fmla="*/ 14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6" h="201">
                <a:moveTo>
                  <a:pt x="146" y="141"/>
                </a:moveTo>
                <a:cubicBezTo>
                  <a:pt x="176" y="109"/>
                  <a:pt x="174" y="59"/>
                  <a:pt x="142" y="29"/>
                </a:cubicBezTo>
                <a:cubicBezTo>
                  <a:pt x="109" y="0"/>
                  <a:pt x="59" y="2"/>
                  <a:pt x="30" y="34"/>
                </a:cubicBezTo>
                <a:cubicBezTo>
                  <a:pt x="0" y="66"/>
                  <a:pt x="3" y="116"/>
                  <a:pt x="35" y="146"/>
                </a:cubicBezTo>
                <a:cubicBezTo>
                  <a:pt x="42" y="153"/>
                  <a:pt x="51" y="158"/>
                  <a:pt x="60" y="161"/>
                </a:cubicBezTo>
                <a:cubicBezTo>
                  <a:pt x="63" y="183"/>
                  <a:pt x="53" y="201"/>
                  <a:pt x="53" y="201"/>
                </a:cubicBezTo>
                <a:cubicBezTo>
                  <a:pt x="90" y="167"/>
                  <a:pt x="90" y="167"/>
                  <a:pt x="90" y="167"/>
                </a:cubicBezTo>
                <a:cubicBezTo>
                  <a:pt x="111" y="166"/>
                  <a:pt x="131" y="157"/>
                  <a:pt x="146" y="141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pin heiti" charset="-122"/>
              <a:ea typeface="+mn-ea"/>
              <a:cs typeface="+mn-cs"/>
            </a:endParaRPr>
          </a:p>
        </p:txBody>
      </p:sp>
      <p:sp>
        <p:nvSpPr>
          <p:cNvPr id="58" name="Freeform 6"/>
          <p:cNvSpPr/>
          <p:nvPr/>
        </p:nvSpPr>
        <p:spPr bwMode="auto">
          <a:xfrm rot="19444945" flipH="1">
            <a:off x="6250417" y="1381102"/>
            <a:ext cx="3289356" cy="4826257"/>
          </a:xfrm>
          <a:custGeom>
            <a:avLst/>
            <a:gdLst>
              <a:gd name="T0" fmla="*/ 146 w 176"/>
              <a:gd name="T1" fmla="*/ 141 h 201"/>
              <a:gd name="T2" fmla="*/ 142 w 176"/>
              <a:gd name="T3" fmla="*/ 29 h 201"/>
              <a:gd name="T4" fmla="*/ 30 w 176"/>
              <a:gd name="T5" fmla="*/ 34 h 201"/>
              <a:gd name="T6" fmla="*/ 35 w 176"/>
              <a:gd name="T7" fmla="*/ 146 h 201"/>
              <a:gd name="T8" fmla="*/ 60 w 176"/>
              <a:gd name="T9" fmla="*/ 161 h 201"/>
              <a:gd name="T10" fmla="*/ 53 w 176"/>
              <a:gd name="T11" fmla="*/ 201 h 201"/>
              <a:gd name="T12" fmla="*/ 90 w 176"/>
              <a:gd name="T13" fmla="*/ 167 h 201"/>
              <a:gd name="T14" fmla="*/ 146 w 176"/>
              <a:gd name="T15" fmla="*/ 141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6" h="201">
                <a:moveTo>
                  <a:pt x="146" y="141"/>
                </a:moveTo>
                <a:cubicBezTo>
                  <a:pt x="176" y="109"/>
                  <a:pt x="174" y="59"/>
                  <a:pt x="142" y="29"/>
                </a:cubicBezTo>
                <a:cubicBezTo>
                  <a:pt x="109" y="0"/>
                  <a:pt x="59" y="2"/>
                  <a:pt x="30" y="34"/>
                </a:cubicBezTo>
                <a:cubicBezTo>
                  <a:pt x="0" y="66"/>
                  <a:pt x="3" y="116"/>
                  <a:pt x="35" y="146"/>
                </a:cubicBezTo>
                <a:cubicBezTo>
                  <a:pt x="42" y="153"/>
                  <a:pt x="51" y="158"/>
                  <a:pt x="60" y="161"/>
                </a:cubicBezTo>
                <a:cubicBezTo>
                  <a:pt x="63" y="183"/>
                  <a:pt x="53" y="201"/>
                  <a:pt x="53" y="201"/>
                </a:cubicBezTo>
                <a:cubicBezTo>
                  <a:pt x="90" y="167"/>
                  <a:pt x="90" y="167"/>
                  <a:pt x="90" y="167"/>
                </a:cubicBezTo>
                <a:cubicBezTo>
                  <a:pt x="111" y="166"/>
                  <a:pt x="131" y="157"/>
                  <a:pt x="146" y="141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inpin heiti" charset="-122"/>
              <a:ea typeface="+mn-ea"/>
              <a:cs typeface="+mn-cs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2711617" y="2716791"/>
            <a:ext cx="3512247" cy="14528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>
                <a:solidFill>
                  <a:prstClr val="black"/>
                </a:solidFill>
                <a:latin typeface="UTM Avo" panose="02040603050506020204" pitchFamily="18" charset="0"/>
              </a:rPr>
              <a:t>O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0" name="Rounded Rectangle 59"/>
          <p:cNvSpPr/>
          <p:nvPr/>
        </p:nvSpPr>
        <p:spPr>
          <a:xfrm>
            <a:off x="6134516" y="2716790"/>
            <a:ext cx="3203162" cy="14528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noProof="0">
                <a:solidFill>
                  <a:prstClr val="black"/>
                </a:solidFill>
                <a:latin typeface="UTM Avo" panose="02040603050506020204" pitchFamily="18" charset="0"/>
              </a:rPr>
              <a:t>Ô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en-US" sz="7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5067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045468E-0E7A-4CD4-A858-41917C898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6" y="425200"/>
            <a:ext cx="12192000" cy="64389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80461" y="3523032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co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53161" y="3523032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cô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710666" y="1934028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67170" y="1793394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05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4DAAD3-647E-4E84-A175-4D1C09216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100"/>
            <a:ext cx="12192000" cy="6438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361358-9E35-DD4F-9CAA-18FE7EFD3189}"/>
              </a:ext>
            </a:extLst>
          </p:cNvPr>
          <p:cNvSpPr txBox="1"/>
          <p:nvPr/>
        </p:nvSpPr>
        <p:spPr>
          <a:xfrm>
            <a:off x="706191" y="2875002"/>
            <a:ext cx="1077961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Utm avo" panose="02040603050506020204" pitchFamily="18" charset="0"/>
              </a:rPr>
              <a:t>NGHỈ GIẢI </a:t>
            </a:r>
            <a:r>
              <a:rPr lang="en-US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LAO</a:t>
            </a:r>
          </a:p>
        </p:txBody>
      </p:sp>
    </p:spTree>
    <p:extLst>
      <p:ext uri="{BB962C8B-B14F-4D97-AF65-F5344CB8AC3E}">
        <p14:creationId xmlns:p14="http://schemas.microsoft.com/office/powerpoint/2010/main" val="1572352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ncy Wincy Spider Rhyme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676378-A984-4F4F-AC45-65DA700C16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05070" cy="80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245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0" y="1061908"/>
            <a:ext cx="850900" cy="8509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0" y="928710"/>
            <a:ext cx="850900" cy="8509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793421"/>
            <a:ext cx="850900" cy="8509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77" y="2478300"/>
            <a:ext cx="850900" cy="8509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53" y="2949034"/>
            <a:ext cx="850900" cy="850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44" y="2810661"/>
            <a:ext cx="1736337" cy="1268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2535255" y="3384083"/>
            <a:ext cx="519889" cy="3899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273306" y="377922"/>
            <a:ext cx="273382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TRÒ CHƠI</a:t>
            </a:r>
          </a:p>
        </p:txBody>
      </p:sp>
      <p:pic>
        <p:nvPicPr>
          <p:cNvPr id="11" name="nhacankhetrav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0" y="-645037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444" y="1310094"/>
            <a:ext cx="3981033" cy="4060396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202D62F-C8EE-41DC-914E-578EC30CFB2E}"/>
              </a:ext>
            </a:extLst>
          </p:cNvPr>
          <p:cNvSpPr/>
          <p:nvPr/>
        </p:nvSpPr>
        <p:spPr>
          <a:xfrm flipV="1">
            <a:off x="6365821" y="6082841"/>
            <a:ext cx="1814969" cy="2981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1A4E32B-D5B0-444F-B093-5ABD272D93A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05070" cy="80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34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644" y="2810661"/>
            <a:ext cx="1736337" cy="12683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2535255" y="3384083"/>
            <a:ext cx="519889" cy="389917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4953977" y="3775018"/>
            <a:ext cx="7042280" cy="1861159"/>
          </a:xfrm>
          <a:prstGeom prst="wedgeRectCallout">
            <a:avLst>
              <a:gd name="adj1" fmla="val -71619"/>
              <a:gd name="adj2" fmla="val -48531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  <a:defRPr/>
            </a:pP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Ăn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một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quả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trả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cục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vàng</a:t>
            </a:r>
            <a:endParaRPr lang="en-US" sz="2800" dirty="0">
              <a:solidFill>
                <a:srgbClr val="FF0066"/>
              </a:solidFill>
              <a:latin typeface="UTM Avo" pitchFamily="18" charset="0"/>
            </a:endParaRPr>
          </a:p>
          <a:p>
            <a:pPr algn="ctr">
              <a:lnSpc>
                <a:spcPct val="130000"/>
              </a:lnSpc>
              <a:defRPr/>
            </a:pP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May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túi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ba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gang,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mang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theo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mà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 </a:t>
            </a:r>
            <a:r>
              <a:rPr lang="en-US" sz="2800" dirty="0" err="1">
                <a:solidFill>
                  <a:srgbClr val="FF0066"/>
                </a:solidFill>
                <a:latin typeface="UTM Avo" pitchFamily="18" charset="0"/>
              </a:rPr>
              <a:t>đựng</a:t>
            </a:r>
            <a:r>
              <a:rPr lang="en-US" sz="2800" dirty="0">
                <a:solidFill>
                  <a:srgbClr val="FF0066"/>
                </a:solidFill>
                <a:latin typeface="UTM Avo" pitchFamily="18" charset="0"/>
              </a:rPr>
              <a:t>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6409420" y="131328"/>
            <a:ext cx="5782580" cy="1861159"/>
          </a:xfrm>
          <a:prstGeom prst="wedgeRectCallout">
            <a:avLst>
              <a:gd name="adj1" fmla="val -101261"/>
              <a:gd name="adj2" fmla="val 57470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   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Từ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bây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giờ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những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quả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khế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ngon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ngọt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này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bây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giờ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là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của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ta.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Muốn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ăn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khế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thì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phải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trả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lời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đúng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những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câu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hỏi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mà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ta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đưa</a:t>
            </a:r>
            <a:r>
              <a:rPr lang="en-US" sz="2400" dirty="0">
                <a:solidFill>
                  <a:prstClr val="white"/>
                </a:solidFill>
                <a:latin typeface="UTM Avo" pitchFamily="18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UTM Avo" pitchFamily="18" charset="0"/>
              </a:rPr>
              <a:t>ra.</a:t>
            </a:r>
            <a:endParaRPr lang="en-US" sz="2400" dirty="0">
              <a:solidFill>
                <a:prstClr val="white"/>
              </a:solidFill>
              <a:latin typeface="UTM Avo" pitchFamily="18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50" y="1061908"/>
            <a:ext cx="850900" cy="85090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250" y="928710"/>
            <a:ext cx="850900" cy="85090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230" y="793421"/>
            <a:ext cx="850900" cy="85090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77" y="2478300"/>
            <a:ext cx="850900" cy="85090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653" y="2949034"/>
            <a:ext cx="850900" cy="8509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098366F-840C-4087-9BAB-C17BE6227C99}"/>
              </a:ext>
            </a:extLst>
          </p:cNvPr>
          <p:cNvSpPr/>
          <p:nvPr/>
        </p:nvSpPr>
        <p:spPr>
          <a:xfrm flipV="1">
            <a:off x="6365821" y="6082841"/>
            <a:ext cx="1814969" cy="2981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7374AA9-7DAB-4DF5-9898-BC799D6E19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05070" cy="80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95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111" y="51649"/>
            <a:ext cx="1335300" cy="13353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806" y="4990585"/>
            <a:ext cx="730250" cy="1020202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2" y="1783004"/>
            <a:ext cx="460581" cy="373644"/>
          </a:xfrm>
          <a:prstGeom prst="rect">
            <a:avLst/>
          </a:prstGeom>
        </p:spPr>
      </p:pic>
      <p:pic>
        <p:nvPicPr>
          <p:cNvPr id="4" name="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16631" y="6248400"/>
            <a:ext cx="609600" cy="609600"/>
          </a:xfrm>
          <a:prstGeom prst="rect">
            <a:avLst/>
          </a:prstGeom>
        </p:spPr>
      </p:pic>
      <p:pic>
        <p:nvPicPr>
          <p:cNvPr id="95" name="khe3a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21" y="2480459"/>
            <a:ext cx="534012" cy="847453"/>
          </a:xfrm>
          <a:prstGeom prst="rect">
            <a:avLst/>
          </a:prstGeom>
        </p:spPr>
      </p:pic>
      <p:pic>
        <p:nvPicPr>
          <p:cNvPr id="97" name="khe3b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521" y="2480459"/>
            <a:ext cx="534012" cy="847453"/>
          </a:xfrm>
          <a:prstGeom prst="rect">
            <a:avLst/>
          </a:prstGeom>
        </p:spPr>
      </p:pic>
      <p:pic>
        <p:nvPicPr>
          <p:cNvPr id="9" name="khe1a">
            <a:hlinkClick r:id="rId14" action="ppaction://hlinksldjump"/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956763" y="1075160"/>
            <a:ext cx="549275" cy="850900"/>
          </a:xfrm>
          <a:prstGeom prst="rect">
            <a:avLst/>
          </a:prstGeom>
        </p:spPr>
      </p:pic>
      <p:pic>
        <p:nvPicPr>
          <p:cNvPr id="41" name="khe1b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951722" y="1085842"/>
            <a:ext cx="549275" cy="850900"/>
          </a:xfrm>
          <a:prstGeom prst="rect">
            <a:avLst/>
          </a:prstGeom>
        </p:spPr>
      </p:pic>
      <p:pic>
        <p:nvPicPr>
          <p:cNvPr id="84" name="khe2a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94" y="928710"/>
            <a:ext cx="534012" cy="850900"/>
          </a:xfrm>
          <a:prstGeom prst="rect">
            <a:avLst/>
          </a:prstGeom>
        </p:spPr>
      </p:pic>
      <p:pic>
        <p:nvPicPr>
          <p:cNvPr id="86" name="khe2b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3697" y="928710"/>
            <a:ext cx="534012" cy="850900"/>
          </a:xfrm>
          <a:prstGeom prst="rect">
            <a:avLst/>
          </a:prstGeom>
        </p:spPr>
      </p:pic>
      <p:pic>
        <p:nvPicPr>
          <p:cNvPr id="101" name="khe4a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77" y="793421"/>
            <a:ext cx="528207" cy="847453"/>
          </a:xfrm>
          <a:prstGeom prst="rect">
            <a:avLst/>
          </a:prstGeom>
        </p:spPr>
      </p:pic>
      <p:pic>
        <p:nvPicPr>
          <p:cNvPr id="103" name="khe4b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577" y="806673"/>
            <a:ext cx="528207" cy="8474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575" y="3652838"/>
            <a:ext cx="485341" cy="13773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975644" y="2810661"/>
            <a:ext cx="1736337" cy="1268389"/>
            <a:chOff x="1975644" y="2810661"/>
            <a:chExt cx="1736337" cy="126838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812638" y="719299"/>
            <a:ext cx="1369998" cy="10213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497624" y="660162"/>
            <a:ext cx="1369998" cy="10213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944607" y="1982429"/>
            <a:ext cx="1369998" cy="102131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944607" y="1681478"/>
            <a:ext cx="1369998" cy="10213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650024" y="1611568"/>
            <a:ext cx="1369998" cy="10213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812625" y="2894125"/>
            <a:ext cx="1369998" cy="10213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491767" y="519050"/>
            <a:ext cx="1369998" cy="102131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7812638" y="564502"/>
            <a:ext cx="1369998" cy="102131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9650024" y="1964878"/>
            <a:ext cx="1369998" cy="102131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8815835" y="1588120"/>
            <a:ext cx="1369998" cy="10213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65821" y="3721704"/>
            <a:ext cx="57847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n>
                  <a:solidFill>
                    <a:srgbClr val="FFFF00"/>
                  </a:solidFill>
                </a:ln>
                <a:solidFill>
                  <a:srgbClr val="FF006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Avo" pitchFamily="18" charset="0"/>
              </a:rPr>
              <a:t>May </a:t>
            </a:r>
            <a:r>
              <a:rPr lang="en-US" sz="8800" b="1" dirty="0" err="1">
                <a:ln>
                  <a:solidFill>
                    <a:srgbClr val="FFFF00"/>
                  </a:solidFill>
                </a:ln>
                <a:solidFill>
                  <a:srgbClr val="FF0066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UTM Avo" pitchFamily="18" charset="0"/>
              </a:rPr>
              <a:t>Mắn</a:t>
            </a:r>
            <a:endParaRPr lang="en-US" sz="8800" b="1" dirty="0">
              <a:ln>
                <a:solidFill>
                  <a:srgbClr val="FFFF00"/>
                </a:solidFill>
              </a:ln>
              <a:solidFill>
                <a:srgbClr val="FF0066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UTM Avo" pitchFamily="18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7184BDF-5E13-44DF-917B-7B523285C01D}"/>
              </a:ext>
            </a:extLst>
          </p:cNvPr>
          <p:cNvSpPr/>
          <p:nvPr/>
        </p:nvSpPr>
        <p:spPr>
          <a:xfrm flipV="1">
            <a:off x="6365821" y="6082841"/>
            <a:ext cx="1814969" cy="298146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1" name="Picture 30">
            <a:hlinkClick r:id="rId23" action="ppaction://hlinksldjump"/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83309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0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7037E-7 C 0.06016 0.0169 0.07721 0.01389 0.12956 0.0537 C 0.17253 0.08056 0.20208 0.09977 0.22604 0.17153 C 0.22734 0.21111 0.23724 0.2956 0.1918 0.30741 " pathEditMode="relative" rAng="0" ptsTypes="AAAA">
                                      <p:cBhvr>
                                        <p:cTn id="35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0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7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3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4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86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6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8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3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6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9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150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52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4" dur="3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6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10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16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3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3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4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2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1188049"/>
            <a:ext cx="10668000" cy="2387600"/>
          </a:xfrm>
        </p:spPr>
        <p:txBody>
          <a:bodyPr>
            <a:noAutofit/>
          </a:bodyPr>
          <a:lstStyle/>
          <a:p>
            <a:br>
              <a:rPr lang="en-US" sz="9600" b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KHỞI ĐỘNG:</a:t>
            </a:r>
            <a:br>
              <a:rPr lang="en-US" b="1">
                <a:solidFill>
                  <a:srgbClr val="00206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br>
              <a:rPr lang="en-US" b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</a:br>
            <a:r>
              <a:rPr lang="en-US" sz="6600" b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Trò chơi: </a:t>
            </a:r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  <a:ea typeface="Frankfurter" pitchFamily="2" charset="0"/>
                <a:cs typeface="Frankfurter" pitchFamily="2" charset="0"/>
              </a:rPr>
              <a:t>Ai tinh mắt</a:t>
            </a:r>
          </a:p>
        </p:txBody>
      </p:sp>
    </p:spTree>
    <p:extLst>
      <p:ext uri="{BB962C8B-B14F-4D97-AF65-F5344CB8AC3E}">
        <p14:creationId xmlns:p14="http://schemas.microsoft.com/office/powerpoint/2010/main" val="1672362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3" t="19871" r="30070" b="25152"/>
          <a:stretch/>
        </p:blipFill>
        <p:spPr>
          <a:xfrm>
            <a:off x="1842867" y="972821"/>
            <a:ext cx="9172135" cy="5725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78449" y="264943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Tiếng nào có âm 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463963" y="2827606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86169" y="2210006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459878" y="3141613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0189340" y="5484252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5471254" y="5439702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277776" y="5259169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-Shape 11"/>
          <p:cNvSpPr/>
          <p:nvPr/>
        </p:nvSpPr>
        <p:spPr>
          <a:xfrm rot="18255805">
            <a:off x="2443341" y="2822734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8255805">
            <a:off x="5765547" y="2225029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-Shape 13"/>
          <p:cNvSpPr/>
          <p:nvPr/>
        </p:nvSpPr>
        <p:spPr>
          <a:xfrm rot="18255805">
            <a:off x="10188318" y="5500652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-Shape 14"/>
          <p:cNvSpPr/>
          <p:nvPr/>
        </p:nvSpPr>
        <p:spPr>
          <a:xfrm rot="18255805">
            <a:off x="5459365" y="5430311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9" name="Picture 18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39838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206186"/>
      </p:ext>
    </p:extLst>
  </p:cSld>
  <p:clrMapOvr>
    <a:masterClrMapping/>
  </p:clrMapOvr>
  <p:transition spd="slow">
    <p:randomBar dir="vert"/>
    <p:sndAc>
      <p:stSnd>
        <p:snd r:embed="rId2" name="bomb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90" t="22856" r="30909" b="17938"/>
          <a:stretch/>
        </p:blipFill>
        <p:spPr>
          <a:xfrm>
            <a:off x="1740065" y="1083212"/>
            <a:ext cx="9200271" cy="57747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06501" y="208671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3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&amp;S Graceland" panose="02040603050506020204" pitchFamily="18" charset="0"/>
              </a:rPr>
              <a:t>.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Tiếng nào có âm 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909628" y="4780867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612573" y="4640192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909628" y="2256791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6612573" y="2212440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8823735" y="2977858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822544" y="4050714"/>
            <a:ext cx="450166" cy="4501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-Shape 11"/>
          <p:cNvSpPr/>
          <p:nvPr/>
        </p:nvSpPr>
        <p:spPr>
          <a:xfrm rot="18255805">
            <a:off x="3889005" y="2231185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L-Shape 12"/>
          <p:cNvSpPr/>
          <p:nvPr/>
        </p:nvSpPr>
        <p:spPr>
          <a:xfrm rot="18255805">
            <a:off x="6586525" y="2207568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-Shape 13"/>
          <p:cNvSpPr/>
          <p:nvPr/>
        </p:nvSpPr>
        <p:spPr>
          <a:xfrm rot="18255805">
            <a:off x="8801922" y="2991549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-Shape 14"/>
          <p:cNvSpPr/>
          <p:nvPr/>
        </p:nvSpPr>
        <p:spPr>
          <a:xfrm rot="18255805">
            <a:off x="3898404" y="4799611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L-Shape 15"/>
          <p:cNvSpPr/>
          <p:nvPr/>
        </p:nvSpPr>
        <p:spPr>
          <a:xfrm rot="18255805">
            <a:off x="6605323" y="4625062"/>
            <a:ext cx="569202" cy="251069"/>
          </a:xfrm>
          <a:prstGeom prst="corner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hlinkClick r:id="rId6" action="ppaction://hlinksldjump"/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39838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3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bomb.wav"/>
          </p:stSnd>
        </p:sndAc>
      </p:transition>
    </mc:Choice>
    <mc:Fallback xmlns="">
      <p:transition spd="slow">
        <p:dissolve/>
        <p:sndAc>
          <p:stSnd>
            <p:snd r:embed="rId8" name="bomb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0" t="22110" r="14686" b="21669"/>
          <a:stretch/>
        </p:blipFill>
        <p:spPr>
          <a:xfrm>
            <a:off x="478300" y="1188723"/>
            <a:ext cx="11278556" cy="549343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0568" y="272076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4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Tìm chữ 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, chữ 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 ?</a:t>
            </a:r>
          </a:p>
        </p:txBody>
      </p:sp>
      <p:sp>
        <p:nvSpPr>
          <p:cNvPr id="6" name="Oval 5"/>
          <p:cNvSpPr/>
          <p:nvPr/>
        </p:nvSpPr>
        <p:spPr>
          <a:xfrm>
            <a:off x="7793502" y="5105597"/>
            <a:ext cx="1041009" cy="101385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010530" y="4598671"/>
            <a:ext cx="1041009" cy="101385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3" t="6906" r="7570" b="12657"/>
          <a:stretch/>
        </p:blipFill>
        <p:spPr>
          <a:xfrm>
            <a:off x="11539838" y="6404229"/>
            <a:ext cx="608691" cy="45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8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  <p:sndAc>
          <p:stSnd>
            <p:snd r:embed="rId2" name="cashreg.wav"/>
          </p:stSnd>
        </p:sndAc>
      </p:transition>
    </mc:Choice>
    <mc:Fallback xmlns="">
      <p:transition spd="slow">
        <p:fade/>
        <p:sndAc>
          <p:stSnd>
            <p:snd r:embed="rId7" name="cashre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" b="3408"/>
          <a:stretch/>
        </p:blipFill>
        <p:spPr>
          <a:xfrm>
            <a:off x="1294226" y="2447779"/>
            <a:ext cx="10237765" cy="28838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9409" y="651904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5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29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8" t="20369" r="28811" b="59730"/>
          <a:stretch/>
        </p:blipFill>
        <p:spPr>
          <a:xfrm>
            <a:off x="1294226" y="2447779"/>
            <a:ext cx="10237765" cy="28838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79409" y="651904"/>
            <a:ext cx="5867400" cy="70787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5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UTM Avo" panose="02040603050506020204" pitchFamily="18" charset="0"/>
              </a:rPr>
              <a:t>Tập viết</a:t>
            </a:r>
            <a:endParaRPr lang="en-US" sz="4000" dirty="0">
              <a:solidFill>
                <a:schemeClr val="tx1">
                  <a:lumMod val="85000"/>
                  <a:lumOff val="1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6" name="o ô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78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DA5CED-969A-44AC-99A1-40310569C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507"/>
            <a:ext cx="12192000" cy="644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53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 advClick="0" advTm="316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loudBook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2192000" cy="6858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7670" y="2801620"/>
            <a:ext cx="675132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>
                <a:solidFill>
                  <a:srgbClr val="FF0000"/>
                </a:solidFill>
                <a:latin typeface="UTM Avo" panose="02040603050506020204" pitchFamily="18" charset="0"/>
              </a:rPr>
              <a:t>DẶN 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4BE8CA-1F61-4E92-930B-3C992C3D2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05070" cy="802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02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019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/>
          <p:cNvCxnSpPr/>
          <p:nvPr/>
        </p:nvCxnSpPr>
        <p:spPr>
          <a:xfrm flipH="1">
            <a:off x="10215716" y="2767780"/>
            <a:ext cx="226143" cy="181897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20001" t="11833" r="16578" b="14093"/>
          <a:stretch/>
        </p:blipFill>
        <p:spPr>
          <a:xfrm>
            <a:off x="1443012" y="615255"/>
            <a:ext cx="8885775" cy="583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26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 loop="1">
            <p:snd r:embed="rId2" name="camera.wav"/>
          </p:stSnd>
        </p:sndAc>
      </p:transition>
    </mc:Choice>
    <mc:Fallback xmlns="">
      <p:transition spd="slow">
        <p:fade/>
        <p:sndAc>
          <p:stSnd loop="1">
            <p:snd r:embed="rId8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20001" t="11833" r="16578" b="14093"/>
          <a:stretch/>
        </p:blipFill>
        <p:spPr>
          <a:xfrm>
            <a:off x="1699686" y="470876"/>
            <a:ext cx="8885775" cy="583782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299281" y="1820126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ô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82376" y="1792194"/>
            <a:ext cx="10502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82376" y="4797449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ơ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62056" y="4739036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o</a:t>
            </a:r>
            <a:endParaRPr lang="en-US" sz="9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095219"/>
      </p:ext>
    </p:extLst>
  </p:cSld>
  <p:clrMapOvr>
    <a:masterClrMapping/>
  </p:clrMapOvr>
  <p:transition spd="med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A8097D-0817-4CFD-B3E8-0B8BC0C0A1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26" y="425200"/>
            <a:ext cx="12192000" cy="64389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440047" y="1310312"/>
            <a:ext cx="116570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ô</a:t>
            </a:r>
          </a:p>
        </p:txBody>
      </p:sp>
      <p:sp>
        <p:nvSpPr>
          <p:cNvPr id="7" name="Rectangle 6"/>
          <p:cNvSpPr/>
          <p:nvPr/>
        </p:nvSpPr>
        <p:spPr>
          <a:xfrm>
            <a:off x="3850560" y="1197140"/>
            <a:ext cx="1221809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a</a:t>
            </a:r>
            <a:endParaRPr lang="en-US" sz="115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69715" y="3587444"/>
            <a:ext cx="116570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b="1" dirty="0">
                <a:solidFill>
                  <a:srgbClr val="002060"/>
                </a:solidFill>
                <a:latin typeface="UTM Avo" panose="02040603050506020204" pitchFamily="18" charset="0"/>
              </a:rPr>
              <a:t>ơ</a:t>
            </a:r>
          </a:p>
        </p:txBody>
      </p:sp>
      <p:sp>
        <p:nvSpPr>
          <p:cNvPr id="9" name="Rectangle 8"/>
          <p:cNvSpPr/>
          <p:nvPr/>
        </p:nvSpPr>
        <p:spPr>
          <a:xfrm>
            <a:off x="7388406" y="3587444"/>
            <a:ext cx="116570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691266860"/>
      </p:ext>
    </p:extLst>
  </p:cSld>
  <p:clrMapOvr>
    <a:masterClrMapping/>
  </p:clrMapOvr>
  <p:transition spd="med">
    <p:pull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FF07A0-243E-4E44-A563-522A72512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00"/>
            <a:ext cx="12192000" cy="6426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361358-9E35-DD4F-9CAA-18FE7EFD3189}"/>
              </a:ext>
            </a:extLst>
          </p:cNvPr>
          <p:cNvSpPr txBox="1"/>
          <p:nvPr/>
        </p:nvSpPr>
        <p:spPr>
          <a:xfrm>
            <a:off x="706191" y="3429000"/>
            <a:ext cx="107796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9600" b="1">
                <a:solidFill>
                  <a:srgbClr val="FF0000"/>
                </a:solidFill>
                <a:latin typeface="Utm avo" panose="02040603050506020204" pitchFamily="18" charset="0"/>
              </a:rPr>
              <a:t>4: </a:t>
            </a:r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o - ô</a:t>
            </a:r>
          </a:p>
        </p:txBody>
      </p:sp>
    </p:spTree>
    <p:extLst>
      <p:ext uri="{BB962C8B-B14F-4D97-AF65-F5344CB8AC3E}">
        <p14:creationId xmlns:p14="http://schemas.microsoft.com/office/powerpoint/2010/main" val="393141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452" y="228744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588785" y="3051233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6600" b="1" ker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lang="en-US" sz="66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88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125801" y="4030045"/>
            <a:ext cx="4385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latin typeface="UTM Avo" panose="02040603050506020204" pitchFamily="18" charset="0"/>
              </a:rPr>
              <a:t>(</a:t>
            </a:r>
            <a:r>
              <a:rPr lang="en-US" sz="7200" b="1" dirty="0" err="1">
                <a:latin typeface="UTM Avo" panose="02040603050506020204" pitchFamily="18" charset="0"/>
              </a:rPr>
              <a:t>kéo</a:t>
            </a:r>
            <a:r>
              <a:rPr lang="en-US" sz="7200" b="1" dirty="0">
                <a:latin typeface="UTM Avo" panose="02040603050506020204" pitchFamily="18" charset="0"/>
              </a:rPr>
              <a:t>) 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 pitchFamily="18" charset="0"/>
              </a:rPr>
              <a:t>co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2" t="33676" r="45711" b="43550"/>
          <a:stretch/>
        </p:blipFill>
        <p:spPr>
          <a:xfrm>
            <a:off x="2941983" y="1497446"/>
            <a:ext cx="6490374" cy="248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8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942735" y="1523998"/>
            <a:ext cx="4383786" cy="1268362"/>
            <a:chOff x="5653548" y="1681315"/>
            <a:chExt cx="4383786" cy="1268362"/>
          </a:xfrm>
        </p:grpSpPr>
        <p:sp>
          <p:nvSpPr>
            <p:cNvPr id="19" name="Rectangle 18"/>
            <p:cNvSpPr/>
            <p:nvPr/>
          </p:nvSpPr>
          <p:spPr>
            <a:xfrm>
              <a:off x="5653548" y="1681316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44741" y="1681315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545145" y="1308911"/>
            <a:ext cx="9877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659086" y="1308911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endParaRPr lang="en-US" sz="9600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40805" y="3041751"/>
            <a:ext cx="4080387" cy="126836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354303" y="2964783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r>
              <a:rPr lang="en-US" sz="9600" b="1" dirty="0">
                <a:solidFill>
                  <a:srgbClr val="FF0000"/>
                </a:solidFill>
                <a:latin typeface="UTM Avo" panose="02040603050506020204" pitchFamily="18" charset="0"/>
              </a:rPr>
              <a:t>o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035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4" grpId="0" animBg="1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12011162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</TotalTime>
  <Words>165</Words>
  <Application>Microsoft Office PowerPoint</Application>
  <PresentationFormat>Widescreen</PresentationFormat>
  <Paragraphs>55</Paragraphs>
  <Slides>27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9" baseType="lpstr">
      <vt:lpstr>.VnAvant</vt:lpstr>
      <vt:lpstr>Arial</vt:lpstr>
      <vt:lpstr>Calibri</vt:lpstr>
      <vt:lpstr>Calibri Light</vt:lpstr>
      <vt:lpstr>Fira Sans Condensed</vt:lpstr>
      <vt:lpstr>inpin heiti</vt:lpstr>
      <vt:lpstr>Times New Roman</vt:lpstr>
      <vt:lpstr>UTM A&amp;S Graceland</vt:lpstr>
      <vt:lpstr>UTM Avo</vt:lpstr>
      <vt:lpstr>UTM Avo</vt:lpstr>
      <vt:lpstr>2_Office Theme</vt:lpstr>
      <vt:lpstr>3_Office Theme</vt:lpstr>
      <vt:lpstr>PowerPoint Presentation</vt:lpstr>
      <vt:lpstr> KHỞI ĐỘNG:  Trò chơi: Ai tinh mắt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Thanh Nhan</cp:lastModifiedBy>
  <cp:revision>77</cp:revision>
  <dcterms:created xsi:type="dcterms:W3CDTF">2020-08-03T08:33:18Z</dcterms:created>
  <dcterms:modified xsi:type="dcterms:W3CDTF">2023-06-10T08:50:11Z</dcterms:modified>
</cp:coreProperties>
</file>