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6" r:id="rId3"/>
    <p:sldId id="260" r:id="rId4"/>
    <p:sldId id="261" r:id="rId5"/>
    <p:sldId id="262" r:id="rId6"/>
    <p:sldId id="267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CC00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70" autoAdjust="0"/>
  </p:normalViewPr>
  <p:slideViewPr>
    <p:cSldViewPr>
      <p:cViewPr varScale="1">
        <p:scale>
          <a:sx n="69" d="100"/>
          <a:sy n="69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61193-924F-4E2C-B70C-9A4FCB2DCC0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6DB07-CB81-4499-91C3-DC83265491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3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6DB07-CB81-4499-91C3-DC83265491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01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4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18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5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59" descr="artplus_nature_naturalcity38_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6172200"/>
            <a:ext cx="9144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43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23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5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06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0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9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7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AE6AD-61FB-4F78-8800-7F7F9E8D9A29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2AD98-9A68-4500-AE3D-01525089989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165"/>
          <p:cNvGrpSpPr>
            <a:grpSpLocks/>
          </p:cNvGrpSpPr>
          <p:nvPr userDrawn="1"/>
        </p:nvGrpSpPr>
        <p:grpSpPr bwMode="auto">
          <a:xfrm>
            <a:off x="0" y="-32529"/>
            <a:ext cx="9144000" cy="579344"/>
            <a:chOff x="0" y="0"/>
            <a:chExt cx="5760" cy="846"/>
          </a:xfrm>
        </p:grpSpPr>
        <p:pic>
          <p:nvPicPr>
            <p:cNvPr id="8" name="Picture 149" descr="4_1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558"/>
            <a:stretch/>
          </p:blipFill>
          <p:spPr bwMode="auto">
            <a:xfrm>
              <a:off x="0" y="30"/>
              <a:ext cx="5760" cy="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53" descr="6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58" descr="12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159" descr="artplus_nature_naturalcity38_e"/>
          <p:cNvPicPr>
            <a:picLocks noChangeAspect="1" noChangeArrowheads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86"/>
          <a:stretch/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29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9000" y="1610380"/>
            <a:ext cx="71433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BÀI: NHIỀU HƠN - ÍT HƠN - BẰNG NHAU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943528"/>
            <a:ext cx="45977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 25 </a:t>
            </a:r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tháng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 9 </a:t>
            </a:r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 2022</a:t>
            </a:r>
          </a:p>
          <a:p>
            <a:pPr algn="ctr"/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Môn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Toán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3333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29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10" y="990602"/>
            <a:ext cx="7315828" cy="4692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1009133"/>
            <a:ext cx="7315828" cy="46927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4" y="999608"/>
            <a:ext cx="7315828" cy="46927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1"/>
            <a:ext cx="7315828" cy="46927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10" y="990602"/>
            <a:ext cx="7315828" cy="46927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009133"/>
            <a:ext cx="7315828" cy="46927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29" y="990600"/>
            <a:ext cx="7315828" cy="469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4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>
            <a:off x="2972493" y="2209800"/>
            <a:ext cx="0" cy="91607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059157" y="2209800"/>
            <a:ext cx="0" cy="91607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280744" y="2209800"/>
            <a:ext cx="0" cy="91607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499944" y="2209800"/>
            <a:ext cx="0" cy="91607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566744" y="2223338"/>
            <a:ext cx="0" cy="91607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497719" y="4245114"/>
            <a:ext cx="662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nhiều </a:t>
            </a:r>
            <a:r>
              <a:rPr lang="en-US" sz="36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     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726319" y="2209800"/>
            <a:ext cx="0" cy="91607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524000" y="5144869"/>
            <a:ext cx="5037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   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068" y="1600200"/>
            <a:ext cx="860451" cy="860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268" y="1600200"/>
            <a:ext cx="860451" cy="86045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19" y="1600200"/>
            <a:ext cx="860451" cy="86045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519" y="1600200"/>
            <a:ext cx="860451" cy="86045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719" y="1600200"/>
            <a:ext cx="860451" cy="86045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19" y="1600200"/>
            <a:ext cx="860451" cy="86045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23008" y="2892473"/>
            <a:ext cx="739904" cy="76512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51766" y="2892473"/>
            <a:ext cx="739904" cy="7651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0376" y="2892473"/>
            <a:ext cx="739904" cy="76512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8559" y="2892473"/>
            <a:ext cx="739904" cy="76512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94304" y="2892473"/>
            <a:ext cx="739904" cy="76512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55576" y="2892473"/>
            <a:ext cx="739904" cy="76512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9296" y="2892473"/>
            <a:ext cx="739904" cy="7651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59719" y="4191000"/>
            <a:ext cx="611491" cy="63233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50" y="4230331"/>
            <a:ext cx="646469" cy="64646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05400" y="5068019"/>
            <a:ext cx="611491" cy="63233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130086"/>
            <a:ext cx="646469" cy="64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6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000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23785" y="4196691"/>
            <a:ext cx="5715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Số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nhiều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hơn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số</a:t>
            </a:r>
            <a:endParaRPr lang="en-US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855774" y="2535382"/>
            <a:ext cx="0" cy="84512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422767" y="5036195"/>
            <a:ext cx="5041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Số       </a:t>
            </a: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ít </a:t>
            </a:r>
            <a:r>
              <a:rPr lang="en-US" sz="4000" b="1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hơn</a:t>
            </a:r>
            <a:r>
              <a:rPr lang="en-US" sz="4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số</a:t>
            </a:r>
            <a:endParaRPr lang="en-US" sz="40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49" y="1773382"/>
            <a:ext cx="860451" cy="86045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49" y="1773382"/>
            <a:ext cx="860451" cy="860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49" y="1773382"/>
            <a:ext cx="860451" cy="86045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149" y="1773382"/>
            <a:ext cx="860451" cy="86045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349" y="1773382"/>
            <a:ext cx="860451" cy="86045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549" y="1773382"/>
            <a:ext cx="860451" cy="860451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>
            <a:off x="3058216" y="2535382"/>
            <a:ext cx="0" cy="84512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294174" y="2535382"/>
            <a:ext cx="0" cy="84512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13374" y="2535382"/>
            <a:ext cx="0" cy="84512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732574" y="2535382"/>
            <a:ext cx="0" cy="84512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585" y="4224481"/>
            <a:ext cx="646469" cy="64646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67" y="5043636"/>
            <a:ext cx="646469" cy="6464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762" y="2896193"/>
            <a:ext cx="1136023" cy="113602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785" y="2957946"/>
            <a:ext cx="1136023" cy="113602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77" y="2957946"/>
            <a:ext cx="1136023" cy="113602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88" y="2918164"/>
            <a:ext cx="1136023" cy="113602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977" y="2957945"/>
            <a:ext cx="1136023" cy="113602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785" y="4065073"/>
            <a:ext cx="853511" cy="85351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067" y="4891236"/>
            <a:ext cx="853511" cy="85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3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3325825" y="2553001"/>
            <a:ext cx="0" cy="100445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45025" y="2590800"/>
            <a:ext cx="0" cy="100445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764225" y="2590800"/>
            <a:ext cx="0" cy="100445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990521" y="2590800"/>
            <a:ext cx="0" cy="100445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8202625" y="2545773"/>
            <a:ext cx="0" cy="100445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06625" y="2483427"/>
            <a:ext cx="0" cy="100445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828213" y="4587719"/>
            <a:ext cx="64230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Số</a:t>
            </a: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và số          </a:t>
            </a: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bằng nhau.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81200"/>
            <a:ext cx="860451" cy="86045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981200"/>
            <a:ext cx="860451" cy="86045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981200"/>
            <a:ext cx="860451" cy="86045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981200"/>
            <a:ext cx="860451" cy="86045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81200"/>
            <a:ext cx="860451" cy="86045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981200"/>
            <a:ext cx="860451" cy="8604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13" y="3048000"/>
            <a:ext cx="1089638" cy="108963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06" y="3048000"/>
            <a:ext cx="1089638" cy="108963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206" y="3048000"/>
            <a:ext cx="1089638" cy="108963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020" y="3048000"/>
            <a:ext cx="1089638" cy="108963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606" y="3048000"/>
            <a:ext cx="1089638" cy="108963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806" y="3048000"/>
            <a:ext cx="1089638" cy="108963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226" y="4442438"/>
            <a:ext cx="1089638" cy="108963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95" y="4617676"/>
            <a:ext cx="646469" cy="64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6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200" y="1130014"/>
            <a:ext cx="8077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Bài tập 1: Dùng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các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từ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nhiều</a:t>
            </a:r>
            <a:r>
              <a:rPr lang="en-US" sz="30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hơn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ít</a:t>
            </a:r>
            <a:r>
              <a:rPr lang="en-US" sz="30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hơn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bằng</a:t>
            </a:r>
            <a:r>
              <a:rPr lang="en-US" sz="30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nhau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để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nói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về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hình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sau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1237861" y="4455516"/>
            <a:ext cx="61799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44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thìa</a:t>
            </a:r>
            <a:r>
              <a:rPr lang="en-US" sz="44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nhiều</a:t>
            </a:r>
            <a:r>
              <a:rPr lang="en-US" sz="4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hơn</a:t>
            </a:r>
            <a:r>
              <a:rPr lang="en-US" sz="4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44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đĩa</a:t>
            </a:r>
            <a:r>
              <a:rPr lang="en-US" sz="44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37861" y="3585327"/>
            <a:ext cx="571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cốc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ít</a:t>
            </a:r>
            <a:r>
              <a:rPr lang="en-US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hơn</a:t>
            </a:r>
            <a:r>
              <a:rPr lang="en-US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thìa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37861" y="522368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</a:t>
            </a:r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ĩa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và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cốc</a:t>
            </a:r>
            <a:r>
              <a:rPr lang="en-US" sz="4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bằng</a:t>
            </a:r>
            <a:r>
              <a:rPr lang="en-US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nhau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868" y="2137483"/>
            <a:ext cx="1354731" cy="13547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68" y="2137483"/>
            <a:ext cx="1354731" cy="13547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120614"/>
            <a:ext cx="1354731" cy="135473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2137483"/>
            <a:ext cx="1354731" cy="13547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2120613"/>
            <a:ext cx="1354731" cy="1354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599" y="2137483"/>
            <a:ext cx="1354731" cy="135473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05800" y="3863826"/>
            <a:ext cx="609600" cy="707886"/>
          </a:xfrm>
          <a:prstGeom prst="rect">
            <a:avLst/>
          </a:prstGeom>
          <a:noFill/>
          <a:ln>
            <a:solidFill>
              <a:srgbClr val="3333FF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Đ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05800" y="4580638"/>
            <a:ext cx="609600" cy="707886"/>
          </a:xfrm>
          <a:prstGeom prst="rect">
            <a:avLst/>
          </a:prstGeom>
          <a:noFill/>
          <a:ln>
            <a:solidFill>
              <a:srgbClr val="3333FF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s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5106" y="5285236"/>
            <a:ext cx="609600" cy="707886"/>
          </a:xfrm>
          <a:prstGeom prst="rect">
            <a:avLst/>
          </a:prstGeom>
          <a:noFill/>
          <a:ln>
            <a:solidFill>
              <a:srgbClr val="3333FF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s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4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6" grpId="0" animBg="1"/>
      <p:bldP spid="17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600" y="1066800"/>
            <a:ext cx="8077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Bài tập 1: Dùng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các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từ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nhiều</a:t>
            </a:r>
            <a:r>
              <a:rPr lang="en-US" sz="30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hơn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ít</a:t>
            </a:r>
            <a:r>
              <a:rPr lang="en-US" sz="30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hơn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bằng</a:t>
            </a:r>
            <a:r>
              <a:rPr lang="en-US" sz="30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nhau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để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nói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về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hình </a:t>
            </a:r>
            <a:r>
              <a:rPr lang="en-US" sz="3000" b="1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sau</a:t>
            </a:r>
            <a:r>
              <a:rPr lang="en-US" sz="3000" b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1371599" y="3439180"/>
            <a:ext cx="105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Mẫu</a:t>
            </a:r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2362199" y="4810780"/>
            <a:ext cx="434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cốc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ít</a:t>
            </a:r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hơn</a:t>
            </a:r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thìa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62199" y="4352498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cốc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ít</a:t>
            </a:r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hơn</a:t>
            </a:r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ĩa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62199" y="3886200"/>
            <a:ext cx="4114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ĩa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nhiều</a:t>
            </a:r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hơn</a:t>
            </a:r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cốc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62197" y="5267980"/>
            <a:ext cx="48768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ĩa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và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thìa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bằng</a:t>
            </a:r>
            <a:r>
              <a:rPr lang="en-US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nhau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62199" y="3439180"/>
            <a:ext cx="472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thìa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nhiều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hơn</a:t>
            </a:r>
            <a:r>
              <a:rPr lang="en-US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số</a:t>
            </a:r>
            <a:r>
              <a:rPr lang="en-US" sz="2800" b="1" dirty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cốc</a:t>
            </a:r>
            <a:r>
              <a:rPr lang="en-US" sz="2800" b="1" dirty="0" smtClean="0">
                <a:ln w="1905"/>
                <a:solidFill>
                  <a:srgbClr val="00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en-US" sz="2800" b="1" dirty="0">
              <a:ln w="1905"/>
              <a:solidFill>
                <a:srgbClr val="00CC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68" y="2074269"/>
            <a:ext cx="1354731" cy="13547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68" y="2074269"/>
            <a:ext cx="1354731" cy="13547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9" y="2057400"/>
            <a:ext cx="1354731" cy="135473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2074269"/>
            <a:ext cx="1354731" cy="13547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99" y="2057399"/>
            <a:ext cx="1354731" cy="1354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9" y="2074269"/>
            <a:ext cx="1354731" cy="135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6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41438" y="1457980"/>
            <a:ext cx="670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Bài tập 2. </a:t>
            </a:r>
            <a:r>
              <a:rPr lang="en-US" sz="28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Khoanh</a:t>
            </a:r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28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vào</a:t>
            </a:r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28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cây</a:t>
            </a:r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28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có</a:t>
            </a:r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28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nhiều</a:t>
            </a:r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2800" b="1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quả</a:t>
            </a:r>
            <a:r>
              <a:rPr lang="en-US" sz="28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99"/>
          <a:stretch/>
        </p:blipFill>
        <p:spPr>
          <a:xfrm>
            <a:off x="1250838" y="2003468"/>
            <a:ext cx="3200400" cy="44735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1" b="5829"/>
          <a:stretch/>
        </p:blipFill>
        <p:spPr>
          <a:xfrm>
            <a:off x="5562600" y="2133600"/>
            <a:ext cx="3417072" cy="421277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174638" y="2209800"/>
            <a:ext cx="3429000" cy="42672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3613038" y="4038600"/>
            <a:ext cx="2667000" cy="0"/>
          </a:xfrm>
          <a:prstGeom prst="line">
            <a:avLst/>
          </a:prstGeom>
          <a:ln w="38100">
            <a:solidFill>
              <a:srgbClr val="00CC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46238" y="3657600"/>
            <a:ext cx="4955348" cy="0"/>
          </a:xfrm>
          <a:prstGeom prst="line">
            <a:avLst/>
          </a:prstGeom>
          <a:ln w="38100">
            <a:solidFill>
              <a:srgbClr val="00CC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41438" y="3276600"/>
            <a:ext cx="5562600" cy="0"/>
          </a:xfrm>
          <a:prstGeom prst="line">
            <a:avLst/>
          </a:prstGeom>
          <a:ln w="38100">
            <a:solidFill>
              <a:srgbClr val="00CC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32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453" y="1351187"/>
            <a:ext cx="5410200" cy="295101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1627867" y="4589515"/>
            <a:ext cx="59133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a)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xô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xẻng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623204" y="5138371"/>
            <a:ext cx="6186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xẻng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560944" y="5613799"/>
            <a:ext cx="670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c)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xô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nhau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762000"/>
            <a:ext cx="899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Bài tập 3.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Xem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tranh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kiểm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tra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câu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nào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đúng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câu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nào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sai</a:t>
            </a:r>
            <a:r>
              <a:rPr lang="en-US" sz="24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4076700" y="3810000"/>
            <a:ext cx="190500" cy="3810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67250" y="3817620"/>
            <a:ext cx="190500" cy="3810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81600" y="3810000"/>
            <a:ext cx="190500" cy="3810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91200" y="3817620"/>
            <a:ext cx="190500" cy="3810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215640" y="3086100"/>
            <a:ext cx="457200" cy="11430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5791200" y="2971800"/>
            <a:ext cx="381000" cy="6858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5181600" y="2933700"/>
            <a:ext cx="381000" cy="6858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4657949" y="3048000"/>
            <a:ext cx="381000" cy="5715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076700" y="2971800"/>
            <a:ext cx="266700" cy="64008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3215640" y="2438400"/>
            <a:ext cx="266700" cy="378229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981700" y="3048000"/>
            <a:ext cx="381000" cy="11811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5372100" y="3009900"/>
            <a:ext cx="381000" cy="11811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4762500" y="3048000"/>
            <a:ext cx="276449" cy="118110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4134348" y="3009900"/>
            <a:ext cx="209052" cy="118872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3558043" y="3009900"/>
            <a:ext cx="1" cy="1188720"/>
          </a:xfrm>
          <a:prstGeom prst="line">
            <a:avLst/>
          </a:prstGeom>
          <a:ln w="28575">
            <a:solidFill>
              <a:srgbClr val="333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8148782" y="4326070"/>
            <a:ext cx="517897" cy="578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/>
          </a:p>
        </p:txBody>
      </p:sp>
      <p:sp>
        <p:nvSpPr>
          <p:cNvPr id="10" name="TextBox 9"/>
          <p:cNvSpPr txBox="1"/>
          <p:nvPr/>
        </p:nvSpPr>
        <p:spPr>
          <a:xfrm>
            <a:off x="8266544" y="4236876"/>
            <a:ext cx="725056" cy="64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s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167254" y="4931453"/>
            <a:ext cx="517897" cy="578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/>
          </a:p>
        </p:txBody>
      </p:sp>
      <p:sp>
        <p:nvSpPr>
          <p:cNvPr id="36" name="TextBox 35"/>
          <p:cNvSpPr txBox="1"/>
          <p:nvPr/>
        </p:nvSpPr>
        <p:spPr>
          <a:xfrm>
            <a:off x="8233407" y="4785732"/>
            <a:ext cx="725056" cy="64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s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171967" y="5537881"/>
            <a:ext cx="517897" cy="578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/>
          </a:p>
        </p:txBody>
      </p:sp>
      <p:sp>
        <p:nvSpPr>
          <p:cNvPr id="38" name="TextBox 37"/>
          <p:cNvSpPr txBox="1"/>
          <p:nvPr/>
        </p:nvSpPr>
        <p:spPr>
          <a:xfrm>
            <a:off x="8188735" y="5490598"/>
            <a:ext cx="802865" cy="64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Đ</a:t>
            </a:r>
            <a:endParaRPr lang="vi-VN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7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6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213</Words>
  <Application>Microsoft Office PowerPoint</Application>
  <PresentationFormat>On-screen Show (4:3)</PresentationFormat>
  <Paragraphs>31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KIMGIANG</dc:creator>
  <cp:lastModifiedBy>NQC 0922</cp:lastModifiedBy>
  <cp:revision>67</cp:revision>
  <dcterms:created xsi:type="dcterms:W3CDTF">2020-09-19T10:36:55Z</dcterms:created>
  <dcterms:modified xsi:type="dcterms:W3CDTF">2023-06-09T16:34:30Z</dcterms:modified>
</cp:coreProperties>
</file>